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8"/>
  </p:notesMasterIdLst>
  <p:sldIdLst>
    <p:sldId id="256" r:id="rId2"/>
    <p:sldId id="282" r:id="rId3"/>
    <p:sldId id="276" r:id="rId4"/>
    <p:sldId id="257" r:id="rId5"/>
    <p:sldId id="258" r:id="rId6"/>
    <p:sldId id="261" r:id="rId7"/>
    <p:sldId id="283" r:id="rId8"/>
    <p:sldId id="284" r:id="rId9"/>
    <p:sldId id="285" r:id="rId10"/>
    <p:sldId id="269" r:id="rId11"/>
    <p:sldId id="267" r:id="rId12"/>
    <p:sldId id="286" r:id="rId13"/>
    <p:sldId id="266" r:id="rId14"/>
    <p:sldId id="288" r:id="rId15"/>
    <p:sldId id="312" r:id="rId16"/>
    <p:sldId id="313" r:id="rId17"/>
    <p:sldId id="262" r:id="rId18"/>
    <p:sldId id="263" r:id="rId19"/>
    <p:sldId id="264" r:id="rId20"/>
    <p:sldId id="287" r:id="rId21"/>
    <p:sldId id="270" r:id="rId22"/>
    <p:sldId id="272" r:id="rId23"/>
    <p:sldId id="277" r:id="rId24"/>
    <p:sldId id="278" r:id="rId25"/>
    <p:sldId id="306" r:id="rId26"/>
    <p:sldId id="314" r:id="rId27"/>
    <p:sldId id="317" r:id="rId28"/>
    <p:sldId id="318" r:id="rId29"/>
    <p:sldId id="291" r:id="rId30"/>
    <p:sldId id="292" r:id="rId31"/>
    <p:sldId id="293" r:id="rId32"/>
    <p:sldId id="319" r:id="rId33"/>
    <p:sldId id="294" r:id="rId34"/>
    <p:sldId id="295" r:id="rId35"/>
    <p:sldId id="296" r:id="rId36"/>
    <p:sldId id="297" r:id="rId37"/>
    <p:sldId id="320" r:id="rId38"/>
    <p:sldId id="298" r:id="rId39"/>
    <p:sldId id="321" r:id="rId40"/>
    <p:sldId id="299" r:id="rId41"/>
    <p:sldId id="300" r:id="rId42"/>
    <p:sldId id="301" r:id="rId43"/>
    <p:sldId id="307" r:id="rId44"/>
    <p:sldId id="303" r:id="rId45"/>
    <p:sldId id="304" r:id="rId46"/>
    <p:sldId id="305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8" autoAdjust="0"/>
    <p:restoredTop sz="94660"/>
  </p:normalViewPr>
  <p:slideViewPr>
    <p:cSldViewPr snapToGrid="0">
      <p:cViewPr varScale="1">
        <p:scale>
          <a:sx n="82" d="100"/>
          <a:sy n="82" d="100"/>
        </p:scale>
        <p:origin x="141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76D280-CA85-4680-BD27-F67C8A572B0A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981CD-FE86-4FB7-9795-B4E7F786D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409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981CD-FE86-4FB7-9795-B4E7F786D80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0962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981CD-FE86-4FB7-9795-B4E7F786D80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104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981CD-FE86-4FB7-9795-B4E7F786D80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825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981CD-FE86-4FB7-9795-B4E7F786D80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099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981CD-FE86-4FB7-9795-B4E7F786D80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866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981CD-FE86-4FB7-9795-B4E7F786D80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941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981CD-FE86-4FB7-9795-B4E7F786D80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7800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981CD-FE86-4FB7-9795-B4E7F786D80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8173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981CD-FE86-4FB7-9795-B4E7F786D80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861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981CD-FE86-4FB7-9795-B4E7F786D80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25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A89B-785A-49D2-99E3-5B8A640F9ECA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62CC-F0B6-46B6-9209-1C479A91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113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A89B-785A-49D2-99E3-5B8A640F9ECA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62CC-F0B6-46B6-9209-1C479A91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98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A89B-785A-49D2-99E3-5B8A640F9ECA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62CC-F0B6-46B6-9209-1C479A91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71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A89B-785A-49D2-99E3-5B8A640F9ECA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62CC-F0B6-46B6-9209-1C479A91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993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A89B-785A-49D2-99E3-5B8A640F9ECA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62CC-F0B6-46B6-9209-1C479A91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8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A89B-785A-49D2-99E3-5B8A640F9ECA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62CC-F0B6-46B6-9209-1C479A91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381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A89B-785A-49D2-99E3-5B8A640F9ECA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62CC-F0B6-46B6-9209-1C479A91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06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A89B-785A-49D2-99E3-5B8A640F9ECA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62CC-F0B6-46B6-9209-1C479A91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30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A89B-785A-49D2-99E3-5B8A640F9ECA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62CC-F0B6-46B6-9209-1C479A91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461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A89B-785A-49D2-99E3-5B8A640F9ECA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62CC-F0B6-46B6-9209-1C479A91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252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A89B-785A-49D2-99E3-5B8A640F9ECA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62CC-F0B6-46B6-9209-1C479A91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565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6A89B-785A-49D2-99E3-5B8A640F9ECA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662CC-F0B6-46B6-9209-1C479A910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133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23.png"/><Relationship Id="rId3" Type="http://schemas.openxmlformats.org/officeDocument/2006/relationships/image" Target="../media/image310.png"/><Relationship Id="rId21" Type="http://schemas.openxmlformats.org/officeDocument/2006/relationships/image" Target="../media/image25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22.png"/><Relationship Id="rId2" Type="http://schemas.openxmlformats.org/officeDocument/2006/relationships/image" Target="../media/image2.pn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6.png"/><Relationship Id="rId10" Type="http://schemas.openxmlformats.org/officeDocument/2006/relationships/image" Target="../media/image10.png"/><Relationship Id="rId19" Type="http://schemas.openxmlformats.org/officeDocument/2006/relationships/image" Target="../media/image24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4.png"/><Relationship Id="rId17" Type="http://schemas.openxmlformats.org/officeDocument/2006/relationships/image" Target="../media/image23.png"/><Relationship Id="rId2" Type="http://schemas.openxmlformats.org/officeDocument/2006/relationships/image" Target="../media/image2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15" Type="http://schemas.openxmlformats.org/officeDocument/2006/relationships/image" Target="../media/image15.png"/><Relationship Id="rId19" Type="http://schemas.openxmlformats.org/officeDocument/2006/relationships/image" Target="../media/image27.png"/><Relationship Id="rId1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24.png"/><Relationship Id="rId3" Type="http://schemas.openxmlformats.org/officeDocument/2006/relationships/image" Target="../media/image310.png"/><Relationship Id="rId21" Type="http://schemas.openxmlformats.org/officeDocument/2006/relationships/image" Target="../media/image26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23.png"/><Relationship Id="rId2" Type="http://schemas.openxmlformats.org/officeDocument/2006/relationships/image" Target="../media/image2.png"/><Relationship Id="rId16" Type="http://schemas.openxmlformats.org/officeDocument/2006/relationships/image" Target="../media/image22.pn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28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24.png"/><Relationship Id="rId3" Type="http://schemas.openxmlformats.org/officeDocument/2006/relationships/image" Target="../media/image310.png"/><Relationship Id="rId21" Type="http://schemas.openxmlformats.org/officeDocument/2006/relationships/image" Target="../media/image29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23.png"/><Relationship Id="rId2" Type="http://schemas.openxmlformats.org/officeDocument/2006/relationships/image" Target="../media/image2.png"/><Relationship Id="rId16" Type="http://schemas.openxmlformats.org/officeDocument/2006/relationships/image" Target="../media/image22.pn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28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24.png"/><Relationship Id="rId3" Type="http://schemas.openxmlformats.org/officeDocument/2006/relationships/image" Target="../media/image310.png"/><Relationship Id="rId21" Type="http://schemas.openxmlformats.org/officeDocument/2006/relationships/image" Target="../media/image29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23.png"/><Relationship Id="rId2" Type="http://schemas.openxmlformats.org/officeDocument/2006/relationships/image" Target="../media/image2.png"/><Relationship Id="rId16" Type="http://schemas.openxmlformats.org/officeDocument/2006/relationships/image" Target="../media/image22.pn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28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24.png"/><Relationship Id="rId3" Type="http://schemas.openxmlformats.org/officeDocument/2006/relationships/image" Target="../media/image310.png"/><Relationship Id="rId21" Type="http://schemas.openxmlformats.org/officeDocument/2006/relationships/image" Target="../media/image16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23.png"/><Relationship Id="rId2" Type="http://schemas.openxmlformats.org/officeDocument/2006/relationships/image" Target="../media/image2.png"/><Relationship Id="rId16" Type="http://schemas.openxmlformats.org/officeDocument/2006/relationships/image" Target="../media/image22.pn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28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31.png"/><Relationship Id="rId26" Type="http://schemas.openxmlformats.org/officeDocument/2006/relationships/image" Target="../media/image38.png"/><Relationship Id="rId3" Type="http://schemas.openxmlformats.org/officeDocument/2006/relationships/image" Target="../media/image310.png"/><Relationship Id="rId21" Type="http://schemas.openxmlformats.org/officeDocument/2006/relationships/image" Target="../media/image34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301.png"/><Relationship Id="rId25" Type="http://schemas.openxmlformats.org/officeDocument/2006/relationships/image" Target="../media/image361.png"/><Relationship Id="rId2" Type="http://schemas.openxmlformats.org/officeDocument/2006/relationships/image" Target="../media/image2.png"/><Relationship Id="rId16" Type="http://schemas.openxmlformats.org/officeDocument/2006/relationships/image" Target="../media/image17.png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37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36.png"/><Relationship Id="rId10" Type="http://schemas.openxmlformats.org/officeDocument/2006/relationships/image" Target="../media/image10.png"/><Relationship Id="rId19" Type="http://schemas.openxmlformats.org/officeDocument/2006/relationships/image" Target="../media/image32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18" Type="http://schemas.openxmlformats.org/officeDocument/2006/relationships/image" Target="../media/image300.png"/><Relationship Id="rId21" Type="http://schemas.openxmlformats.org/officeDocument/2006/relationships/image" Target="../media/image330.png"/><Relationship Id="rId17" Type="http://schemas.openxmlformats.org/officeDocument/2006/relationships/image" Target="../media/image290.png"/><Relationship Id="rId2" Type="http://schemas.openxmlformats.org/officeDocument/2006/relationships/image" Target="../media/image2.png"/><Relationship Id="rId16" Type="http://schemas.openxmlformats.org/officeDocument/2006/relationships/image" Target="../media/image280.png"/><Relationship Id="rId20" Type="http://schemas.openxmlformats.org/officeDocument/2006/relationships/image" Target="../media/image320.png"/><Relationship Id="rId1" Type="http://schemas.openxmlformats.org/officeDocument/2006/relationships/slideLayout" Target="../slideLayouts/slideLayout6.xml"/><Relationship Id="rId15" Type="http://schemas.openxmlformats.org/officeDocument/2006/relationships/image" Target="../media/image15.png"/><Relationship Id="rId19" Type="http://schemas.openxmlformats.org/officeDocument/2006/relationships/image" Target="../media/image311.png"/><Relationship Id="rId14" Type="http://schemas.openxmlformats.org/officeDocument/2006/relationships/image" Target="../media/image14.png"/><Relationship Id="rId22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300.png"/><Relationship Id="rId3" Type="http://schemas.openxmlformats.org/officeDocument/2006/relationships/image" Target="../media/image310.png"/><Relationship Id="rId21" Type="http://schemas.openxmlformats.org/officeDocument/2006/relationships/image" Target="../media/image330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290.png"/><Relationship Id="rId2" Type="http://schemas.openxmlformats.org/officeDocument/2006/relationships/image" Target="../media/image2.png"/><Relationship Id="rId16" Type="http://schemas.openxmlformats.org/officeDocument/2006/relationships/image" Target="../media/image280.png"/><Relationship Id="rId20" Type="http://schemas.openxmlformats.org/officeDocument/2006/relationships/image" Target="../media/image3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38.png"/><Relationship Id="rId10" Type="http://schemas.openxmlformats.org/officeDocument/2006/relationships/image" Target="../media/image10.png"/><Relationship Id="rId19" Type="http://schemas.openxmlformats.org/officeDocument/2006/relationships/image" Target="../media/image311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0.png"/><Relationship Id="rId5" Type="http://schemas.openxmlformats.org/officeDocument/2006/relationships/image" Target="../media/image391.png"/><Relationship Id="rId4" Type="http://schemas.openxmlformats.org/officeDocument/2006/relationships/image" Target="../media/image38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130.png"/><Relationship Id="rId18" Type="http://schemas.openxmlformats.org/officeDocument/2006/relationships/image" Target="../media/image312.png"/><Relationship Id="rId26" Type="http://schemas.openxmlformats.org/officeDocument/2006/relationships/image" Target="../media/image38.png"/><Relationship Id="rId3" Type="http://schemas.openxmlformats.org/officeDocument/2006/relationships/image" Target="../media/image3100.png"/><Relationship Id="rId21" Type="http://schemas.openxmlformats.org/officeDocument/2006/relationships/image" Target="../media/image340.png"/><Relationship Id="rId7" Type="http://schemas.openxmlformats.org/officeDocument/2006/relationships/image" Target="../media/image70.png"/><Relationship Id="rId12" Type="http://schemas.openxmlformats.org/officeDocument/2006/relationships/image" Target="../media/image120.png"/><Relationship Id="rId17" Type="http://schemas.openxmlformats.org/officeDocument/2006/relationships/image" Target="../media/image3000.png"/><Relationship Id="rId25" Type="http://schemas.openxmlformats.org/officeDocument/2006/relationships/image" Target="../media/image45.png"/><Relationship Id="rId2" Type="http://schemas.openxmlformats.org/officeDocument/2006/relationships/image" Target="../media/image2.png"/><Relationship Id="rId16" Type="http://schemas.openxmlformats.org/officeDocument/2006/relationships/image" Target="../media/image17.png"/><Relationship Id="rId20" Type="http://schemas.openxmlformats.org/officeDocument/2006/relationships/image" Target="../media/image3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png"/><Relationship Id="rId11" Type="http://schemas.openxmlformats.org/officeDocument/2006/relationships/image" Target="../media/image110.png"/><Relationship Id="rId24" Type="http://schemas.openxmlformats.org/officeDocument/2006/relationships/image" Target="../media/image44.png"/><Relationship Id="rId5" Type="http://schemas.openxmlformats.org/officeDocument/2006/relationships/image" Target="../media/image57.png"/><Relationship Id="rId15" Type="http://schemas.openxmlformats.org/officeDocument/2006/relationships/image" Target="../media/image150.png"/><Relationship Id="rId23" Type="http://schemas.openxmlformats.org/officeDocument/2006/relationships/image" Target="../media/image36.png"/><Relationship Id="rId10" Type="http://schemas.openxmlformats.org/officeDocument/2006/relationships/image" Target="../media/image100.png"/><Relationship Id="rId19" Type="http://schemas.openxmlformats.org/officeDocument/2006/relationships/image" Target="../media/image321.png"/><Relationship Id="rId4" Type="http://schemas.openxmlformats.org/officeDocument/2006/relationships/image" Target="../media/image410.png"/><Relationship Id="rId9" Type="http://schemas.openxmlformats.org/officeDocument/2006/relationships/image" Target="../media/image90.png"/><Relationship Id="rId14" Type="http://schemas.openxmlformats.org/officeDocument/2006/relationships/image" Target="../media/image140.png"/><Relationship Id="rId22" Type="http://schemas.openxmlformats.org/officeDocument/2006/relationships/image" Target="../media/image35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130.png"/><Relationship Id="rId18" Type="http://schemas.openxmlformats.org/officeDocument/2006/relationships/image" Target="../media/image312.png"/><Relationship Id="rId26" Type="http://schemas.openxmlformats.org/officeDocument/2006/relationships/image" Target="../media/image46.png"/><Relationship Id="rId3" Type="http://schemas.openxmlformats.org/officeDocument/2006/relationships/image" Target="../media/image3100.png"/><Relationship Id="rId21" Type="http://schemas.openxmlformats.org/officeDocument/2006/relationships/image" Target="../media/image340.png"/><Relationship Id="rId7" Type="http://schemas.openxmlformats.org/officeDocument/2006/relationships/image" Target="../media/image70.png"/><Relationship Id="rId12" Type="http://schemas.openxmlformats.org/officeDocument/2006/relationships/image" Target="../media/image120.png"/><Relationship Id="rId17" Type="http://schemas.openxmlformats.org/officeDocument/2006/relationships/image" Target="../media/image3000.png"/><Relationship Id="rId25" Type="http://schemas.openxmlformats.org/officeDocument/2006/relationships/image" Target="../media/image270.png"/><Relationship Id="rId2" Type="http://schemas.openxmlformats.org/officeDocument/2006/relationships/image" Target="../media/image2.png"/><Relationship Id="rId20" Type="http://schemas.openxmlformats.org/officeDocument/2006/relationships/image" Target="../media/image331.png"/><Relationship Id="rId29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png"/><Relationship Id="rId11" Type="http://schemas.openxmlformats.org/officeDocument/2006/relationships/image" Target="../media/image110.png"/><Relationship Id="rId24" Type="http://schemas.openxmlformats.org/officeDocument/2006/relationships/image" Target="../media/image260.png"/><Relationship Id="rId5" Type="http://schemas.openxmlformats.org/officeDocument/2006/relationships/image" Target="../media/image57.png"/><Relationship Id="rId23" Type="http://schemas.openxmlformats.org/officeDocument/2006/relationships/image" Target="../media/image38.png"/><Relationship Id="rId28" Type="http://schemas.openxmlformats.org/officeDocument/2006/relationships/image" Target="../media/image48.png"/><Relationship Id="rId10" Type="http://schemas.openxmlformats.org/officeDocument/2006/relationships/image" Target="../media/image100.png"/><Relationship Id="rId19" Type="http://schemas.openxmlformats.org/officeDocument/2006/relationships/image" Target="../media/image321.png"/><Relationship Id="rId4" Type="http://schemas.openxmlformats.org/officeDocument/2006/relationships/image" Target="../media/image410.png"/><Relationship Id="rId9" Type="http://schemas.openxmlformats.org/officeDocument/2006/relationships/image" Target="../media/image90.png"/><Relationship Id="rId22" Type="http://schemas.openxmlformats.org/officeDocument/2006/relationships/image" Target="../media/image350.png"/><Relationship Id="rId27" Type="http://schemas.openxmlformats.org/officeDocument/2006/relationships/image" Target="../media/image47.png"/><Relationship Id="rId30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26" Type="http://schemas.openxmlformats.org/officeDocument/2006/relationships/image" Target="../media/image51.png"/><Relationship Id="rId25" Type="http://schemas.openxmlformats.org/officeDocument/2006/relationships/image" Target="../media/image27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4" Type="http://schemas.openxmlformats.org/officeDocument/2006/relationships/image" Target="../media/image260.png"/><Relationship Id="rId28" Type="http://schemas.openxmlformats.org/officeDocument/2006/relationships/image" Target="../media/image52.png"/><Relationship Id="rId27" Type="http://schemas.openxmlformats.org/officeDocument/2006/relationships/image" Target="../media/image43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130.png"/><Relationship Id="rId18" Type="http://schemas.openxmlformats.org/officeDocument/2006/relationships/image" Target="../media/image312.png"/><Relationship Id="rId26" Type="http://schemas.openxmlformats.org/officeDocument/2006/relationships/image" Target="../media/image53.png"/><Relationship Id="rId3" Type="http://schemas.openxmlformats.org/officeDocument/2006/relationships/image" Target="../media/image3100.png"/><Relationship Id="rId21" Type="http://schemas.openxmlformats.org/officeDocument/2006/relationships/image" Target="../media/image340.png"/><Relationship Id="rId7" Type="http://schemas.openxmlformats.org/officeDocument/2006/relationships/image" Target="../media/image70.png"/><Relationship Id="rId12" Type="http://schemas.openxmlformats.org/officeDocument/2006/relationships/image" Target="../media/image120.png"/><Relationship Id="rId17" Type="http://schemas.openxmlformats.org/officeDocument/2006/relationships/image" Target="../media/image3000.png"/><Relationship Id="rId25" Type="http://schemas.openxmlformats.org/officeDocument/2006/relationships/image" Target="../media/image270.png"/><Relationship Id="rId2" Type="http://schemas.openxmlformats.org/officeDocument/2006/relationships/image" Target="../media/image2.png"/><Relationship Id="rId20" Type="http://schemas.openxmlformats.org/officeDocument/2006/relationships/image" Target="../media/image331.png"/><Relationship Id="rId29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png"/><Relationship Id="rId11" Type="http://schemas.openxmlformats.org/officeDocument/2006/relationships/image" Target="../media/image110.png"/><Relationship Id="rId24" Type="http://schemas.openxmlformats.org/officeDocument/2006/relationships/image" Target="../media/image260.png"/><Relationship Id="rId5" Type="http://schemas.openxmlformats.org/officeDocument/2006/relationships/image" Target="../media/image57.png"/><Relationship Id="rId28" Type="http://schemas.openxmlformats.org/officeDocument/2006/relationships/image" Target="../media/image54.png"/><Relationship Id="rId10" Type="http://schemas.openxmlformats.org/officeDocument/2006/relationships/image" Target="../media/image100.png"/><Relationship Id="rId19" Type="http://schemas.openxmlformats.org/officeDocument/2006/relationships/image" Target="../media/image321.png"/><Relationship Id="rId4" Type="http://schemas.openxmlformats.org/officeDocument/2006/relationships/image" Target="../media/image410.png"/><Relationship Id="rId9" Type="http://schemas.openxmlformats.org/officeDocument/2006/relationships/image" Target="../media/image90.png"/><Relationship Id="rId22" Type="http://schemas.openxmlformats.org/officeDocument/2006/relationships/image" Target="../media/image350.png"/><Relationship Id="rId27" Type="http://schemas.openxmlformats.org/officeDocument/2006/relationships/image" Target="../media/image43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10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6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0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10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6.png"/><Relationship Id="rId3" Type="http://schemas.openxmlformats.org/officeDocument/2006/relationships/image" Target="../media/image310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8.png"/><Relationship Id="rId2" Type="http://schemas.openxmlformats.org/officeDocument/2006/relationships/image" Target="../media/image2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7" Type="http://schemas.openxmlformats.org/officeDocument/2006/relationships/image" Target="../media/image19.png"/><Relationship Id="rId2" Type="http://schemas.openxmlformats.org/officeDocument/2006/relationships/image" Target="../media/image2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15" Type="http://schemas.openxmlformats.org/officeDocument/2006/relationships/image" Target="../media/image15.png"/><Relationship Id="rId1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20.png"/><Relationship Id="rId3" Type="http://schemas.openxmlformats.org/officeDocument/2006/relationships/image" Target="../media/image310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9.png"/><Relationship Id="rId2" Type="http://schemas.openxmlformats.org/officeDocument/2006/relationships/image" Target="../media/image2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B3B1E9-2AD5-4B34-86BE-A25EBC2F88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2" b="-2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5" name="object 7">
            <a:extLst>
              <a:ext uri="{FF2B5EF4-FFF2-40B4-BE49-F238E27FC236}">
                <a16:creationId xmlns:a16="http://schemas.microsoft.com/office/drawing/2014/main" id="{2F986A5B-0218-4491-A4AE-3ACB1303BF3D}"/>
              </a:ext>
            </a:extLst>
          </p:cNvPr>
          <p:cNvSpPr txBox="1"/>
          <p:nvPr/>
        </p:nvSpPr>
        <p:spPr>
          <a:xfrm>
            <a:off x="1166327" y="3087097"/>
            <a:ext cx="5913982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2800" b="1" spc="-5" dirty="0">
                <a:solidFill>
                  <a:srgbClr val="FFFFFF"/>
                </a:solidFill>
                <a:latin typeface="Arial Black"/>
                <a:cs typeface="Arial Black"/>
              </a:rPr>
              <a:t>FUNCTIONAL RESPONSE DOE ANALYSIS IN JMP PRO 14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80B9FF-7E2F-4DAF-A9BD-C9717EAECF1C}"/>
              </a:ext>
            </a:extLst>
          </p:cNvPr>
          <p:cNvSpPr txBox="1"/>
          <p:nvPr/>
        </p:nvSpPr>
        <p:spPr>
          <a:xfrm>
            <a:off x="353361" y="5377543"/>
            <a:ext cx="408451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Chris Gotwalt</a:t>
            </a:r>
          </a:p>
          <a:p>
            <a:r>
              <a:rPr lang="en-US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 of JMP Statistical R&amp;D</a:t>
            </a:r>
          </a:p>
          <a:p>
            <a:r>
              <a:rPr lang="en-US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JMP Division, SAS Institute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174126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AB8AD7-B218-48B8-B4D2-91628B5447A4}"/>
              </a:ext>
            </a:extLst>
          </p:cNvPr>
          <p:cNvSpPr txBox="1"/>
          <p:nvPr/>
        </p:nvSpPr>
        <p:spPr>
          <a:xfrm>
            <a:off x="1029810" y="1757779"/>
            <a:ext cx="594746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Very simple.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i="1" dirty="0"/>
              <a:t>Too simple!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All time-dependent information is lost.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Model says nothing about the shape of the functions.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95C8056D-20C9-4851-922B-025295EC909D}"/>
              </a:ext>
            </a:extLst>
          </p:cNvPr>
          <p:cNvSpPr txBox="1"/>
          <p:nvPr/>
        </p:nvSpPr>
        <p:spPr>
          <a:xfrm>
            <a:off x="2441359" y="207034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i="1" spc="-5" dirty="0">
                <a:solidFill>
                  <a:srgbClr val="2C3034"/>
                </a:solidFill>
                <a:latin typeface="Arial"/>
                <a:cs typeface="Arial"/>
              </a:rPr>
              <a:t>IDEA 2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: </a:t>
            </a:r>
            <a:r>
              <a:rPr lang="en-US" sz="1600" b="1" spc="-5" dirty="0" err="1">
                <a:solidFill>
                  <a:srgbClr val="2C3034"/>
                </a:solidFill>
                <a:latin typeface="Arial"/>
                <a:cs typeface="Arial"/>
              </a:rPr>
              <a:t>LSq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 MODELING OF SIMPLE SUMMARY STATISTICS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0603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2441359" y="207034"/>
            <a:ext cx="61522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i="1" spc="-5" dirty="0">
                <a:solidFill>
                  <a:srgbClr val="2C3034"/>
                </a:solidFill>
                <a:latin typeface="Arial"/>
                <a:cs typeface="Arial"/>
              </a:rPr>
              <a:t>IDEA 3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: NONLINEAR REGRESSION FOLLOWED</a:t>
            </a:r>
          </a:p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BY </a:t>
            </a:r>
            <a:r>
              <a:rPr lang="en-US" sz="1600" b="1" spc="-5" dirty="0" err="1">
                <a:solidFill>
                  <a:srgbClr val="2C3034"/>
                </a:solidFill>
                <a:latin typeface="Arial"/>
                <a:cs typeface="Arial"/>
              </a:rPr>
              <a:t>LSq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 MODELING OF NONLINEAR PARAMETERS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69E5D80-9B6C-4C94-A35B-B02B326D7CE6}"/>
              </a:ext>
            </a:extLst>
          </p:cNvPr>
          <p:cNvGrpSpPr/>
          <p:nvPr/>
        </p:nvGrpSpPr>
        <p:grpSpPr>
          <a:xfrm>
            <a:off x="7182373" y="957743"/>
            <a:ext cx="393192" cy="5089038"/>
            <a:chOff x="7157206" y="831908"/>
            <a:chExt cx="393192" cy="49230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/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/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𝟒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/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𝟓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/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/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𝟔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/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𝟕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/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/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𝟖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/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𝟗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/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blipFill>
                  <a:blip r:embed="rId12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/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𝟏𝟎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blipFill>
                  <a:blip r:embed="rId13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E9EA57D-36D0-4BCD-9CA0-C731E43DEA1B}"/>
              </a:ext>
            </a:extLst>
          </p:cNvPr>
          <p:cNvGrpSpPr/>
          <p:nvPr/>
        </p:nvGrpSpPr>
        <p:grpSpPr>
          <a:xfrm>
            <a:off x="1060508" y="2329903"/>
            <a:ext cx="457200" cy="2095849"/>
            <a:chOff x="926285" y="1558115"/>
            <a:chExt cx="457200" cy="20958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/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/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/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D9BC183-9DC2-469C-919C-3E906A093FDF}"/>
              </a:ext>
            </a:extLst>
          </p:cNvPr>
          <p:cNvSpPr txBox="1"/>
          <p:nvPr/>
        </p:nvSpPr>
        <p:spPr>
          <a:xfrm>
            <a:off x="738231" y="6133050"/>
            <a:ext cx="1315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DOE Factors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F66411-F3FF-4FA5-8590-C8879C9BAEE9}"/>
              </a:ext>
            </a:extLst>
          </p:cNvPr>
          <p:cNvSpPr txBox="1"/>
          <p:nvPr/>
        </p:nvSpPr>
        <p:spPr>
          <a:xfrm>
            <a:off x="6788092" y="6133050"/>
            <a:ext cx="117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Responses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2E348D-B479-4D03-8458-2B6534DEC73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30328" y="1038225"/>
            <a:ext cx="1857375" cy="5819775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47519D82-4D85-4E82-8272-DE06AB4570C8}"/>
              </a:ext>
            </a:extLst>
          </p:cNvPr>
          <p:cNvGrpSpPr/>
          <p:nvPr/>
        </p:nvGrpSpPr>
        <p:grpSpPr>
          <a:xfrm>
            <a:off x="3956807" y="2706706"/>
            <a:ext cx="457200" cy="1591113"/>
            <a:chOff x="3965196" y="3142238"/>
            <a:chExt cx="457200" cy="159111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Oval 38" descr="&#10;">
                  <a:extLst>
                    <a:ext uri="{FF2B5EF4-FFF2-40B4-BE49-F238E27FC236}">
                      <a16:creationId xmlns:a16="http://schemas.microsoft.com/office/drawing/2014/main" id="{BE390D26-C3AD-4A0B-9C55-8A5DD28E0DE7}"/>
                    </a:ext>
                  </a:extLst>
                </p:cNvPr>
                <p:cNvSpPr/>
                <p:nvPr/>
              </p:nvSpPr>
              <p:spPr>
                <a:xfrm>
                  <a:off x="3965196" y="3142238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9" name="Oval 38" descr="&#10;">
                  <a:extLst>
                    <a:ext uri="{FF2B5EF4-FFF2-40B4-BE49-F238E27FC236}">
                      <a16:creationId xmlns:a16="http://schemas.microsoft.com/office/drawing/2014/main" id="{BE390D26-C3AD-4A0B-9C55-8A5DD28E0DE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5196" y="3142238"/>
                  <a:ext cx="457200" cy="457200"/>
                </a:xfrm>
                <a:prstGeom prst="ellipse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Oval 39" descr="&#10;">
                  <a:extLst>
                    <a:ext uri="{FF2B5EF4-FFF2-40B4-BE49-F238E27FC236}">
                      <a16:creationId xmlns:a16="http://schemas.microsoft.com/office/drawing/2014/main" id="{E238EA40-C2BC-42B6-8BAF-8E4B142EE435}"/>
                    </a:ext>
                  </a:extLst>
                </p:cNvPr>
                <p:cNvSpPr/>
                <p:nvPr/>
              </p:nvSpPr>
              <p:spPr>
                <a:xfrm>
                  <a:off x="3965196" y="3709194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0" name="Oval 39" descr="&#10;">
                  <a:extLst>
                    <a:ext uri="{FF2B5EF4-FFF2-40B4-BE49-F238E27FC236}">
                      <a16:creationId xmlns:a16="http://schemas.microsoft.com/office/drawing/2014/main" id="{E238EA40-C2BC-42B6-8BAF-8E4B142EE43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5196" y="3709194"/>
                  <a:ext cx="457200" cy="457200"/>
                </a:xfrm>
                <a:prstGeom prst="ellipse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Oval 40" descr="&#10;">
                  <a:extLst>
                    <a:ext uri="{FF2B5EF4-FFF2-40B4-BE49-F238E27FC236}">
                      <a16:creationId xmlns:a16="http://schemas.microsoft.com/office/drawing/2014/main" id="{B15B35FF-DE3B-45E7-B28F-42C76D37A081}"/>
                    </a:ext>
                  </a:extLst>
                </p:cNvPr>
                <p:cNvSpPr/>
                <p:nvPr/>
              </p:nvSpPr>
              <p:spPr>
                <a:xfrm>
                  <a:off x="3965196" y="4276151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1" name="Oval 40" descr="&#10;">
                  <a:extLst>
                    <a:ext uri="{FF2B5EF4-FFF2-40B4-BE49-F238E27FC236}">
                      <a16:creationId xmlns:a16="http://schemas.microsoft.com/office/drawing/2014/main" id="{B15B35FF-DE3B-45E7-B28F-42C76D37A08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5196" y="4276151"/>
                  <a:ext cx="457200" cy="457200"/>
                </a:xfrm>
                <a:prstGeom prst="ellipse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91AF29D-C736-424B-8949-353494ED7DCD}"/>
              </a:ext>
            </a:extLst>
          </p:cNvPr>
          <p:cNvCxnSpPr>
            <a:cxnSpLocks/>
            <a:stCxn id="39" idx="6"/>
            <a:endCxn id="28" idx="2"/>
          </p:cNvCxnSpPr>
          <p:nvPr/>
        </p:nvCxnSpPr>
        <p:spPr>
          <a:xfrm flipV="1">
            <a:off x="4414007" y="1154339"/>
            <a:ext cx="2768366" cy="178096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DB148BB-6D33-4F4B-87A2-76D61F9ED83D}"/>
              </a:ext>
            </a:extLst>
          </p:cNvPr>
          <p:cNvCxnSpPr>
            <a:cxnSpLocks/>
            <a:stCxn id="39" idx="6"/>
            <a:endCxn id="2" idx="2"/>
          </p:cNvCxnSpPr>
          <p:nvPr/>
        </p:nvCxnSpPr>
        <p:spPr>
          <a:xfrm flipV="1">
            <a:off x="4414007" y="1623924"/>
            <a:ext cx="2768366" cy="131138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0197AE2-4B31-44B1-A854-B98E2F21F878}"/>
              </a:ext>
            </a:extLst>
          </p:cNvPr>
          <p:cNvCxnSpPr>
            <a:cxnSpLocks/>
            <a:stCxn id="39" idx="6"/>
            <a:endCxn id="25" idx="2"/>
          </p:cNvCxnSpPr>
          <p:nvPr/>
        </p:nvCxnSpPr>
        <p:spPr>
          <a:xfrm flipV="1">
            <a:off x="4414007" y="2093508"/>
            <a:ext cx="2768366" cy="84179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D9FEB1D-43B3-40AB-A578-41D115D356BF}"/>
              </a:ext>
            </a:extLst>
          </p:cNvPr>
          <p:cNvCxnSpPr>
            <a:cxnSpLocks/>
            <a:stCxn id="39" idx="6"/>
            <a:endCxn id="22" idx="2"/>
          </p:cNvCxnSpPr>
          <p:nvPr/>
        </p:nvCxnSpPr>
        <p:spPr>
          <a:xfrm flipV="1">
            <a:off x="4414007" y="2563093"/>
            <a:ext cx="2768366" cy="37221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D45C5D4-2B67-4B13-8F83-016978D5AAA2}"/>
              </a:ext>
            </a:extLst>
          </p:cNvPr>
          <p:cNvCxnSpPr>
            <a:cxnSpLocks/>
            <a:stCxn id="39" idx="6"/>
            <a:endCxn id="24" idx="2"/>
          </p:cNvCxnSpPr>
          <p:nvPr/>
        </p:nvCxnSpPr>
        <p:spPr>
          <a:xfrm>
            <a:off x="4414007" y="2935306"/>
            <a:ext cx="2768366" cy="9737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9AFEAA1-9803-4F77-A7F2-DEEF840A0429}"/>
              </a:ext>
            </a:extLst>
          </p:cNvPr>
          <p:cNvCxnSpPr>
            <a:cxnSpLocks/>
            <a:stCxn id="39" idx="6"/>
            <a:endCxn id="26" idx="2"/>
          </p:cNvCxnSpPr>
          <p:nvPr/>
        </p:nvCxnSpPr>
        <p:spPr>
          <a:xfrm>
            <a:off x="4414007" y="2935306"/>
            <a:ext cx="2768366" cy="56695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ABC5C4A-6401-46D7-8BE8-BAD10E82532D}"/>
              </a:ext>
            </a:extLst>
          </p:cNvPr>
          <p:cNvCxnSpPr>
            <a:cxnSpLocks/>
            <a:stCxn id="39" idx="6"/>
            <a:endCxn id="27" idx="2"/>
          </p:cNvCxnSpPr>
          <p:nvPr/>
        </p:nvCxnSpPr>
        <p:spPr>
          <a:xfrm>
            <a:off x="4414007" y="2935306"/>
            <a:ext cx="2768366" cy="103654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8516827-CFF6-4C9A-8CED-75743459B320}"/>
              </a:ext>
            </a:extLst>
          </p:cNvPr>
          <p:cNvCxnSpPr>
            <a:cxnSpLocks/>
            <a:stCxn id="39" idx="6"/>
            <a:endCxn id="29" idx="2"/>
          </p:cNvCxnSpPr>
          <p:nvPr/>
        </p:nvCxnSpPr>
        <p:spPr>
          <a:xfrm>
            <a:off x="4414007" y="2935306"/>
            <a:ext cx="2768366" cy="150612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7676A04-8BC6-4760-B33D-171998BDA732}"/>
              </a:ext>
            </a:extLst>
          </p:cNvPr>
          <p:cNvCxnSpPr>
            <a:cxnSpLocks/>
            <a:stCxn id="39" idx="6"/>
            <a:endCxn id="30" idx="2"/>
          </p:cNvCxnSpPr>
          <p:nvPr/>
        </p:nvCxnSpPr>
        <p:spPr>
          <a:xfrm>
            <a:off x="4414007" y="2935306"/>
            <a:ext cx="2768366" cy="197571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D315238-CF6B-4AD7-B759-2650212269D6}"/>
              </a:ext>
            </a:extLst>
          </p:cNvPr>
          <p:cNvCxnSpPr>
            <a:cxnSpLocks/>
            <a:stCxn id="39" idx="6"/>
            <a:endCxn id="31" idx="2"/>
          </p:cNvCxnSpPr>
          <p:nvPr/>
        </p:nvCxnSpPr>
        <p:spPr>
          <a:xfrm>
            <a:off x="4414007" y="2935306"/>
            <a:ext cx="2768366" cy="291487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59112D6-7365-4E70-A930-A8F8D5D6B878}"/>
              </a:ext>
            </a:extLst>
          </p:cNvPr>
          <p:cNvCxnSpPr>
            <a:cxnSpLocks/>
            <a:stCxn id="39" idx="6"/>
            <a:endCxn id="32" idx="2"/>
          </p:cNvCxnSpPr>
          <p:nvPr/>
        </p:nvCxnSpPr>
        <p:spPr>
          <a:xfrm>
            <a:off x="4414007" y="2935306"/>
            <a:ext cx="2768366" cy="244529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8D31DD3B-B099-45F8-9202-CA67BF722731}"/>
              </a:ext>
            </a:extLst>
          </p:cNvPr>
          <p:cNvCxnSpPr>
            <a:cxnSpLocks/>
            <a:stCxn id="41" idx="6"/>
            <a:endCxn id="28" idx="2"/>
          </p:cNvCxnSpPr>
          <p:nvPr/>
        </p:nvCxnSpPr>
        <p:spPr>
          <a:xfrm flipV="1">
            <a:off x="4414007" y="1154339"/>
            <a:ext cx="2768366" cy="291488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EA515B2D-C724-42B0-B703-1395155C3B40}"/>
              </a:ext>
            </a:extLst>
          </p:cNvPr>
          <p:cNvCxnSpPr>
            <a:cxnSpLocks/>
            <a:stCxn id="40" idx="6"/>
            <a:endCxn id="2" idx="2"/>
          </p:cNvCxnSpPr>
          <p:nvPr/>
        </p:nvCxnSpPr>
        <p:spPr>
          <a:xfrm flipV="1">
            <a:off x="4414007" y="1623924"/>
            <a:ext cx="2768366" cy="187833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F28B638-D4EA-4D9E-B902-017A7EAD37E7}"/>
              </a:ext>
            </a:extLst>
          </p:cNvPr>
          <p:cNvCxnSpPr>
            <a:cxnSpLocks/>
            <a:stCxn id="40" idx="6"/>
            <a:endCxn id="25" idx="2"/>
          </p:cNvCxnSpPr>
          <p:nvPr/>
        </p:nvCxnSpPr>
        <p:spPr>
          <a:xfrm flipV="1">
            <a:off x="4414007" y="2093508"/>
            <a:ext cx="2768366" cy="140875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93CAB99C-99A3-4A06-A0F8-820D5D15F32E}"/>
              </a:ext>
            </a:extLst>
          </p:cNvPr>
          <p:cNvCxnSpPr>
            <a:cxnSpLocks/>
            <a:stCxn id="40" idx="6"/>
            <a:endCxn id="22" idx="2"/>
          </p:cNvCxnSpPr>
          <p:nvPr/>
        </p:nvCxnSpPr>
        <p:spPr>
          <a:xfrm flipV="1">
            <a:off x="4414007" y="2563093"/>
            <a:ext cx="2768366" cy="93916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90276CDA-6020-48FE-B2AF-4952CD51B93E}"/>
              </a:ext>
            </a:extLst>
          </p:cNvPr>
          <p:cNvCxnSpPr>
            <a:cxnSpLocks/>
            <a:stCxn id="40" idx="6"/>
            <a:endCxn id="24" idx="2"/>
          </p:cNvCxnSpPr>
          <p:nvPr/>
        </p:nvCxnSpPr>
        <p:spPr>
          <a:xfrm flipV="1">
            <a:off x="4414007" y="3032678"/>
            <a:ext cx="2768366" cy="46958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D4A1E02-7DCB-42D1-9283-2EDCC61DB4D1}"/>
              </a:ext>
            </a:extLst>
          </p:cNvPr>
          <p:cNvCxnSpPr>
            <a:cxnSpLocks/>
            <a:stCxn id="40" idx="6"/>
            <a:endCxn id="26" idx="2"/>
          </p:cNvCxnSpPr>
          <p:nvPr/>
        </p:nvCxnSpPr>
        <p:spPr>
          <a:xfrm>
            <a:off x="4414007" y="3502262"/>
            <a:ext cx="2768366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78C62F59-487E-49A1-A7BF-B61A27B2D438}"/>
              </a:ext>
            </a:extLst>
          </p:cNvPr>
          <p:cNvCxnSpPr>
            <a:cxnSpLocks/>
            <a:stCxn id="40" idx="6"/>
            <a:endCxn id="27" idx="2"/>
          </p:cNvCxnSpPr>
          <p:nvPr/>
        </p:nvCxnSpPr>
        <p:spPr>
          <a:xfrm>
            <a:off x="4414007" y="3502262"/>
            <a:ext cx="2768366" cy="46958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C12E2F0E-C9DF-4A7D-8CD9-73FE800B7F05}"/>
              </a:ext>
            </a:extLst>
          </p:cNvPr>
          <p:cNvCxnSpPr>
            <a:cxnSpLocks/>
            <a:stCxn id="40" idx="6"/>
            <a:endCxn id="29" idx="2"/>
          </p:cNvCxnSpPr>
          <p:nvPr/>
        </p:nvCxnSpPr>
        <p:spPr>
          <a:xfrm>
            <a:off x="4414007" y="3502262"/>
            <a:ext cx="2768366" cy="93917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F6A9751F-F33D-4F6C-868F-6CC3B9E7866B}"/>
              </a:ext>
            </a:extLst>
          </p:cNvPr>
          <p:cNvCxnSpPr>
            <a:cxnSpLocks/>
            <a:stCxn id="40" idx="6"/>
            <a:endCxn id="30" idx="2"/>
          </p:cNvCxnSpPr>
          <p:nvPr/>
        </p:nvCxnSpPr>
        <p:spPr>
          <a:xfrm>
            <a:off x="4414007" y="3502262"/>
            <a:ext cx="2768366" cy="140875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59FF222C-D31D-4C09-A4F5-EF725FDD5C87}"/>
              </a:ext>
            </a:extLst>
          </p:cNvPr>
          <p:cNvCxnSpPr>
            <a:cxnSpLocks/>
            <a:stCxn id="40" idx="6"/>
            <a:endCxn id="32" idx="2"/>
          </p:cNvCxnSpPr>
          <p:nvPr/>
        </p:nvCxnSpPr>
        <p:spPr>
          <a:xfrm>
            <a:off x="4414007" y="3502262"/>
            <a:ext cx="2768366" cy="187833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6B32EB8-093E-4C8B-B47D-FB04B9BE7897}"/>
              </a:ext>
            </a:extLst>
          </p:cNvPr>
          <p:cNvCxnSpPr>
            <a:cxnSpLocks/>
            <a:stCxn id="40" idx="6"/>
            <a:endCxn id="31" idx="2"/>
          </p:cNvCxnSpPr>
          <p:nvPr/>
        </p:nvCxnSpPr>
        <p:spPr>
          <a:xfrm>
            <a:off x="4414007" y="3502262"/>
            <a:ext cx="2768366" cy="234792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546E6444-341E-4A78-956A-13FCCE9B7438}"/>
              </a:ext>
            </a:extLst>
          </p:cNvPr>
          <p:cNvCxnSpPr>
            <a:cxnSpLocks/>
            <a:stCxn id="41" idx="6"/>
            <a:endCxn id="22" idx="2"/>
          </p:cNvCxnSpPr>
          <p:nvPr/>
        </p:nvCxnSpPr>
        <p:spPr>
          <a:xfrm flipV="1">
            <a:off x="4414007" y="2563093"/>
            <a:ext cx="2768366" cy="150612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40DB0DBC-D7EB-470E-89B0-19AA6DA0ADF4}"/>
              </a:ext>
            </a:extLst>
          </p:cNvPr>
          <p:cNvCxnSpPr>
            <a:cxnSpLocks/>
            <a:stCxn id="41" idx="6"/>
            <a:endCxn id="26" idx="2"/>
          </p:cNvCxnSpPr>
          <p:nvPr/>
        </p:nvCxnSpPr>
        <p:spPr>
          <a:xfrm flipV="1">
            <a:off x="4414007" y="3502262"/>
            <a:ext cx="2768366" cy="56695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C3B26D00-D812-401E-B93C-70D60ED389D2}"/>
              </a:ext>
            </a:extLst>
          </p:cNvPr>
          <p:cNvCxnSpPr>
            <a:cxnSpLocks/>
            <a:stCxn id="41" idx="6"/>
            <a:endCxn id="27" idx="2"/>
          </p:cNvCxnSpPr>
          <p:nvPr/>
        </p:nvCxnSpPr>
        <p:spPr>
          <a:xfrm flipV="1">
            <a:off x="4414007" y="3971847"/>
            <a:ext cx="2768366" cy="9737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D71F2F3E-ED05-4846-BBCA-37CAE3B0EC6D}"/>
              </a:ext>
            </a:extLst>
          </p:cNvPr>
          <p:cNvCxnSpPr>
            <a:cxnSpLocks/>
            <a:stCxn id="41" idx="6"/>
            <a:endCxn id="29" idx="2"/>
          </p:cNvCxnSpPr>
          <p:nvPr/>
        </p:nvCxnSpPr>
        <p:spPr>
          <a:xfrm>
            <a:off x="4414007" y="4069219"/>
            <a:ext cx="2768366" cy="37221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0D1C9C8A-1644-4D86-B80B-54BDCA602B74}"/>
              </a:ext>
            </a:extLst>
          </p:cNvPr>
          <p:cNvCxnSpPr>
            <a:cxnSpLocks/>
            <a:stCxn id="41" idx="6"/>
            <a:endCxn id="30" idx="2"/>
          </p:cNvCxnSpPr>
          <p:nvPr/>
        </p:nvCxnSpPr>
        <p:spPr>
          <a:xfrm>
            <a:off x="4414007" y="4069219"/>
            <a:ext cx="2768366" cy="84179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63F82900-52E5-467A-8B62-EBA3C4D8F9CB}"/>
              </a:ext>
            </a:extLst>
          </p:cNvPr>
          <p:cNvCxnSpPr>
            <a:cxnSpLocks/>
            <a:stCxn id="41" idx="6"/>
            <a:endCxn id="32" idx="2"/>
          </p:cNvCxnSpPr>
          <p:nvPr/>
        </p:nvCxnSpPr>
        <p:spPr>
          <a:xfrm>
            <a:off x="4414007" y="4069219"/>
            <a:ext cx="2768366" cy="131138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1B65A640-88FD-409E-A1DD-8FD3811AEE6E}"/>
              </a:ext>
            </a:extLst>
          </p:cNvPr>
          <p:cNvCxnSpPr>
            <a:cxnSpLocks/>
            <a:stCxn id="41" idx="6"/>
            <a:endCxn id="31" idx="2"/>
          </p:cNvCxnSpPr>
          <p:nvPr/>
        </p:nvCxnSpPr>
        <p:spPr>
          <a:xfrm>
            <a:off x="4414007" y="4069219"/>
            <a:ext cx="2768366" cy="178096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8889BD03-0610-40DF-8990-66B7253B273E}"/>
              </a:ext>
            </a:extLst>
          </p:cNvPr>
          <p:cNvCxnSpPr>
            <a:cxnSpLocks/>
            <a:stCxn id="41" idx="6"/>
            <a:endCxn id="2" idx="2"/>
          </p:cNvCxnSpPr>
          <p:nvPr/>
        </p:nvCxnSpPr>
        <p:spPr>
          <a:xfrm flipV="1">
            <a:off x="4414007" y="1623924"/>
            <a:ext cx="2768366" cy="244529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9044B3CB-46B3-42B8-8DBB-A0E641D63C74}"/>
              </a:ext>
            </a:extLst>
          </p:cNvPr>
          <p:cNvCxnSpPr>
            <a:cxnSpLocks/>
            <a:stCxn id="41" idx="6"/>
            <a:endCxn id="25" idx="2"/>
          </p:cNvCxnSpPr>
          <p:nvPr/>
        </p:nvCxnSpPr>
        <p:spPr>
          <a:xfrm flipV="1">
            <a:off x="4414007" y="2093508"/>
            <a:ext cx="2768366" cy="197571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5B5DE9F3-4527-421C-A559-6DB288C24A8C}"/>
              </a:ext>
            </a:extLst>
          </p:cNvPr>
          <p:cNvCxnSpPr>
            <a:cxnSpLocks/>
            <a:stCxn id="41" idx="6"/>
            <a:endCxn id="24" idx="2"/>
          </p:cNvCxnSpPr>
          <p:nvPr/>
        </p:nvCxnSpPr>
        <p:spPr>
          <a:xfrm flipV="1">
            <a:off x="4414007" y="3032678"/>
            <a:ext cx="2768366" cy="103654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569696A4-2E7E-487C-9823-1E16871274D0}"/>
                  </a:ext>
                </a:extLst>
              </p:cNvPr>
              <p:cNvSpPr txBox="1"/>
              <p:nvPr/>
            </p:nvSpPr>
            <p:spPr>
              <a:xfrm>
                <a:off x="3416623" y="4902802"/>
                <a:ext cx="1683601" cy="4648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4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𝑡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569696A4-2E7E-487C-9823-1E16871274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6623" y="4902802"/>
                <a:ext cx="1683601" cy="464807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213B02B3-C71E-4A03-BB67-7BE2A1D8B105}"/>
              </a:ext>
            </a:extLst>
          </p:cNvPr>
          <p:cNvCxnSpPr>
            <a:cxnSpLocks/>
            <a:stCxn id="40" idx="6"/>
            <a:endCxn id="28" idx="2"/>
          </p:cNvCxnSpPr>
          <p:nvPr/>
        </p:nvCxnSpPr>
        <p:spPr>
          <a:xfrm flipV="1">
            <a:off x="4414007" y="1154339"/>
            <a:ext cx="2768366" cy="234792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78FBC186-3EDF-4653-98CC-97951985F3BD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171808" y="3029079"/>
            <a:ext cx="2181853" cy="112936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F06DDA9A-18ED-47E8-8D5D-B43CA83A4233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 rot="5400000">
            <a:off x="5674377" y="3078045"/>
            <a:ext cx="5039428" cy="790685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19FBF513-0AEA-47D8-B10A-2F4B8BFF1313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 rot="5400000">
            <a:off x="5692132" y="3069168"/>
            <a:ext cx="5039428" cy="79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644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9EA57D-36D0-4BCD-9CA0-C731E43DEA1B}"/>
              </a:ext>
            </a:extLst>
          </p:cNvPr>
          <p:cNvGrpSpPr/>
          <p:nvPr/>
        </p:nvGrpSpPr>
        <p:grpSpPr>
          <a:xfrm>
            <a:off x="1060508" y="2454338"/>
            <a:ext cx="457200" cy="2095849"/>
            <a:chOff x="926285" y="1558115"/>
            <a:chExt cx="457200" cy="20958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/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/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/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D9BC183-9DC2-469C-919C-3E906A093FDF}"/>
              </a:ext>
            </a:extLst>
          </p:cNvPr>
          <p:cNvSpPr txBox="1"/>
          <p:nvPr/>
        </p:nvSpPr>
        <p:spPr>
          <a:xfrm>
            <a:off x="738231" y="6133050"/>
            <a:ext cx="1315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DOE Factors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7519D82-4D85-4E82-8272-DE06AB4570C8}"/>
              </a:ext>
            </a:extLst>
          </p:cNvPr>
          <p:cNvGrpSpPr/>
          <p:nvPr/>
        </p:nvGrpSpPr>
        <p:grpSpPr>
          <a:xfrm>
            <a:off x="3956807" y="2706706"/>
            <a:ext cx="457200" cy="1591113"/>
            <a:chOff x="3965196" y="3142238"/>
            <a:chExt cx="457200" cy="159111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Oval 38" descr="&#10;">
                  <a:extLst>
                    <a:ext uri="{FF2B5EF4-FFF2-40B4-BE49-F238E27FC236}">
                      <a16:creationId xmlns:a16="http://schemas.microsoft.com/office/drawing/2014/main" id="{BE390D26-C3AD-4A0B-9C55-8A5DD28E0DE7}"/>
                    </a:ext>
                  </a:extLst>
                </p:cNvPr>
                <p:cNvSpPr/>
                <p:nvPr/>
              </p:nvSpPr>
              <p:spPr>
                <a:xfrm>
                  <a:off x="3965196" y="3142238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9" name="Oval 38" descr="&#10;">
                  <a:extLst>
                    <a:ext uri="{FF2B5EF4-FFF2-40B4-BE49-F238E27FC236}">
                      <a16:creationId xmlns:a16="http://schemas.microsoft.com/office/drawing/2014/main" id="{BE390D26-C3AD-4A0B-9C55-8A5DD28E0DE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5196" y="3142238"/>
                  <a:ext cx="457200" cy="457200"/>
                </a:xfrm>
                <a:prstGeom prst="ellipse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Oval 39" descr="&#10;">
                  <a:extLst>
                    <a:ext uri="{FF2B5EF4-FFF2-40B4-BE49-F238E27FC236}">
                      <a16:creationId xmlns:a16="http://schemas.microsoft.com/office/drawing/2014/main" id="{E238EA40-C2BC-42B6-8BAF-8E4B142EE435}"/>
                    </a:ext>
                  </a:extLst>
                </p:cNvPr>
                <p:cNvSpPr/>
                <p:nvPr/>
              </p:nvSpPr>
              <p:spPr>
                <a:xfrm>
                  <a:off x="3965196" y="3709194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0" name="Oval 39" descr="&#10;">
                  <a:extLst>
                    <a:ext uri="{FF2B5EF4-FFF2-40B4-BE49-F238E27FC236}">
                      <a16:creationId xmlns:a16="http://schemas.microsoft.com/office/drawing/2014/main" id="{E238EA40-C2BC-42B6-8BAF-8E4B142EE43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5196" y="3709194"/>
                  <a:ext cx="457200" cy="457200"/>
                </a:xfrm>
                <a:prstGeom prst="ellipse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Oval 40" descr="&#10;">
                  <a:extLst>
                    <a:ext uri="{FF2B5EF4-FFF2-40B4-BE49-F238E27FC236}">
                      <a16:creationId xmlns:a16="http://schemas.microsoft.com/office/drawing/2014/main" id="{B15B35FF-DE3B-45E7-B28F-42C76D37A081}"/>
                    </a:ext>
                  </a:extLst>
                </p:cNvPr>
                <p:cNvSpPr/>
                <p:nvPr/>
              </p:nvSpPr>
              <p:spPr>
                <a:xfrm>
                  <a:off x="3965196" y="4276151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1" name="Oval 40" descr="&#10;">
                  <a:extLst>
                    <a:ext uri="{FF2B5EF4-FFF2-40B4-BE49-F238E27FC236}">
                      <a16:creationId xmlns:a16="http://schemas.microsoft.com/office/drawing/2014/main" id="{B15B35FF-DE3B-45E7-B28F-42C76D37A08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5196" y="4276151"/>
                  <a:ext cx="457200" cy="457200"/>
                </a:xfrm>
                <a:prstGeom prst="ellipse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6B18DD2-0794-45A2-B488-D9100AA88FBD}"/>
              </a:ext>
            </a:extLst>
          </p:cNvPr>
          <p:cNvCxnSpPr>
            <a:cxnSpLocks/>
            <a:stCxn id="12" idx="6"/>
            <a:endCxn id="39" idx="2"/>
          </p:cNvCxnSpPr>
          <p:nvPr/>
        </p:nvCxnSpPr>
        <p:spPr>
          <a:xfrm>
            <a:off x="1517708" y="2682938"/>
            <a:ext cx="2439099" cy="2523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F7C17705-726B-46BE-AA2A-51224F8B1E19}"/>
              </a:ext>
            </a:extLst>
          </p:cNvPr>
          <p:cNvCxnSpPr>
            <a:cxnSpLocks/>
            <a:stCxn id="12" idx="6"/>
            <a:endCxn id="40" idx="2"/>
          </p:cNvCxnSpPr>
          <p:nvPr/>
        </p:nvCxnSpPr>
        <p:spPr>
          <a:xfrm>
            <a:off x="1517708" y="2682938"/>
            <a:ext cx="2439099" cy="8193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5158BE2A-5D60-49C3-A349-6463ACC8F7A0}"/>
              </a:ext>
            </a:extLst>
          </p:cNvPr>
          <p:cNvCxnSpPr>
            <a:cxnSpLocks/>
            <a:stCxn id="12" idx="6"/>
            <a:endCxn id="41" idx="2"/>
          </p:cNvCxnSpPr>
          <p:nvPr/>
        </p:nvCxnSpPr>
        <p:spPr>
          <a:xfrm>
            <a:off x="1517708" y="2682938"/>
            <a:ext cx="2439099" cy="13862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6B22117-9FF4-4DB2-AE94-E5FEB27B8112}"/>
              </a:ext>
            </a:extLst>
          </p:cNvPr>
          <p:cNvCxnSpPr>
            <a:cxnSpLocks/>
            <a:stCxn id="34" idx="6"/>
            <a:endCxn id="41" idx="2"/>
          </p:cNvCxnSpPr>
          <p:nvPr/>
        </p:nvCxnSpPr>
        <p:spPr>
          <a:xfrm flipV="1">
            <a:off x="1517708" y="4069219"/>
            <a:ext cx="2439099" cy="2523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771FCFA3-E2F7-4485-BDBF-A3DBE8BA272F}"/>
              </a:ext>
            </a:extLst>
          </p:cNvPr>
          <p:cNvCxnSpPr>
            <a:cxnSpLocks/>
            <a:stCxn id="33" idx="6"/>
            <a:endCxn id="39" idx="2"/>
          </p:cNvCxnSpPr>
          <p:nvPr/>
        </p:nvCxnSpPr>
        <p:spPr>
          <a:xfrm flipV="1">
            <a:off x="1517708" y="2935306"/>
            <a:ext cx="2439099" cy="5669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AD4A0C4D-BBD6-4044-AA76-0546866B29F5}"/>
              </a:ext>
            </a:extLst>
          </p:cNvPr>
          <p:cNvCxnSpPr>
            <a:cxnSpLocks/>
            <a:stCxn id="34" idx="6"/>
            <a:endCxn id="40" idx="2"/>
          </p:cNvCxnSpPr>
          <p:nvPr/>
        </p:nvCxnSpPr>
        <p:spPr>
          <a:xfrm flipV="1">
            <a:off x="1517708" y="3502262"/>
            <a:ext cx="2439099" cy="8193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E2DAADCD-2A30-4CB2-9A50-773F7EBBE1CB}"/>
              </a:ext>
            </a:extLst>
          </p:cNvPr>
          <p:cNvCxnSpPr>
            <a:cxnSpLocks/>
            <a:stCxn id="33" idx="6"/>
            <a:endCxn id="41" idx="2"/>
          </p:cNvCxnSpPr>
          <p:nvPr/>
        </p:nvCxnSpPr>
        <p:spPr>
          <a:xfrm>
            <a:off x="1517708" y="3502263"/>
            <a:ext cx="2439099" cy="5669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FD2A6B01-3495-4263-98F0-83E3E2D88D7D}"/>
              </a:ext>
            </a:extLst>
          </p:cNvPr>
          <p:cNvCxnSpPr>
            <a:cxnSpLocks/>
            <a:stCxn id="33" idx="6"/>
            <a:endCxn id="40" idx="2"/>
          </p:cNvCxnSpPr>
          <p:nvPr/>
        </p:nvCxnSpPr>
        <p:spPr>
          <a:xfrm flipV="1">
            <a:off x="1517708" y="3502262"/>
            <a:ext cx="2439099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6786574-04EE-490E-ACF1-C06723B3B0A6}"/>
              </a:ext>
            </a:extLst>
          </p:cNvPr>
          <p:cNvCxnSpPr>
            <a:cxnSpLocks/>
            <a:stCxn id="34" idx="6"/>
            <a:endCxn id="40" idx="2"/>
          </p:cNvCxnSpPr>
          <p:nvPr/>
        </p:nvCxnSpPr>
        <p:spPr>
          <a:xfrm flipV="1">
            <a:off x="1517708" y="3502262"/>
            <a:ext cx="2439099" cy="8193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bject 3">
            <a:extLst>
              <a:ext uri="{FF2B5EF4-FFF2-40B4-BE49-F238E27FC236}">
                <a16:creationId xmlns:a16="http://schemas.microsoft.com/office/drawing/2014/main" id="{C3128C5F-3AFC-4CA0-959C-5BE9196AF8F3}"/>
              </a:ext>
            </a:extLst>
          </p:cNvPr>
          <p:cNvSpPr txBox="1"/>
          <p:nvPr/>
        </p:nvSpPr>
        <p:spPr>
          <a:xfrm>
            <a:off x="2441359" y="207034"/>
            <a:ext cx="61522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i="1" spc="-5" dirty="0">
                <a:solidFill>
                  <a:srgbClr val="2C3034"/>
                </a:solidFill>
                <a:latin typeface="Arial"/>
                <a:cs typeface="Arial"/>
              </a:rPr>
              <a:t>IDEA 3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: NONLINEAR REGRESSION FOLLOWED</a:t>
            </a:r>
          </a:p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BY </a:t>
            </a:r>
            <a:r>
              <a:rPr lang="en-US" sz="1600" b="1" spc="-5" dirty="0" err="1">
                <a:solidFill>
                  <a:srgbClr val="2C3034"/>
                </a:solidFill>
                <a:latin typeface="Arial"/>
                <a:cs typeface="Arial"/>
              </a:rPr>
              <a:t>LSq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 MODELING OF NONLINEAR PARAMETERS</a:t>
            </a:r>
            <a:endParaRPr lang="en-US" sz="1600" dirty="0">
              <a:latin typeface="Arial"/>
              <a:cs typeface="Arial"/>
            </a:endParaRP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6ED920E0-05C1-47F4-B0B1-123771586148}"/>
              </a:ext>
            </a:extLst>
          </p:cNvPr>
          <p:cNvCxnSpPr>
            <a:cxnSpLocks/>
            <a:stCxn id="34" idx="6"/>
            <a:endCxn id="39" idx="2"/>
          </p:cNvCxnSpPr>
          <p:nvPr/>
        </p:nvCxnSpPr>
        <p:spPr>
          <a:xfrm flipV="1">
            <a:off x="1517708" y="2935306"/>
            <a:ext cx="2439099" cy="13862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AEE8FF91-DAD0-490D-967A-C703CF69BB73}"/>
                  </a:ext>
                </a:extLst>
              </p:cNvPr>
              <p:cNvSpPr txBox="1"/>
              <p:nvPr/>
            </p:nvSpPr>
            <p:spPr>
              <a:xfrm>
                <a:off x="3622149" y="5655531"/>
                <a:ext cx="1018227" cy="336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acc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p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sup>
                      </m:sSup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AEE8FF91-DAD0-490D-967A-C703CF69BB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2149" y="5655531"/>
                <a:ext cx="1018227" cy="336887"/>
              </a:xfrm>
              <a:prstGeom prst="rect">
                <a:avLst/>
              </a:prstGeom>
              <a:blipFill>
                <a:blip r:embed="rId19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3062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69E5D80-9B6C-4C94-A35B-B02B326D7CE6}"/>
              </a:ext>
            </a:extLst>
          </p:cNvPr>
          <p:cNvGrpSpPr/>
          <p:nvPr/>
        </p:nvGrpSpPr>
        <p:grpSpPr>
          <a:xfrm>
            <a:off x="7182373" y="957743"/>
            <a:ext cx="393192" cy="5089038"/>
            <a:chOff x="7157206" y="831908"/>
            <a:chExt cx="393192" cy="49230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/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/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𝟒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/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𝟓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/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/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𝟔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/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𝟕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/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/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𝟖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/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𝟗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/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blipFill>
                  <a:blip r:embed="rId12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/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𝟏𝟎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blipFill>
                  <a:blip r:embed="rId13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E9EA57D-36D0-4BCD-9CA0-C731E43DEA1B}"/>
              </a:ext>
            </a:extLst>
          </p:cNvPr>
          <p:cNvGrpSpPr/>
          <p:nvPr/>
        </p:nvGrpSpPr>
        <p:grpSpPr>
          <a:xfrm>
            <a:off x="1060508" y="2454338"/>
            <a:ext cx="457200" cy="2095849"/>
            <a:chOff x="926285" y="1558115"/>
            <a:chExt cx="457200" cy="20958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/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/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/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D9BC183-9DC2-469C-919C-3E906A093FDF}"/>
              </a:ext>
            </a:extLst>
          </p:cNvPr>
          <p:cNvSpPr txBox="1"/>
          <p:nvPr/>
        </p:nvSpPr>
        <p:spPr>
          <a:xfrm>
            <a:off x="738231" y="6133050"/>
            <a:ext cx="1315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DOE Factors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F66411-F3FF-4FA5-8590-C8879C9BAEE9}"/>
              </a:ext>
            </a:extLst>
          </p:cNvPr>
          <p:cNvSpPr txBox="1"/>
          <p:nvPr/>
        </p:nvSpPr>
        <p:spPr>
          <a:xfrm>
            <a:off x="6788092" y="6133050"/>
            <a:ext cx="117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Responses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7519D82-4D85-4E82-8272-DE06AB4570C8}"/>
              </a:ext>
            </a:extLst>
          </p:cNvPr>
          <p:cNvGrpSpPr/>
          <p:nvPr/>
        </p:nvGrpSpPr>
        <p:grpSpPr>
          <a:xfrm>
            <a:off x="3956807" y="2706706"/>
            <a:ext cx="457200" cy="1591113"/>
            <a:chOff x="3965196" y="3142238"/>
            <a:chExt cx="457200" cy="159111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Oval 38" descr="&#10;">
                  <a:extLst>
                    <a:ext uri="{FF2B5EF4-FFF2-40B4-BE49-F238E27FC236}">
                      <a16:creationId xmlns:a16="http://schemas.microsoft.com/office/drawing/2014/main" id="{BE390D26-C3AD-4A0B-9C55-8A5DD28E0DE7}"/>
                    </a:ext>
                  </a:extLst>
                </p:cNvPr>
                <p:cNvSpPr/>
                <p:nvPr/>
              </p:nvSpPr>
              <p:spPr>
                <a:xfrm>
                  <a:off x="3965196" y="3142238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9" name="Oval 38" descr="&#10;">
                  <a:extLst>
                    <a:ext uri="{FF2B5EF4-FFF2-40B4-BE49-F238E27FC236}">
                      <a16:creationId xmlns:a16="http://schemas.microsoft.com/office/drawing/2014/main" id="{BE390D26-C3AD-4A0B-9C55-8A5DD28E0DE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5196" y="3142238"/>
                  <a:ext cx="457200" cy="457200"/>
                </a:xfrm>
                <a:prstGeom prst="ellipse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Oval 39" descr="&#10;">
                  <a:extLst>
                    <a:ext uri="{FF2B5EF4-FFF2-40B4-BE49-F238E27FC236}">
                      <a16:creationId xmlns:a16="http://schemas.microsoft.com/office/drawing/2014/main" id="{E238EA40-C2BC-42B6-8BAF-8E4B142EE435}"/>
                    </a:ext>
                  </a:extLst>
                </p:cNvPr>
                <p:cNvSpPr/>
                <p:nvPr/>
              </p:nvSpPr>
              <p:spPr>
                <a:xfrm>
                  <a:off x="3965196" y="3709194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0" name="Oval 39" descr="&#10;">
                  <a:extLst>
                    <a:ext uri="{FF2B5EF4-FFF2-40B4-BE49-F238E27FC236}">
                      <a16:creationId xmlns:a16="http://schemas.microsoft.com/office/drawing/2014/main" id="{E238EA40-C2BC-42B6-8BAF-8E4B142EE43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5196" y="3709194"/>
                  <a:ext cx="457200" cy="457200"/>
                </a:xfrm>
                <a:prstGeom prst="ellipse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Oval 40" descr="&#10;">
                  <a:extLst>
                    <a:ext uri="{FF2B5EF4-FFF2-40B4-BE49-F238E27FC236}">
                      <a16:creationId xmlns:a16="http://schemas.microsoft.com/office/drawing/2014/main" id="{B15B35FF-DE3B-45E7-B28F-42C76D37A081}"/>
                    </a:ext>
                  </a:extLst>
                </p:cNvPr>
                <p:cNvSpPr/>
                <p:nvPr/>
              </p:nvSpPr>
              <p:spPr>
                <a:xfrm>
                  <a:off x="3965196" y="4276151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1" name="Oval 40" descr="&#10;">
                  <a:extLst>
                    <a:ext uri="{FF2B5EF4-FFF2-40B4-BE49-F238E27FC236}">
                      <a16:creationId xmlns:a16="http://schemas.microsoft.com/office/drawing/2014/main" id="{B15B35FF-DE3B-45E7-B28F-42C76D37A08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5196" y="4276151"/>
                  <a:ext cx="457200" cy="457200"/>
                </a:xfrm>
                <a:prstGeom prst="ellipse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91AF29D-C736-424B-8949-353494ED7DCD}"/>
              </a:ext>
            </a:extLst>
          </p:cNvPr>
          <p:cNvCxnSpPr>
            <a:cxnSpLocks/>
            <a:stCxn id="39" idx="6"/>
            <a:endCxn id="28" idx="2"/>
          </p:cNvCxnSpPr>
          <p:nvPr/>
        </p:nvCxnSpPr>
        <p:spPr>
          <a:xfrm flipV="1">
            <a:off x="4414007" y="1154339"/>
            <a:ext cx="2768366" cy="17809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DB148BB-6D33-4F4B-87A2-76D61F9ED83D}"/>
              </a:ext>
            </a:extLst>
          </p:cNvPr>
          <p:cNvCxnSpPr>
            <a:cxnSpLocks/>
            <a:stCxn id="39" idx="6"/>
            <a:endCxn id="2" idx="2"/>
          </p:cNvCxnSpPr>
          <p:nvPr/>
        </p:nvCxnSpPr>
        <p:spPr>
          <a:xfrm flipV="1">
            <a:off x="4414007" y="1623924"/>
            <a:ext cx="2768366" cy="13113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0197AE2-4B31-44B1-A854-B98E2F21F878}"/>
              </a:ext>
            </a:extLst>
          </p:cNvPr>
          <p:cNvCxnSpPr>
            <a:cxnSpLocks/>
            <a:stCxn id="39" idx="6"/>
            <a:endCxn id="25" idx="2"/>
          </p:cNvCxnSpPr>
          <p:nvPr/>
        </p:nvCxnSpPr>
        <p:spPr>
          <a:xfrm flipV="1">
            <a:off x="4414007" y="2093508"/>
            <a:ext cx="2768366" cy="8417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D9FEB1D-43B3-40AB-A578-41D115D356BF}"/>
              </a:ext>
            </a:extLst>
          </p:cNvPr>
          <p:cNvCxnSpPr>
            <a:cxnSpLocks/>
            <a:stCxn id="39" idx="6"/>
            <a:endCxn id="22" idx="2"/>
          </p:cNvCxnSpPr>
          <p:nvPr/>
        </p:nvCxnSpPr>
        <p:spPr>
          <a:xfrm flipV="1">
            <a:off x="4414007" y="2563093"/>
            <a:ext cx="2768366" cy="3722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D45C5D4-2B67-4B13-8F83-016978D5AAA2}"/>
              </a:ext>
            </a:extLst>
          </p:cNvPr>
          <p:cNvCxnSpPr>
            <a:cxnSpLocks/>
            <a:stCxn id="39" idx="6"/>
            <a:endCxn id="24" idx="2"/>
          </p:cNvCxnSpPr>
          <p:nvPr/>
        </p:nvCxnSpPr>
        <p:spPr>
          <a:xfrm>
            <a:off x="4414007" y="2935306"/>
            <a:ext cx="2768366" cy="973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9AFEAA1-9803-4F77-A7F2-DEEF840A0429}"/>
              </a:ext>
            </a:extLst>
          </p:cNvPr>
          <p:cNvCxnSpPr>
            <a:cxnSpLocks/>
            <a:stCxn id="39" idx="6"/>
            <a:endCxn id="26" idx="2"/>
          </p:cNvCxnSpPr>
          <p:nvPr/>
        </p:nvCxnSpPr>
        <p:spPr>
          <a:xfrm>
            <a:off x="4414007" y="2935306"/>
            <a:ext cx="2768366" cy="5669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ABC5C4A-6401-46D7-8BE8-BAD10E82532D}"/>
              </a:ext>
            </a:extLst>
          </p:cNvPr>
          <p:cNvCxnSpPr>
            <a:cxnSpLocks/>
            <a:stCxn id="39" idx="6"/>
            <a:endCxn id="27" idx="2"/>
          </p:cNvCxnSpPr>
          <p:nvPr/>
        </p:nvCxnSpPr>
        <p:spPr>
          <a:xfrm>
            <a:off x="4414007" y="2935306"/>
            <a:ext cx="2768366" cy="10365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8516827-CFF6-4C9A-8CED-75743459B320}"/>
              </a:ext>
            </a:extLst>
          </p:cNvPr>
          <p:cNvCxnSpPr>
            <a:cxnSpLocks/>
            <a:stCxn id="39" idx="6"/>
            <a:endCxn id="29" idx="2"/>
          </p:cNvCxnSpPr>
          <p:nvPr/>
        </p:nvCxnSpPr>
        <p:spPr>
          <a:xfrm>
            <a:off x="4414007" y="2935306"/>
            <a:ext cx="2768366" cy="15061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7676A04-8BC6-4760-B33D-171998BDA732}"/>
              </a:ext>
            </a:extLst>
          </p:cNvPr>
          <p:cNvCxnSpPr>
            <a:cxnSpLocks/>
            <a:stCxn id="39" idx="6"/>
            <a:endCxn id="30" idx="2"/>
          </p:cNvCxnSpPr>
          <p:nvPr/>
        </p:nvCxnSpPr>
        <p:spPr>
          <a:xfrm>
            <a:off x="4414007" y="2935306"/>
            <a:ext cx="2768366" cy="19757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D315238-CF6B-4AD7-B759-2650212269D6}"/>
              </a:ext>
            </a:extLst>
          </p:cNvPr>
          <p:cNvCxnSpPr>
            <a:cxnSpLocks/>
            <a:stCxn id="39" idx="6"/>
            <a:endCxn id="31" idx="2"/>
          </p:cNvCxnSpPr>
          <p:nvPr/>
        </p:nvCxnSpPr>
        <p:spPr>
          <a:xfrm>
            <a:off x="4414007" y="2935306"/>
            <a:ext cx="2768366" cy="29148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59112D6-7365-4E70-A930-A8F8D5D6B878}"/>
              </a:ext>
            </a:extLst>
          </p:cNvPr>
          <p:cNvCxnSpPr>
            <a:cxnSpLocks/>
            <a:stCxn id="39" idx="6"/>
            <a:endCxn id="32" idx="2"/>
          </p:cNvCxnSpPr>
          <p:nvPr/>
        </p:nvCxnSpPr>
        <p:spPr>
          <a:xfrm>
            <a:off x="4414007" y="2935306"/>
            <a:ext cx="2768366" cy="24452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8D31DD3B-B099-45F8-9202-CA67BF722731}"/>
              </a:ext>
            </a:extLst>
          </p:cNvPr>
          <p:cNvCxnSpPr>
            <a:cxnSpLocks/>
            <a:stCxn id="41" idx="6"/>
            <a:endCxn id="28" idx="2"/>
          </p:cNvCxnSpPr>
          <p:nvPr/>
        </p:nvCxnSpPr>
        <p:spPr>
          <a:xfrm flipV="1">
            <a:off x="4414007" y="1154339"/>
            <a:ext cx="2768366" cy="29148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EA515B2D-C724-42B0-B703-1395155C3B40}"/>
              </a:ext>
            </a:extLst>
          </p:cNvPr>
          <p:cNvCxnSpPr>
            <a:cxnSpLocks/>
            <a:stCxn id="40" idx="6"/>
            <a:endCxn id="2" idx="2"/>
          </p:cNvCxnSpPr>
          <p:nvPr/>
        </p:nvCxnSpPr>
        <p:spPr>
          <a:xfrm flipV="1">
            <a:off x="4414007" y="1623924"/>
            <a:ext cx="2768366" cy="18783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F28B638-D4EA-4D9E-B902-017A7EAD37E7}"/>
              </a:ext>
            </a:extLst>
          </p:cNvPr>
          <p:cNvCxnSpPr>
            <a:cxnSpLocks/>
            <a:stCxn id="40" idx="6"/>
            <a:endCxn id="25" idx="2"/>
          </p:cNvCxnSpPr>
          <p:nvPr/>
        </p:nvCxnSpPr>
        <p:spPr>
          <a:xfrm flipV="1">
            <a:off x="4414007" y="2093508"/>
            <a:ext cx="2768366" cy="14087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93CAB99C-99A3-4A06-A0F8-820D5D15F32E}"/>
              </a:ext>
            </a:extLst>
          </p:cNvPr>
          <p:cNvCxnSpPr>
            <a:cxnSpLocks/>
            <a:stCxn id="40" idx="6"/>
            <a:endCxn id="22" idx="2"/>
          </p:cNvCxnSpPr>
          <p:nvPr/>
        </p:nvCxnSpPr>
        <p:spPr>
          <a:xfrm flipV="1">
            <a:off x="4414007" y="2563093"/>
            <a:ext cx="2768366" cy="9391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90276CDA-6020-48FE-B2AF-4952CD51B93E}"/>
              </a:ext>
            </a:extLst>
          </p:cNvPr>
          <p:cNvCxnSpPr>
            <a:cxnSpLocks/>
            <a:stCxn id="40" idx="6"/>
            <a:endCxn id="24" idx="2"/>
          </p:cNvCxnSpPr>
          <p:nvPr/>
        </p:nvCxnSpPr>
        <p:spPr>
          <a:xfrm flipV="1">
            <a:off x="4414007" y="3032678"/>
            <a:ext cx="2768366" cy="4695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D4A1E02-7DCB-42D1-9283-2EDCC61DB4D1}"/>
              </a:ext>
            </a:extLst>
          </p:cNvPr>
          <p:cNvCxnSpPr>
            <a:cxnSpLocks/>
            <a:stCxn id="40" idx="6"/>
            <a:endCxn id="26" idx="2"/>
          </p:cNvCxnSpPr>
          <p:nvPr/>
        </p:nvCxnSpPr>
        <p:spPr>
          <a:xfrm>
            <a:off x="4414007" y="3502262"/>
            <a:ext cx="276836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78C62F59-487E-49A1-A7BF-B61A27B2D438}"/>
              </a:ext>
            </a:extLst>
          </p:cNvPr>
          <p:cNvCxnSpPr>
            <a:cxnSpLocks/>
            <a:stCxn id="40" idx="6"/>
            <a:endCxn id="27" idx="2"/>
          </p:cNvCxnSpPr>
          <p:nvPr/>
        </p:nvCxnSpPr>
        <p:spPr>
          <a:xfrm>
            <a:off x="4414007" y="3502262"/>
            <a:ext cx="2768366" cy="4695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C12E2F0E-C9DF-4A7D-8CD9-73FE800B7F05}"/>
              </a:ext>
            </a:extLst>
          </p:cNvPr>
          <p:cNvCxnSpPr>
            <a:cxnSpLocks/>
            <a:stCxn id="40" idx="6"/>
            <a:endCxn id="29" idx="2"/>
          </p:cNvCxnSpPr>
          <p:nvPr/>
        </p:nvCxnSpPr>
        <p:spPr>
          <a:xfrm>
            <a:off x="4414007" y="3502262"/>
            <a:ext cx="2768366" cy="9391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F6A9751F-F33D-4F6C-868F-6CC3B9E7866B}"/>
              </a:ext>
            </a:extLst>
          </p:cNvPr>
          <p:cNvCxnSpPr>
            <a:cxnSpLocks/>
            <a:stCxn id="40" idx="6"/>
            <a:endCxn id="30" idx="2"/>
          </p:cNvCxnSpPr>
          <p:nvPr/>
        </p:nvCxnSpPr>
        <p:spPr>
          <a:xfrm>
            <a:off x="4414007" y="3502262"/>
            <a:ext cx="2768366" cy="14087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59FF222C-D31D-4C09-A4F5-EF725FDD5C87}"/>
              </a:ext>
            </a:extLst>
          </p:cNvPr>
          <p:cNvCxnSpPr>
            <a:cxnSpLocks/>
            <a:stCxn id="40" idx="6"/>
            <a:endCxn id="32" idx="2"/>
          </p:cNvCxnSpPr>
          <p:nvPr/>
        </p:nvCxnSpPr>
        <p:spPr>
          <a:xfrm>
            <a:off x="4414007" y="3502262"/>
            <a:ext cx="2768366" cy="18783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6B32EB8-093E-4C8B-B47D-FB04B9BE7897}"/>
              </a:ext>
            </a:extLst>
          </p:cNvPr>
          <p:cNvCxnSpPr>
            <a:cxnSpLocks/>
            <a:stCxn id="40" idx="6"/>
            <a:endCxn id="31" idx="2"/>
          </p:cNvCxnSpPr>
          <p:nvPr/>
        </p:nvCxnSpPr>
        <p:spPr>
          <a:xfrm>
            <a:off x="4414007" y="3502262"/>
            <a:ext cx="2768366" cy="23479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546E6444-341E-4A78-956A-13FCCE9B7438}"/>
              </a:ext>
            </a:extLst>
          </p:cNvPr>
          <p:cNvCxnSpPr>
            <a:cxnSpLocks/>
            <a:stCxn id="41" idx="6"/>
            <a:endCxn id="22" idx="2"/>
          </p:cNvCxnSpPr>
          <p:nvPr/>
        </p:nvCxnSpPr>
        <p:spPr>
          <a:xfrm flipV="1">
            <a:off x="4414007" y="2563093"/>
            <a:ext cx="2768366" cy="15061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40DB0DBC-D7EB-470E-89B0-19AA6DA0ADF4}"/>
              </a:ext>
            </a:extLst>
          </p:cNvPr>
          <p:cNvCxnSpPr>
            <a:cxnSpLocks/>
            <a:stCxn id="41" idx="6"/>
            <a:endCxn id="26" idx="2"/>
          </p:cNvCxnSpPr>
          <p:nvPr/>
        </p:nvCxnSpPr>
        <p:spPr>
          <a:xfrm flipV="1">
            <a:off x="4414007" y="3502262"/>
            <a:ext cx="2768366" cy="5669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C3B26D00-D812-401E-B93C-70D60ED389D2}"/>
              </a:ext>
            </a:extLst>
          </p:cNvPr>
          <p:cNvCxnSpPr>
            <a:cxnSpLocks/>
            <a:stCxn id="41" idx="6"/>
            <a:endCxn id="27" idx="2"/>
          </p:cNvCxnSpPr>
          <p:nvPr/>
        </p:nvCxnSpPr>
        <p:spPr>
          <a:xfrm flipV="1">
            <a:off x="4414007" y="3971847"/>
            <a:ext cx="2768366" cy="973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D71F2F3E-ED05-4846-BBCA-37CAE3B0EC6D}"/>
              </a:ext>
            </a:extLst>
          </p:cNvPr>
          <p:cNvCxnSpPr>
            <a:cxnSpLocks/>
            <a:stCxn id="41" idx="6"/>
            <a:endCxn id="29" idx="2"/>
          </p:cNvCxnSpPr>
          <p:nvPr/>
        </p:nvCxnSpPr>
        <p:spPr>
          <a:xfrm>
            <a:off x="4414007" y="4069219"/>
            <a:ext cx="2768366" cy="3722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0D1C9C8A-1644-4D86-B80B-54BDCA602B74}"/>
              </a:ext>
            </a:extLst>
          </p:cNvPr>
          <p:cNvCxnSpPr>
            <a:cxnSpLocks/>
            <a:stCxn id="41" idx="6"/>
            <a:endCxn id="30" idx="2"/>
          </p:cNvCxnSpPr>
          <p:nvPr/>
        </p:nvCxnSpPr>
        <p:spPr>
          <a:xfrm>
            <a:off x="4414007" y="4069219"/>
            <a:ext cx="2768366" cy="8417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BD45CDBC-B484-4D9C-AB38-CDABCDBAA572}"/>
              </a:ext>
            </a:extLst>
          </p:cNvPr>
          <p:cNvCxnSpPr>
            <a:cxnSpLocks/>
            <a:stCxn id="41" idx="6"/>
            <a:endCxn id="30" idx="2"/>
          </p:cNvCxnSpPr>
          <p:nvPr/>
        </p:nvCxnSpPr>
        <p:spPr>
          <a:xfrm>
            <a:off x="4414007" y="4069219"/>
            <a:ext cx="2768366" cy="8417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63F82900-52E5-467A-8B62-EBA3C4D8F9CB}"/>
              </a:ext>
            </a:extLst>
          </p:cNvPr>
          <p:cNvCxnSpPr>
            <a:cxnSpLocks/>
            <a:stCxn id="41" idx="6"/>
            <a:endCxn id="32" idx="2"/>
          </p:cNvCxnSpPr>
          <p:nvPr/>
        </p:nvCxnSpPr>
        <p:spPr>
          <a:xfrm>
            <a:off x="4414007" y="4069219"/>
            <a:ext cx="2768366" cy="13113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B0E9ED9-0AED-47D9-9528-D857A1B628D6}"/>
              </a:ext>
            </a:extLst>
          </p:cNvPr>
          <p:cNvCxnSpPr>
            <a:cxnSpLocks/>
            <a:stCxn id="41" idx="6"/>
            <a:endCxn id="32" idx="2"/>
          </p:cNvCxnSpPr>
          <p:nvPr/>
        </p:nvCxnSpPr>
        <p:spPr>
          <a:xfrm>
            <a:off x="4414007" y="4069219"/>
            <a:ext cx="2768366" cy="13113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1B65A640-88FD-409E-A1DD-8FD3811AEE6E}"/>
              </a:ext>
            </a:extLst>
          </p:cNvPr>
          <p:cNvCxnSpPr>
            <a:cxnSpLocks/>
            <a:stCxn id="41" idx="6"/>
            <a:endCxn id="31" idx="2"/>
          </p:cNvCxnSpPr>
          <p:nvPr/>
        </p:nvCxnSpPr>
        <p:spPr>
          <a:xfrm>
            <a:off x="4414007" y="4069219"/>
            <a:ext cx="2768366" cy="17809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8889BD03-0610-40DF-8990-66B7253B273E}"/>
              </a:ext>
            </a:extLst>
          </p:cNvPr>
          <p:cNvCxnSpPr>
            <a:cxnSpLocks/>
            <a:stCxn id="41" idx="6"/>
            <a:endCxn id="2" idx="2"/>
          </p:cNvCxnSpPr>
          <p:nvPr/>
        </p:nvCxnSpPr>
        <p:spPr>
          <a:xfrm flipV="1">
            <a:off x="4414007" y="1623924"/>
            <a:ext cx="2768366" cy="24452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9044B3CB-46B3-42B8-8DBB-A0E641D63C74}"/>
              </a:ext>
            </a:extLst>
          </p:cNvPr>
          <p:cNvCxnSpPr>
            <a:cxnSpLocks/>
            <a:stCxn id="41" idx="6"/>
            <a:endCxn id="25" idx="2"/>
          </p:cNvCxnSpPr>
          <p:nvPr/>
        </p:nvCxnSpPr>
        <p:spPr>
          <a:xfrm flipV="1">
            <a:off x="4414007" y="2093508"/>
            <a:ext cx="2768366" cy="19757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5B5DE9F3-4527-421C-A559-6DB288C24A8C}"/>
              </a:ext>
            </a:extLst>
          </p:cNvPr>
          <p:cNvCxnSpPr>
            <a:cxnSpLocks/>
            <a:stCxn id="41" idx="6"/>
            <a:endCxn id="24" idx="2"/>
          </p:cNvCxnSpPr>
          <p:nvPr/>
        </p:nvCxnSpPr>
        <p:spPr>
          <a:xfrm flipV="1">
            <a:off x="4414007" y="3032678"/>
            <a:ext cx="2768366" cy="10365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6B18DD2-0794-45A2-B488-D9100AA88FBD}"/>
              </a:ext>
            </a:extLst>
          </p:cNvPr>
          <p:cNvCxnSpPr>
            <a:cxnSpLocks/>
            <a:stCxn id="12" idx="6"/>
            <a:endCxn id="39" idx="2"/>
          </p:cNvCxnSpPr>
          <p:nvPr/>
        </p:nvCxnSpPr>
        <p:spPr>
          <a:xfrm>
            <a:off x="1517708" y="2682938"/>
            <a:ext cx="2439099" cy="2523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F7C17705-726B-46BE-AA2A-51224F8B1E19}"/>
              </a:ext>
            </a:extLst>
          </p:cNvPr>
          <p:cNvCxnSpPr>
            <a:cxnSpLocks/>
            <a:stCxn id="12" idx="6"/>
            <a:endCxn id="40" idx="2"/>
          </p:cNvCxnSpPr>
          <p:nvPr/>
        </p:nvCxnSpPr>
        <p:spPr>
          <a:xfrm>
            <a:off x="1517708" y="2682938"/>
            <a:ext cx="2439099" cy="8193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5158BE2A-5D60-49C3-A349-6463ACC8F7A0}"/>
              </a:ext>
            </a:extLst>
          </p:cNvPr>
          <p:cNvCxnSpPr>
            <a:cxnSpLocks/>
            <a:stCxn id="12" idx="6"/>
            <a:endCxn id="41" idx="2"/>
          </p:cNvCxnSpPr>
          <p:nvPr/>
        </p:nvCxnSpPr>
        <p:spPr>
          <a:xfrm>
            <a:off x="1517708" y="2682938"/>
            <a:ext cx="2439099" cy="13862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6B22117-9FF4-4DB2-AE94-E5FEB27B8112}"/>
              </a:ext>
            </a:extLst>
          </p:cNvPr>
          <p:cNvCxnSpPr>
            <a:cxnSpLocks/>
            <a:stCxn id="34" idx="6"/>
            <a:endCxn id="41" idx="2"/>
          </p:cNvCxnSpPr>
          <p:nvPr/>
        </p:nvCxnSpPr>
        <p:spPr>
          <a:xfrm flipV="1">
            <a:off x="1517708" y="4069219"/>
            <a:ext cx="2439099" cy="2523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771FCFA3-E2F7-4485-BDBF-A3DBE8BA272F}"/>
              </a:ext>
            </a:extLst>
          </p:cNvPr>
          <p:cNvCxnSpPr>
            <a:cxnSpLocks/>
            <a:stCxn id="33" idx="6"/>
            <a:endCxn id="39" idx="2"/>
          </p:cNvCxnSpPr>
          <p:nvPr/>
        </p:nvCxnSpPr>
        <p:spPr>
          <a:xfrm flipV="1">
            <a:off x="1517708" y="2935306"/>
            <a:ext cx="2439099" cy="5669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AD4A0C4D-BBD6-4044-AA76-0546866B29F5}"/>
              </a:ext>
            </a:extLst>
          </p:cNvPr>
          <p:cNvCxnSpPr>
            <a:cxnSpLocks/>
            <a:stCxn id="34" idx="6"/>
            <a:endCxn id="40" idx="2"/>
          </p:cNvCxnSpPr>
          <p:nvPr/>
        </p:nvCxnSpPr>
        <p:spPr>
          <a:xfrm flipV="1">
            <a:off x="1517708" y="3502262"/>
            <a:ext cx="2439099" cy="8193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E2DAADCD-2A30-4CB2-9A50-773F7EBBE1CB}"/>
              </a:ext>
            </a:extLst>
          </p:cNvPr>
          <p:cNvCxnSpPr>
            <a:cxnSpLocks/>
            <a:stCxn id="33" idx="6"/>
            <a:endCxn id="41" idx="2"/>
          </p:cNvCxnSpPr>
          <p:nvPr/>
        </p:nvCxnSpPr>
        <p:spPr>
          <a:xfrm>
            <a:off x="1517708" y="3502263"/>
            <a:ext cx="2439099" cy="5669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FD2A6B01-3495-4263-98F0-83E3E2D88D7D}"/>
              </a:ext>
            </a:extLst>
          </p:cNvPr>
          <p:cNvCxnSpPr>
            <a:cxnSpLocks/>
            <a:stCxn id="33" idx="6"/>
            <a:endCxn id="40" idx="2"/>
          </p:cNvCxnSpPr>
          <p:nvPr/>
        </p:nvCxnSpPr>
        <p:spPr>
          <a:xfrm flipV="1">
            <a:off x="1517708" y="3502262"/>
            <a:ext cx="2439099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6786574-04EE-490E-ACF1-C06723B3B0A6}"/>
              </a:ext>
            </a:extLst>
          </p:cNvPr>
          <p:cNvCxnSpPr>
            <a:cxnSpLocks/>
            <a:stCxn id="34" idx="6"/>
            <a:endCxn id="40" idx="2"/>
          </p:cNvCxnSpPr>
          <p:nvPr/>
        </p:nvCxnSpPr>
        <p:spPr>
          <a:xfrm flipV="1">
            <a:off x="1517708" y="3502262"/>
            <a:ext cx="2439099" cy="8193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bject 3">
            <a:extLst>
              <a:ext uri="{FF2B5EF4-FFF2-40B4-BE49-F238E27FC236}">
                <a16:creationId xmlns:a16="http://schemas.microsoft.com/office/drawing/2014/main" id="{C3128C5F-3AFC-4CA0-959C-5BE9196AF8F3}"/>
              </a:ext>
            </a:extLst>
          </p:cNvPr>
          <p:cNvSpPr txBox="1"/>
          <p:nvPr/>
        </p:nvSpPr>
        <p:spPr>
          <a:xfrm>
            <a:off x="2441359" y="207034"/>
            <a:ext cx="61522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i="1" spc="-5" dirty="0">
                <a:solidFill>
                  <a:srgbClr val="2C3034"/>
                </a:solidFill>
                <a:latin typeface="Arial"/>
                <a:cs typeface="Arial"/>
              </a:rPr>
              <a:t>IDEA 3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: NONLINEAR REGRESSION FOLLOWED</a:t>
            </a:r>
          </a:p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BY </a:t>
            </a:r>
            <a:r>
              <a:rPr lang="en-US" sz="1600" b="1" spc="-5" dirty="0" err="1">
                <a:solidFill>
                  <a:srgbClr val="2C3034"/>
                </a:solidFill>
                <a:latin typeface="Arial"/>
                <a:cs typeface="Arial"/>
              </a:rPr>
              <a:t>LSq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 MODELING OF NONLINEAR PARAMETERS</a:t>
            </a:r>
            <a:endParaRPr lang="en-US" sz="1600" dirty="0">
              <a:latin typeface="Arial"/>
              <a:cs typeface="Arial"/>
            </a:endParaRP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6ED920E0-05C1-47F4-B0B1-123771586148}"/>
              </a:ext>
            </a:extLst>
          </p:cNvPr>
          <p:cNvCxnSpPr>
            <a:cxnSpLocks/>
            <a:stCxn id="34" idx="6"/>
            <a:endCxn id="39" idx="2"/>
          </p:cNvCxnSpPr>
          <p:nvPr/>
        </p:nvCxnSpPr>
        <p:spPr>
          <a:xfrm flipV="1">
            <a:off x="1517708" y="2935306"/>
            <a:ext cx="2439099" cy="13862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6151946E-326B-4ABD-A278-9542A32C3D15}"/>
              </a:ext>
            </a:extLst>
          </p:cNvPr>
          <p:cNvCxnSpPr>
            <a:cxnSpLocks/>
            <a:stCxn id="40" idx="6"/>
          </p:cNvCxnSpPr>
          <p:nvPr/>
        </p:nvCxnSpPr>
        <p:spPr>
          <a:xfrm flipV="1">
            <a:off x="4414007" y="1154339"/>
            <a:ext cx="2768366" cy="23479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43D0EFE9-DA95-46BE-96AF-06785DFDAC03}"/>
                  </a:ext>
                </a:extLst>
              </p:cNvPr>
              <p:cNvSpPr txBox="1"/>
              <p:nvPr/>
            </p:nvSpPr>
            <p:spPr>
              <a:xfrm>
                <a:off x="3416623" y="4902802"/>
                <a:ext cx="1707647" cy="5312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̂"/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acc>
                                <m:accPr>
                                  <m:chr m:val="̂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cs typeface="Times New Roman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+</m:t>
                              </m:r>
                              <m:acc>
                                <m:accPr>
                                  <m:chr m:val="̂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cs typeface="Times New Roman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𝑡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43D0EFE9-DA95-46BE-96AF-06785DFDAC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6623" y="4902802"/>
                <a:ext cx="1707647" cy="531299"/>
              </a:xfrm>
              <a:prstGeom prst="rect">
                <a:avLst/>
              </a:prstGeom>
              <a:blipFill>
                <a:blip r:embed="rId19"/>
                <a:stretch>
                  <a:fillRect t="-4598" r="-113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228CC3D0-EA32-49C4-86AB-D00FC8468C16}"/>
                  </a:ext>
                </a:extLst>
              </p:cNvPr>
              <p:cNvSpPr txBox="1"/>
              <p:nvPr/>
            </p:nvSpPr>
            <p:spPr>
              <a:xfrm>
                <a:off x="3622149" y="5655531"/>
                <a:ext cx="1018227" cy="336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acc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p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sup>
                      </m:sSup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228CC3D0-EA32-49C4-86AB-D00FC8468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2149" y="5655531"/>
                <a:ext cx="1018227" cy="336887"/>
              </a:xfrm>
              <a:prstGeom prst="rect">
                <a:avLst/>
              </a:prstGeom>
              <a:blipFill>
                <a:blip r:embed="rId20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39CAD803-6DED-4F68-B2F5-2190877CFA2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 rot="5400000">
            <a:off x="5692132" y="3069168"/>
            <a:ext cx="5039428" cy="79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951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69E5D80-9B6C-4C94-A35B-B02B326D7CE6}"/>
              </a:ext>
            </a:extLst>
          </p:cNvPr>
          <p:cNvGrpSpPr/>
          <p:nvPr/>
        </p:nvGrpSpPr>
        <p:grpSpPr>
          <a:xfrm>
            <a:off x="7182373" y="957743"/>
            <a:ext cx="393192" cy="5089038"/>
            <a:chOff x="7157206" y="831908"/>
            <a:chExt cx="393192" cy="49230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/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/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𝟒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/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𝟓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/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/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𝟔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/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𝟕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/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/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𝟖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/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𝟗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/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blipFill>
                  <a:blip r:embed="rId12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/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𝟏𝟎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blipFill>
                  <a:blip r:embed="rId13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E9EA57D-36D0-4BCD-9CA0-C731E43DEA1B}"/>
              </a:ext>
            </a:extLst>
          </p:cNvPr>
          <p:cNvGrpSpPr/>
          <p:nvPr/>
        </p:nvGrpSpPr>
        <p:grpSpPr>
          <a:xfrm>
            <a:off x="1060508" y="2454338"/>
            <a:ext cx="457200" cy="2095849"/>
            <a:chOff x="926285" y="1558115"/>
            <a:chExt cx="457200" cy="20958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/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/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/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D9BC183-9DC2-469C-919C-3E906A093FDF}"/>
              </a:ext>
            </a:extLst>
          </p:cNvPr>
          <p:cNvSpPr txBox="1"/>
          <p:nvPr/>
        </p:nvSpPr>
        <p:spPr>
          <a:xfrm>
            <a:off x="738231" y="6133050"/>
            <a:ext cx="1315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DOE Factors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F66411-F3FF-4FA5-8590-C8879C9BAEE9}"/>
              </a:ext>
            </a:extLst>
          </p:cNvPr>
          <p:cNvSpPr txBox="1"/>
          <p:nvPr/>
        </p:nvSpPr>
        <p:spPr>
          <a:xfrm>
            <a:off x="6788092" y="6133050"/>
            <a:ext cx="117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Responses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7519D82-4D85-4E82-8272-DE06AB4570C8}"/>
              </a:ext>
            </a:extLst>
          </p:cNvPr>
          <p:cNvGrpSpPr/>
          <p:nvPr/>
        </p:nvGrpSpPr>
        <p:grpSpPr>
          <a:xfrm>
            <a:off x="3956807" y="2706706"/>
            <a:ext cx="457200" cy="1591113"/>
            <a:chOff x="3965196" y="3142238"/>
            <a:chExt cx="457200" cy="159111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Oval 38" descr="&#10;">
                  <a:extLst>
                    <a:ext uri="{FF2B5EF4-FFF2-40B4-BE49-F238E27FC236}">
                      <a16:creationId xmlns:a16="http://schemas.microsoft.com/office/drawing/2014/main" id="{BE390D26-C3AD-4A0B-9C55-8A5DD28E0DE7}"/>
                    </a:ext>
                  </a:extLst>
                </p:cNvPr>
                <p:cNvSpPr/>
                <p:nvPr/>
              </p:nvSpPr>
              <p:spPr>
                <a:xfrm>
                  <a:off x="3965196" y="3142238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9" name="Oval 38" descr="&#10;">
                  <a:extLst>
                    <a:ext uri="{FF2B5EF4-FFF2-40B4-BE49-F238E27FC236}">
                      <a16:creationId xmlns:a16="http://schemas.microsoft.com/office/drawing/2014/main" id="{BE390D26-C3AD-4A0B-9C55-8A5DD28E0DE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5196" y="3142238"/>
                  <a:ext cx="457200" cy="457200"/>
                </a:xfrm>
                <a:prstGeom prst="ellipse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Oval 39" descr="&#10;">
                  <a:extLst>
                    <a:ext uri="{FF2B5EF4-FFF2-40B4-BE49-F238E27FC236}">
                      <a16:creationId xmlns:a16="http://schemas.microsoft.com/office/drawing/2014/main" id="{E238EA40-C2BC-42B6-8BAF-8E4B142EE435}"/>
                    </a:ext>
                  </a:extLst>
                </p:cNvPr>
                <p:cNvSpPr/>
                <p:nvPr/>
              </p:nvSpPr>
              <p:spPr>
                <a:xfrm>
                  <a:off x="3965196" y="3709194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0" name="Oval 39" descr="&#10;">
                  <a:extLst>
                    <a:ext uri="{FF2B5EF4-FFF2-40B4-BE49-F238E27FC236}">
                      <a16:creationId xmlns:a16="http://schemas.microsoft.com/office/drawing/2014/main" id="{E238EA40-C2BC-42B6-8BAF-8E4B142EE43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5196" y="3709194"/>
                  <a:ext cx="457200" cy="457200"/>
                </a:xfrm>
                <a:prstGeom prst="ellipse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Oval 40" descr="&#10;">
                  <a:extLst>
                    <a:ext uri="{FF2B5EF4-FFF2-40B4-BE49-F238E27FC236}">
                      <a16:creationId xmlns:a16="http://schemas.microsoft.com/office/drawing/2014/main" id="{B15B35FF-DE3B-45E7-B28F-42C76D37A081}"/>
                    </a:ext>
                  </a:extLst>
                </p:cNvPr>
                <p:cNvSpPr/>
                <p:nvPr/>
              </p:nvSpPr>
              <p:spPr>
                <a:xfrm>
                  <a:off x="3965196" y="4276151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1" name="Oval 40" descr="&#10;">
                  <a:extLst>
                    <a:ext uri="{FF2B5EF4-FFF2-40B4-BE49-F238E27FC236}">
                      <a16:creationId xmlns:a16="http://schemas.microsoft.com/office/drawing/2014/main" id="{B15B35FF-DE3B-45E7-B28F-42C76D37A08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5196" y="4276151"/>
                  <a:ext cx="457200" cy="457200"/>
                </a:xfrm>
                <a:prstGeom prst="ellipse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91AF29D-C736-424B-8949-353494ED7DCD}"/>
              </a:ext>
            </a:extLst>
          </p:cNvPr>
          <p:cNvCxnSpPr>
            <a:cxnSpLocks/>
            <a:stCxn id="39" idx="6"/>
            <a:endCxn id="28" idx="2"/>
          </p:cNvCxnSpPr>
          <p:nvPr/>
        </p:nvCxnSpPr>
        <p:spPr>
          <a:xfrm flipV="1">
            <a:off x="4414007" y="1154339"/>
            <a:ext cx="2768366" cy="17809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DB148BB-6D33-4F4B-87A2-76D61F9ED83D}"/>
              </a:ext>
            </a:extLst>
          </p:cNvPr>
          <p:cNvCxnSpPr>
            <a:cxnSpLocks/>
            <a:stCxn id="39" idx="6"/>
            <a:endCxn id="2" idx="2"/>
          </p:cNvCxnSpPr>
          <p:nvPr/>
        </p:nvCxnSpPr>
        <p:spPr>
          <a:xfrm flipV="1">
            <a:off x="4414007" y="1623924"/>
            <a:ext cx="2768366" cy="13113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0197AE2-4B31-44B1-A854-B98E2F21F878}"/>
              </a:ext>
            </a:extLst>
          </p:cNvPr>
          <p:cNvCxnSpPr>
            <a:cxnSpLocks/>
            <a:stCxn id="39" idx="6"/>
            <a:endCxn id="25" idx="2"/>
          </p:cNvCxnSpPr>
          <p:nvPr/>
        </p:nvCxnSpPr>
        <p:spPr>
          <a:xfrm flipV="1">
            <a:off x="4414007" y="2093508"/>
            <a:ext cx="2768366" cy="8417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D9FEB1D-43B3-40AB-A578-41D115D356BF}"/>
              </a:ext>
            </a:extLst>
          </p:cNvPr>
          <p:cNvCxnSpPr>
            <a:cxnSpLocks/>
            <a:stCxn id="39" idx="6"/>
            <a:endCxn id="22" idx="2"/>
          </p:cNvCxnSpPr>
          <p:nvPr/>
        </p:nvCxnSpPr>
        <p:spPr>
          <a:xfrm flipV="1">
            <a:off x="4414007" y="2563093"/>
            <a:ext cx="2768366" cy="3722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D45C5D4-2B67-4B13-8F83-016978D5AAA2}"/>
              </a:ext>
            </a:extLst>
          </p:cNvPr>
          <p:cNvCxnSpPr>
            <a:cxnSpLocks/>
            <a:stCxn id="39" idx="6"/>
            <a:endCxn id="24" idx="2"/>
          </p:cNvCxnSpPr>
          <p:nvPr/>
        </p:nvCxnSpPr>
        <p:spPr>
          <a:xfrm>
            <a:off x="4414007" y="2935306"/>
            <a:ext cx="2768366" cy="973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9AFEAA1-9803-4F77-A7F2-DEEF840A0429}"/>
              </a:ext>
            </a:extLst>
          </p:cNvPr>
          <p:cNvCxnSpPr>
            <a:cxnSpLocks/>
            <a:stCxn id="39" idx="6"/>
            <a:endCxn id="26" idx="2"/>
          </p:cNvCxnSpPr>
          <p:nvPr/>
        </p:nvCxnSpPr>
        <p:spPr>
          <a:xfrm>
            <a:off x="4414007" y="2935306"/>
            <a:ext cx="2768366" cy="5669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ABC5C4A-6401-46D7-8BE8-BAD10E82532D}"/>
              </a:ext>
            </a:extLst>
          </p:cNvPr>
          <p:cNvCxnSpPr>
            <a:cxnSpLocks/>
            <a:stCxn id="39" idx="6"/>
            <a:endCxn id="27" idx="2"/>
          </p:cNvCxnSpPr>
          <p:nvPr/>
        </p:nvCxnSpPr>
        <p:spPr>
          <a:xfrm>
            <a:off x="4414007" y="2935306"/>
            <a:ext cx="2768366" cy="10365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8516827-CFF6-4C9A-8CED-75743459B320}"/>
              </a:ext>
            </a:extLst>
          </p:cNvPr>
          <p:cNvCxnSpPr>
            <a:cxnSpLocks/>
            <a:stCxn id="39" idx="6"/>
            <a:endCxn id="29" idx="2"/>
          </p:cNvCxnSpPr>
          <p:nvPr/>
        </p:nvCxnSpPr>
        <p:spPr>
          <a:xfrm>
            <a:off x="4414007" y="2935306"/>
            <a:ext cx="2768366" cy="15061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7676A04-8BC6-4760-B33D-171998BDA732}"/>
              </a:ext>
            </a:extLst>
          </p:cNvPr>
          <p:cNvCxnSpPr>
            <a:cxnSpLocks/>
            <a:stCxn id="39" idx="6"/>
            <a:endCxn id="30" idx="2"/>
          </p:cNvCxnSpPr>
          <p:nvPr/>
        </p:nvCxnSpPr>
        <p:spPr>
          <a:xfrm>
            <a:off x="4414007" y="2935306"/>
            <a:ext cx="2768366" cy="19757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D315238-CF6B-4AD7-B759-2650212269D6}"/>
              </a:ext>
            </a:extLst>
          </p:cNvPr>
          <p:cNvCxnSpPr>
            <a:cxnSpLocks/>
            <a:stCxn id="39" idx="6"/>
            <a:endCxn id="31" idx="2"/>
          </p:cNvCxnSpPr>
          <p:nvPr/>
        </p:nvCxnSpPr>
        <p:spPr>
          <a:xfrm>
            <a:off x="4414007" y="2935306"/>
            <a:ext cx="2768366" cy="29148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59112D6-7365-4E70-A930-A8F8D5D6B878}"/>
              </a:ext>
            </a:extLst>
          </p:cNvPr>
          <p:cNvCxnSpPr>
            <a:cxnSpLocks/>
            <a:stCxn id="39" idx="6"/>
            <a:endCxn id="32" idx="2"/>
          </p:cNvCxnSpPr>
          <p:nvPr/>
        </p:nvCxnSpPr>
        <p:spPr>
          <a:xfrm>
            <a:off x="4414007" y="2935306"/>
            <a:ext cx="2768366" cy="24452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8D31DD3B-B099-45F8-9202-CA67BF722731}"/>
              </a:ext>
            </a:extLst>
          </p:cNvPr>
          <p:cNvCxnSpPr>
            <a:cxnSpLocks/>
            <a:stCxn id="41" idx="6"/>
            <a:endCxn id="28" idx="2"/>
          </p:cNvCxnSpPr>
          <p:nvPr/>
        </p:nvCxnSpPr>
        <p:spPr>
          <a:xfrm flipV="1">
            <a:off x="4414007" y="1154339"/>
            <a:ext cx="2768366" cy="29148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EA515B2D-C724-42B0-B703-1395155C3B40}"/>
              </a:ext>
            </a:extLst>
          </p:cNvPr>
          <p:cNvCxnSpPr>
            <a:cxnSpLocks/>
            <a:stCxn id="40" idx="6"/>
            <a:endCxn id="2" idx="2"/>
          </p:cNvCxnSpPr>
          <p:nvPr/>
        </p:nvCxnSpPr>
        <p:spPr>
          <a:xfrm flipV="1">
            <a:off x="4414007" y="1623924"/>
            <a:ext cx="2768366" cy="18783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F28B638-D4EA-4D9E-B902-017A7EAD37E7}"/>
              </a:ext>
            </a:extLst>
          </p:cNvPr>
          <p:cNvCxnSpPr>
            <a:cxnSpLocks/>
            <a:stCxn id="40" idx="6"/>
            <a:endCxn id="25" idx="2"/>
          </p:cNvCxnSpPr>
          <p:nvPr/>
        </p:nvCxnSpPr>
        <p:spPr>
          <a:xfrm flipV="1">
            <a:off x="4414007" y="2093508"/>
            <a:ext cx="2768366" cy="14087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93CAB99C-99A3-4A06-A0F8-820D5D15F32E}"/>
              </a:ext>
            </a:extLst>
          </p:cNvPr>
          <p:cNvCxnSpPr>
            <a:cxnSpLocks/>
            <a:stCxn id="40" idx="6"/>
            <a:endCxn id="22" idx="2"/>
          </p:cNvCxnSpPr>
          <p:nvPr/>
        </p:nvCxnSpPr>
        <p:spPr>
          <a:xfrm flipV="1">
            <a:off x="4414007" y="2563093"/>
            <a:ext cx="2768366" cy="9391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90276CDA-6020-48FE-B2AF-4952CD51B93E}"/>
              </a:ext>
            </a:extLst>
          </p:cNvPr>
          <p:cNvCxnSpPr>
            <a:cxnSpLocks/>
            <a:stCxn id="40" idx="6"/>
            <a:endCxn id="24" idx="2"/>
          </p:cNvCxnSpPr>
          <p:nvPr/>
        </p:nvCxnSpPr>
        <p:spPr>
          <a:xfrm flipV="1">
            <a:off x="4414007" y="3032678"/>
            <a:ext cx="2768366" cy="4695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D4A1E02-7DCB-42D1-9283-2EDCC61DB4D1}"/>
              </a:ext>
            </a:extLst>
          </p:cNvPr>
          <p:cNvCxnSpPr>
            <a:cxnSpLocks/>
            <a:stCxn id="40" idx="6"/>
            <a:endCxn id="26" idx="2"/>
          </p:cNvCxnSpPr>
          <p:nvPr/>
        </p:nvCxnSpPr>
        <p:spPr>
          <a:xfrm>
            <a:off x="4414007" y="3502262"/>
            <a:ext cx="276836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78C62F59-487E-49A1-A7BF-B61A27B2D438}"/>
              </a:ext>
            </a:extLst>
          </p:cNvPr>
          <p:cNvCxnSpPr>
            <a:cxnSpLocks/>
            <a:stCxn id="40" idx="6"/>
            <a:endCxn id="27" idx="2"/>
          </p:cNvCxnSpPr>
          <p:nvPr/>
        </p:nvCxnSpPr>
        <p:spPr>
          <a:xfrm>
            <a:off x="4414007" y="3502262"/>
            <a:ext cx="2768366" cy="4695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C12E2F0E-C9DF-4A7D-8CD9-73FE800B7F05}"/>
              </a:ext>
            </a:extLst>
          </p:cNvPr>
          <p:cNvCxnSpPr>
            <a:cxnSpLocks/>
            <a:stCxn id="40" idx="6"/>
            <a:endCxn id="29" idx="2"/>
          </p:cNvCxnSpPr>
          <p:nvPr/>
        </p:nvCxnSpPr>
        <p:spPr>
          <a:xfrm>
            <a:off x="4414007" y="3502262"/>
            <a:ext cx="2768366" cy="9391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F6A9751F-F33D-4F6C-868F-6CC3B9E7866B}"/>
              </a:ext>
            </a:extLst>
          </p:cNvPr>
          <p:cNvCxnSpPr>
            <a:cxnSpLocks/>
            <a:stCxn id="40" idx="6"/>
            <a:endCxn id="30" idx="2"/>
          </p:cNvCxnSpPr>
          <p:nvPr/>
        </p:nvCxnSpPr>
        <p:spPr>
          <a:xfrm>
            <a:off x="4414007" y="3502262"/>
            <a:ext cx="2768366" cy="14087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59FF222C-D31D-4C09-A4F5-EF725FDD5C87}"/>
              </a:ext>
            </a:extLst>
          </p:cNvPr>
          <p:cNvCxnSpPr>
            <a:cxnSpLocks/>
            <a:stCxn id="40" idx="6"/>
            <a:endCxn id="32" idx="2"/>
          </p:cNvCxnSpPr>
          <p:nvPr/>
        </p:nvCxnSpPr>
        <p:spPr>
          <a:xfrm>
            <a:off x="4414007" y="3502262"/>
            <a:ext cx="2768366" cy="18783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6B32EB8-093E-4C8B-B47D-FB04B9BE7897}"/>
              </a:ext>
            </a:extLst>
          </p:cNvPr>
          <p:cNvCxnSpPr>
            <a:cxnSpLocks/>
            <a:stCxn id="40" idx="6"/>
            <a:endCxn id="31" idx="2"/>
          </p:cNvCxnSpPr>
          <p:nvPr/>
        </p:nvCxnSpPr>
        <p:spPr>
          <a:xfrm>
            <a:off x="4414007" y="3502262"/>
            <a:ext cx="2768366" cy="23479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546E6444-341E-4A78-956A-13FCCE9B7438}"/>
              </a:ext>
            </a:extLst>
          </p:cNvPr>
          <p:cNvCxnSpPr>
            <a:cxnSpLocks/>
            <a:stCxn id="41" idx="6"/>
            <a:endCxn id="22" idx="2"/>
          </p:cNvCxnSpPr>
          <p:nvPr/>
        </p:nvCxnSpPr>
        <p:spPr>
          <a:xfrm flipV="1">
            <a:off x="4414007" y="2563093"/>
            <a:ext cx="2768366" cy="15061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40DB0DBC-D7EB-470E-89B0-19AA6DA0ADF4}"/>
              </a:ext>
            </a:extLst>
          </p:cNvPr>
          <p:cNvCxnSpPr>
            <a:cxnSpLocks/>
            <a:stCxn id="41" idx="6"/>
            <a:endCxn id="26" idx="2"/>
          </p:cNvCxnSpPr>
          <p:nvPr/>
        </p:nvCxnSpPr>
        <p:spPr>
          <a:xfrm flipV="1">
            <a:off x="4414007" y="3502262"/>
            <a:ext cx="2768366" cy="5669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C3B26D00-D812-401E-B93C-70D60ED389D2}"/>
              </a:ext>
            </a:extLst>
          </p:cNvPr>
          <p:cNvCxnSpPr>
            <a:cxnSpLocks/>
            <a:stCxn id="41" idx="6"/>
            <a:endCxn id="27" idx="2"/>
          </p:cNvCxnSpPr>
          <p:nvPr/>
        </p:nvCxnSpPr>
        <p:spPr>
          <a:xfrm flipV="1">
            <a:off x="4414007" y="3971847"/>
            <a:ext cx="2768366" cy="973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D71F2F3E-ED05-4846-BBCA-37CAE3B0EC6D}"/>
              </a:ext>
            </a:extLst>
          </p:cNvPr>
          <p:cNvCxnSpPr>
            <a:cxnSpLocks/>
            <a:stCxn id="41" idx="6"/>
            <a:endCxn id="29" idx="2"/>
          </p:cNvCxnSpPr>
          <p:nvPr/>
        </p:nvCxnSpPr>
        <p:spPr>
          <a:xfrm>
            <a:off x="4414007" y="4069219"/>
            <a:ext cx="2768366" cy="3722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0D1C9C8A-1644-4D86-B80B-54BDCA602B74}"/>
              </a:ext>
            </a:extLst>
          </p:cNvPr>
          <p:cNvCxnSpPr>
            <a:cxnSpLocks/>
            <a:stCxn id="41" idx="6"/>
            <a:endCxn id="30" idx="2"/>
          </p:cNvCxnSpPr>
          <p:nvPr/>
        </p:nvCxnSpPr>
        <p:spPr>
          <a:xfrm>
            <a:off x="4414007" y="4069219"/>
            <a:ext cx="2768366" cy="8417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BD45CDBC-B484-4D9C-AB38-CDABCDBAA572}"/>
              </a:ext>
            </a:extLst>
          </p:cNvPr>
          <p:cNvCxnSpPr>
            <a:cxnSpLocks/>
            <a:stCxn id="41" idx="6"/>
            <a:endCxn id="30" idx="2"/>
          </p:cNvCxnSpPr>
          <p:nvPr/>
        </p:nvCxnSpPr>
        <p:spPr>
          <a:xfrm>
            <a:off x="4414007" y="4069219"/>
            <a:ext cx="2768366" cy="8417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63F82900-52E5-467A-8B62-EBA3C4D8F9CB}"/>
              </a:ext>
            </a:extLst>
          </p:cNvPr>
          <p:cNvCxnSpPr>
            <a:cxnSpLocks/>
            <a:stCxn id="41" idx="6"/>
            <a:endCxn id="32" idx="2"/>
          </p:cNvCxnSpPr>
          <p:nvPr/>
        </p:nvCxnSpPr>
        <p:spPr>
          <a:xfrm>
            <a:off x="4414007" y="4069219"/>
            <a:ext cx="2768366" cy="13113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B0E9ED9-0AED-47D9-9528-D857A1B628D6}"/>
              </a:ext>
            </a:extLst>
          </p:cNvPr>
          <p:cNvCxnSpPr>
            <a:cxnSpLocks/>
            <a:stCxn id="41" idx="6"/>
            <a:endCxn id="32" idx="2"/>
          </p:cNvCxnSpPr>
          <p:nvPr/>
        </p:nvCxnSpPr>
        <p:spPr>
          <a:xfrm>
            <a:off x="4414007" y="4069219"/>
            <a:ext cx="2768366" cy="13113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1B65A640-88FD-409E-A1DD-8FD3811AEE6E}"/>
              </a:ext>
            </a:extLst>
          </p:cNvPr>
          <p:cNvCxnSpPr>
            <a:cxnSpLocks/>
            <a:stCxn id="41" idx="6"/>
            <a:endCxn id="31" idx="2"/>
          </p:cNvCxnSpPr>
          <p:nvPr/>
        </p:nvCxnSpPr>
        <p:spPr>
          <a:xfrm>
            <a:off x="4414007" y="4069219"/>
            <a:ext cx="2768366" cy="17809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8889BD03-0610-40DF-8990-66B7253B273E}"/>
              </a:ext>
            </a:extLst>
          </p:cNvPr>
          <p:cNvCxnSpPr>
            <a:cxnSpLocks/>
            <a:stCxn id="41" idx="6"/>
            <a:endCxn id="2" idx="2"/>
          </p:cNvCxnSpPr>
          <p:nvPr/>
        </p:nvCxnSpPr>
        <p:spPr>
          <a:xfrm flipV="1">
            <a:off x="4414007" y="1623924"/>
            <a:ext cx="2768366" cy="24452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9044B3CB-46B3-42B8-8DBB-A0E641D63C74}"/>
              </a:ext>
            </a:extLst>
          </p:cNvPr>
          <p:cNvCxnSpPr>
            <a:cxnSpLocks/>
            <a:stCxn id="41" idx="6"/>
            <a:endCxn id="25" idx="2"/>
          </p:cNvCxnSpPr>
          <p:nvPr/>
        </p:nvCxnSpPr>
        <p:spPr>
          <a:xfrm flipV="1">
            <a:off x="4414007" y="2093508"/>
            <a:ext cx="2768366" cy="19757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5B5DE9F3-4527-421C-A559-6DB288C24A8C}"/>
              </a:ext>
            </a:extLst>
          </p:cNvPr>
          <p:cNvCxnSpPr>
            <a:cxnSpLocks/>
            <a:stCxn id="41" idx="6"/>
            <a:endCxn id="24" idx="2"/>
          </p:cNvCxnSpPr>
          <p:nvPr/>
        </p:nvCxnSpPr>
        <p:spPr>
          <a:xfrm flipV="1">
            <a:off x="4414007" y="3032678"/>
            <a:ext cx="2768366" cy="10365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6B18DD2-0794-45A2-B488-D9100AA88FBD}"/>
              </a:ext>
            </a:extLst>
          </p:cNvPr>
          <p:cNvCxnSpPr>
            <a:cxnSpLocks/>
            <a:stCxn id="12" idx="6"/>
            <a:endCxn id="39" idx="2"/>
          </p:cNvCxnSpPr>
          <p:nvPr/>
        </p:nvCxnSpPr>
        <p:spPr>
          <a:xfrm>
            <a:off x="1517708" y="2682938"/>
            <a:ext cx="2439099" cy="2523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F7C17705-726B-46BE-AA2A-51224F8B1E19}"/>
              </a:ext>
            </a:extLst>
          </p:cNvPr>
          <p:cNvCxnSpPr>
            <a:cxnSpLocks/>
            <a:stCxn id="12" idx="6"/>
            <a:endCxn id="40" idx="2"/>
          </p:cNvCxnSpPr>
          <p:nvPr/>
        </p:nvCxnSpPr>
        <p:spPr>
          <a:xfrm>
            <a:off x="1517708" y="2682938"/>
            <a:ext cx="2439099" cy="8193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5158BE2A-5D60-49C3-A349-6463ACC8F7A0}"/>
              </a:ext>
            </a:extLst>
          </p:cNvPr>
          <p:cNvCxnSpPr>
            <a:cxnSpLocks/>
            <a:stCxn id="12" idx="6"/>
            <a:endCxn id="41" idx="2"/>
          </p:cNvCxnSpPr>
          <p:nvPr/>
        </p:nvCxnSpPr>
        <p:spPr>
          <a:xfrm>
            <a:off x="1517708" y="2682938"/>
            <a:ext cx="2439099" cy="13862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6B22117-9FF4-4DB2-AE94-E5FEB27B8112}"/>
              </a:ext>
            </a:extLst>
          </p:cNvPr>
          <p:cNvCxnSpPr>
            <a:cxnSpLocks/>
            <a:stCxn id="34" idx="6"/>
            <a:endCxn id="41" idx="2"/>
          </p:cNvCxnSpPr>
          <p:nvPr/>
        </p:nvCxnSpPr>
        <p:spPr>
          <a:xfrm flipV="1">
            <a:off x="1517708" y="4069219"/>
            <a:ext cx="2439099" cy="2523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771FCFA3-E2F7-4485-BDBF-A3DBE8BA272F}"/>
              </a:ext>
            </a:extLst>
          </p:cNvPr>
          <p:cNvCxnSpPr>
            <a:cxnSpLocks/>
            <a:stCxn id="33" idx="6"/>
            <a:endCxn id="39" idx="2"/>
          </p:cNvCxnSpPr>
          <p:nvPr/>
        </p:nvCxnSpPr>
        <p:spPr>
          <a:xfrm flipV="1">
            <a:off x="1517708" y="2935306"/>
            <a:ext cx="2439099" cy="5669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AD4A0C4D-BBD6-4044-AA76-0546866B29F5}"/>
              </a:ext>
            </a:extLst>
          </p:cNvPr>
          <p:cNvCxnSpPr>
            <a:cxnSpLocks/>
            <a:stCxn id="34" idx="6"/>
            <a:endCxn id="40" idx="2"/>
          </p:cNvCxnSpPr>
          <p:nvPr/>
        </p:nvCxnSpPr>
        <p:spPr>
          <a:xfrm flipV="1">
            <a:off x="1517708" y="3502262"/>
            <a:ext cx="2439099" cy="8193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E2DAADCD-2A30-4CB2-9A50-773F7EBBE1CB}"/>
              </a:ext>
            </a:extLst>
          </p:cNvPr>
          <p:cNvCxnSpPr>
            <a:cxnSpLocks/>
            <a:stCxn id="33" idx="6"/>
            <a:endCxn id="41" idx="2"/>
          </p:cNvCxnSpPr>
          <p:nvPr/>
        </p:nvCxnSpPr>
        <p:spPr>
          <a:xfrm>
            <a:off x="1517708" y="3502263"/>
            <a:ext cx="2439099" cy="5669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FD2A6B01-3495-4263-98F0-83E3E2D88D7D}"/>
              </a:ext>
            </a:extLst>
          </p:cNvPr>
          <p:cNvCxnSpPr>
            <a:cxnSpLocks/>
            <a:stCxn id="33" idx="6"/>
            <a:endCxn id="40" idx="2"/>
          </p:cNvCxnSpPr>
          <p:nvPr/>
        </p:nvCxnSpPr>
        <p:spPr>
          <a:xfrm flipV="1">
            <a:off x="1517708" y="3502262"/>
            <a:ext cx="2439099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6786574-04EE-490E-ACF1-C06723B3B0A6}"/>
              </a:ext>
            </a:extLst>
          </p:cNvPr>
          <p:cNvCxnSpPr>
            <a:cxnSpLocks/>
            <a:stCxn id="34" idx="6"/>
            <a:endCxn id="40" idx="2"/>
          </p:cNvCxnSpPr>
          <p:nvPr/>
        </p:nvCxnSpPr>
        <p:spPr>
          <a:xfrm flipV="1">
            <a:off x="1517708" y="3502262"/>
            <a:ext cx="2439099" cy="8193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bject 3">
            <a:extLst>
              <a:ext uri="{FF2B5EF4-FFF2-40B4-BE49-F238E27FC236}">
                <a16:creationId xmlns:a16="http://schemas.microsoft.com/office/drawing/2014/main" id="{C3128C5F-3AFC-4CA0-959C-5BE9196AF8F3}"/>
              </a:ext>
            </a:extLst>
          </p:cNvPr>
          <p:cNvSpPr txBox="1"/>
          <p:nvPr/>
        </p:nvSpPr>
        <p:spPr>
          <a:xfrm>
            <a:off x="2441359" y="207034"/>
            <a:ext cx="61522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i="1" spc="-5" dirty="0">
                <a:solidFill>
                  <a:srgbClr val="2C3034"/>
                </a:solidFill>
                <a:latin typeface="Arial"/>
                <a:cs typeface="Arial"/>
              </a:rPr>
              <a:t>IDEA 3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: NONLINEAR REGRESSION FOLLOWED</a:t>
            </a:r>
          </a:p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BY </a:t>
            </a:r>
            <a:r>
              <a:rPr lang="en-US" sz="1600" b="1" spc="-5" dirty="0" err="1">
                <a:solidFill>
                  <a:srgbClr val="2C3034"/>
                </a:solidFill>
                <a:latin typeface="Arial"/>
                <a:cs typeface="Arial"/>
              </a:rPr>
              <a:t>LSq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 MODELING OF NONLINEAR PARAMETERS</a:t>
            </a:r>
            <a:endParaRPr lang="en-US" sz="1600" dirty="0">
              <a:latin typeface="Arial"/>
              <a:cs typeface="Arial"/>
            </a:endParaRP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6ED920E0-05C1-47F4-B0B1-123771586148}"/>
              </a:ext>
            </a:extLst>
          </p:cNvPr>
          <p:cNvCxnSpPr>
            <a:cxnSpLocks/>
            <a:stCxn id="34" idx="6"/>
            <a:endCxn id="39" idx="2"/>
          </p:cNvCxnSpPr>
          <p:nvPr/>
        </p:nvCxnSpPr>
        <p:spPr>
          <a:xfrm flipV="1">
            <a:off x="1517708" y="2935306"/>
            <a:ext cx="2439099" cy="13862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6151946E-326B-4ABD-A278-9542A32C3D15}"/>
              </a:ext>
            </a:extLst>
          </p:cNvPr>
          <p:cNvCxnSpPr>
            <a:cxnSpLocks/>
            <a:stCxn id="40" idx="6"/>
          </p:cNvCxnSpPr>
          <p:nvPr/>
        </p:nvCxnSpPr>
        <p:spPr>
          <a:xfrm flipV="1">
            <a:off x="4414007" y="1154339"/>
            <a:ext cx="2768366" cy="23479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43D0EFE9-DA95-46BE-96AF-06785DFDAC03}"/>
                  </a:ext>
                </a:extLst>
              </p:cNvPr>
              <p:cNvSpPr txBox="1"/>
              <p:nvPr/>
            </p:nvSpPr>
            <p:spPr>
              <a:xfrm>
                <a:off x="3416623" y="4902802"/>
                <a:ext cx="1707647" cy="5312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̂"/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acc>
                                <m:accPr>
                                  <m:chr m:val="̂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cs typeface="Times New Roman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+</m:t>
                              </m:r>
                              <m:acc>
                                <m:accPr>
                                  <m:chr m:val="̂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cs typeface="Times New Roman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𝑡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43D0EFE9-DA95-46BE-96AF-06785DFDAC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6623" y="4902802"/>
                <a:ext cx="1707647" cy="531299"/>
              </a:xfrm>
              <a:prstGeom prst="rect">
                <a:avLst/>
              </a:prstGeom>
              <a:blipFill>
                <a:blip r:embed="rId19"/>
                <a:stretch>
                  <a:fillRect t="-4598" r="-113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228CC3D0-EA32-49C4-86AB-D00FC8468C16}"/>
                  </a:ext>
                </a:extLst>
              </p:cNvPr>
              <p:cNvSpPr txBox="1"/>
              <p:nvPr/>
            </p:nvSpPr>
            <p:spPr>
              <a:xfrm>
                <a:off x="3622149" y="5655531"/>
                <a:ext cx="1018227" cy="336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acc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p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sup>
                      </m:sSup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228CC3D0-EA32-49C4-86AB-D00FC8468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2149" y="5655531"/>
                <a:ext cx="1018227" cy="336887"/>
              </a:xfrm>
              <a:prstGeom prst="rect">
                <a:avLst/>
              </a:prstGeom>
              <a:blipFill>
                <a:blip r:embed="rId20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C8F5F9C2-D1F7-42FF-A27A-CA08DBED6EE6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 rot="5400000">
            <a:off x="5701011" y="3060290"/>
            <a:ext cx="5039428" cy="79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8966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69E5D80-9B6C-4C94-A35B-B02B326D7CE6}"/>
              </a:ext>
            </a:extLst>
          </p:cNvPr>
          <p:cNvGrpSpPr/>
          <p:nvPr/>
        </p:nvGrpSpPr>
        <p:grpSpPr>
          <a:xfrm>
            <a:off x="7182373" y="957743"/>
            <a:ext cx="393192" cy="5089038"/>
            <a:chOff x="7157206" y="831908"/>
            <a:chExt cx="393192" cy="49230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/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/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𝟒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/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𝟓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/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/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𝟔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/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𝟕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/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/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𝟖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/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𝟗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/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blipFill>
                  <a:blip r:embed="rId12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/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𝟏𝟎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blipFill>
                  <a:blip r:embed="rId13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E9EA57D-36D0-4BCD-9CA0-C731E43DEA1B}"/>
              </a:ext>
            </a:extLst>
          </p:cNvPr>
          <p:cNvGrpSpPr/>
          <p:nvPr/>
        </p:nvGrpSpPr>
        <p:grpSpPr>
          <a:xfrm>
            <a:off x="1060508" y="2454338"/>
            <a:ext cx="457200" cy="2095849"/>
            <a:chOff x="926285" y="1558115"/>
            <a:chExt cx="457200" cy="20958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/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/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/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D9BC183-9DC2-469C-919C-3E906A093FDF}"/>
              </a:ext>
            </a:extLst>
          </p:cNvPr>
          <p:cNvSpPr txBox="1"/>
          <p:nvPr/>
        </p:nvSpPr>
        <p:spPr>
          <a:xfrm>
            <a:off x="738231" y="6133050"/>
            <a:ext cx="1315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DOE Factors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F66411-F3FF-4FA5-8590-C8879C9BAEE9}"/>
              </a:ext>
            </a:extLst>
          </p:cNvPr>
          <p:cNvSpPr txBox="1"/>
          <p:nvPr/>
        </p:nvSpPr>
        <p:spPr>
          <a:xfrm>
            <a:off x="6788092" y="6133050"/>
            <a:ext cx="117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Responses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7519D82-4D85-4E82-8272-DE06AB4570C8}"/>
              </a:ext>
            </a:extLst>
          </p:cNvPr>
          <p:cNvGrpSpPr/>
          <p:nvPr/>
        </p:nvGrpSpPr>
        <p:grpSpPr>
          <a:xfrm>
            <a:off x="3956807" y="2706706"/>
            <a:ext cx="457200" cy="1591113"/>
            <a:chOff x="3965196" y="3142238"/>
            <a:chExt cx="457200" cy="159111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Oval 38" descr="&#10;">
                  <a:extLst>
                    <a:ext uri="{FF2B5EF4-FFF2-40B4-BE49-F238E27FC236}">
                      <a16:creationId xmlns:a16="http://schemas.microsoft.com/office/drawing/2014/main" id="{BE390D26-C3AD-4A0B-9C55-8A5DD28E0DE7}"/>
                    </a:ext>
                  </a:extLst>
                </p:cNvPr>
                <p:cNvSpPr/>
                <p:nvPr/>
              </p:nvSpPr>
              <p:spPr>
                <a:xfrm>
                  <a:off x="3965196" y="3142238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9" name="Oval 38" descr="&#10;">
                  <a:extLst>
                    <a:ext uri="{FF2B5EF4-FFF2-40B4-BE49-F238E27FC236}">
                      <a16:creationId xmlns:a16="http://schemas.microsoft.com/office/drawing/2014/main" id="{BE390D26-C3AD-4A0B-9C55-8A5DD28E0DE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5196" y="3142238"/>
                  <a:ext cx="457200" cy="457200"/>
                </a:xfrm>
                <a:prstGeom prst="ellipse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Oval 39" descr="&#10;">
                  <a:extLst>
                    <a:ext uri="{FF2B5EF4-FFF2-40B4-BE49-F238E27FC236}">
                      <a16:creationId xmlns:a16="http://schemas.microsoft.com/office/drawing/2014/main" id="{E238EA40-C2BC-42B6-8BAF-8E4B142EE435}"/>
                    </a:ext>
                  </a:extLst>
                </p:cNvPr>
                <p:cNvSpPr/>
                <p:nvPr/>
              </p:nvSpPr>
              <p:spPr>
                <a:xfrm>
                  <a:off x="3965196" y="3709194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0" name="Oval 39" descr="&#10;">
                  <a:extLst>
                    <a:ext uri="{FF2B5EF4-FFF2-40B4-BE49-F238E27FC236}">
                      <a16:creationId xmlns:a16="http://schemas.microsoft.com/office/drawing/2014/main" id="{E238EA40-C2BC-42B6-8BAF-8E4B142EE43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5196" y="3709194"/>
                  <a:ext cx="457200" cy="457200"/>
                </a:xfrm>
                <a:prstGeom prst="ellipse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Oval 40" descr="&#10;">
                  <a:extLst>
                    <a:ext uri="{FF2B5EF4-FFF2-40B4-BE49-F238E27FC236}">
                      <a16:creationId xmlns:a16="http://schemas.microsoft.com/office/drawing/2014/main" id="{B15B35FF-DE3B-45E7-B28F-42C76D37A081}"/>
                    </a:ext>
                  </a:extLst>
                </p:cNvPr>
                <p:cNvSpPr/>
                <p:nvPr/>
              </p:nvSpPr>
              <p:spPr>
                <a:xfrm>
                  <a:off x="3965196" y="4276151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1" name="Oval 40" descr="&#10;">
                  <a:extLst>
                    <a:ext uri="{FF2B5EF4-FFF2-40B4-BE49-F238E27FC236}">
                      <a16:creationId xmlns:a16="http://schemas.microsoft.com/office/drawing/2014/main" id="{B15B35FF-DE3B-45E7-B28F-42C76D37A08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5196" y="4276151"/>
                  <a:ext cx="457200" cy="457200"/>
                </a:xfrm>
                <a:prstGeom prst="ellipse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91AF29D-C736-424B-8949-353494ED7DCD}"/>
              </a:ext>
            </a:extLst>
          </p:cNvPr>
          <p:cNvCxnSpPr>
            <a:cxnSpLocks/>
            <a:stCxn id="39" idx="6"/>
            <a:endCxn id="28" idx="2"/>
          </p:cNvCxnSpPr>
          <p:nvPr/>
        </p:nvCxnSpPr>
        <p:spPr>
          <a:xfrm flipV="1">
            <a:off x="4414007" y="1154339"/>
            <a:ext cx="2768366" cy="17809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DB148BB-6D33-4F4B-87A2-76D61F9ED83D}"/>
              </a:ext>
            </a:extLst>
          </p:cNvPr>
          <p:cNvCxnSpPr>
            <a:cxnSpLocks/>
            <a:stCxn id="39" idx="6"/>
            <a:endCxn id="2" idx="2"/>
          </p:cNvCxnSpPr>
          <p:nvPr/>
        </p:nvCxnSpPr>
        <p:spPr>
          <a:xfrm flipV="1">
            <a:off x="4414007" y="1623924"/>
            <a:ext cx="2768366" cy="13113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0197AE2-4B31-44B1-A854-B98E2F21F878}"/>
              </a:ext>
            </a:extLst>
          </p:cNvPr>
          <p:cNvCxnSpPr>
            <a:cxnSpLocks/>
            <a:stCxn id="39" idx="6"/>
            <a:endCxn id="25" idx="2"/>
          </p:cNvCxnSpPr>
          <p:nvPr/>
        </p:nvCxnSpPr>
        <p:spPr>
          <a:xfrm flipV="1">
            <a:off x="4414007" y="2093508"/>
            <a:ext cx="2768366" cy="8417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D9FEB1D-43B3-40AB-A578-41D115D356BF}"/>
              </a:ext>
            </a:extLst>
          </p:cNvPr>
          <p:cNvCxnSpPr>
            <a:cxnSpLocks/>
            <a:stCxn id="39" idx="6"/>
            <a:endCxn id="22" idx="2"/>
          </p:cNvCxnSpPr>
          <p:nvPr/>
        </p:nvCxnSpPr>
        <p:spPr>
          <a:xfrm flipV="1">
            <a:off x="4414007" y="2563093"/>
            <a:ext cx="2768366" cy="3722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D45C5D4-2B67-4B13-8F83-016978D5AAA2}"/>
              </a:ext>
            </a:extLst>
          </p:cNvPr>
          <p:cNvCxnSpPr>
            <a:cxnSpLocks/>
            <a:stCxn id="39" idx="6"/>
            <a:endCxn id="24" idx="2"/>
          </p:cNvCxnSpPr>
          <p:nvPr/>
        </p:nvCxnSpPr>
        <p:spPr>
          <a:xfrm>
            <a:off x="4414007" y="2935306"/>
            <a:ext cx="2768366" cy="973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9AFEAA1-9803-4F77-A7F2-DEEF840A0429}"/>
              </a:ext>
            </a:extLst>
          </p:cNvPr>
          <p:cNvCxnSpPr>
            <a:cxnSpLocks/>
            <a:stCxn id="39" idx="6"/>
            <a:endCxn id="26" idx="2"/>
          </p:cNvCxnSpPr>
          <p:nvPr/>
        </p:nvCxnSpPr>
        <p:spPr>
          <a:xfrm>
            <a:off x="4414007" y="2935306"/>
            <a:ext cx="2768366" cy="5669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ABC5C4A-6401-46D7-8BE8-BAD10E82532D}"/>
              </a:ext>
            </a:extLst>
          </p:cNvPr>
          <p:cNvCxnSpPr>
            <a:cxnSpLocks/>
            <a:stCxn id="39" idx="6"/>
            <a:endCxn id="27" idx="2"/>
          </p:cNvCxnSpPr>
          <p:nvPr/>
        </p:nvCxnSpPr>
        <p:spPr>
          <a:xfrm>
            <a:off x="4414007" y="2935306"/>
            <a:ext cx="2768366" cy="10365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8516827-CFF6-4C9A-8CED-75743459B320}"/>
              </a:ext>
            </a:extLst>
          </p:cNvPr>
          <p:cNvCxnSpPr>
            <a:cxnSpLocks/>
            <a:stCxn id="39" idx="6"/>
            <a:endCxn id="29" idx="2"/>
          </p:cNvCxnSpPr>
          <p:nvPr/>
        </p:nvCxnSpPr>
        <p:spPr>
          <a:xfrm>
            <a:off x="4414007" y="2935306"/>
            <a:ext cx="2768366" cy="15061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7676A04-8BC6-4760-B33D-171998BDA732}"/>
              </a:ext>
            </a:extLst>
          </p:cNvPr>
          <p:cNvCxnSpPr>
            <a:cxnSpLocks/>
            <a:stCxn id="39" idx="6"/>
            <a:endCxn id="30" idx="2"/>
          </p:cNvCxnSpPr>
          <p:nvPr/>
        </p:nvCxnSpPr>
        <p:spPr>
          <a:xfrm>
            <a:off x="4414007" y="2935306"/>
            <a:ext cx="2768366" cy="19757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D315238-CF6B-4AD7-B759-2650212269D6}"/>
              </a:ext>
            </a:extLst>
          </p:cNvPr>
          <p:cNvCxnSpPr>
            <a:cxnSpLocks/>
            <a:stCxn id="39" idx="6"/>
            <a:endCxn id="31" idx="2"/>
          </p:cNvCxnSpPr>
          <p:nvPr/>
        </p:nvCxnSpPr>
        <p:spPr>
          <a:xfrm>
            <a:off x="4414007" y="2935306"/>
            <a:ext cx="2768366" cy="29148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59112D6-7365-4E70-A930-A8F8D5D6B878}"/>
              </a:ext>
            </a:extLst>
          </p:cNvPr>
          <p:cNvCxnSpPr>
            <a:cxnSpLocks/>
            <a:stCxn id="39" idx="6"/>
            <a:endCxn id="32" idx="2"/>
          </p:cNvCxnSpPr>
          <p:nvPr/>
        </p:nvCxnSpPr>
        <p:spPr>
          <a:xfrm>
            <a:off x="4414007" y="2935306"/>
            <a:ext cx="2768366" cy="24452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8D31DD3B-B099-45F8-9202-CA67BF722731}"/>
              </a:ext>
            </a:extLst>
          </p:cNvPr>
          <p:cNvCxnSpPr>
            <a:cxnSpLocks/>
            <a:stCxn id="41" idx="6"/>
            <a:endCxn id="28" idx="2"/>
          </p:cNvCxnSpPr>
          <p:nvPr/>
        </p:nvCxnSpPr>
        <p:spPr>
          <a:xfrm flipV="1">
            <a:off x="4414007" y="1154339"/>
            <a:ext cx="2768366" cy="29148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EA515B2D-C724-42B0-B703-1395155C3B40}"/>
              </a:ext>
            </a:extLst>
          </p:cNvPr>
          <p:cNvCxnSpPr>
            <a:cxnSpLocks/>
            <a:stCxn id="40" idx="6"/>
            <a:endCxn id="2" idx="2"/>
          </p:cNvCxnSpPr>
          <p:nvPr/>
        </p:nvCxnSpPr>
        <p:spPr>
          <a:xfrm flipV="1">
            <a:off x="4414007" y="1623924"/>
            <a:ext cx="2768366" cy="18783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F28B638-D4EA-4D9E-B902-017A7EAD37E7}"/>
              </a:ext>
            </a:extLst>
          </p:cNvPr>
          <p:cNvCxnSpPr>
            <a:cxnSpLocks/>
            <a:stCxn id="40" idx="6"/>
            <a:endCxn id="25" idx="2"/>
          </p:cNvCxnSpPr>
          <p:nvPr/>
        </p:nvCxnSpPr>
        <p:spPr>
          <a:xfrm flipV="1">
            <a:off x="4414007" y="2093508"/>
            <a:ext cx="2768366" cy="14087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93CAB99C-99A3-4A06-A0F8-820D5D15F32E}"/>
              </a:ext>
            </a:extLst>
          </p:cNvPr>
          <p:cNvCxnSpPr>
            <a:cxnSpLocks/>
            <a:stCxn id="40" idx="6"/>
            <a:endCxn id="22" idx="2"/>
          </p:cNvCxnSpPr>
          <p:nvPr/>
        </p:nvCxnSpPr>
        <p:spPr>
          <a:xfrm flipV="1">
            <a:off x="4414007" y="2563093"/>
            <a:ext cx="2768366" cy="9391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90276CDA-6020-48FE-B2AF-4952CD51B93E}"/>
              </a:ext>
            </a:extLst>
          </p:cNvPr>
          <p:cNvCxnSpPr>
            <a:cxnSpLocks/>
            <a:stCxn id="40" idx="6"/>
            <a:endCxn id="24" idx="2"/>
          </p:cNvCxnSpPr>
          <p:nvPr/>
        </p:nvCxnSpPr>
        <p:spPr>
          <a:xfrm flipV="1">
            <a:off x="4414007" y="3032678"/>
            <a:ext cx="2768366" cy="4695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D4A1E02-7DCB-42D1-9283-2EDCC61DB4D1}"/>
              </a:ext>
            </a:extLst>
          </p:cNvPr>
          <p:cNvCxnSpPr>
            <a:cxnSpLocks/>
            <a:stCxn id="40" idx="6"/>
            <a:endCxn id="26" idx="2"/>
          </p:cNvCxnSpPr>
          <p:nvPr/>
        </p:nvCxnSpPr>
        <p:spPr>
          <a:xfrm>
            <a:off x="4414007" y="3502262"/>
            <a:ext cx="276836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78C62F59-487E-49A1-A7BF-B61A27B2D438}"/>
              </a:ext>
            </a:extLst>
          </p:cNvPr>
          <p:cNvCxnSpPr>
            <a:cxnSpLocks/>
            <a:stCxn id="40" idx="6"/>
            <a:endCxn id="27" idx="2"/>
          </p:cNvCxnSpPr>
          <p:nvPr/>
        </p:nvCxnSpPr>
        <p:spPr>
          <a:xfrm>
            <a:off x="4414007" y="3502262"/>
            <a:ext cx="2768366" cy="4695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C12E2F0E-C9DF-4A7D-8CD9-73FE800B7F05}"/>
              </a:ext>
            </a:extLst>
          </p:cNvPr>
          <p:cNvCxnSpPr>
            <a:cxnSpLocks/>
            <a:stCxn id="40" idx="6"/>
            <a:endCxn id="29" idx="2"/>
          </p:cNvCxnSpPr>
          <p:nvPr/>
        </p:nvCxnSpPr>
        <p:spPr>
          <a:xfrm>
            <a:off x="4414007" y="3502262"/>
            <a:ext cx="2768366" cy="9391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F6A9751F-F33D-4F6C-868F-6CC3B9E7866B}"/>
              </a:ext>
            </a:extLst>
          </p:cNvPr>
          <p:cNvCxnSpPr>
            <a:cxnSpLocks/>
            <a:stCxn id="40" idx="6"/>
            <a:endCxn id="30" idx="2"/>
          </p:cNvCxnSpPr>
          <p:nvPr/>
        </p:nvCxnSpPr>
        <p:spPr>
          <a:xfrm>
            <a:off x="4414007" y="3502262"/>
            <a:ext cx="2768366" cy="14087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59FF222C-D31D-4C09-A4F5-EF725FDD5C87}"/>
              </a:ext>
            </a:extLst>
          </p:cNvPr>
          <p:cNvCxnSpPr>
            <a:cxnSpLocks/>
            <a:stCxn id="40" idx="6"/>
            <a:endCxn id="32" idx="2"/>
          </p:cNvCxnSpPr>
          <p:nvPr/>
        </p:nvCxnSpPr>
        <p:spPr>
          <a:xfrm>
            <a:off x="4414007" y="3502262"/>
            <a:ext cx="2768366" cy="18783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6B32EB8-093E-4C8B-B47D-FB04B9BE7897}"/>
              </a:ext>
            </a:extLst>
          </p:cNvPr>
          <p:cNvCxnSpPr>
            <a:cxnSpLocks/>
            <a:stCxn id="40" idx="6"/>
            <a:endCxn id="31" idx="2"/>
          </p:cNvCxnSpPr>
          <p:nvPr/>
        </p:nvCxnSpPr>
        <p:spPr>
          <a:xfrm>
            <a:off x="4414007" y="3502262"/>
            <a:ext cx="2768366" cy="23479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546E6444-341E-4A78-956A-13FCCE9B7438}"/>
              </a:ext>
            </a:extLst>
          </p:cNvPr>
          <p:cNvCxnSpPr>
            <a:cxnSpLocks/>
            <a:stCxn id="41" idx="6"/>
            <a:endCxn id="22" idx="2"/>
          </p:cNvCxnSpPr>
          <p:nvPr/>
        </p:nvCxnSpPr>
        <p:spPr>
          <a:xfrm flipV="1">
            <a:off x="4414007" y="2563093"/>
            <a:ext cx="2768366" cy="15061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40DB0DBC-D7EB-470E-89B0-19AA6DA0ADF4}"/>
              </a:ext>
            </a:extLst>
          </p:cNvPr>
          <p:cNvCxnSpPr>
            <a:cxnSpLocks/>
            <a:stCxn id="41" idx="6"/>
            <a:endCxn id="26" idx="2"/>
          </p:cNvCxnSpPr>
          <p:nvPr/>
        </p:nvCxnSpPr>
        <p:spPr>
          <a:xfrm flipV="1">
            <a:off x="4414007" y="3502262"/>
            <a:ext cx="2768366" cy="5669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C3B26D00-D812-401E-B93C-70D60ED389D2}"/>
              </a:ext>
            </a:extLst>
          </p:cNvPr>
          <p:cNvCxnSpPr>
            <a:cxnSpLocks/>
            <a:stCxn id="41" idx="6"/>
            <a:endCxn id="27" idx="2"/>
          </p:cNvCxnSpPr>
          <p:nvPr/>
        </p:nvCxnSpPr>
        <p:spPr>
          <a:xfrm flipV="1">
            <a:off x="4414007" y="3971847"/>
            <a:ext cx="2768366" cy="973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D71F2F3E-ED05-4846-BBCA-37CAE3B0EC6D}"/>
              </a:ext>
            </a:extLst>
          </p:cNvPr>
          <p:cNvCxnSpPr>
            <a:cxnSpLocks/>
            <a:stCxn id="41" idx="6"/>
            <a:endCxn id="29" idx="2"/>
          </p:cNvCxnSpPr>
          <p:nvPr/>
        </p:nvCxnSpPr>
        <p:spPr>
          <a:xfrm>
            <a:off x="4414007" y="4069219"/>
            <a:ext cx="2768366" cy="3722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0D1C9C8A-1644-4D86-B80B-54BDCA602B74}"/>
              </a:ext>
            </a:extLst>
          </p:cNvPr>
          <p:cNvCxnSpPr>
            <a:cxnSpLocks/>
            <a:stCxn id="41" idx="6"/>
            <a:endCxn id="30" idx="2"/>
          </p:cNvCxnSpPr>
          <p:nvPr/>
        </p:nvCxnSpPr>
        <p:spPr>
          <a:xfrm>
            <a:off x="4414007" y="4069219"/>
            <a:ext cx="2768366" cy="8417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BD45CDBC-B484-4D9C-AB38-CDABCDBAA572}"/>
              </a:ext>
            </a:extLst>
          </p:cNvPr>
          <p:cNvCxnSpPr>
            <a:cxnSpLocks/>
            <a:stCxn id="41" idx="6"/>
            <a:endCxn id="30" idx="2"/>
          </p:cNvCxnSpPr>
          <p:nvPr/>
        </p:nvCxnSpPr>
        <p:spPr>
          <a:xfrm>
            <a:off x="4414007" y="4069219"/>
            <a:ext cx="2768366" cy="8417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63F82900-52E5-467A-8B62-EBA3C4D8F9CB}"/>
              </a:ext>
            </a:extLst>
          </p:cNvPr>
          <p:cNvCxnSpPr>
            <a:cxnSpLocks/>
            <a:stCxn id="41" idx="6"/>
            <a:endCxn id="32" idx="2"/>
          </p:cNvCxnSpPr>
          <p:nvPr/>
        </p:nvCxnSpPr>
        <p:spPr>
          <a:xfrm>
            <a:off x="4414007" y="4069219"/>
            <a:ext cx="2768366" cy="13113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B0E9ED9-0AED-47D9-9528-D857A1B628D6}"/>
              </a:ext>
            </a:extLst>
          </p:cNvPr>
          <p:cNvCxnSpPr>
            <a:cxnSpLocks/>
            <a:stCxn id="41" idx="6"/>
            <a:endCxn id="32" idx="2"/>
          </p:cNvCxnSpPr>
          <p:nvPr/>
        </p:nvCxnSpPr>
        <p:spPr>
          <a:xfrm>
            <a:off x="4414007" y="4069219"/>
            <a:ext cx="2768366" cy="13113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1B65A640-88FD-409E-A1DD-8FD3811AEE6E}"/>
              </a:ext>
            </a:extLst>
          </p:cNvPr>
          <p:cNvCxnSpPr>
            <a:cxnSpLocks/>
            <a:stCxn id="41" idx="6"/>
            <a:endCxn id="31" idx="2"/>
          </p:cNvCxnSpPr>
          <p:nvPr/>
        </p:nvCxnSpPr>
        <p:spPr>
          <a:xfrm>
            <a:off x="4414007" y="4069219"/>
            <a:ext cx="2768366" cy="17809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8889BD03-0610-40DF-8990-66B7253B273E}"/>
              </a:ext>
            </a:extLst>
          </p:cNvPr>
          <p:cNvCxnSpPr>
            <a:cxnSpLocks/>
            <a:stCxn id="41" idx="6"/>
            <a:endCxn id="2" idx="2"/>
          </p:cNvCxnSpPr>
          <p:nvPr/>
        </p:nvCxnSpPr>
        <p:spPr>
          <a:xfrm flipV="1">
            <a:off x="4414007" y="1623924"/>
            <a:ext cx="2768366" cy="24452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9044B3CB-46B3-42B8-8DBB-A0E641D63C74}"/>
              </a:ext>
            </a:extLst>
          </p:cNvPr>
          <p:cNvCxnSpPr>
            <a:cxnSpLocks/>
            <a:stCxn id="41" idx="6"/>
            <a:endCxn id="25" idx="2"/>
          </p:cNvCxnSpPr>
          <p:nvPr/>
        </p:nvCxnSpPr>
        <p:spPr>
          <a:xfrm flipV="1">
            <a:off x="4414007" y="2093508"/>
            <a:ext cx="2768366" cy="19757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5B5DE9F3-4527-421C-A559-6DB288C24A8C}"/>
              </a:ext>
            </a:extLst>
          </p:cNvPr>
          <p:cNvCxnSpPr>
            <a:cxnSpLocks/>
            <a:stCxn id="41" idx="6"/>
            <a:endCxn id="24" idx="2"/>
          </p:cNvCxnSpPr>
          <p:nvPr/>
        </p:nvCxnSpPr>
        <p:spPr>
          <a:xfrm flipV="1">
            <a:off x="4414007" y="3032678"/>
            <a:ext cx="2768366" cy="10365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6B18DD2-0794-45A2-B488-D9100AA88FBD}"/>
              </a:ext>
            </a:extLst>
          </p:cNvPr>
          <p:cNvCxnSpPr>
            <a:cxnSpLocks/>
            <a:stCxn id="12" idx="6"/>
            <a:endCxn id="39" idx="2"/>
          </p:cNvCxnSpPr>
          <p:nvPr/>
        </p:nvCxnSpPr>
        <p:spPr>
          <a:xfrm>
            <a:off x="1517708" y="2682938"/>
            <a:ext cx="2439099" cy="2523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F7C17705-726B-46BE-AA2A-51224F8B1E19}"/>
              </a:ext>
            </a:extLst>
          </p:cNvPr>
          <p:cNvCxnSpPr>
            <a:cxnSpLocks/>
            <a:stCxn id="12" idx="6"/>
            <a:endCxn id="40" idx="2"/>
          </p:cNvCxnSpPr>
          <p:nvPr/>
        </p:nvCxnSpPr>
        <p:spPr>
          <a:xfrm>
            <a:off x="1517708" y="2682938"/>
            <a:ext cx="2439099" cy="8193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5158BE2A-5D60-49C3-A349-6463ACC8F7A0}"/>
              </a:ext>
            </a:extLst>
          </p:cNvPr>
          <p:cNvCxnSpPr>
            <a:cxnSpLocks/>
            <a:stCxn id="12" idx="6"/>
            <a:endCxn id="41" idx="2"/>
          </p:cNvCxnSpPr>
          <p:nvPr/>
        </p:nvCxnSpPr>
        <p:spPr>
          <a:xfrm>
            <a:off x="1517708" y="2682938"/>
            <a:ext cx="2439099" cy="13862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6B22117-9FF4-4DB2-AE94-E5FEB27B8112}"/>
              </a:ext>
            </a:extLst>
          </p:cNvPr>
          <p:cNvCxnSpPr>
            <a:cxnSpLocks/>
            <a:stCxn id="34" idx="6"/>
            <a:endCxn id="41" idx="2"/>
          </p:cNvCxnSpPr>
          <p:nvPr/>
        </p:nvCxnSpPr>
        <p:spPr>
          <a:xfrm flipV="1">
            <a:off x="1517708" y="4069219"/>
            <a:ext cx="2439099" cy="2523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771FCFA3-E2F7-4485-BDBF-A3DBE8BA272F}"/>
              </a:ext>
            </a:extLst>
          </p:cNvPr>
          <p:cNvCxnSpPr>
            <a:cxnSpLocks/>
            <a:stCxn id="33" idx="6"/>
            <a:endCxn id="39" idx="2"/>
          </p:cNvCxnSpPr>
          <p:nvPr/>
        </p:nvCxnSpPr>
        <p:spPr>
          <a:xfrm flipV="1">
            <a:off x="1517708" y="2935306"/>
            <a:ext cx="2439099" cy="5669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AD4A0C4D-BBD6-4044-AA76-0546866B29F5}"/>
              </a:ext>
            </a:extLst>
          </p:cNvPr>
          <p:cNvCxnSpPr>
            <a:cxnSpLocks/>
            <a:stCxn id="34" idx="6"/>
            <a:endCxn id="40" idx="2"/>
          </p:cNvCxnSpPr>
          <p:nvPr/>
        </p:nvCxnSpPr>
        <p:spPr>
          <a:xfrm flipV="1">
            <a:off x="1517708" y="3502262"/>
            <a:ext cx="2439099" cy="8193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E2DAADCD-2A30-4CB2-9A50-773F7EBBE1CB}"/>
              </a:ext>
            </a:extLst>
          </p:cNvPr>
          <p:cNvCxnSpPr>
            <a:cxnSpLocks/>
            <a:stCxn id="33" idx="6"/>
            <a:endCxn id="41" idx="2"/>
          </p:cNvCxnSpPr>
          <p:nvPr/>
        </p:nvCxnSpPr>
        <p:spPr>
          <a:xfrm>
            <a:off x="1517708" y="3502263"/>
            <a:ext cx="2439099" cy="5669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FD2A6B01-3495-4263-98F0-83E3E2D88D7D}"/>
              </a:ext>
            </a:extLst>
          </p:cNvPr>
          <p:cNvCxnSpPr>
            <a:cxnSpLocks/>
            <a:stCxn id="33" idx="6"/>
            <a:endCxn id="40" idx="2"/>
          </p:cNvCxnSpPr>
          <p:nvPr/>
        </p:nvCxnSpPr>
        <p:spPr>
          <a:xfrm flipV="1">
            <a:off x="1517708" y="3502262"/>
            <a:ext cx="2439099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6786574-04EE-490E-ACF1-C06723B3B0A6}"/>
              </a:ext>
            </a:extLst>
          </p:cNvPr>
          <p:cNvCxnSpPr>
            <a:cxnSpLocks/>
            <a:stCxn id="34" idx="6"/>
            <a:endCxn id="40" idx="2"/>
          </p:cNvCxnSpPr>
          <p:nvPr/>
        </p:nvCxnSpPr>
        <p:spPr>
          <a:xfrm flipV="1">
            <a:off x="1517708" y="3502262"/>
            <a:ext cx="2439099" cy="8193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bject 3">
            <a:extLst>
              <a:ext uri="{FF2B5EF4-FFF2-40B4-BE49-F238E27FC236}">
                <a16:creationId xmlns:a16="http://schemas.microsoft.com/office/drawing/2014/main" id="{C3128C5F-3AFC-4CA0-959C-5BE9196AF8F3}"/>
              </a:ext>
            </a:extLst>
          </p:cNvPr>
          <p:cNvSpPr txBox="1"/>
          <p:nvPr/>
        </p:nvSpPr>
        <p:spPr>
          <a:xfrm>
            <a:off x="2441359" y="207034"/>
            <a:ext cx="61522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i="1" spc="-5" dirty="0">
                <a:solidFill>
                  <a:srgbClr val="2C3034"/>
                </a:solidFill>
                <a:latin typeface="Arial"/>
                <a:cs typeface="Arial"/>
              </a:rPr>
              <a:t>IDEA 3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: NONLINEAR REGRESSION FOLLOWED</a:t>
            </a:r>
          </a:p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BY </a:t>
            </a:r>
            <a:r>
              <a:rPr lang="en-US" sz="1600" b="1" spc="-5" dirty="0" err="1">
                <a:solidFill>
                  <a:srgbClr val="2C3034"/>
                </a:solidFill>
                <a:latin typeface="Arial"/>
                <a:cs typeface="Arial"/>
              </a:rPr>
              <a:t>LSq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 MODELING OF NONLINEAR PARAMETERS</a:t>
            </a:r>
            <a:endParaRPr lang="en-US" sz="1600" dirty="0">
              <a:latin typeface="Arial"/>
              <a:cs typeface="Arial"/>
            </a:endParaRP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6ED920E0-05C1-47F4-B0B1-123771586148}"/>
              </a:ext>
            </a:extLst>
          </p:cNvPr>
          <p:cNvCxnSpPr>
            <a:cxnSpLocks/>
            <a:stCxn id="34" idx="6"/>
            <a:endCxn id="39" idx="2"/>
          </p:cNvCxnSpPr>
          <p:nvPr/>
        </p:nvCxnSpPr>
        <p:spPr>
          <a:xfrm flipV="1">
            <a:off x="1517708" y="2935306"/>
            <a:ext cx="2439099" cy="13862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6151946E-326B-4ABD-A278-9542A32C3D15}"/>
              </a:ext>
            </a:extLst>
          </p:cNvPr>
          <p:cNvCxnSpPr>
            <a:cxnSpLocks/>
            <a:stCxn id="40" idx="6"/>
          </p:cNvCxnSpPr>
          <p:nvPr/>
        </p:nvCxnSpPr>
        <p:spPr>
          <a:xfrm flipV="1">
            <a:off x="4414007" y="1154339"/>
            <a:ext cx="2768366" cy="23479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43D0EFE9-DA95-46BE-96AF-06785DFDAC03}"/>
                  </a:ext>
                </a:extLst>
              </p:cNvPr>
              <p:cNvSpPr txBox="1"/>
              <p:nvPr/>
            </p:nvSpPr>
            <p:spPr>
              <a:xfrm>
                <a:off x="3416623" y="4902802"/>
                <a:ext cx="1707647" cy="5312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̂"/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acc>
                                <m:accPr>
                                  <m:chr m:val="̂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cs typeface="Times New Roman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+</m:t>
                              </m:r>
                              <m:acc>
                                <m:accPr>
                                  <m:chr m:val="̂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cs typeface="Times New Roman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𝑡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43D0EFE9-DA95-46BE-96AF-06785DFDAC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6623" y="4902802"/>
                <a:ext cx="1707647" cy="531299"/>
              </a:xfrm>
              <a:prstGeom prst="rect">
                <a:avLst/>
              </a:prstGeom>
              <a:blipFill>
                <a:blip r:embed="rId19"/>
                <a:stretch>
                  <a:fillRect t="-4598" r="-113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228CC3D0-EA32-49C4-86AB-D00FC8468C16}"/>
                  </a:ext>
                </a:extLst>
              </p:cNvPr>
              <p:cNvSpPr txBox="1"/>
              <p:nvPr/>
            </p:nvSpPr>
            <p:spPr>
              <a:xfrm>
                <a:off x="3622149" y="5655531"/>
                <a:ext cx="1018227" cy="336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acc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p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sup>
                      </m:sSup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228CC3D0-EA32-49C4-86AB-D00FC8468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2149" y="5655531"/>
                <a:ext cx="1018227" cy="336887"/>
              </a:xfrm>
              <a:prstGeom prst="rect">
                <a:avLst/>
              </a:prstGeom>
              <a:blipFill>
                <a:blip r:embed="rId20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C8F5F9C2-D1F7-42FF-A27A-CA08DBED6EE6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 rot="5400000">
            <a:off x="5701011" y="3060290"/>
            <a:ext cx="5039428" cy="790685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3CD4B8BF-559A-4DC0-8A91-1ABFAF9574ED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 rot="5400000">
            <a:off x="5706618" y="3050648"/>
            <a:ext cx="5065735" cy="79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5754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69E5D80-9B6C-4C94-A35B-B02B326D7CE6}"/>
              </a:ext>
            </a:extLst>
          </p:cNvPr>
          <p:cNvGrpSpPr/>
          <p:nvPr/>
        </p:nvGrpSpPr>
        <p:grpSpPr>
          <a:xfrm>
            <a:off x="7182373" y="957743"/>
            <a:ext cx="393192" cy="5089038"/>
            <a:chOff x="7157206" y="831908"/>
            <a:chExt cx="393192" cy="49230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/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/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𝟒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/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𝟓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/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/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𝟔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/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𝟕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/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/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𝟖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/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𝟗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/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blipFill>
                  <a:blip r:embed="rId12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/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𝟏𝟎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blipFill>
                  <a:blip r:embed="rId13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E9EA57D-36D0-4BCD-9CA0-C731E43DEA1B}"/>
              </a:ext>
            </a:extLst>
          </p:cNvPr>
          <p:cNvGrpSpPr/>
          <p:nvPr/>
        </p:nvGrpSpPr>
        <p:grpSpPr>
          <a:xfrm>
            <a:off x="1060508" y="2454338"/>
            <a:ext cx="457200" cy="2095849"/>
            <a:chOff x="926285" y="1558115"/>
            <a:chExt cx="457200" cy="20958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/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/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/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D9BC183-9DC2-469C-919C-3E906A093FDF}"/>
              </a:ext>
            </a:extLst>
          </p:cNvPr>
          <p:cNvSpPr txBox="1"/>
          <p:nvPr/>
        </p:nvSpPr>
        <p:spPr>
          <a:xfrm>
            <a:off x="738231" y="6133050"/>
            <a:ext cx="1315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DOE Factors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F66411-F3FF-4FA5-8590-C8879C9BAEE9}"/>
              </a:ext>
            </a:extLst>
          </p:cNvPr>
          <p:cNvSpPr txBox="1"/>
          <p:nvPr/>
        </p:nvSpPr>
        <p:spPr>
          <a:xfrm>
            <a:off x="6788092" y="6133050"/>
            <a:ext cx="117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Responses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7519D82-4D85-4E82-8272-DE06AB4570C8}"/>
              </a:ext>
            </a:extLst>
          </p:cNvPr>
          <p:cNvGrpSpPr/>
          <p:nvPr/>
        </p:nvGrpSpPr>
        <p:grpSpPr>
          <a:xfrm>
            <a:off x="3956807" y="2706706"/>
            <a:ext cx="457200" cy="1591113"/>
            <a:chOff x="3965196" y="3142238"/>
            <a:chExt cx="457200" cy="159111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Oval 38" descr="&#10;">
                  <a:extLst>
                    <a:ext uri="{FF2B5EF4-FFF2-40B4-BE49-F238E27FC236}">
                      <a16:creationId xmlns:a16="http://schemas.microsoft.com/office/drawing/2014/main" id="{BE390D26-C3AD-4A0B-9C55-8A5DD28E0DE7}"/>
                    </a:ext>
                  </a:extLst>
                </p:cNvPr>
                <p:cNvSpPr/>
                <p:nvPr/>
              </p:nvSpPr>
              <p:spPr>
                <a:xfrm>
                  <a:off x="3965196" y="3142238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9" name="Oval 38" descr="&#10;">
                  <a:extLst>
                    <a:ext uri="{FF2B5EF4-FFF2-40B4-BE49-F238E27FC236}">
                      <a16:creationId xmlns:a16="http://schemas.microsoft.com/office/drawing/2014/main" id="{BE390D26-C3AD-4A0B-9C55-8A5DD28E0DE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5196" y="3142238"/>
                  <a:ext cx="457200" cy="457200"/>
                </a:xfrm>
                <a:prstGeom prst="ellipse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Oval 39" descr="&#10;">
                  <a:extLst>
                    <a:ext uri="{FF2B5EF4-FFF2-40B4-BE49-F238E27FC236}">
                      <a16:creationId xmlns:a16="http://schemas.microsoft.com/office/drawing/2014/main" id="{E238EA40-C2BC-42B6-8BAF-8E4B142EE435}"/>
                    </a:ext>
                  </a:extLst>
                </p:cNvPr>
                <p:cNvSpPr/>
                <p:nvPr/>
              </p:nvSpPr>
              <p:spPr>
                <a:xfrm>
                  <a:off x="3965196" y="3709194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0" name="Oval 39" descr="&#10;">
                  <a:extLst>
                    <a:ext uri="{FF2B5EF4-FFF2-40B4-BE49-F238E27FC236}">
                      <a16:creationId xmlns:a16="http://schemas.microsoft.com/office/drawing/2014/main" id="{E238EA40-C2BC-42B6-8BAF-8E4B142EE43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5196" y="3709194"/>
                  <a:ext cx="457200" cy="457200"/>
                </a:xfrm>
                <a:prstGeom prst="ellipse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Oval 40" descr="&#10;">
                  <a:extLst>
                    <a:ext uri="{FF2B5EF4-FFF2-40B4-BE49-F238E27FC236}">
                      <a16:creationId xmlns:a16="http://schemas.microsoft.com/office/drawing/2014/main" id="{B15B35FF-DE3B-45E7-B28F-42C76D37A081}"/>
                    </a:ext>
                  </a:extLst>
                </p:cNvPr>
                <p:cNvSpPr/>
                <p:nvPr/>
              </p:nvSpPr>
              <p:spPr>
                <a:xfrm>
                  <a:off x="3965196" y="4276151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1" name="Oval 40" descr="&#10;">
                  <a:extLst>
                    <a:ext uri="{FF2B5EF4-FFF2-40B4-BE49-F238E27FC236}">
                      <a16:creationId xmlns:a16="http://schemas.microsoft.com/office/drawing/2014/main" id="{B15B35FF-DE3B-45E7-B28F-42C76D37A08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5196" y="4276151"/>
                  <a:ext cx="457200" cy="457200"/>
                </a:xfrm>
                <a:prstGeom prst="ellipse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91AF29D-C736-424B-8949-353494ED7DCD}"/>
              </a:ext>
            </a:extLst>
          </p:cNvPr>
          <p:cNvCxnSpPr>
            <a:cxnSpLocks/>
            <a:stCxn id="39" idx="6"/>
            <a:endCxn id="28" idx="2"/>
          </p:cNvCxnSpPr>
          <p:nvPr/>
        </p:nvCxnSpPr>
        <p:spPr>
          <a:xfrm flipV="1">
            <a:off x="4414007" y="1154339"/>
            <a:ext cx="2768366" cy="17809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DB148BB-6D33-4F4B-87A2-76D61F9ED83D}"/>
              </a:ext>
            </a:extLst>
          </p:cNvPr>
          <p:cNvCxnSpPr>
            <a:cxnSpLocks/>
            <a:stCxn id="39" idx="6"/>
            <a:endCxn id="2" idx="2"/>
          </p:cNvCxnSpPr>
          <p:nvPr/>
        </p:nvCxnSpPr>
        <p:spPr>
          <a:xfrm flipV="1">
            <a:off x="4414007" y="1623924"/>
            <a:ext cx="2768366" cy="13113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0197AE2-4B31-44B1-A854-B98E2F21F878}"/>
              </a:ext>
            </a:extLst>
          </p:cNvPr>
          <p:cNvCxnSpPr>
            <a:cxnSpLocks/>
            <a:stCxn id="39" idx="6"/>
            <a:endCxn id="25" idx="2"/>
          </p:cNvCxnSpPr>
          <p:nvPr/>
        </p:nvCxnSpPr>
        <p:spPr>
          <a:xfrm flipV="1">
            <a:off x="4414007" y="2093508"/>
            <a:ext cx="2768366" cy="8417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D9FEB1D-43B3-40AB-A578-41D115D356BF}"/>
              </a:ext>
            </a:extLst>
          </p:cNvPr>
          <p:cNvCxnSpPr>
            <a:cxnSpLocks/>
            <a:stCxn id="39" idx="6"/>
            <a:endCxn id="22" idx="2"/>
          </p:cNvCxnSpPr>
          <p:nvPr/>
        </p:nvCxnSpPr>
        <p:spPr>
          <a:xfrm flipV="1">
            <a:off x="4414007" y="2563093"/>
            <a:ext cx="2768366" cy="3722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D45C5D4-2B67-4B13-8F83-016978D5AAA2}"/>
              </a:ext>
            </a:extLst>
          </p:cNvPr>
          <p:cNvCxnSpPr>
            <a:cxnSpLocks/>
            <a:stCxn id="39" idx="6"/>
            <a:endCxn id="24" idx="2"/>
          </p:cNvCxnSpPr>
          <p:nvPr/>
        </p:nvCxnSpPr>
        <p:spPr>
          <a:xfrm>
            <a:off x="4414007" y="2935306"/>
            <a:ext cx="2768366" cy="973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9AFEAA1-9803-4F77-A7F2-DEEF840A0429}"/>
              </a:ext>
            </a:extLst>
          </p:cNvPr>
          <p:cNvCxnSpPr>
            <a:cxnSpLocks/>
            <a:stCxn id="39" idx="6"/>
            <a:endCxn id="26" idx="2"/>
          </p:cNvCxnSpPr>
          <p:nvPr/>
        </p:nvCxnSpPr>
        <p:spPr>
          <a:xfrm>
            <a:off x="4414007" y="2935306"/>
            <a:ext cx="2768366" cy="5669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ABC5C4A-6401-46D7-8BE8-BAD10E82532D}"/>
              </a:ext>
            </a:extLst>
          </p:cNvPr>
          <p:cNvCxnSpPr>
            <a:cxnSpLocks/>
            <a:stCxn id="39" idx="6"/>
            <a:endCxn id="27" idx="2"/>
          </p:cNvCxnSpPr>
          <p:nvPr/>
        </p:nvCxnSpPr>
        <p:spPr>
          <a:xfrm>
            <a:off x="4414007" y="2935306"/>
            <a:ext cx="2768366" cy="10365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8516827-CFF6-4C9A-8CED-75743459B320}"/>
              </a:ext>
            </a:extLst>
          </p:cNvPr>
          <p:cNvCxnSpPr>
            <a:cxnSpLocks/>
            <a:stCxn id="39" idx="6"/>
            <a:endCxn id="29" idx="2"/>
          </p:cNvCxnSpPr>
          <p:nvPr/>
        </p:nvCxnSpPr>
        <p:spPr>
          <a:xfrm>
            <a:off x="4414007" y="2935306"/>
            <a:ext cx="2768366" cy="15061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7676A04-8BC6-4760-B33D-171998BDA732}"/>
              </a:ext>
            </a:extLst>
          </p:cNvPr>
          <p:cNvCxnSpPr>
            <a:cxnSpLocks/>
            <a:stCxn id="39" idx="6"/>
            <a:endCxn id="30" idx="2"/>
          </p:cNvCxnSpPr>
          <p:nvPr/>
        </p:nvCxnSpPr>
        <p:spPr>
          <a:xfrm>
            <a:off x="4414007" y="2935306"/>
            <a:ext cx="2768366" cy="19757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D315238-CF6B-4AD7-B759-2650212269D6}"/>
              </a:ext>
            </a:extLst>
          </p:cNvPr>
          <p:cNvCxnSpPr>
            <a:cxnSpLocks/>
            <a:stCxn id="39" idx="6"/>
            <a:endCxn id="31" idx="2"/>
          </p:cNvCxnSpPr>
          <p:nvPr/>
        </p:nvCxnSpPr>
        <p:spPr>
          <a:xfrm>
            <a:off x="4414007" y="2935306"/>
            <a:ext cx="2768366" cy="29148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59112D6-7365-4E70-A930-A8F8D5D6B878}"/>
              </a:ext>
            </a:extLst>
          </p:cNvPr>
          <p:cNvCxnSpPr>
            <a:cxnSpLocks/>
            <a:stCxn id="39" idx="6"/>
            <a:endCxn id="32" idx="2"/>
          </p:cNvCxnSpPr>
          <p:nvPr/>
        </p:nvCxnSpPr>
        <p:spPr>
          <a:xfrm>
            <a:off x="4414007" y="2935306"/>
            <a:ext cx="2768366" cy="24452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8D31DD3B-B099-45F8-9202-CA67BF722731}"/>
              </a:ext>
            </a:extLst>
          </p:cNvPr>
          <p:cNvCxnSpPr>
            <a:cxnSpLocks/>
            <a:stCxn id="41" idx="6"/>
            <a:endCxn id="28" idx="2"/>
          </p:cNvCxnSpPr>
          <p:nvPr/>
        </p:nvCxnSpPr>
        <p:spPr>
          <a:xfrm flipV="1">
            <a:off x="4414007" y="1154339"/>
            <a:ext cx="2768366" cy="29148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EA515B2D-C724-42B0-B703-1395155C3B40}"/>
              </a:ext>
            </a:extLst>
          </p:cNvPr>
          <p:cNvCxnSpPr>
            <a:cxnSpLocks/>
            <a:stCxn id="40" idx="6"/>
            <a:endCxn id="2" idx="2"/>
          </p:cNvCxnSpPr>
          <p:nvPr/>
        </p:nvCxnSpPr>
        <p:spPr>
          <a:xfrm flipV="1">
            <a:off x="4414007" y="1623924"/>
            <a:ext cx="2768366" cy="18783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F28B638-D4EA-4D9E-B902-017A7EAD37E7}"/>
              </a:ext>
            </a:extLst>
          </p:cNvPr>
          <p:cNvCxnSpPr>
            <a:cxnSpLocks/>
            <a:stCxn id="40" idx="6"/>
            <a:endCxn id="25" idx="2"/>
          </p:cNvCxnSpPr>
          <p:nvPr/>
        </p:nvCxnSpPr>
        <p:spPr>
          <a:xfrm flipV="1">
            <a:off x="4414007" y="2093508"/>
            <a:ext cx="2768366" cy="14087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93CAB99C-99A3-4A06-A0F8-820D5D15F32E}"/>
              </a:ext>
            </a:extLst>
          </p:cNvPr>
          <p:cNvCxnSpPr>
            <a:cxnSpLocks/>
            <a:stCxn id="40" idx="6"/>
            <a:endCxn id="22" idx="2"/>
          </p:cNvCxnSpPr>
          <p:nvPr/>
        </p:nvCxnSpPr>
        <p:spPr>
          <a:xfrm flipV="1">
            <a:off x="4414007" y="2563093"/>
            <a:ext cx="2768366" cy="9391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90276CDA-6020-48FE-B2AF-4952CD51B93E}"/>
              </a:ext>
            </a:extLst>
          </p:cNvPr>
          <p:cNvCxnSpPr>
            <a:cxnSpLocks/>
            <a:stCxn id="40" idx="6"/>
            <a:endCxn id="24" idx="2"/>
          </p:cNvCxnSpPr>
          <p:nvPr/>
        </p:nvCxnSpPr>
        <p:spPr>
          <a:xfrm flipV="1">
            <a:off x="4414007" y="3032678"/>
            <a:ext cx="2768366" cy="4695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D4A1E02-7DCB-42D1-9283-2EDCC61DB4D1}"/>
              </a:ext>
            </a:extLst>
          </p:cNvPr>
          <p:cNvCxnSpPr>
            <a:cxnSpLocks/>
            <a:stCxn id="40" idx="6"/>
            <a:endCxn id="26" idx="2"/>
          </p:cNvCxnSpPr>
          <p:nvPr/>
        </p:nvCxnSpPr>
        <p:spPr>
          <a:xfrm>
            <a:off x="4414007" y="3502262"/>
            <a:ext cx="276836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78C62F59-487E-49A1-A7BF-B61A27B2D438}"/>
              </a:ext>
            </a:extLst>
          </p:cNvPr>
          <p:cNvCxnSpPr>
            <a:cxnSpLocks/>
            <a:stCxn id="40" idx="6"/>
            <a:endCxn id="27" idx="2"/>
          </p:cNvCxnSpPr>
          <p:nvPr/>
        </p:nvCxnSpPr>
        <p:spPr>
          <a:xfrm>
            <a:off x="4414007" y="3502262"/>
            <a:ext cx="2768366" cy="4695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C12E2F0E-C9DF-4A7D-8CD9-73FE800B7F05}"/>
              </a:ext>
            </a:extLst>
          </p:cNvPr>
          <p:cNvCxnSpPr>
            <a:cxnSpLocks/>
            <a:stCxn id="40" idx="6"/>
            <a:endCxn id="29" idx="2"/>
          </p:cNvCxnSpPr>
          <p:nvPr/>
        </p:nvCxnSpPr>
        <p:spPr>
          <a:xfrm>
            <a:off x="4414007" y="3502262"/>
            <a:ext cx="2768366" cy="9391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F6A9751F-F33D-4F6C-868F-6CC3B9E7866B}"/>
              </a:ext>
            </a:extLst>
          </p:cNvPr>
          <p:cNvCxnSpPr>
            <a:cxnSpLocks/>
            <a:stCxn id="40" idx="6"/>
            <a:endCxn id="30" idx="2"/>
          </p:cNvCxnSpPr>
          <p:nvPr/>
        </p:nvCxnSpPr>
        <p:spPr>
          <a:xfrm>
            <a:off x="4414007" y="3502262"/>
            <a:ext cx="2768366" cy="14087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59FF222C-D31D-4C09-A4F5-EF725FDD5C87}"/>
              </a:ext>
            </a:extLst>
          </p:cNvPr>
          <p:cNvCxnSpPr>
            <a:cxnSpLocks/>
            <a:stCxn id="40" idx="6"/>
            <a:endCxn id="32" idx="2"/>
          </p:cNvCxnSpPr>
          <p:nvPr/>
        </p:nvCxnSpPr>
        <p:spPr>
          <a:xfrm>
            <a:off x="4414007" y="3502262"/>
            <a:ext cx="2768366" cy="18783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6B32EB8-093E-4C8B-B47D-FB04B9BE7897}"/>
              </a:ext>
            </a:extLst>
          </p:cNvPr>
          <p:cNvCxnSpPr>
            <a:cxnSpLocks/>
            <a:stCxn id="40" idx="6"/>
            <a:endCxn id="31" idx="2"/>
          </p:cNvCxnSpPr>
          <p:nvPr/>
        </p:nvCxnSpPr>
        <p:spPr>
          <a:xfrm>
            <a:off x="4414007" y="3502262"/>
            <a:ext cx="2768366" cy="23479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546E6444-341E-4A78-956A-13FCCE9B7438}"/>
              </a:ext>
            </a:extLst>
          </p:cNvPr>
          <p:cNvCxnSpPr>
            <a:cxnSpLocks/>
            <a:stCxn id="41" idx="6"/>
            <a:endCxn id="22" idx="2"/>
          </p:cNvCxnSpPr>
          <p:nvPr/>
        </p:nvCxnSpPr>
        <p:spPr>
          <a:xfrm flipV="1">
            <a:off x="4414007" y="2563093"/>
            <a:ext cx="2768366" cy="15061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40DB0DBC-D7EB-470E-89B0-19AA6DA0ADF4}"/>
              </a:ext>
            </a:extLst>
          </p:cNvPr>
          <p:cNvCxnSpPr>
            <a:cxnSpLocks/>
            <a:stCxn id="41" idx="6"/>
            <a:endCxn id="26" idx="2"/>
          </p:cNvCxnSpPr>
          <p:nvPr/>
        </p:nvCxnSpPr>
        <p:spPr>
          <a:xfrm flipV="1">
            <a:off x="4414007" y="3502262"/>
            <a:ext cx="2768366" cy="5669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C3B26D00-D812-401E-B93C-70D60ED389D2}"/>
              </a:ext>
            </a:extLst>
          </p:cNvPr>
          <p:cNvCxnSpPr>
            <a:cxnSpLocks/>
            <a:stCxn id="41" idx="6"/>
            <a:endCxn id="27" idx="2"/>
          </p:cNvCxnSpPr>
          <p:nvPr/>
        </p:nvCxnSpPr>
        <p:spPr>
          <a:xfrm flipV="1">
            <a:off x="4414007" y="3971847"/>
            <a:ext cx="2768366" cy="973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D71F2F3E-ED05-4846-BBCA-37CAE3B0EC6D}"/>
              </a:ext>
            </a:extLst>
          </p:cNvPr>
          <p:cNvCxnSpPr>
            <a:cxnSpLocks/>
            <a:stCxn id="41" idx="6"/>
            <a:endCxn id="29" idx="2"/>
          </p:cNvCxnSpPr>
          <p:nvPr/>
        </p:nvCxnSpPr>
        <p:spPr>
          <a:xfrm>
            <a:off x="4414007" y="4069219"/>
            <a:ext cx="2768366" cy="3722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0D1C9C8A-1644-4D86-B80B-54BDCA602B74}"/>
              </a:ext>
            </a:extLst>
          </p:cNvPr>
          <p:cNvCxnSpPr>
            <a:cxnSpLocks/>
            <a:stCxn id="41" idx="6"/>
            <a:endCxn id="30" idx="2"/>
          </p:cNvCxnSpPr>
          <p:nvPr/>
        </p:nvCxnSpPr>
        <p:spPr>
          <a:xfrm>
            <a:off x="4414007" y="4069219"/>
            <a:ext cx="2768366" cy="8417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BD45CDBC-B484-4D9C-AB38-CDABCDBAA572}"/>
              </a:ext>
            </a:extLst>
          </p:cNvPr>
          <p:cNvCxnSpPr>
            <a:cxnSpLocks/>
            <a:stCxn id="41" idx="6"/>
            <a:endCxn id="30" idx="2"/>
          </p:cNvCxnSpPr>
          <p:nvPr/>
        </p:nvCxnSpPr>
        <p:spPr>
          <a:xfrm>
            <a:off x="4414007" y="4069219"/>
            <a:ext cx="2768366" cy="8417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63F82900-52E5-467A-8B62-EBA3C4D8F9CB}"/>
              </a:ext>
            </a:extLst>
          </p:cNvPr>
          <p:cNvCxnSpPr>
            <a:cxnSpLocks/>
            <a:stCxn id="41" idx="6"/>
            <a:endCxn id="32" idx="2"/>
          </p:cNvCxnSpPr>
          <p:nvPr/>
        </p:nvCxnSpPr>
        <p:spPr>
          <a:xfrm>
            <a:off x="4414007" y="4069219"/>
            <a:ext cx="2768366" cy="13113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B0E9ED9-0AED-47D9-9528-D857A1B628D6}"/>
              </a:ext>
            </a:extLst>
          </p:cNvPr>
          <p:cNvCxnSpPr>
            <a:cxnSpLocks/>
            <a:stCxn id="41" idx="6"/>
            <a:endCxn id="32" idx="2"/>
          </p:cNvCxnSpPr>
          <p:nvPr/>
        </p:nvCxnSpPr>
        <p:spPr>
          <a:xfrm>
            <a:off x="4414007" y="4069219"/>
            <a:ext cx="2768366" cy="13113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1B65A640-88FD-409E-A1DD-8FD3811AEE6E}"/>
              </a:ext>
            </a:extLst>
          </p:cNvPr>
          <p:cNvCxnSpPr>
            <a:cxnSpLocks/>
            <a:stCxn id="41" idx="6"/>
            <a:endCxn id="31" idx="2"/>
          </p:cNvCxnSpPr>
          <p:nvPr/>
        </p:nvCxnSpPr>
        <p:spPr>
          <a:xfrm>
            <a:off x="4414007" y="4069219"/>
            <a:ext cx="2768366" cy="17809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8889BD03-0610-40DF-8990-66B7253B273E}"/>
              </a:ext>
            </a:extLst>
          </p:cNvPr>
          <p:cNvCxnSpPr>
            <a:cxnSpLocks/>
            <a:stCxn id="41" idx="6"/>
            <a:endCxn id="2" idx="2"/>
          </p:cNvCxnSpPr>
          <p:nvPr/>
        </p:nvCxnSpPr>
        <p:spPr>
          <a:xfrm flipV="1">
            <a:off x="4414007" y="1623924"/>
            <a:ext cx="2768366" cy="24452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9044B3CB-46B3-42B8-8DBB-A0E641D63C74}"/>
              </a:ext>
            </a:extLst>
          </p:cNvPr>
          <p:cNvCxnSpPr>
            <a:cxnSpLocks/>
            <a:stCxn id="41" idx="6"/>
            <a:endCxn id="25" idx="2"/>
          </p:cNvCxnSpPr>
          <p:nvPr/>
        </p:nvCxnSpPr>
        <p:spPr>
          <a:xfrm flipV="1">
            <a:off x="4414007" y="2093508"/>
            <a:ext cx="2768366" cy="19757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5B5DE9F3-4527-421C-A559-6DB288C24A8C}"/>
              </a:ext>
            </a:extLst>
          </p:cNvPr>
          <p:cNvCxnSpPr>
            <a:cxnSpLocks/>
            <a:stCxn id="41" idx="6"/>
            <a:endCxn id="24" idx="2"/>
          </p:cNvCxnSpPr>
          <p:nvPr/>
        </p:nvCxnSpPr>
        <p:spPr>
          <a:xfrm flipV="1">
            <a:off x="4414007" y="3032678"/>
            <a:ext cx="2768366" cy="10365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6B18DD2-0794-45A2-B488-D9100AA88FBD}"/>
              </a:ext>
            </a:extLst>
          </p:cNvPr>
          <p:cNvCxnSpPr>
            <a:cxnSpLocks/>
            <a:stCxn id="12" idx="6"/>
            <a:endCxn id="39" idx="2"/>
          </p:cNvCxnSpPr>
          <p:nvPr/>
        </p:nvCxnSpPr>
        <p:spPr>
          <a:xfrm>
            <a:off x="1517708" y="2682938"/>
            <a:ext cx="2439099" cy="2523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F7C17705-726B-46BE-AA2A-51224F8B1E19}"/>
              </a:ext>
            </a:extLst>
          </p:cNvPr>
          <p:cNvCxnSpPr>
            <a:cxnSpLocks/>
            <a:stCxn id="12" idx="6"/>
            <a:endCxn id="40" idx="2"/>
          </p:cNvCxnSpPr>
          <p:nvPr/>
        </p:nvCxnSpPr>
        <p:spPr>
          <a:xfrm>
            <a:off x="1517708" y="2682938"/>
            <a:ext cx="2439099" cy="8193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5158BE2A-5D60-49C3-A349-6463ACC8F7A0}"/>
              </a:ext>
            </a:extLst>
          </p:cNvPr>
          <p:cNvCxnSpPr>
            <a:cxnSpLocks/>
            <a:stCxn id="12" idx="6"/>
            <a:endCxn id="41" idx="2"/>
          </p:cNvCxnSpPr>
          <p:nvPr/>
        </p:nvCxnSpPr>
        <p:spPr>
          <a:xfrm>
            <a:off x="1517708" y="2682938"/>
            <a:ext cx="2439099" cy="13862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6B22117-9FF4-4DB2-AE94-E5FEB27B8112}"/>
              </a:ext>
            </a:extLst>
          </p:cNvPr>
          <p:cNvCxnSpPr>
            <a:cxnSpLocks/>
            <a:stCxn id="34" idx="6"/>
            <a:endCxn id="41" idx="2"/>
          </p:cNvCxnSpPr>
          <p:nvPr/>
        </p:nvCxnSpPr>
        <p:spPr>
          <a:xfrm flipV="1">
            <a:off x="1517708" y="4069219"/>
            <a:ext cx="2439099" cy="2523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771FCFA3-E2F7-4485-BDBF-A3DBE8BA272F}"/>
              </a:ext>
            </a:extLst>
          </p:cNvPr>
          <p:cNvCxnSpPr>
            <a:cxnSpLocks/>
            <a:stCxn id="33" idx="6"/>
            <a:endCxn id="39" idx="2"/>
          </p:cNvCxnSpPr>
          <p:nvPr/>
        </p:nvCxnSpPr>
        <p:spPr>
          <a:xfrm flipV="1">
            <a:off x="1517708" y="2935306"/>
            <a:ext cx="2439099" cy="5669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AD4A0C4D-BBD6-4044-AA76-0546866B29F5}"/>
              </a:ext>
            </a:extLst>
          </p:cNvPr>
          <p:cNvCxnSpPr>
            <a:cxnSpLocks/>
            <a:stCxn id="34" idx="6"/>
            <a:endCxn id="40" idx="2"/>
          </p:cNvCxnSpPr>
          <p:nvPr/>
        </p:nvCxnSpPr>
        <p:spPr>
          <a:xfrm flipV="1">
            <a:off x="1517708" y="3502262"/>
            <a:ext cx="2439099" cy="8193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E2DAADCD-2A30-4CB2-9A50-773F7EBBE1CB}"/>
              </a:ext>
            </a:extLst>
          </p:cNvPr>
          <p:cNvCxnSpPr>
            <a:cxnSpLocks/>
            <a:stCxn id="33" idx="6"/>
            <a:endCxn id="41" idx="2"/>
          </p:cNvCxnSpPr>
          <p:nvPr/>
        </p:nvCxnSpPr>
        <p:spPr>
          <a:xfrm>
            <a:off x="1517708" y="3502263"/>
            <a:ext cx="2439099" cy="5669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FD2A6B01-3495-4263-98F0-83E3E2D88D7D}"/>
              </a:ext>
            </a:extLst>
          </p:cNvPr>
          <p:cNvCxnSpPr>
            <a:cxnSpLocks/>
            <a:stCxn id="33" idx="6"/>
            <a:endCxn id="40" idx="2"/>
          </p:cNvCxnSpPr>
          <p:nvPr/>
        </p:nvCxnSpPr>
        <p:spPr>
          <a:xfrm flipV="1">
            <a:off x="1517708" y="3502262"/>
            <a:ext cx="2439099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6786574-04EE-490E-ACF1-C06723B3B0A6}"/>
              </a:ext>
            </a:extLst>
          </p:cNvPr>
          <p:cNvCxnSpPr>
            <a:cxnSpLocks/>
            <a:stCxn id="34" idx="6"/>
            <a:endCxn id="40" idx="2"/>
          </p:cNvCxnSpPr>
          <p:nvPr/>
        </p:nvCxnSpPr>
        <p:spPr>
          <a:xfrm flipV="1">
            <a:off x="1517708" y="3502262"/>
            <a:ext cx="2439099" cy="8193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bject 3">
            <a:extLst>
              <a:ext uri="{FF2B5EF4-FFF2-40B4-BE49-F238E27FC236}">
                <a16:creationId xmlns:a16="http://schemas.microsoft.com/office/drawing/2014/main" id="{C3128C5F-3AFC-4CA0-959C-5BE9196AF8F3}"/>
              </a:ext>
            </a:extLst>
          </p:cNvPr>
          <p:cNvSpPr txBox="1"/>
          <p:nvPr/>
        </p:nvSpPr>
        <p:spPr>
          <a:xfrm>
            <a:off x="2441359" y="207034"/>
            <a:ext cx="61522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i="1" spc="-5" dirty="0">
                <a:solidFill>
                  <a:srgbClr val="2C3034"/>
                </a:solidFill>
                <a:latin typeface="Arial"/>
                <a:cs typeface="Arial"/>
              </a:rPr>
              <a:t>IDEA 3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: NONLINEAR REGRESSION FOLLOWED</a:t>
            </a:r>
          </a:p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BY </a:t>
            </a:r>
            <a:r>
              <a:rPr lang="en-US" sz="1600" b="1" spc="-5" dirty="0" err="1">
                <a:solidFill>
                  <a:srgbClr val="2C3034"/>
                </a:solidFill>
                <a:latin typeface="Arial"/>
                <a:cs typeface="Arial"/>
              </a:rPr>
              <a:t>LSq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 MODELING OF NONLINEAR PARAMETERS</a:t>
            </a:r>
            <a:endParaRPr lang="en-US" sz="1600" dirty="0">
              <a:latin typeface="Arial"/>
              <a:cs typeface="Arial"/>
            </a:endParaRP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6ED920E0-05C1-47F4-B0B1-123771586148}"/>
              </a:ext>
            </a:extLst>
          </p:cNvPr>
          <p:cNvCxnSpPr>
            <a:cxnSpLocks/>
            <a:stCxn id="34" idx="6"/>
            <a:endCxn id="39" idx="2"/>
          </p:cNvCxnSpPr>
          <p:nvPr/>
        </p:nvCxnSpPr>
        <p:spPr>
          <a:xfrm flipV="1">
            <a:off x="1517708" y="2935306"/>
            <a:ext cx="2439099" cy="13862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6151946E-326B-4ABD-A278-9542A32C3D15}"/>
              </a:ext>
            </a:extLst>
          </p:cNvPr>
          <p:cNvCxnSpPr>
            <a:cxnSpLocks/>
            <a:stCxn id="40" idx="6"/>
          </p:cNvCxnSpPr>
          <p:nvPr/>
        </p:nvCxnSpPr>
        <p:spPr>
          <a:xfrm flipV="1">
            <a:off x="4414007" y="1154339"/>
            <a:ext cx="2768366" cy="23479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43D0EFE9-DA95-46BE-96AF-06785DFDAC03}"/>
                  </a:ext>
                </a:extLst>
              </p:cNvPr>
              <p:cNvSpPr txBox="1"/>
              <p:nvPr/>
            </p:nvSpPr>
            <p:spPr>
              <a:xfrm>
                <a:off x="3416623" y="4902802"/>
                <a:ext cx="1707647" cy="5312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̂"/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acc>
                                <m:accPr>
                                  <m:chr m:val="̂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cs typeface="Times New Roman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+</m:t>
                              </m:r>
                              <m:acc>
                                <m:accPr>
                                  <m:chr m:val="̂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cs typeface="Times New Roman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𝑡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43D0EFE9-DA95-46BE-96AF-06785DFDAC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6623" y="4902802"/>
                <a:ext cx="1707647" cy="531299"/>
              </a:xfrm>
              <a:prstGeom prst="rect">
                <a:avLst/>
              </a:prstGeom>
              <a:blipFill>
                <a:blip r:embed="rId19"/>
                <a:stretch>
                  <a:fillRect t="-4598" r="-113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228CC3D0-EA32-49C4-86AB-D00FC8468C16}"/>
                  </a:ext>
                </a:extLst>
              </p:cNvPr>
              <p:cNvSpPr txBox="1"/>
              <p:nvPr/>
            </p:nvSpPr>
            <p:spPr>
              <a:xfrm>
                <a:off x="3622149" y="5655531"/>
                <a:ext cx="1018227" cy="336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acc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p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sup>
                      </m:sSup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228CC3D0-EA32-49C4-86AB-D00FC8468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2149" y="5655531"/>
                <a:ext cx="1018227" cy="336887"/>
              </a:xfrm>
              <a:prstGeom prst="rect">
                <a:avLst/>
              </a:prstGeom>
              <a:blipFill>
                <a:blip r:embed="rId20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8" name="Picture 87">
            <a:extLst>
              <a:ext uri="{FF2B5EF4-FFF2-40B4-BE49-F238E27FC236}">
                <a16:creationId xmlns:a16="http://schemas.microsoft.com/office/drawing/2014/main" id="{7D1743B6-6ECC-46C8-86A8-698B12E96A3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 rot="5400000">
            <a:off x="5706618" y="3078639"/>
            <a:ext cx="5065735" cy="794813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AA15190-253F-4F72-8FC5-4DD39F3322A4}"/>
              </a:ext>
            </a:extLst>
          </p:cNvPr>
          <p:cNvSpPr/>
          <p:nvPr/>
        </p:nvSpPr>
        <p:spPr>
          <a:xfrm>
            <a:off x="7931020" y="1091682"/>
            <a:ext cx="653143" cy="4784932"/>
          </a:xfrm>
          <a:custGeom>
            <a:avLst/>
            <a:gdLst>
              <a:gd name="connsiteX0" fmla="*/ 0 w 653143"/>
              <a:gd name="connsiteY0" fmla="*/ 0 h 4784932"/>
              <a:gd name="connsiteX1" fmla="*/ 18662 w 653143"/>
              <a:gd name="connsiteY1" fmla="*/ 419877 h 4784932"/>
              <a:gd name="connsiteX2" fmla="*/ 65315 w 653143"/>
              <a:gd name="connsiteY2" fmla="*/ 961053 h 4784932"/>
              <a:gd name="connsiteX3" fmla="*/ 149290 w 653143"/>
              <a:gd name="connsiteY3" fmla="*/ 1436914 h 4784932"/>
              <a:gd name="connsiteX4" fmla="*/ 251927 w 653143"/>
              <a:gd name="connsiteY4" fmla="*/ 1884783 h 4784932"/>
              <a:gd name="connsiteX5" fmla="*/ 522515 w 653143"/>
              <a:gd name="connsiteY5" fmla="*/ 2379306 h 4784932"/>
              <a:gd name="connsiteX6" fmla="*/ 578498 w 653143"/>
              <a:gd name="connsiteY6" fmla="*/ 2836506 h 4784932"/>
              <a:gd name="connsiteX7" fmla="*/ 587829 w 653143"/>
              <a:gd name="connsiteY7" fmla="*/ 3321698 h 4784932"/>
              <a:gd name="connsiteX8" fmla="*/ 587829 w 653143"/>
              <a:gd name="connsiteY8" fmla="*/ 3760236 h 4784932"/>
              <a:gd name="connsiteX9" fmla="*/ 578498 w 653143"/>
              <a:gd name="connsiteY9" fmla="*/ 4254759 h 4784932"/>
              <a:gd name="connsiteX10" fmla="*/ 578498 w 653143"/>
              <a:gd name="connsiteY10" fmla="*/ 4758612 h 4784932"/>
              <a:gd name="connsiteX11" fmla="*/ 653143 w 653143"/>
              <a:gd name="connsiteY11" fmla="*/ 4721289 h 4784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53143" h="4784932">
                <a:moveTo>
                  <a:pt x="0" y="0"/>
                </a:moveTo>
                <a:cubicBezTo>
                  <a:pt x="3888" y="129851"/>
                  <a:pt x="7776" y="259702"/>
                  <a:pt x="18662" y="419877"/>
                </a:cubicBezTo>
                <a:cubicBezTo>
                  <a:pt x="29548" y="580053"/>
                  <a:pt x="43544" y="791547"/>
                  <a:pt x="65315" y="961053"/>
                </a:cubicBezTo>
                <a:cubicBezTo>
                  <a:pt x="87086" y="1130559"/>
                  <a:pt x="118188" y="1282959"/>
                  <a:pt x="149290" y="1436914"/>
                </a:cubicBezTo>
                <a:cubicBezTo>
                  <a:pt x="180392" y="1590869"/>
                  <a:pt x="189723" y="1727718"/>
                  <a:pt x="251927" y="1884783"/>
                </a:cubicBezTo>
                <a:cubicBezTo>
                  <a:pt x="314131" y="2041848"/>
                  <a:pt x="468087" y="2220686"/>
                  <a:pt x="522515" y="2379306"/>
                </a:cubicBezTo>
                <a:cubicBezTo>
                  <a:pt x="576943" y="2537926"/>
                  <a:pt x="567612" y="2679441"/>
                  <a:pt x="578498" y="2836506"/>
                </a:cubicBezTo>
                <a:cubicBezTo>
                  <a:pt x="589384" y="2993571"/>
                  <a:pt x="586274" y="3167743"/>
                  <a:pt x="587829" y="3321698"/>
                </a:cubicBezTo>
                <a:cubicBezTo>
                  <a:pt x="589384" y="3475653"/>
                  <a:pt x="589384" y="3604726"/>
                  <a:pt x="587829" y="3760236"/>
                </a:cubicBezTo>
                <a:cubicBezTo>
                  <a:pt x="586274" y="3915746"/>
                  <a:pt x="580053" y="4088363"/>
                  <a:pt x="578498" y="4254759"/>
                </a:cubicBezTo>
                <a:cubicBezTo>
                  <a:pt x="576943" y="4421155"/>
                  <a:pt x="566057" y="4680857"/>
                  <a:pt x="578498" y="4758612"/>
                </a:cubicBezTo>
                <a:cubicBezTo>
                  <a:pt x="590939" y="4836367"/>
                  <a:pt x="643812" y="4716624"/>
                  <a:pt x="653143" y="472128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DBC28D-33AE-4722-ADF6-B305F031B9B4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254093" y="5731912"/>
            <a:ext cx="342900" cy="17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4497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2901822" y="207034"/>
            <a:ext cx="523012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i="1" spc="-5" dirty="0">
                <a:solidFill>
                  <a:srgbClr val="2C3034"/>
                </a:solidFill>
                <a:latin typeface="Arial"/>
                <a:cs typeface="Arial"/>
              </a:rPr>
              <a:t>IDEA 3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: NONLINEAR REGRESSION FOLLOWED</a:t>
            </a:r>
          </a:p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BY </a:t>
            </a:r>
            <a:r>
              <a:rPr lang="en-US" sz="1600" b="1" spc="-5" dirty="0" err="1">
                <a:solidFill>
                  <a:srgbClr val="2C3034"/>
                </a:solidFill>
                <a:latin typeface="Arial"/>
                <a:cs typeface="Arial"/>
              </a:rPr>
              <a:t>LSq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 MODELING OF NONLINEAR PARAMETERS</a:t>
            </a:r>
            <a:endParaRPr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AB8AD7-B218-48B8-B4D2-91628B5447A4}"/>
              </a:ext>
            </a:extLst>
          </p:cNvPr>
          <p:cNvSpPr txBox="1"/>
          <p:nvPr/>
        </p:nvSpPr>
        <p:spPr>
          <a:xfrm>
            <a:off x="1029810" y="1757779"/>
            <a:ext cx="738085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More parsimonious.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Different length responses and time points handled.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Cons: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Very limited in the set of shapes of curves that can be fit.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We need  more flexibility than simple logistic curves and Gaussian peak models.</a:t>
            </a:r>
          </a:p>
        </p:txBody>
      </p:sp>
    </p:spTree>
    <p:extLst>
      <p:ext uri="{BB962C8B-B14F-4D97-AF65-F5344CB8AC3E}">
        <p14:creationId xmlns:p14="http://schemas.microsoft.com/office/powerpoint/2010/main" val="20235573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2441359" y="207034"/>
            <a:ext cx="61522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i="1" spc="-5" dirty="0">
                <a:solidFill>
                  <a:srgbClr val="2C3034"/>
                </a:solidFill>
                <a:latin typeface="Arial"/>
                <a:cs typeface="Arial"/>
              </a:rPr>
              <a:t>IDEA 4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: SPLINE BASIS FUNCTION MODELING OF COEFFICIENTS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69E5D80-9B6C-4C94-A35B-B02B326D7CE6}"/>
              </a:ext>
            </a:extLst>
          </p:cNvPr>
          <p:cNvGrpSpPr/>
          <p:nvPr/>
        </p:nvGrpSpPr>
        <p:grpSpPr>
          <a:xfrm>
            <a:off x="7182373" y="957743"/>
            <a:ext cx="393192" cy="5089038"/>
            <a:chOff x="7157206" y="831908"/>
            <a:chExt cx="393192" cy="49230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/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/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𝟒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/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𝟓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/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/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𝟔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/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𝟕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/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/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𝟖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/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𝟗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/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blipFill>
                  <a:blip r:embed="rId12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/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𝟏𝟎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blipFill>
                  <a:blip r:embed="rId13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E9EA57D-36D0-4BCD-9CA0-C731E43DEA1B}"/>
              </a:ext>
            </a:extLst>
          </p:cNvPr>
          <p:cNvGrpSpPr/>
          <p:nvPr/>
        </p:nvGrpSpPr>
        <p:grpSpPr>
          <a:xfrm>
            <a:off x="1060508" y="2329903"/>
            <a:ext cx="457200" cy="2095849"/>
            <a:chOff x="926285" y="1558115"/>
            <a:chExt cx="457200" cy="20958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/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/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/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D9BC183-9DC2-469C-919C-3E906A093FDF}"/>
              </a:ext>
            </a:extLst>
          </p:cNvPr>
          <p:cNvSpPr txBox="1"/>
          <p:nvPr/>
        </p:nvSpPr>
        <p:spPr>
          <a:xfrm>
            <a:off x="738231" y="6133050"/>
            <a:ext cx="1315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DOE Factors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F66411-F3FF-4FA5-8590-C8879C9BAEE9}"/>
              </a:ext>
            </a:extLst>
          </p:cNvPr>
          <p:cNvSpPr txBox="1"/>
          <p:nvPr/>
        </p:nvSpPr>
        <p:spPr>
          <a:xfrm>
            <a:off x="6788092" y="6133050"/>
            <a:ext cx="117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Responses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2E348D-B479-4D03-8458-2B6534DEC73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8185" y="1038225"/>
            <a:ext cx="1857375" cy="5819775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91AF29D-C736-424B-8949-353494ED7DCD}"/>
              </a:ext>
            </a:extLst>
          </p:cNvPr>
          <p:cNvCxnSpPr>
            <a:cxnSpLocks/>
            <a:stCxn id="39" idx="6"/>
            <a:endCxn id="28" idx="2"/>
          </p:cNvCxnSpPr>
          <p:nvPr/>
        </p:nvCxnSpPr>
        <p:spPr>
          <a:xfrm flipV="1">
            <a:off x="4428063" y="1154339"/>
            <a:ext cx="2754310" cy="155655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DB148BB-6D33-4F4B-87A2-76D61F9ED83D}"/>
              </a:ext>
            </a:extLst>
          </p:cNvPr>
          <p:cNvCxnSpPr>
            <a:cxnSpLocks/>
            <a:stCxn id="39" idx="6"/>
            <a:endCxn id="2" idx="2"/>
          </p:cNvCxnSpPr>
          <p:nvPr/>
        </p:nvCxnSpPr>
        <p:spPr>
          <a:xfrm flipV="1">
            <a:off x="4428063" y="1623924"/>
            <a:ext cx="2754310" cy="108696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0197AE2-4B31-44B1-A854-B98E2F21F878}"/>
              </a:ext>
            </a:extLst>
          </p:cNvPr>
          <p:cNvCxnSpPr>
            <a:cxnSpLocks/>
            <a:stCxn id="39" idx="6"/>
            <a:endCxn id="25" idx="2"/>
          </p:cNvCxnSpPr>
          <p:nvPr/>
        </p:nvCxnSpPr>
        <p:spPr>
          <a:xfrm flipV="1">
            <a:off x="4428063" y="2093508"/>
            <a:ext cx="2754310" cy="61738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D9FEB1D-43B3-40AB-A578-41D115D356BF}"/>
              </a:ext>
            </a:extLst>
          </p:cNvPr>
          <p:cNvCxnSpPr>
            <a:cxnSpLocks/>
            <a:stCxn id="39" idx="6"/>
            <a:endCxn id="22" idx="2"/>
          </p:cNvCxnSpPr>
          <p:nvPr/>
        </p:nvCxnSpPr>
        <p:spPr>
          <a:xfrm flipV="1">
            <a:off x="4428063" y="2563093"/>
            <a:ext cx="2754310" cy="14779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D45C5D4-2B67-4B13-8F83-016978D5AAA2}"/>
              </a:ext>
            </a:extLst>
          </p:cNvPr>
          <p:cNvCxnSpPr>
            <a:cxnSpLocks/>
            <a:stCxn id="39" idx="6"/>
            <a:endCxn id="24" idx="2"/>
          </p:cNvCxnSpPr>
          <p:nvPr/>
        </p:nvCxnSpPr>
        <p:spPr>
          <a:xfrm>
            <a:off x="4428063" y="2710889"/>
            <a:ext cx="2754310" cy="32178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9AFEAA1-9803-4F77-A7F2-DEEF840A0429}"/>
              </a:ext>
            </a:extLst>
          </p:cNvPr>
          <p:cNvCxnSpPr>
            <a:cxnSpLocks/>
            <a:stCxn id="39" idx="6"/>
            <a:endCxn id="26" idx="2"/>
          </p:cNvCxnSpPr>
          <p:nvPr/>
        </p:nvCxnSpPr>
        <p:spPr>
          <a:xfrm>
            <a:off x="4428063" y="2710889"/>
            <a:ext cx="2754310" cy="79137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ABC5C4A-6401-46D7-8BE8-BAD10E82532D}"/>
              </a:ext>
            </a:extLst>
          </p:cNvPr>
          <p:cNvCxnSpPr>
            <a:cxnSpLocks/>
            <a:stCxn id="39" idx="6"/>
            <a:endCxn id="27" idx="2"/>
          </p:cNvCxnSpPr>
          <p:nvPr/>
        </p:nvCxnSpPr>
        <p:spPr>
          <a:xfrm>
            <a:off x="4428063" y="2710889"/>
            <a:ext cx="2754310" cy="126095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8516827-CFF6-4C9A-8CED-75743459B320}"/>
              </a:ext>
            </a:extLst>
          </p:cNvPr>
          <p:cNvCxnSpPr>
            <a:cxnSpLocks/>
            <a:stCxn id="39" idx="6"/>
            <a:endCxn id="29" idx="2"/>
          </p:cNvCxnSpPr>
          <p:nvPr/>
        </p:nvCxnSpPr>
        <p:spPr>
          <a:xfrm>
            <a:off x="4428063" y="2710889"/>
            <a:ext cx="2754310" cy="173054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7676A04-8BC6-4760-B33D-171998BDA732}"/>
              </a:ext>
            </a:extLst>
          </p:cNvPr>
          <p:cNvCxnSpPr>
            <a:cxnSpLocks/>
            <a:stCxn id="39" idx="6"/>
            <a:endCxn id="30" idx="2"/>
          </p:cNvCxnSpPr>
          <p:nvPr/>
        </p:nvCxnSpPr>
        <p:spPr>
          <a:xfrm>
            <a:off x="4428063" y="2710889"/>
            <a:ext cx="2754310" cy="220012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D315238-CF6B-4AD7-B759-2650212269D6}"/>
              </a:ext>
            </a:extLst>
          </p:cNvPr>
          <p:cNvCxnSpPr>
            <a:cxnSpLocks/>
            <a:stCxn id="39" idx="6"/>
            <a:endCxn id="31" idx="2"/>
          </p:cNvCxnSpPr>
          <p:nvPr/>
        </p:nvCxnSpPr>
        <p:spPr>
          <a:xfrm>
            <a:off x="4428063" y="2710889"/>
            <a:ext cx="2754310" cy="313929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8D31DD3B-B099-45F8-9202-CA67BF722731}"/>
              </a:ext>
            </a:extLst>
          </p:cNvPr>
          <p:cNvCxnSpPr>
            <a:cxnSpLocks/>
            <a:stCxn id="41" idx="6"/>
            <a:endCxn id="28" idx="2"/>
          </p:cNvCxnSpPr>
          <p:nvPr/>
        </p:nvCxnSpPr>
        <p:spPr>
          <a:xfrm flipV="1">
            <a:off x="4428063" y="1154339"/>
            <a:ext cx="2754310" cy="262542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EA515B2D-C724-42B0-B703-1395155C3B40}"/>
              </a:ext>
            </a:extLst>
          </p:cNvPr>
          <p:cNvCxnSpPr>
            <a:cxnSpLocks/>
            <a:stCxn id="40" idx="6"/>
            <a:endCxn id="2" idx="2"/>
          </p:cNvCxnSpPr>
          <p:nvPr/>
        </p:nvCxnSpPr>
        <p:spPr>
          <a:xfrm flipV="1">
            <a:off x="4428063" y="1623924"/>
            <a:ext cx="2754310" cy="162140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F28B638-D4EA-4D9E-B902-017A7EAD37E7}"/>
              </a:ext>
            </a:extLst>
          </p:cNvPr>
          <p:cNvCxnSpPr>
            <a:cxnSpLocks/>
            <a:stCxn id="40" idx="6"/>
            <a:endCxn id="25" idx="2"/>
          </p:cNvCxnSpPr>
          <p:nvPr/>
        </p:nvCxnSpPr>
        <p:spPr>
          <a:xfrm flipV="1">
            <a:off x="4428063" y="2093508"/>
            <a:ext cx="2754310" cy="115181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93CAB99C-99A3-4A06-A0F8-820D5D15F32E}"/>
              </a:ext>
            </a:extLst>
          </p:cNvPr>
          <p:cNvCxnSpPr>
            <a:cxnSpLocks/>
            <a:stCxn id="40" idx="6"/>
            <a:endCxn id="22" idx="2"/>
          </p:cNvCxnSpPr>
          <p:nvPr/>
        </p:nvCxnSpPr>
        <p:spPr>
          <a:xfrm flipV="1">
            <a:off x="4428063" y="2563093"/>
            <a:ext cx="2754310" cy="68223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90276CDA-6020-48FE-B2AF-4952CD51B93E}"/>
              </a:ext>
            </a:extLst>
          </p:cNvPr>
          <p:cNvCxnSpPr>
            <a:cxnSpLocks/>
            <a:stCxn id="40" idx="6"/>
            <a:endCxn id="24" idx="2"/>
          </p:cNvCxnSpPr>
          <p:nvPr/>
        </p:nvCxnSpPr>
        <p:spPr>
          <a:xfrm flipV="1">
            <a:off x="4428063" y="3032678"/>
            <a:ext cx="2754310" cy="21264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D4A1E02-7DCB-42D1-9283-2EDCC61DB4D1}"/>
              </a:ext>
            </a:extLst>
          </p:cNvPr>
          <p:cNvCxnSpPr>
            <a:cxnSpLocks/>
            <a:stCxn id="40" idx="6"/>
            <a:endCxn id="26" idx="2"/>
          </p:cNvCxnSpPr>
          <p:nvPr/>
        </p:nvCxnSpPr>
        <p:spPr>
          <a:xfrm>
            <a:off x="4428063" y="3245325"/>
            <a:ext cx="2754310" cy="25693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78C62F59-487E-49A1-A7BF-B61A27B2D438}"/>
              </a:ext>
            </a:extLst>
          </p:cNvPr>
          <p:cNvCxnSpPr>
            <a:cxnSpLocks/>
            <a:stCxn id="40" idx="6"/>
            <a:endCxn id="27" idx="2"/>
          </p:cNvCxnSpPr>
          <p:nvPr/>
        </p:nvCxnSpPr>
        <p:spPr>
          <a:xfrm>
            <a:off x="4428063" y="3245325"/>
            <a:ext cx="2754310" cy="72652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C12E2F0E-C9DF-4A7D-8CD9-73FE800B7F05}"/>
              </a:ext>
            </a:extLst>
          </p:cNvPr>
          <p:cNvCxnSpPr>
            <a:cxnSpLocks/>
            <a:stCxn id="40" idx="6"/>
            <a:endCxn id="29" idx="2"/>
          </p:cNvCxnSpPr>
          <p:nvPr/>
        </p:nvCxnSpPr>
        <p:spPr>
          <a:xfrm>
            <a:off x="4428063" y="3245325"/>
            <a:ext cx="2754310" cy="119610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F6A9751F-F33D-4F6C-868F-6CC3B9E7866B}"/>
              </a:ext>
            </a:extLst>
          </p:cNvPr>
          <p:cNvCxnSpPr>
            <a:cxnSpLocks/>
            <a:stCxn id="40" idx="6"/>
            <a:endCxn id="30" idx="2"/>
          </p:cNvCxnSpPr>
          <p:nvPr/>
        </p:nvCxnSpPr>
        <p:spPr>
          <a:xfrm>
            <a:off x="4428063" y="3245325"/>
            <a:ext cx="2754310" cy="166569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6B32EB8-093E-4C8B-B47D-FB04B9BE7897}"/>
              </a:ext>
            </a:extLst>
          </p:cNvPr>
          <p:cNvCxnSpPr>
            <a:cxnSpLocks/>
            <a:stCxn id="40" idx="6"/>
            <a:endCxn id="31" idx="2"/>
          </p:cNvCxnSpPr>
          <p:nvPr/>
        </p:nvCxnSpPr>
        <p:spPr>
          <a:xfrm>
            <a:off x="4428063" y="3245325"/>
            <a:ext cx="2754310" cy="260486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546E6444-341E-4A78-956A-13FCCE9B7438}"/>
              </a:ext>
            </a:extLst>
          </p:cNvPr>
          <p:cNvCxnSpPr>
            <a:cxnSpLocks/>
            <a:stCxn id="41" idx="6"/>
            <a:endCxn id="22" idx="2"/>
          </p:cNvCxnSpPr>
          <p:nvPr/>
        </p:nvCxnSpPr>
        <p:spPr>
          <a:xfrm flipV="1">
            <a:off x="4428063" y="2563093"/>
            <a:ext cx="2754310" cy="121666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40DB0DBC-D7EB-470E-89B0-19AA6DA0ADF4}"/>
              </a:ext>
            </a:extLst>
          </p:cNvPr>
          <p:cNvCxnSpPr>
            <a:cxnSpLocks/>
            <a:stCxn id="41" idx="6"/>
            <a:endCxn id="26" idx="2"/>
          </p:cNvCxnSpPr>
          <p:nvPr/>
        </p:nvCxnSpPr>
        <p:spPr>
          <a:xfrm flipV="1">
            <a:off x="4428063" y="3502262"/>
            <a:ext cx="2754310" cy="27749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C3B26D00-D812-401E-B93C-70D60ED389D2}"/>
              </a:ext>
            </a:extLst>
          </p:cNvPr>
          <p:cNvCxnSpPr>
            <a:cxnSpLocks/>
            <a:stCxn id="41" idx="6"/>
            <a:endCxn id="27" idx="2"/>
          </p:cNvCxnSpPr>
          <p:nvPr/>
        </p:nvCxnSpPr>
        <p:spPr>
          <a:xfrm>
            <a:off x="4428063" y="3779761"/>
            <a:ext cx="2754310" cy="19208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D71F2F3E-ED05-4846-BBCA-37CAE3B0EC6D}"/>
              </a:ext>
            </a:extLst>
          </p:cNvPr>
          <p:cNvCxnSpPr>
            <a:cxnSpLocks/>
            <a:stCxn id="41" idx="6"/>
            <a:endCxn id="29" idx="2"/>
          </p:cNvCxnSpPr>
          <p:nvPr/>
        </p:nvCxnSpPr>
        <p:spPr>
          <a:xfrm>
            <a:off x="4428063" y="3779761"/>
            <a:ext cx="2754310" cy="66167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0D1C9C8A-1644-4D86-B80B-54BDCA602B74}"/>
              </a:ext>
            </a:extLst>
          </p:cNvPr>
          <p:cNvCxnSpPr>
            <a:cxnSpLocks/>
            <a:stCxn id="41" idx="6"/>
            <a:endCxn id="30" idx="2"/>
          </p:cNvCxnSpPr>
          <p:nvPr/>
        </p:nvCxnSpPr>
        <p:spPr>
          <a:xfrm>
            <a:off x="4428063" y="3779761"/>
            <a:ext cx="2754310" cy="113125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B0E9ED9-0AED-47D9-9528-D857A1B628D6}"/>
              </a:ext>
            </a:extLst>
          </p:cNvPr>
          <p:cNvCxnSpPr>
            <a:cxnSpLocks/>
            <a:stCxn id="76" idx="6"/>
            <a:endCxn id="31" idx="2"/>
          </p:cNvCxnSpPr>
          <p:nvPr/>
        </p:nvCxnSpPr>
        <p:spPr>
          <a:xfrm>
            <a:off x="4428063" y="4848631"/>
            <a:ext cx="2754310" cy="100155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1B65A640-88FD-409E-A1DD-8FD3811AEE6E}"/>
              </a:ext>
            </a:extLst>
          </p:cNvPr>
          <p:cNvCxnSpPr>
            <a:cxnSpLocks/>
            <a:stCxn id="41" idx="6"/>
            <a:endCxn id="31" idx="2"/>
          </p:cNvCxnSpPr>
          <p:nvPr/>
        </p:nvCxnSpPr>
        <p:spPr>
          <a:xfrm>
            <a:off x="4428063" y="3779761"/>
            <a:ext cx="2754310" cy="207042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8889BD03-0610-40DF-8990-66B7253B273E}"/>
              </a:ext>
            </a:extLst>
          </p:cNvPr>
          <p:cNvCxnSpPr>
            <a:cxnSpLocks/>
            <a:stCxn id="41" idx="6"/>
            <a:endCxn id="2" idx="2"/>
          </p:cNvCxnSpPr>
          <p:nvPr/>
        </p:nvCxnSpPr>
        <p:spPr>
          <a:xfrm flipV="1">
            <a:off x="4428063" y="1623924"/>
            <a:ext cx="2754310" cy="215583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9044B3CB-46B3-42B8-8DBB-A0E641D63C74}"/>
              </a:ext>
            </a:extLst>
          </p:cNvPr>
          <p:cNvCxnSpPr>
            <a:cxnSpLocks/>
            <a:stCxn id="41" idx="6"/>
            <a:endCxn id="25" idx="2"/>
          </p:cNvCxnSpPr>
          <p:nvPr/>
        </p:nvCxnSpPr>
        <p:spPr>
          <a:xfrm flipV="1">
            <a:off x="4428063" y="2093508"/>
            <a:ext cx="2754310" cy="168625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5B5DE9F3-4527-421C-A559-6DB288C24A8C}"/>
              </a:ext>
            </a:extLst>
          </p:cNvPr>
          <p:cNvCxnSpPr>
            <a:cxnSpLocks/>
            <a:stCxn id="41" idx="6"/>
            <a:endCxn id="24" idx="2"/>
          </p:cNvCxnSpPr>
          <p:nvPr/>
        </p:nvCxnSpPr>
        <p:spPr>
          <a:xfrm flipV="1">
            <a:off x="4428063" y="3032678"/>
            <a:ext cx="2754310" cy="74708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7345DE9E-41CE-4911-9979-AD9172E3B20B}"/>
              </a:ext>
            </a:extLst>
          </p:cNvPr>
          <p:cNvGrpSpPr/>
          <p:nvPr/>
        </p:nvGrpSpPr>
        <p:grpSpPr>
          <a:xfrm>
            <a:off x="3970863" y="1947853"/>
            <a:ext cx="457200" cy="3129378"/>
            <a:chOff x="3970863" y="1947853"/>
            <a:chExt cx="457200" cy="312937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Oval 38" descr="&#10;">
                  <a:extLst>
                    <a:ext uri="{FF2B5EF4-FFF2-40B4-BE49-F238E27FC236}">
                      <a16:creationId xmlns:a16="http://schemas.microsoft.com/office/drawing/2014/main" id="{BE390D26-C3AD-4A0B-9C55-8A5DD28E0DE7}"/>
                    </a:ext>
                  </a:extLst>
                </p:cNvPr>
                <p:cNvSpPr/>
                <p:nvPr/>
              </p:nvSpPr>
              <p:spPr>
                <a:xfrm>
                  <a:off x="3970863" y="2482289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9" name="Oval 38" descr="&#10;">
                  <a:extLst>
                    <a:ext uri="{FF2B5EF4-FFF2-40B4-BE49-F238E27FC236}">
                      <a16:creationId xmlns:a16="http://schemas.microsoft.com/office/drawing/2014/main" id="{BE390D26-C3AD-4A0B-9C55-8A5DD28E0DE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2482289"/>
                  <a:ext cx="457200" cy="457200"/>
                </a:xfrm>
                <a:prstGeom prst="ellipse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Oval 39" descr="&#10;">
                  <a:extLst>
                    <a:ext uri="{FF2B5EF4-FFF2-40B4-BE49-F238E27FC236}">
                      <a16:creationId xmlns:a16="http://schemas.microsoft.com/office/drawing/2014/main" id="{E238EA40-C2BC-42B6-8BAF-8E4B142EE435}"/>
                    </a:ext>
                  </a:extLst>
                </p:cNvPr>
                <p:cNvSpPr/>
                <p:nvPr/>
              </p:nvSpPr>
              <p:spPr>
                <a:xfrm>
                  <a:off x="3970863" y="301672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0" name="Oval 39" descr="&#10;">
                  <a:extLst>
                    <a:ext uri="{FF2B5EF4-FFF2-40B4-BE49-F238E27FC236}">
                      <a16:creationId xmlns:a16="http://schemas.microsoft.com/office/drawing/2014/main" id="{E238EA40-C2BC-42B6-8BAF-8E4B142EE43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3016725"/>
                  <a:ext cx="457200" cy="457200"/>
                </a:xfrm>
                <a:prstGeom prst="ellipse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Oval 40" descr="&#10;">
                  <a:extLst>
                    <a:ext uri="{FF2B5EF4-FFF2-40B4-BE49-F238E27FC236}">
                      <a16:creationId xmlns:a16="http://schemas.microsoft.com/office/drawing/2014/main" id="{B15B35FF-DE3B-45E7-B28F-42C76D37A081}"/>
                    </a:ext>
                  </a:extLst>
                </p:cNvPr>
                <p:cNvSpPr/>
                <p:nvPr/>
              </p:nvSpPr>
              <p:spPr>
                <a:xfrm>
                  <a:off x="3970863" y="3551161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𝟒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1" name="Oval 40" descr="&#10;">
                  <a:extLst>
                    <a:ext uri="{FF2B5EF4-FFF2-40B4-BE49-F238E27FC236}">
                      <a16:creationId xmlns:a16="http://schemas.microsoft.com/office/drawing/2014/main" id="{B15B35FF-DE3B-45E7-B28F-42C76D37A08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3551161"/>
                  <a:ext cx="457200" cy="457200"/>
                </a:xfrm>
                <a:prstGeom prst="ellipse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Oval 63" descr="&#10;">
                  <a:extLst>
                    <a:ext uri="{FF2B5EF4-FFF2-40B4-BE49-F238E27FC236}">
                      <a16:creationId xmlns:a16="http://schemas.microsoft.com/office/drawing/2014/main" id="{D6D0B10B-53D7-4C2E-9EE0-0BA68B3A8F9A}"/>
                    </a:ext>
                  </a:extLst>
                </p:cNvPr>
                <p:cNvSpPr/>
                <p:nvPr/>
              </p:nvSpPr>
              <p:spPr>
                <a:xfrm>
                  <a:off x="3970863" y="4085597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𝟓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64" name="Oval 63" descr="&#10;">
                  <a:extLst>
                    <a:ext uri="{FF2B5EF4-FFF2-40B4-BE49-F238E27FC236}">
                      <a16:creationId xmlns:a16="http://schemas.microsoft.com/office/drawing/2014/main" id="{D6D0B10B-53D7-4C2E-9EE0-0BA68B3A8F9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4085597"/>
                  <a:ext cx="457200" cy="457200"/>
                </a:xfrm>
                <a:prstGeom prst="ellipse">
                  <a:avLst/>
                </a:prstGeom>
                <a:blipFill>
                  <a:blip r:embed="rId20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Oval 75" descr="&#10;">
                  <a:extLst>
                    <a:ext uri="{FF2B5EF4-FFF2-40B4-BE49-F238E27FC236}">
                      <a16:creationId xmlns:a16="http://schemas.microsoft.com/office/drawing/2014/main" id="{E59670C3-8BD7-47D1-9F6D-B0DABE207C0A}"/>
                    </a:ext>
                  </a:extLst>
                </p:cNvPr>
                <p:cNvSpPr/>
                <p:nvPr/>
              </p:nvSpPr>
              <p:spPr>
                <a:xfrm>
                  <a:off x="3970863" y="4620031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𝟔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76" name="Oval 75" descr="&#10;">
                  <a:extLst>
                    <a:ext uri="{FF2B5EF4-FFF2-40B4-BE49-F238E27FC236}">
                      <a16:creationId xmlns:a16="http://schemas.microsoft.com/office/drawing/2014/main" id="{E59670C3-8BD7-47D1-9F6D-B0DABE207C0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4620031"/>
                  <a:ext cx="457200" cy="457200"/>
                </a:xfrm>
                <a:prstGeom prst="ellipse">
                  <a:avLst/>
                </a:prstGeom>
                <a:blipFill>
                  <a:blip r:embed="rId21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Oval 76" descr="&#10;">
                  <a:extLst>
                    <a:ext uri="{FF2B5EF4-FFF2-40B4-BE49-F238E27FC236}">
                      <a16:creationId xmlns:a16="http://schemas.microsoft.com/office/drawing/2014/main" id="{9D95E1CF-1EE9-435F-8767-B4D1123D3869}"/>
                    </a:ext>
                  </a:extLst>
                </p:cNvPr>
                <p:cNvSpPr/>
                <p:nvPr/>
              </p:nvSpPr>
              <p:spPr>
                <a:xfrm>
                  <a:off x="3970863" y="1947853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77" name="Oval 76" descr="&#10;">
                  <a:extLst>
                    <a:ext uri="{FF2B5EF4-FFF2-40B4-BE49-F238E27FC236}">
                      <a16:creationId xmlns:a16="http://schemas.microsoft.com/office/drawing/2014/main" id="{9D95E1CF-1EE9-435F-8767-B4D1123D386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1947853"/>
                  <a:ext cx="457200" cy="457200"/>
                </a:xfrm>
                <a:prstGeom prst="ellipse">
                  <a:avLst/>
                </a:prstGeom>
                <a:blipFill>
                  <a:blip r:embed="rId22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F8BD5C3-1319-49BD-A962-0C55B644185E}"/>
              </a:ext>
            </a:extLst>
          </p:cNvPr>
          <p:cNvCxnSpPr>
            <a:cxnSpLocks/>
            <a:stCxn id="77" idx="6"/>
            <a:endCxn id="28" idx="2"/>
          </p:cNvCxnSpPr>
          <p:nvPr/>
        </p:nvCxnSpPr>
        <p:spPr>
          <a:xfrm flipV="1">
            <a:off x="4428063" y="1154339"/>
            <a:ext cx="2754310" cy="102211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818F1B4-55FC-4366-A192-4BC5D107D0BF}"/>
              </a:ext>
            </a:extLst>
          </p:cNvPr>
          <p:cNvCxnSpPr>
            <a:cxnSpLocks/>
            <a:stCxn id="77" idx="6"/>
            <a:endCxn id="2" idx="2"/>
          </p:cNvCxnSpPr>
          <p:nvPr/>
        </p:nvCxnSpPr>
        <p:spPr>
          <a:xfrm flipV="1">
            <a:off x="4428063" y="1623924"/>
            <a:ext cx="2754310" cy="55252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6773A7A7-4DC7-4351-AD36-DE6C69433713}"/>
              </a:ext>
            </a:extLst>
          </p:cNvPr>
          <p:cNvCxnSpPr>
            <a:cxnSpLocks/>
            <a:stCxn id="64" idx="6"/>
            <a:endCxn id="28" idx="2"/>
          </p:cNvCxnSpPr>
          <p:nvPr/>
        </p:nvCxnSpPr>
        <p:spPr>
          <a:xfrm flipV="1">
            <a:off x="4428063" y="1154339"/>
            <a:ext cx="2754310" cy="315985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BAD52AC-F9D7-4990-9306-860CC81C19DA}"/>
              </a:ext>
            </a:extLst>
          </p:cNvPr>
          <p:cNvCxnSpPr>
            <a:cxnSpLocks/>
            <a:stCxn id="76" idx="6"/>
            <a:endCxn id="28" idx="2"/>
          </p:cNvCxnSpPr>
          <p:nvPr/>
        </p:nvCxnSpPr>
        <p:spPr>
          <a:xfrm flipV="1">
            <a:off x="4428063" y="1154339"/>
            <a:ext cx="2754310" cy="369429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A7CB9C86-197A-4270-9F9A-8FD10343D364}"/>
              </a:ext>
            </a:extLst>
          </p:cNvPr>
          <p:cNvCxnSpPr>
            <a:cxnSpLocks/>
            <a:stCxn id="40" idx="6"/>
            <a:endCxn id="28" idx="2"/>
          </p:cNvCxnSpPr>
          <p:nvPr/>
        </p:nvCxnSpPr>
        <p:spPr>
          <a:xfrm flipV="1">
            <a:off x="4428063" y="1154339"/>
            <a:ext cx="2754310" cy="209098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4CD3D283-5EA7-4915-8881-D1D8EF3FD2B8}"/>
              </a:ext>
            </a:extLst>
          </p:cNvPr>
          <p:cNvCxnSpPr>
            <a:cxnSpLocks/>
            <a:stCxn id="64" idx="6"/>
            <a:endCxn id="2" idx="2"/>
          </p:cNvCxnSpPr>
          <p:nvPr/>
        </p:nvCxnSpPr>
        <p:spPr>
          <a:xfrm flipV="1">
            <a:off x="4428063" y="1623924"/>
            <a:ext cx="2754310" cy="269027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65AEFC5-B018-496C-B516-79BF6BA55819}"/>
              </a:ext>
            </a:extLst>
          </p:cNvPr>
          <p:cNvCxnSpPr>
            <a:cxnSpLocks/>
            <a:stCxn id="76" idx="6"/>
            <a:endCxn id="2" idx="2"/>
          </p:cNvCxnSpPr>
          <p:nvPr/>
        </p:nvCxnSpPr>
        <p:spPr>
          <a:xfrm flipV="1">
            <a:off x="4428063" y="1623924"/>
            <a:ext cx="2754310" cy="322470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5DB84545-2900-4ADC-A4EB-2C8E110DBF44}"/>
              </a:ext>
            </a:extLst>
          </p:cNvPr>
          <p:cNvCxnSpPr>
            <a:cxnSpLocks/>
            <a:stCxn id="77" idx="6"/>
            <a:endCxn id="25" idx="2"/>
          </p:cNvCxnSpPr>
          <p:nvPr/>
        </p:nvCxnSpPr>
        <p:spPr>
          <a:xfrm flipV="1">
            <a:off x="4428063" y="2093508"/>
            <a:ext cx="2754310" cy="8294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38652D6D-B294-4C5E-8FEB-F44806473915}"/>
              </a:ext>
            </a:extLst>
          </p:cNvPr>
          <p:cNvCxnSpPr>
            <a:cxnSpLocks/>
            <a:stCxn id="64" idx="6"/>
            <a:endCxn id="25" idx="2"/>
          </p:cNvCxnSpPr>
          <p:nvPr/>
        </p:nvCxnSpPr>
        <p:spPr>
          <a:xfrm flipV="1">
            <a:off x="4428063" y="2093508"/>
            <a:ext cx="2754310" cy="222068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7B271CB9-38F0-40F3-90EA-084175B3079E}"/>
              </a:ext>
            </a:extLst>
          </p:cNvPr>
          <p:cNvCxnSpPr>
            <a:cxnSpLocks/>
            <a:stCxn id="76" idx="6"/>
            <a:endCxn id="25" idx="2"/>
          </p:cNvCxnSpPr>
          <p:nvPr/>
        </p:nvCxnSpPr>
        <p:spPr>
          <a:xfrm flipV="1">
            <a:off x="4428063" y="2093508"/>
            <a:ext cx="2754310" cy="275512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38FDA450-6C15-4254-AB65-99C8A5868919}"/>
              </a:ext>
            </a:extLst>
          </p:cNvPr>
          <p:cNvCxnSpPr>
            <a:cxnSpLocks/>
            <a:stCxn id="77" idx="6"/>
            <a:endCxn id="22" idx="2"/>
          </p:cNvCxnSpPr>
          <p:nvPr/>
        </p:nvCxnSpPr>
        <p:spPr>
          <a:xfrm>
            <a:off x="4428063" y="2176453"/>
            <a:ext cx="2754310" cy="38664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9FE0A10E-2A3E-4020-8B90-95152879E95A}"/>
              </a:ext>
            </a:extLst>
          </p:cNvPr>
          <p:cNvCxnSpPr>
            <a:cxnSpLocks/>
            <a:stCxn id="64" idx="6"/>
            <a:endCxn id="22" idx="2"/>
          </p:cNvCxnSpPr>
          <p:nvPr/>
        </p:nvCxnSpPr>
        <p:spPr>
          <a:xfrm flipV="1">
            <a:off x="4428063" y="2563093"/>
            <a:ext cx="2754310" cy="175110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7044090F-208A-420E-B3A4-8DF084046854}"/>
              </a:ext>
            </a:extLst>
          </p:cNvPr>
          <p:cNvCxnSpPr>
            <a:cxnSpLocks/>
            <a:stCxn id="76" idx="6"/>
            <a:endCxn id="22" idx="2"/>
          </p:cNvCxnSpPr>
          <p:nvPr/>
        </p:nvCxnSpPr>
        <p:spPr>
          <a:xfrm flipV="1">
            <a:off x="4428063" y="2563093"/>
            <a:ext cx="2754310" cy="228553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AAE73628-B692-4E8E-9072-014A4BDF28CB}"/>
              </a:ext>
            </a:extLst>
          </p:cNvPr>
          <p:cNvCxnSpPr>
            <a:cxnSpLocks/>
            <a:stCxn id="77" idx="6"/>
            <a:endCxn id="24" idx="2"/>
          </p:cNvCxnSpPr>
          <p:nvPr/>
        </p:nvCxnSpPr>
        <p:spPr>
          <a:xfrm>
            <a:off x="4428063" y="2176453"/>
            <a:ext cx="2754310" cy="85622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20FCA468-8BB2-48D2-B4F5-BD360ACBC80A}"/>
              </a:ext>
            </a:extLst>
          </p:cNvPr>
          <p:cNvCxnSpPr>
            <a:cxnSpLocks/>
            <a:stCxn id="64" idx="6"/>
            <a:endCxn id="24" idx="2"/>
          </p:cNvCxnSpPr>
          <p:nvPr/>
        </p:nvCxnSpPr>
        <p:spPr>
          <a:xfrm flipV="1">
            <a:off x="4428063" y="3032678"/>
            <a:ext cx="2754310" cy="128151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65680EED-1B9E-4F50-ADA9-3948034CFA54}"/>
              </a:ext>
            </a:extLst>
          </p:cNvPr>
          <p:cNvCxnSpPr>
            <a:cxnSpLocks/>
            <a:stCxn id="76" idx="6"/>
            <a:endCxn id="24" idx="2"/>
          </p:cNvCxnSpPr>
          <p:nvPr/>
        </p:nvCxnSpPr>
        <p:spPr>
          <a:xfrm flipV="1">
            <a:off x="4428063" y="3032678"/>
            <a:ext cx="2754310" cy="181595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BA2D574A-C93A-4050-B1FF-7EAD6F800515}"/>
              </a:ext>
            </a:extLst>
          </p:cNvPr>
          <p:cNvCxnSpPr>
            <a:cxnSpLocks/>
            <a:stCxn id="77" idx="6"/>
            <a:endCxn id="26" idx="2"/>
          </p:cNvCxnSpPr>
          <p:nvPr/>
        </p:nvCxnSpPr>
        <p:spPr>
          <a:xfrm>
            <a:off x="4428063" y="2176453"/>
            <a:ext cx="2754310" cy="132580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F41FB349-2043-4774-887C-8720020C2021}"/>
              </a:ext>
            </a:extLst>
          </p:cNvPr>
          <p:cNvCxnSpPr>
            <a:cxnSpLocks/>
            <a:stCxn id="64" idx="6"/>
            <a:endCxn id="26" idx="2"/>
          </p:cNvCxnSpPr>
          <p:nvPr/>
        </p:nvCxnSpPr>
        <p:spPr>
          <a:xfrm flipV="1">
            <a:off x="4428063" y="3502262"/>
            <a:ext cx="2754310" cy="81193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349445E7-36A9-4BF5-A69F-8A7F44BC08BB}"/>
              </a:ext>
            </a:extLst>
          </p:cNvPr>
          <p:cNvCxnSpPr>
            <a:cxnSpLocks/>
            <a:stCxn id="76" idx="6"/>
            <a:endCxn id="26" idx="2"/>
          </p:cNvCxnSpPr>
          <p:nvPr/>
        </p:nvCxnSpPr>
        <p:spPr>
          <a:xfrm flipV="1">
            <a:off x="4428063" y="3502262"/>
            <a:ext cx="2754310" cy="134636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5B84F61D-1F30-41F0-AAF4-6D03B36E37FA}"/>
              </a:ext>
            </a:extLst>
          </p:cNvPr>
          <p:cNvCxnSpPr>
            <a:cxnSpLocks/>
            <a:stCxn id="77" idx="6"/>
            <a:endCxn id="29" idx="2"/>
          </p:cNvCxnSpPr>
          <p:nvPr/>
        </p:nvCxnSpPr>
        <p:spPr>
          <a:xfrm>
            <a:off x="4428063" y="2176453"/>
            <a:ext cx="2754310" cy="226497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57F9F25E-0C1A-4B4D-AF8F-8EB4B233DAE5}"/>
              </a:ext>
            </a:extLst>
          </p:cNvPr>
          <p:cNvCxnSpPr>
            <a:cxnSpLocks/>
            <a:stCxn id="64" idx="6"/>
            <a:endCxn id="29" idx="2"/>
          </p:cNvCxnSpPr>
          <p:nvPr/>
        </p:nvCxnSpPr>
        <p:spPr>
          <a:xfrm>
            <a:off x="4428063" y="4314197"/>
            <a:ext cx="2754310" cy="12723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A5CEDD91-6ECD-4F74-9C24-388030D07F13}"/>
              </a:ext>
            </a:extLst>
          </p:cNvPr>
          <p:cNvCxnSpPr>
            <a:cxnSpLocks/>
            <a:stCxn id="76" idx="6"/>
            <a:endCxn id="27" idx="2"/>
          </p:cNvCxnSpPr>
          <p:nvPr/>
        </p:nvCxnSpPr>
        <p:spPr>
          <a:xfrm flipV="1">
            <a:off x="4428063" y="3971847"/>
            <a:ext cx="2754310" cy="87678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900B9123-0A89-4D20-9C33-89E7B31472D1}"/>
              </a:ext>
            </a:extLst>
          </p:cNvPr>
          <p:cNvCxnSpPr>
            <a:cxnSpLocks/>
            <a:stCxn id="64" idx="6"/>
            <a:endCxn id="27" idx="2"/>
          </p:cNvCxnSpPr>
          <p:nvPr/>
        </p:nvCxnSpPr>
        <p:spPr>
          <a:xfrm flipV="1">
            <a:off x="4428063" y="3971847"/>
            <a:ext cx="2754310" cy="34235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689EF167-F015-4B77-9877-5DD38033CA66}"/>
              </a:ext>
            </a:extLst>
          </p:cNvPr>
          <p:cNvCxnSpPr>
            <a:cxnSpLocks/>
            <a:stCxn id="64" idx="6"/>
            <a:endCxn id="30" idx="2"/>
          </p:cNvCxnSpPr>
          <p:nvPr/>
        </p:nvCxnSpPr>
        <p:spPr>
          <a:xfrm>
            <a:off x="4428063" y="4314197"/>
            <a:ext cx="2754310" cy="59681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3C3CB99F-FA23-4D20-9577-C3AA827C55C4}"/>
              </a:ext>
            </a:extLst>
          </p:cNvPr>
          <p:cNvCxnSpPr>
            <a:cxnSpLocks/>
            <a:stCxn id="76" idx="6"/>
            <a:endCxn id="29" idx="2"/>
          </p:cNvCxnSpPr>
          <p:nvPr/>
        </p:nvCxnSpPr>
        <p:spPr>
          <a:xfrm flipV="1">
            <a:off x="4428063" y="4441432"/>
            <a:ext cx="2754310" cy="40719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93768AC9-912A-403A-BB66-3278BBBDDB0A}"/>
              </a:ext>
            </a:extLst>
          </p:cNvPr>
          <p:cNvCxnSpPr>
            <a:cxnSpLocks/>
            <a:stCxn id="76" idx="6"/>
            <a:endCxn id="30" idx="2"/>
          </p:cNvCxnSpPr>
          <p:nvPr/>
        </p:nvCxnSpPr>
        <p:spPr>
          <a:xfrm>
            <a:off x="4428063" y="4848631"/>
            <a:ext cx="2754310" cy="6238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7590A4F4-5681-4246-BCD7-6E8753A90EEA}"/>
              </a:ext>
            </a:extLst>
          </p:cNvPr>
          <p:cNvCxnSpPr>
            <a:cxnSpLocks/>
            <a:stCxn id="77" idx="6"/>
            <a:endCxn id="30" idx="2"/>
          </p:cNvCxnSpPr>
          <p:nvPr/>
        </p:nvCxnSpPr>
        <p:spPr>
          <a:xfrm>
            <a:off x="4428063" y="2176453"/>
            <a:ext cx="2754310" cy="273456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5E6090F9-E0EC-4218-8DAC-BA3CD7C64556}"/>
              </a:ext>
            </a:extLst>
          </p:cNvPr>
          <p:cNvCxnSpPr>
            <a:cxnSpLocks/>
            <a:stCxn id="77" idx="6"/>
            <a:endCxn id="31" idx="2"/>
          </p:cNvCxnSpPr>
          <p:nvPr/>
        </p:nvCxnSpPr>
        <p:spPr>
          <a:xfrm>
            <a:off x="4428063" y="2176453"/>
            <a:ext cx="2754310" cy="367373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C8079C21-175D-4C42-9778-9314AF047A15}"/>
              </a:ext>
            </a:extLst>
          </p:cNvPr>
          <p:cNvCxnSpPr>
            <a:cxnSpLocks/>
            <a:stCxn id="64" idx="6"/>
            <a:endCxn id="31" idx="2"/>
          </p:cNvCxnSpPr>
          <p:nvPr/>
        </p:nvCxnSpPr>
        <p:spPr>
          <a:xfrm>
            <a:off x="4428063" y="4314197"/>
            <a:ext cx="2754310" cy="153598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9FC1AD82-A7DF-45EC-8FA8-D2784240C68D}"/>
              </a:ext>
            </a:extLst>
          </p:cNvPr>
          <p:cNvCxnSpPr>
            <a:cxnSpLocks/>
            <a:stCxn id="77" idx="6"/>
            <a:endCxn id="27" idx="2"/>
          </p:cNvCxnSpPr>
          <p:nvPr/>
        </p:nvCxnSpPr>
        <p:spPr>
          <a:xfrm>
            <a:off x="4428063" y="2176453"/>
            <a:ext cx="2754310" cy="179539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2" name="Picture 191">
            <a:extLst>
              <a:ext uri="{FF2B5EF4-FFF2-40B4-BE49-F238E27FC236}">
                <a16:creationId xmlns:a16="http://schemas.microsoft.com/office/drawing/2014/main" id="{4A719756-0676-452F-BAA8-2AB860B4E09F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104006" y="1882863"/>
            <a:ext cx="1499219" cy="34765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0ED1742C-B4EE-42C9-B67F-1347E5D80231}"/>
                  </a:ext>
                </a:extLst>
              </p:cNvPr>
              <p:cNvSpPr txBox="1"/>
              <p:nvPr/>
            </p:nvSpPr>
            <p:spPr>
              <a:xfrm>
                <a:off x="3444949" y="5585957"/>
                <a:ext cx="1556645" cy="6056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chr m:val="∑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  <m:e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0ED1742C-B4EE-42C9-B67F-1347E5D802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4949" y="5585957"/>
                <a:ext cx="1556645" cy="605679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9951ECD1-B98F-45EA-9711-176B7E722FE5}"/>
                  </a:ext>
                </a:extLst>
              </p:cNvPr>
              <p:cNvSpPr txBox="1"/>
              <p:nvPr/>
            </p:nvSpPr>
            <p:spPr>
              <a:xfrm>
                <a:off x="1162976" y="1322772"/>
                <a:ext cx="333129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max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⁡(0,1−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9951ECD1-B98F-45EA-9711-176B7E722F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2976" y="1322772"/>
                <a:ext cx="3331297" cy="307777"/>
              </a:xfrm>
              <a:prstGeom prst="rect">
                <a:avLst/>
              </a:prstGeom>
              <a:blipFill>
                <a:blip r:embed="rId25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CDDB5D0-287F-41FF-81A8-8340B029BECC}"/>
              </a:ext>
            </a:extLst>
          </p:cNvPr>
          <p:cNvCxnSpPr>
            <a:stCxn id="32" idx="2"/>
            <a:endCxn id="77" idx="6"/>
          </p:cNvCxnSpPr>
          <p:nvPr/>
        </p:nvCxnSpPr>
        <p:spPr>
          <a:xfrm flipH="1" flipV="1">
            <a:off x="4428063" y="2176453"/>
            <a:ext cx="2754310" cy="32041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A35355D1-3628-49B9-A8A5-97CBE4039F46}"/>
              </a:ext>
            </a:extLst>
          </p:cNvPr>
          <p:cNvCxnSpPr>
            <a:cxnSpLocks/>
            <a:stCxn id="30" idx="2"/>
            <a:endCxn id="41" idx="6"/>
          </p:cNvCxnSpPr>
          <p:nvPr/>
        </p:nvCxnSpPr>
        <p:spPr>
          <a:xfrm flipH="1" flipV="1">
            <a:off x="4428063" y="3779761"/>
            <a:ext cx="2754310" cy="11312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842CFBEC-9D2E-4B75-892F-11B5357FCFC9}"/>
              </a:ext>
            </a:extLst>
          </p:cNvPr>
          <p:cNvCxnSpPr>
            <a:cxnSpLocks/>
            <a:stCxn id="32" idx="2"/>
            <a:endCxn id="40" idx="6"/>
          </p:cNvCxnSpPr>
          <p:nvPr/>
        </p:nvCxnSpPr>
        <p:spPr>
          <a:xfrm flipH="1" flipV="1">
            <a:off x="4428063" y="3245325"/>
            <a:ext cx="2754310" cy="21352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856784C7-C54E-4729-A26B-91B69A354C3E}"/>
              </a:ext>
            </a:extLst>
          </p:cNvPr>
          <p:cNvCxnSpPr>
            <a:cxnSpLocks/>
            <a:stCxn id="32" idx="2"/>
            <a:endCxn id="39" idx="6"/>
          </p:cNvCxnSpPr>
          <p:nvPr/>
        </p:nvCxnSpPr>
        <p:spPr>
          <a:xfrm flipH="1" flipV="1">
            <a:off x="4428063" y="2710889"/>
            <a:ext cx="2754310" cy="26697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356B1147-3A1E-474C-8858-A3C9F90FCAE4}"/>
              </a:ext>
            </a:extLst>
          </p:cNvPr>
          <p:cNvCxnSpPr>
            <a:cxnSpLocks/>
            <a:stCxn id="32" idx="2"/>
            <a:endCxn id="64" idx="6"/>
          </p:cNvCxnSpPr>
          <p:nvPr/>
        </p:nvCxnSpPr>
        <p:spPr>
          <a:xfrm flipH="1" flipV="1">
            <a:off x="4428063" y="4314197"/>
            <a:ext cx="2754310" cy="10664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BD72C667-62F1-458C-A5A7-CD345E986D00}"/>
              </a:ext>
            </a:extLst>
          </p:cNvPr>
          <p:cNvCxnSpPr>
            <a:cxnSpLocks/>
            <a:stCxn id="32" idx="2"/>
            <a:endCxn id="41" idx="6"/>
          </p:cNvCxnSpPr>
          <p:nvPr/>
        </p:nvCxnSpPr>
        <p:spPr>
          <a:xfrm flipH="1" flipV="1">
            <a:off x="4428063" y="3779761"/>
            <a:ext cx="2754310" cy="16008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87293C8C-8CB2-4A64-937F-368CECBFDC11}"/>
              </a:ext>
            </a:extLst>
          </p:cNvPr>
          <p:cNvCxnSpPr>
            <a:cxnSpLocks/>
            <a:stCxn id="32" idx="2"/>
            <a:endCxn id="76" idx="6"/>
          </p:cNvCxnSpPr>
          <p:nvPr/>
        </p:nvCxnSpPr>
        <p:spPr>
          <a:xfrm flipH="1" flipV="1">
            <a:off x="4428063" y="4848631"/>
            <a:ext cx="2754310" cy="5319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62">
            <a:extLst>
              <a:ext uri="{FF2B5EF4-FFF2-40B4-BE49-F238E27FC236}">
                <a16:creationId xmlns:a16="http://schemas.microsoft.com/office/drawing/2014/main" id="{173498FA-A8BC-4631-9EC1-9A8313AF5B27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 rot="5400000">
            <a:off x="5674378" y="3078046"/>
            <a:ext cx="5039428" cy="79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8030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2441359" y="207034"/>
            <a:ext cx="61522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i="1" spc="-5" dirty="0">
                <a:solidFill>
                  <a:srgbClr val="2C3034"/>
                </a:solidFill>
                <a:latin typeface="Arial"/>
                <a:cs typeface="Arial"/>
              </a:rPr>
              <a:t>IDEA 4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: SPLINE BASIS FUNCTION MODELING OF COEFFICIENTS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9EA57D-36D0-4BCD-9CA0-C731E43DEA1B}"/>
              </a:ext>
            </a:extLst>
          </p:cNvPr>
          <p:cNvGrpSpPr/>
          <p:nvPr/>
        </p:nvGrpSpPr>
        <p:grpSpPr>
          <a:xfrm>
            <a:off x="1060508" y="2329903"/>
            <a:ext cx="457200" cy="2095849"/>
            <a:chOff x="926285" y="1558115"/>
            <a:chExt cx="457200" cy="20958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/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/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/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D9BC183-9DC2-469C-919C-3E906A093FDF}"/>
              </a:ext>
            </a:extLst>
          </p:cNvPr>
          <p:cNvSpPr txBox="1"/>
          <p:nvPr/>
        </p:nvSpPr>
        <p:spPr>
          <a:xfrm>
            <a:off x="738231" y="6133050"/>
            <a:ext cx="1315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DOE Factors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Oval 38" descr="&#10;">
                <a:extLst>
                  <a:ext uri="{FF2B5EF4-FFF2-40B4-BE49-F238E27FC236}">
                    <a16:creationId xmlns:a16="http://schemas.microsoft.com/office/drawing/2014/main" id="{BE390D26-C3AD-4A0B-9C55-8A5DD28E0DE7}"/>
                  </a:ext>
                </a:extLst>
              </p:cNvPr>
              <p:cNvSpPr/>
              <p:nvPr/>
            </p:nvSpPr>
            <p:spPr>
              <a:xfrm>
                <a:off x="3970863" y="2482289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1200" b="1" baseline="-25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9" name="Oval 38" descr="&#10;">
                <a:extLst>
                  <a:ext uri="{FF2B5EF4-FFF2-40B4-BE49-F238E27FC236}">
                    <a16:creationId xmlns:a16="http://schemas.microsoft.com/office/drawing/2014/main" id="{BE390D26-C3AD-4A0B-9C55-8A5DD28E0D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863" y="2482289"/>
                <a:ext cx="457200" cy="457200"/>
              </a:xfrm>
              <a:prstGeom prst="ellipse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Oval 39" descr="&#10;">
                <a:extLst>
                  <a:ext uri="{FF2B5EF4-FFF2-40B4-BE49-F238E27FC236}">
                    <a16:creationId xmlns:a16="http://schemas.microsoft.com/office/drawing/2014/main" id="{E238EA40-C2BC-42B6-8BAF-8E4B142EE435}"/>
                  </a:ext>
                </a:extLst>
              </p:cNvPr>
              <p:cNvSpPr/>
              <p:nvPr/>
            </p:nvSpPr>
            <p:spPr>
              <a:xfrm>
                <a:off x="3970863" y="301672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US" sz="1200" b="1" baseline="-25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0" name="Oval 39" descr="&#10;">
                <a:extLst>
                  <a:ext uri="{FF2B5EF4-FFF2-40B4-BE49-F238E27FC236}">
                    <a16:creationId xmlns:a16="http://schemas.microsoft.com/office/drawing/2014/main" id="{E238EA40-C2BC-42B6-8BAF-8E4B142EE4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863" y="3016725"/>
                <a:ext cx="457200" cy="457200"/>
              </a:xfrm>
              <a:prstGeom prst="ellipse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Oval 40" descr="&#10;">
                <a:extLst>
                  <a:ext uri="{FF2B5EF4-FFF2-40B4-BE49-F238E27FC236}">
                    <a16:creationId xmlns:a16="http://schemas.microsoft.com/office/drawing/2014/main" id="{B15B35FF-DE3B-45E7-B28F-42C76D37A081}"/>
                  </a:ext>
                </a:extLst>
              </p:cNvPr>
              <p:cNvSpPr/>
              <p:nvPr/>
            </p:nvSpPr>
            <p:spPr>
              <a:xfrm>
                <a:off x="3970863" y="3551161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𝟒</m:t>
                          </m:r>
                        </m:sub>
                      </m:sSub>
                    </m:oMath>
                  </m:oMathPara>
                </a14:m>
                <a:endParaRPr lang="en-US" sz="1200" b="1" baseline="-25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1" name="Oval 40" descr="&#10;">
                <a:extLst>
                  <a:ext uri="{FF2B5EF4-FFF2-40B4-BE49-F238E27FC236}">
                    <a16:creationId xmlns:a16="http://schemas.microsoft.com/office/drawing/2014/main" id="{B15B35FF-DE3B-45E7-B28F-42C76D37A08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863" y="3551161"/>
                <a:ext cx="457200" cy="457200"/>
              </a:xfrm>
              <a:prstGeom prst="ellipse">
                <a:avLst/>
              </a:prstGeom>
              <a:blipFill>
                <a:blip r:embed="rId1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Oval 63" descr="&#10;">
                <a:extLst>
                  <a:ext uri="{FF2B5EF4-FFF2-40B4-BE49-F238E27FC236}">
                    <a16:creationId xmlns:a16="http://schemas.microsoft.com/office/drawing/2014/main" id="{D6D0B10B-53D7-4C2E-9EE0-0BA68B3A8F9A}"/>
                  </a:ext>
                </a:extLst>
              </p:cNvPr>
              <p:cNvSpPr/>
              <p:nvPr/>
            </p:nvSpPr>
            <p:spPr>
              <a:xfrm>
                <a:off x="3970863" y="4085597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𝟓</m:t>
                          </m:r>
                        </m:sub>
                      </m:sSub>
                    </m:oMath>
                  </m:oMathPara>
                </a14:m>
                <a:endParaRPr lang="en-US" sz="1200" b="1" baseline="-25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4" name="Oval 63" descr="&#10;">
                <a:extLst>
                  <a:ext uri="{FF2B5EF4-FFF2-40B4-BE49-F238E27FC236}">
                    <a16:creationId xmlns:a16="http://schemas.microsoft.com/office/drawing/2014/main" id="{D6D0B10B-53D7-4C2E-9EE0-0BA68B3A8F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863" y="4085597"/>
                <a:ext cx="457200" cy="457200"/>
              </a:xfrm>
              <a:prstGeom prst="ellipse">
                <a:avLst/>
              </a:prstGeom>
              <a:blipFill>
                <a:blip r:embed="rId1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Oval 75" descr="&#10;">
                <a:extLst>
                  <a:ext uri="{FF2B5EF4-FFF2-40B4-BE49-F238E27FC236}">
                    <a16:creationId xmlns:a16="http://schemas.microsoft.com/office/drawing/2014/main" id="{E59670C3-8BD7-47D1-9F6D-B0DABE207C0A}"/>
                  </a:ext>
                </a:extLst>
              </p:cNvPr>
              <p:cNvSpPr/>
              <p:nvPr/>
            </p:nvSpPr>
            <p:spPr>
              <a:xfrm>
                <a:off x="3970863" y="4620031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𝟔</m:t>
                          </m:r>
                        </m:sub>
                      </m:sSub>
                    </m:oMath>
                  </m:oMathPara>
                </a14:m>
                <a:endParaRPr lang="en-US" sz="1200" b="1" baseline="-25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6" name="Oval 75" descr="&#10;">
                <a:extLst>
                  <a:ext uri="{FF2B5EF4-FFF2-40B4-BE49-F238E27FC236}">
                    <a16:creationId xmlns:a16="http://schemas.microsoft.com/office/drawing/2014/main" id="{E59670C3-8BD7-47D1-9F6D-B0DABE207C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863" y="4620031"/>
                <a:ext cx="457200" cy="457200"/>
              </a:xfrm>
              <a:prstGeom prst="ellipse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Oval 76" descr="&#10;">
                <a:extLst>
                  <a:ext uri="{FF2B5EF4-FFF2-40B4-BE49-F238E27FC236}">
                    <a16:creationId xmlns:a16="http://schemas.microsoft.com/office/drawing/2014/main" id="{9D95E1CF-1EE9-435F-8767-B4D1123D3869}"/>
                  </a:ext>
                </a:extLst>
              </p:cNvPr>
              <p:cNvSpPr/>
              <p:nvPr/>
            </p:nvSpPr>
            <p:spPr>
              <a:xfrm>
                <a:off x="3970863" y="1947853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1200" b="1" baseline="-25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7" name="Oval 76" descr="&#10;">
                <a:extLst>
                  <a:ext uri="{FF2B5EF4-FFF2-40B4-BE49-F238E27FC236}">
                    <a16:creationId xmlns:a16="http://schemas.microsoft.com/office/drawing/2014/main" id="{9D95E1CF-1EE9-435F-8767-B4D1123D38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863" y="1947853"/>
                <a:ext cx="457200" cy="457200"/>
              </a:xfrm>
              <a:prstGeom prst="ellipse">
                <a:avLst/>
              </a:prstGeom>
              <a:blipFill>
                <a:blip r:embed="rId21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F18785D8-6458-4E13-8B58-4215E37CBBB7}"/>
              </a:ext>
            </a:extLst>
          </p:cNvPr>
          <p:cNvCxnSpPr>
            <a:cxnSpLocks/>
            <a:stCxn id="12" idx="6"/>
            <a:endCxn id="77" idx="2"/>
          </p:cNvCxnSpPr>
          <p:nvPr/>
        </p:nvCxnSpPr>
        <p:spPr>
          <a:xfrm flipV="1">
            <a:off x="1517708" y="2176453"/>
            <a:ext cx="2453155" cy="3820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01EA9914-25FB-4D62-99F0-306EAC8B5D0F}"/>
              </a:ext>
            </a:extLst>
          </p:cNvPr>
          <p:cNvCxnSpPr>
            <a:cxnSpLocks/>
            <a:stCxn id="33" idx="6"/>
            <a:endCxn id="77" idx="2"/>
          </p:cNvCxnSpPr>
          <p:nvPr/>
        </p:nvCxnSpPr>
        <p:spPr>
          <a:xfrm flipV="1">
            <a:off x="1517708" y="2176453"/>
            <a:ext cx="2453155" cy="12013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858D7262-35BE-4707-9FDF-031BAA532226}"/>
              </a:ext>
            </a:extLst>
          </p:cNvPr>
          <p:cNvCxnSpPr>
            <a:cxnSpLocks/>
            <a:stCxn id="34" idx="6"/>
            <a:endCxn id="77" idx="2"/>
          </p:cNvCxnSpPr>
          <p:nvPr/>
        </p:nvCxnSpPr>
        <p:spPr>
          <a:xfrm flipV="1">
            <a:off x="1517708" y="2176453"/>
            <a:ext cx="2453155" cy="20206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ECB5220A-D081-43CD-9851-FCA682924AE9}"/>
              </a:ext>
            </a:extLst>
          </p:cNvPr>
          <p:cNvCxnSpPr>
            <a:cxnSpLocks/>
            <a:stCxn id="12" idx="6"/>
            <a:endCxn id="39" idx="2"/>
          </p:cNvCxnSpPr>
          <p:nvPr/>
        </p:nvCxnSpPr>
        <p:spPr>
          <a:xfrm>
            <a:off x="1517708" y="2558503"/>
            <a:ext cx="2453155" cy="1523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5C87682A-D3D4-45C1-BCF5-683F55222ED4}"/>
              </a:ext>
            </a:extLst>
          </p:cNvPr>
          <p:cNvCxnSpPr>
            <a:cxnSpLocks/>
            <a:stCxn id="33" idx="6"/>
            <a:endCxn id="39" idx="2"/>
          </p:cNvCxnSpPr>
          <p:nvPr/>
        </p:nvCxnSpPr>
        <p:spPr>
          <a:xfrm flipV="1">
            <a:off x="1517708" y="2710889"/>
            <a:ext cx="2453155" cy="6669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E0CCF4B0-8F61-4A53-A92E-1A4A520562A4}"/>
              </a:ext>
            </a:extLst>
          </p:cNvPr>
          <p:cNvCxnSpPr>
            <a:cxnSpLocks/>
            <a:stCxn id="34" idx="6"/>
            <a:endCxn id="39" idx="2"/>
          </p:cNvCxnSpPr>
          <p:nvPr/>
        </p:nvCxnSpPr>
        <p:spPr>
          <a:xfrm flipV="1">
            <a:off x="1517708" y="2710889"/>
            <a:ext cx="2453155" cy="14862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0B01AC76-287F-4855-9CC1-4120073DCE35}"/>
              </a:ext>
            </a:extLst>
          </p:cNvPr>
          <p:cNvCxnSpPr>
            <a:cxnSpLocks/>
            <a:stCxn id="12" idx="6"/>
            <a:endCxn id="40" idx="2"/>
          </p:cNvCxnSpPr>
          <p:nvPr/>
        </p:nvCxnSpPr>
        <p:spPr>
          <a:xfrm>
            <a:off x="1517708" y="2558503"/>
            <a:ext cx="2453155" cy="6868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41905B4F-939C-499D-92C6-345B9A43DDC1}"/>
              </a:ext>
            </a:extLst>
          </p:cNvPr>
          <p:cNvCxnSpPr>
            <a:cxnSpLocks/>
            <a:stCxn id="33" idx="6"/>
            <a:endCxn id="40" idx="2"/>
          </p:cNvCxnSpPr>
          <p:nvPr/>
        </p:nvCxnSpPr>
        <p:spPr>
          <a:xfrm flipV="1">
            <a:off x="1517708" y="3245325"/>
            <a:ext cx="2453155" cy="1325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193BE941-3762-4CAC-9CAC-C942EECC3FD3}"/>
              </a:ext>
            </a:extLst>
          </p:cNvPr>
          <p:cNvCxnSpPr>
            <a:cxnSpLocks/>
            <a:stCxn id="34" idx="6"/>
            <a:endCxn id="40" idx="2"/>
          </p:cNvCxnSpPr>
          <p:nvPr/>
        </p:nvCxnSpPr>
        <p:spPr>
          <a:xfrm flipV="1">
            <a:off x="1517708" y="3245325"/>
            <a:ext cx="2453155" cy="9518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981588CC-845A-4C42-8C03-D274041D4289}"/>
              </a:ext>
            </a:extLst>
          </p:cNvPr>
          <p:cNvCxnSpPr>
            <a:cxnSpLocks/>
            <a:stCxn id="34" idx="6"/>
            <a:endCxn id="41" idx="2"/>
          </p:cNvCxnSpPr>
          <p:nvPr/>
        </p:nvCxnSpPr>
        <p:spPr>
          <a:xfrm flipV="1">
            <a:off x="1517708" y="3779761"/>
            <a:ext cx="2453155" cy="4173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35D713D3-CA9B-456D-B87E-B9E46DBE3208}"/>
              </a:ext>
            </a:extLst>
          </p:cNvPr>
          <p:cNvCxnSpPr>
            <a:cxnSpLocks/>
            <a:stCxn id="33" idx="6"/>
            <a:endCxn id="41" idx="2"/>
          </p:cNvCxnSpPr>
          <p:nvPr/>
        </p:nvCxnSpPr>
        <p:spPr>
          <a:xfrm>
            <a:off x="1517708" y="3377828"/>
            <a:ext cx="2453155" cy="4019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D5022A27-756E-4854-A63F-31DEE181FC2A}"/>
              </a:ext>
            </a:extLst>
          </p:cNvPr>
          <p:cNvCxnSpPr>
            <a:cxnSpLocks/>
            <a:stCxn id="12" idx="6"/>
            <a:endCxn id="41" idx="2"/>
          </p:cNvCxnSpPr>
          <p:nvPr/>
        </p:nvCxnSpPr>
        <p:spPr>
          <a:xfrm>
            <a:off x="1517708" y="2558503"/>
            <a:ext cx="2453155" cy="12212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B7DADE02-7A0B-4F89-8C3F-50478869A9A8}"/>
              </a:ext>
            </a:extLst>
          </p:cNvPr>
          <p:cNvCxnSpPr>
            <a:cxnSpLocks/>
            <a:stCxn id="34" idx="6"/>
            <a:endCxn id="64" idx="2"/>
          </p:cNvCxnSpPr>
          <p:nvPr/>
        </p:nvCxnSpPr>
        <p:spPr>
          <a:xfrm>
            <a:off x="1517708" y="4197152"/>
            <a:ext cx="2453155" cy="1170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1D9684BF-B450-41EF-842C-CB83B22CC9ED}"/>
              </a:ext>
            </a:extLst>
          </p:cNvPr>
          <p:cNvCxnSpPr>
            <a:cxnSpLocks/>
            <a:stCxn id="33" idx="6"/>
            <a:endCxn id="64" idx="2"/>
          </p:cNvCxnSpPr>
          <p:nvPr/>
        </p:nvCxnSpPr>
        <p:spPr>
          <a:xfrm>
            <a:off x="1517708" y="3377828"/>
            <a:ext cx="2453155" cy="9363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7CDFF2A3-0975-42A6-8DEE-E1D7F298CFF5}"/>
              </a:ext>
            </a:extLst>
          </p:cNvPr>
          <p:cNvCxnSpPr>
            <a:cxnSpLocks/>
            <a:stCxn id="12" idx="6"/>
            <a:endCxn id="64" idx="2"/>
          </p:cNvCxnSpPr>
          <p:nvPr/>
        </p:nvCxnSpPr>
        <p:spPr>
          <a:xfrm>
            <a:off x="1517708" y="2558503"/>
            <a:ext cx="2453155" cy="17556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9D4BFE20-51A6-4856-8BDD-A1856519D7AD}"/>
              </a:ext>
            </a:extLst>
          </p:cNvPr>
          <p:cNvCxnSpPr>
            <a:cxnSpLocks/>
            <a:stCxn id="34" idx="6"/>
            <a:endCxn id="76" idx="2"/>
          </p:cNvCxnSpPr>
          <p:nvPr/>
        </p:nvCxnSpPr>
        <p:spPr>
          <a:xfrm>
            <a:off x="1517708" y="4197152"/>
            <a:ext cx="2453155" cy="6514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7A2860E7-E56F-4405-A387-3B7314DA9AD0}"/>
              </a:ext>
            </a:extLst>
          </p:cNvPr>
          <p:cNvCxnSpPr>
            <a:cxnSpLocks/>
            <a:stCxn id="33" idx="6"/>
            <a:endCxn id="76" idx="2"/>
          </p:cNvCxnSpPr>
          <p:nvPr/>
        </p:nvCxnSpPr>
        <p:spPr>
          <a:xfrm>
            <a:off x="1517708" y="3377828"/>
            <a:ext cx="2453155" cy="14708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EB62F2B4-1C2E-4A27-929D-428AAC8EB885}"/>
              </a:ext>
            </a:extLst>
          </p:cNvPr>
          <p:cNvCxnSpPr>
            <a:cxnSpLocks/>
            <a:stCxn id="12" idx="6"/>
            <a:endCxn id="76" idx="2"/>
          </p:cNvCxnSpPr>
          <p:nvPr/>
        </p:nvCxnSpPr>
        <p:spPr>
          <a:xfrm>
            <a:off x="1517708" y="2558503"/>
            <a:ext cx="2453155" cy="22901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1CDAF764-6176-4ACF-8B88-3887E944B53E}"/>
                  </a:ext>
                </a:extLst>
              </p:cNvPr>
              <p:cNvSpPr txBox="1"/>
              <p:nvPr/>
            </p:nvSpPr>
            <p:spPr>
              <a:xfrm>
                <a:off x="3444949" y="5585957"/>
                <a:ext cx="85568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4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𝒌</m:t>
                            </m:r>
                          </m:sub>
                        </m:sSub>
                      </m:e>
                    </m:acc>
                    <m:r>
                      <a:rPr lang="en-US" sz="1400" i="1">
                        <a:latin typeface="Cambria Math" panose="02040503050406030204" pitchFamily="18" charset="0"/>
                      </a:rPr>
                      <m:t> =</m:t>
                    </m:r>
                  </m:oMath>
                </a14:m>
                <a:r>
                  <a:rPr lang="en-US" sz="1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sSub>
                      <m:sSubPr>
                        <m:ctrlP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</a:rPr>
                          <m:t>𝑘</m:t>
                        </m:r>
                      </m:sub>
                    </m:sSub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1CDAF764-6176-4ACF-8B88-3887E944B5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4949" y="5585957"/>
                <a:ext cx="855683" cy="215444"/>
              </a:xfrm>
              <a:prstGeom prst="rect">
                <a:avLst/>
              </a:prstGeom>
              <a:blipFill>
                <a:blip r:embed="rId22"/>
                <a:stretch>
                  <a:fillRect l="-5714" t="-22222" r="-4286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410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2901822" y="207034"/>
            <a:ext cx="4076027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A FUNCTIONAL DOE ANALYSIS METHODOLOGY</a:t>
            </a:r>
            <a:endParaRPr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AB8AD7-B218-48B8-B4D2-91628B5447A4}"/>
              </a:ext>
            </a:extLst>
          </p:cNvPr>
          <p:cNvSpPr txBox="1"/>
          <p:nvPr/>
        </p:nvSpPr>
        <p:spPr>
          <a:xfrm>
            <a:off x="532661" y="1127464"/>
            <a:ext cx="76880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Need an analysis approach with a few short, easy steps that lead to reliable predictions of the functional response curve as a function of the DOE factors.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71E2DA1-974D-43D2-8E00-BA62A87543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477" y="3008791"/>
            <a:ext cx="7348587" cy="2042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9365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2441359" y="207034"/>
            <a:ext cx="61522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i="1" spc="-5" dirty="0">
                <a:solidFill>
                  <a:srgbClr val="2C3034"/>
                </a:solidFill>
                <a:latin typeface="Arial"/>
                <a:cs typeface="Arial"/>
              </a:rPr>
              <a:t>IDEA 4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: SPLINE BASIS FUNCTION MODELING OF COEFFICIENTS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69E5D80-9B6C-4C94-A35B-B02B326D7CE6}"/>
              </a:ext>
            </a:extLst>
          </p:cNvPr>
          <p:cNvGrpSpPr/>
          <p:nvPr/>
        </p:nvGrpSpPr>
        <p:grpSpPr>
          <a:xfrm>
            <a:off x="7182373" y="957743"/>
            <a:ext cx="393192" cy="5089038"/>
            <a:chOff x="7157206" y="831908"/>
            <a:chExt cx="393192" cy="49230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/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/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𝟒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/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𝟓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/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/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𝟔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/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𝟕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/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/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𝟖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/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𝟗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/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blipFill>
                  <a:blip r:embed="rId12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/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𝟏𝟎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blipFill>
                  <a:blip r:embed="rId13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E9EA57D-36D0-4BCD-9CA0-C731E43DEA1B}"/>
              </a:ext>
            </a:extLst>
          </p:cNvPr>
          <p:cNvGrpSpPr/>
          <p:nvPr/>
        </p:nvGrpSpPr>
        <p:grpSpPr>
          <a:xfrm>
            <a:off x="1060508" y="2329903"/>
            <a:ext cx="457200" cy="2095849"/>
            <a:chOff x="926285" y="1558115"/>
            <a:chExt cx="457200" cy="20958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/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/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/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D9BC183-9DC2-469C-919C-3E906A093FDF}"/>
              </a:ext>
            </a:extLst>
          </p:cNvPr>
          <p:cNvSpPr txBox="1"/>
          <p:nvPr/>
        </p:nvSpPr>
        <p:spPr>
          <a:xfrm>
            <a:off x="738231" y="6133050"/>
            <a:ext cx="1315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DOE Factors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F66411-F3FF-4FA5-8590-C8879C9BAEE9}"/>
              </a:ext>
            </a:extLst>
          </p:cNvPr>
          <p:cNvSpPr txBox="1"/>
          <p:nvPr/>
        </p:nvSpPr>
        <p:spPr>
          <a:xfrm>
            <a:off x="6788092" y="6133050"/>
            <a:ext cx="117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Responses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Oval 38" descr="&#10;">
                <a:extLst>
                  <a:ext uri="{FF2B5EF4-FFF2-40B4-BE49-F238E27FC236}">
                    <a16:creationId xmlns:a16="http://schemas.microsoft.com/office/drawing/2014/main" id="{BE390D26-C3AD-4A0B-9C55-8A5DD28E0DE7}"/>
                  </a:ext>
                </a:extLst>
              </p:cNvPr>
              <p:cNvSpPr/>
              <p:nvPr/>
            </p:nvSpPr>
            <p:spPr>
              <a:xfrm>
                <a:off x="3970863" y="2482289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1200" b="1" baseline="-25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9" name="Oval 38" descr="&#10;">
                <a:extLst>
                  <a:ext uri="{FF2B5EF4-FFF2-40B4-BE49-F238E27FC236}">
                    <a16:creationId xmlns:a16="http://schemas.microsoft.com/office/drawing/2014/main" id="{BE390D26-C3AD-4A0B-9C55-8A5DD28E0D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863" y="2482289"/>
                <a:ext cx="457200" cy="457200"/>
              </a:xfrm>
              <a:prstGeom prst="ellipse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Oval 39" descr="&#10;">
                <a:extLst>
                  <a:ext uri="{FF2B5EF4-FFF2-40B4-BE49-F238E27FC236}">
                    <a16:creationId xmlns:a16="http://schemas.microsoft.com/office/drawing/2014/main" id="{E238EA40-C2BC-42B6-8BAF-8E4B142EE435}"/>
                  </a:ext>
                </a:extLst>
              </p:cNvPr>
              <p:cNvSpPr/>
              <p:nvPr/>
            </p:nvSpPr>
            <p:spPr>
              <a:xfrm>
                <a:off x="3970863" y="301672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US" sz="1200" b="1" baseline="-25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0" name="Oval 39" descr="&#10;">
                <a:extLst>
                  <a:ext uri="{FF2B5EF4-FFF2-40B4-BE49-F238E27FC236}">
                    <a16:creationId xmlns:a16="http://schemas.microsoft.com/office/drawing/2014/main" id="{E238EA40-C2BC-42B6-8BAF-8E4B142EE4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863" y="3016725"/>
                <a:ext cx="457200" cy="457200"/>
              </a:xfrm>
              <a:prstGeom prst="ellipse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Oval 40" descr="&#10;">
                <a:extLst>
                  <a:ext uri="{FF2B5EF4-FFF2-40B4-BE49-F238E27FC236}">
                    <a16:creationId xmlns:a16="http://schemas.microsoft.com/office/drawing/2014/main" id="{B15B35FF-DE3B-45E7-B28F-42C76D37A081}"/>
                  </a:ext>
                </a:extLst>
              </p:cNvPr>
              <p:cNvSpPr/>
              <p:nvPr/>
            </p:nvSpPr>
            <p:spPr>
              <a:xfrm>
                <a:off x="3970863" y="3551161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𝟒</m:t>
                          </m:r>
                        </m:sub>
                      </m:sSub>
                    </m:oMath>
                  </m:oMathPara>
                </a14:m>
                <a:endParaRPr lang="en-US" sz="1200" b="1" baseline="-25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1" name="Oval 40" descr="&#10;">
                <a:extLst>
                  <a:ext uri="{FF2B5EF4-FFF2-40B4-BE49-F238E27FC236}">
                    <a16:creationId xmlns:a16="http://schemas.microsoft.com/office/drawing/2014/main" id="{B15B35FF-DE3B-45E7-B28F-42C76D37A08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863" y="3551161"/>
                <a:ext cx="457200" cy="457200"/>
              </a:xfrm>
              <a:prstGeom prst="ellipse">
                <a:avLst/>
              </a:prstGeom>
              <a:blipFill>
                <a:blip r:embed="rId1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91AF29D-C736-424B-8949-353494ED7DCD}"/>
              </a:ext>
            </a:extLst>
          </p:cNvPr>
          <p:cNvCxnSpPr>
            <a:cxnSpLocks/>
            <a:stCxn id="39" idx="6"/>
            <a:endCxn id="28" idx="2"/>
          </p:cNvCxnSpPr>
          <p:nvPr/>
        </p:nvCxnSpPr>
        <p:spPr>
          <a:xfrm flipV="1">
            <a:off x="4428063" y="1154339"/>
            <a:ext cx="2754310" cy="15565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DB148BB-6D33-4F4B-87A2-76D61F9ED83D}"/>
              </a:ext>
            </a:extLst>
          </p:cNvPr>
          <p:cNvCxnSpPr>
            <a:cxnSpLocks/>
            <a:stCxn id="39" idx="6"/>
            <a:endCxn id="2" idx="2"/>
          </p:cNvCxnSpPr>
          <p:nvPr/>
        </p:nvCxnSpPr>
        <p:spPr>
          <a:xfrm flipV="1">
            <a:off x="4428063" y="1623924"/>
            <a:ext cx="2754310" cy="10869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0197AE2-4B31-44B1-A854-B98E2F21F878}"/>
              </a:ext>
            </a:extLst>
          </p:cNvPr>
          <p:cNvCxnSpPr>
            <a:cxnSpLocks/>
            <a:stCxn id="39" idx="6"/>
            <a:endCxn id="25" idx="2"/>
          </p:cNvCxnSpPr>
          <p:nvPr/>
        </p:nvCxnSpPr>
        <p:spPr>
          <a:xfrm flipV="1">
            <a:off x="4428063" y="2093508"/>
            <a:ext cx="2754310" cy="6173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D9FEB1D-43B3-40AB-A578-41D115D356BF}"/>
              </a:ext>
            </a:extLst>
          </p:cNvPr>
          <p:cNvCxnSpPr>
            <a:cxnSpLocks/>
            <a:stCxn id="39" idx="6"/>
            <a:endCxn id="22" idx="2"/>
          </p:cNvCxnSpPr>
          <p:nvPr/>
        </p:nvCxnSpPr>
        <p:spPr>
          <a:xfrm flipV="1">
            <a:off x="4428063" y="2563093"/>
            <a:ext cx="2754310" cy="1477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D45C5D4-2B67-4B13-8F83-016978D5AAA2}"/>
              </a:ext>
            </a:extLst>
          </p:cNvPr>
          <p:cNvCxnSpPr>
            <a:cxnSpLocks/>
            <a:stCxn id="39" idx="6"/>
            <a:endCxn id="24" idx="2"/>
          </p:cNvCxnSpPr>
          <p:nvPr/>
        </p:nvCxnSpPr>
        <p:spPr>
          <a:xfrm>
            <a:off x="4428063" y="2710889"/>
            <a:ext cx="2754310" cy="3217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9AFEAA1-9803-4F77-A7F2-DEEF840A0429}"/>
              </a:ext>
            </a:extLst>
          </p:cNvPr>
          <p:cNvCxnSpPr>
            <a:cxnSpLocks/>
            <a:stCxn id="39" idx="6"/>
            <a:endCxn id="26" idx="2"/>
          </p:cNvCxnSpPr>
          <p:nvPr/>
        </p:nvCxnSpPr>
        <p:spPr>
          <a:xfrm>
            <a:off x="4428063" y="2710889"/>
            <a:ext cx="2754310" cy="7913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ABC5C4A-6401-46D7-8BE8-BAD10E82532D}"/>
              </a:ext>
            </a:extLst>
          </p:cNvPr>
          <p:cNvCxnSpPr>
            <a:cxnSpLocks/>
            <a:stCxn id="39" idx="6"/>
            <a:endCxn id="27" idx="2"/>
          </p:cNvCxnSpPr>
          <p:nvPr/>
        </p:nvCxnSpPr>
        <p:spPr>
          <a:xfrm>
            <a:off x="4428063" y="2710889"/>
            <a:ext cx="2754310" cy="12609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8516827-CFF6-4C9A-8CED-75743459B320}"/>
              </a:ext>
            </a:extLst>
          </p:cNvPr>
          <p:cNvCxnSpPr>
            <a:cxnSpLocks/>
            <a:stCxn id="39" idx="6"/>
            <a:endCxn id="29" idx="2"/>
          </p:cNvCxnSpPr>
          <p:nvPr/>
        </p:nvCxnSpPr>
        <p:spPr>
          <a:xfrm>
            <a:off x="4428063" y="2710889"/>
            <a:ext cx="2754310" cy="17305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7676A04-8BC6-4760-B33D-171998BDA732}"/>
              </a:ext>
            </a:extLst>
          </p:cNvPr>
          <p:cNvCxnSpPr>
            <a:cxnSpLocks/>
            <a:stCxn id="39" idx="6"/>
            <a:endCxn id="30" idx="2"/>
          </p:cNvCxnSpPr>
          <p:nvPr/>
        </p:nvCxnSpPr>
        <p:spPr>
          <a:xfrm>
            <a:off x="4428063" y="2710889"/>
            <a:ext cx="2754310" cy="22001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D315238-CF6B-4AD7-B759-2650212269D6}"/>
              </a:ext>
            </a:extLst>
          </p:cNvPr>
          <p:cNvCxnSpPr>
            <a:cxnSpLocks/>
            <a:stCxn id="39" idx="6"/>
            <a:endCxn id="31" idx="2"/>
          </p:cNvCxnSpPr>
          <p:nvPr/>
        </p:nvCxnSpPr>
        <p:spPr>
          <a:xfrm>
            <a:off x="4428063" y="2710889"/>
            <a:ext cx="2754310" cy="31392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59112D6-7365-4E70-A930-A8F8D5D6B878}"/>
              </a:ext>
            </a:extLst>
          </p:cNvPr>
          <p:cNvCxnSpPr>
            <a:cxnSpLocks/>
            <a:stCxn id="39" idx="6"/>
            <a:endCxn id="32" idx="2"/>
          </p:cNvCxnSpPr>
          <p:nvPr/>
        </p:nvCxnSpPr>
        <p:spPr>
          <a:xfrm>
            <a:off x="4428063" y="2710889"/>
            <a:ext cx="2754310" cy="26697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8D31DD3B-B099-45F8-9202-CA67BF722731}"/>
              </a:ext>
            </a:extLst>
          </p:cNvPr>
          <p:cNvCxnSpPr>
            <a:cxnSpLocks/>
            <a:stCxn id="41" idx="6"/>
            <a:endCxn id="28" idx="2"/>
          </p:cNvCxnSpPr>
          <p:nvPr/>
        </p:nvCxnSpPr>
        <p:spPr>
          <a:xfrm flipV="1">
            <a:off x="4428063" y="1154339"/>
            <a:ext cx="2754310" cy="26254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EA515B2D-C724-42B0-B703-1395155C3B40}"/>
              </a:ext>
            </a:extLst>
          </p:cNvPr>
          <p:cNvCxnSpPr>
            <a:cxnSpLocks/>
            <a:stCxn id="40" idx="6"/>
            <a:endCxn id="2" idx="2"/>
          </p:cNvCxnSpPr>
          <p:nvPr/>
        </p:nvCxnSpPr>
        <p:spPr>
          <a:xfrm flipV="1">
            <a:off x="4428063" y="1623924"/>
            <a:ext cx="2754310" cy="16214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F28B638-D4EA-4D9E-B902-017A7EAD37E7}"/>
              </a:ext>
            </a:extLst>
          </p:cNvPr>
          <p:cNvCxnSpPr>
            <a:cxnSpLocks/>
            <a:stCxn id="40" idx="6"/>
            <a:endCxn id="25" idx="2"/>
          </p:cNvCxnSpPr>
          <p:nvPr/>
        </p:nvCxnSpPr>
        <p:spPr>
          <a:xfrm flipV="1">
            <a:off x="4428063" y="2093508"/>
            <a:ext cx="2754310" cy="11518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93CAB99C-99A3-4A06-A0F8-820D5D15F32E}"/>
              </a:ext>
            </a:extLst>
          </p:cNvPr>
          <p:cNvCxnSpPr>
            <a:cxnSpLocks/>
            <a:stCxn id="40" idx="6"/>
            <a:endCxn id="22" idx="2"/>
          </p:cNvCxnSpPr>
          <p:nvPr/>
        </p:nvCxnSpPr>
        <p:spPr>
          <a:xfrm flipV="1">
            <a:off x="4428063" y="2563093"/>
            <a:ext cx="2754310" cy="6822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90276CDA-6020-48FE-B2AF-4952CD51B93E}"/>
              </a:ext>
            </a:extLst>
          </p:cNvPr>
          <p:cNvCxnSpPr>
            <a:cxnSpLocks/>
            <a:stCxn id="40" idx="6"/>
            <a:endCxn id="24" idx="2"/>
          </p:cNvCxnSpPr>
          <p:nvPr/>
        </p:nvCxnSpPr>
        <p:spPr>
          <a:xfrm flipV="1">
            <a:off x="4428063" y="3032678"/>
            <a:ext cx="2754310" cy="2126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D4A1E02-7DCB-42D1-9283-2EDCC61DB4D1}"/>
              </a:ext>
            </a:extLst>
          </p:cNvPr>
          <p:cNvCxnSpPr>
            <a:cxnSpLocks/>
            <a:stCxn id="40" idx="6"/>
            <a:endCxn id="26" idx="2"/>
          </p:cNvCxnSpPr>
          <p:nvPr/>
        </p:nvCxnSpPr>
        <p:spPr>
          <a:xfrm>
            <a:off x="4428063" y="3245325"/>
            <a:ext cx="2754310" cy="2569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78C62F59-487E-49A1-A7BF-B61A27B2D438}"/>
              </a:ext>
            </a:extLst>
          </p:cNvPr>
          <p:cNvCxnSpPr>
            <a:cxnSpLocks/>
            <a:stCxn id="40" idx="6"/>
            <a:endCxn id="27" idx="2"/>
          </p:cNvCxnSpPr>
          <p:nvPr/>
        </p:nvCxnSpPr>
        <p:spPr>
          <a:xfrm>
            <a:off x="4428063" y="3245325"/>
            <a:ext cx="2754310" cy="7265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C12E2F0E-C9DF-4A7D-8CD9-73FE800B7F05}"/>
              </a:ext>
            </a:extLst>
          </p:cNvPr>
          <p:cNvCxnSpPr>
            <a:cxnSpLocks/>
            <a:stCxn id="40" idx="6"/>
            <a:endCxn id="29" idx="2"/>
          </p:cNvCxnSpPr>
          <p:nvPr/>
        </p:nvCxnSpPr>
        <p:spPr>
          <a:xfrm>
            <a:off x="4428063" y="3245325"/>
            <a:ext cx="2754310" cy="11961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F6A9751F-F33D-4F6C-868F-6CC3B9E7866B}"/>
              </a:ext>
            </a:extLst>
          </p:cNvPr>
          <p:cNvCxnSpPr>
            <a:cxnSpLocks/>
            <a:stCxn id="40" idx="6"/>
            <a:endCxn id="30" idx="2"/>
          </p:cNvCxnSpPr>
          <p:nvPr/>
        </p:nvCxnSpPr>
        <p:spPr>
          <a:xfrm>
            <a:off x="4428063" y="3245325"/>
            <a:ext cx="2754310" cy="16656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59FF222C-D31D-4C09-A4F5-EF725FDD5C87}"/>
              </a:ext>
            </a:extLst>
          </p:cNvPr>
          <p:cNvCxnSpPr>
            <a:cxnSpLocks/>
            <a:stCxn id="40" idx="6"/>
            <a:endCxn id="32" idx="2"/>
          </p:cNvCxnSpPr>
          <p:nvPr/>
        </p:nvCxnSpPr>
        <p:spPr>
          <a:xfrm>
            <a:off x="4428063" y="3245325"/>
            <a:ext cx="2754310" cy="21352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6B32EB8-093E-4C8B-B47D-FB04B9BE7897}"/>
              </a:ext>
            </a:extLst>
          </p:cNvPr>
          <p:cNvCxnSpPr>
            <a:cxnSpLocks/>
            <a:stCxn id="40" idx="6"/>
            <a:endCxn id="31" idx="2"/>
          </p:cNvCxnSpPr>
          <p:nvPr/>
        </p:nvCxnSpPr>
        <p:spPr>
          <a:xfrm>
            <a:off x="4428063" y="3245325"/>
            <a:ext cx="2754310" cy="26048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546E6444-341E-4A78-956A-13FCCE9B7438}"/>
              </a:ext>
            </a:extLst>
          </p:cNvPr>
          <p:cNvCxnSpPr>
            <a:cxnSpLocks/>
            <a:stCxn id="41" idx="6"/>
            <a:endCxn id="22" idx="2"/>
          </p:cNvCxnSpPr>
          <p:nvPr/>
        </p:nvCxnSpPr>
        <p:spPr>
          <a:xfrm flipV="1">
            <a:off x="4428063" y="2563093"/>
            <a:ext cx="2754310" cy="12166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40DB0DBC-D7EB-470E-89B0-19AA6DA0ADF4}"/>
              </a:ext>
            </a:extLst>
          </p:cNvPr>
          <p:cNvCxnSpPr>
            <a:cxnSpLocks/>
            <a:stCxn id="41" idx="6"/>
            <a:endCxn id="26" idx="2"/>
          </p:cNvCxnSpPr>
          <p:nvPr/>
        </p:nvCxnSpPr>
        <p:spPr>
          <a:xfrm flipV="1">
            <a:off x="4428063" y="3502262"/>
            <a:ext cx="2754310" cy="2774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C3B26D00-D812-401E-B93C-70D60ED389D2}"/>
              </a:ext>
            </a:extLst>
          </p:cNvPr>
          <p:cNvCxnSpPr>
            <a:cxnSpLocks/>
            <a:stCxn id="41" idx="6"/>
            <a:endCxn id="27" idx="2"/>
          </p:cNvCxnSpPr>
          <p:nvPr/>
        </p:nvCxnSpPr>
        <p:spPr>
          <a:xfrm>
            <a:off x="4428063" y="3779761"/>
            <a:ext cx="2754310" cy="1920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D71F2F3E-ED05-4846-BBCA-37CAE3B0EC6D}"/>
              </a:ext>
            </a:extLst>
          </p:cNvPr>
          <p:cNvCxnSpPr>
            <a:cxnSpLocks/>
            <a:stCxn id="41" idx="6"/>
            <a:endCxn id="29" idx="2"/>
          </p:cNvCxnSpPr>
          <p:nvPr/>
        </p:nvCxnSpPr>
        <p:spPr>
          <a:xfrm>
            <a:off x="4428063" y="3779761"/>
            <a:ext cx="2754310" cy="6616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0D1C9C8A-1644-4D86-B80B-54BDCA602B74}"/>
              </a:ext>
            </a:extLst>
          </p:cNvPr>
          <p:cNvCxnSpPr>
            <a:cxnSpLocks/>
            <a:stCxn id="41" idx="6"/>
            <a:endCxn id="30" idx="2"/>
          </p:cNvCxnSpPr>
          <p:nvPr/>
        </p:nvCxnSpPr>
        <p:spPr>
          <a:xfrm>
            <a:off x="4428063" y="3779761"/>
            <a:ext cx="2754310" cy="11312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BD45CDBC-B484-4D9C-AB38-CDABCDBAA572}"/>
              </a:ext>
            </a:extLst>
          </p:cNvPr>
          <p:cNvCxnSpPr>
            <a:cxnSpLocks/>
            <a:stCxn id="76" idx="6"/>
            <a:endCxn id="32" idx="2"/>
          </p:cNvCxnSpPr>
          <p:nvPr/>
        </p:nvCxnSpPr>
        <p:spPr>
          <a:xfrm>
            <a:off x="4428063" y="4848631"/>
            <a:ext cx="2754310" cy="5319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63F82900-52E5-467A-8B62-EBA3C4D8F9CB}"/>
              </a:ext>
            </a:extLst>
          </p:cNvPr>
          <p:cNvCxnSpPr>
            <a:cxnSpLocks/>
            <a:stCxn id="41" idx="6"/>
            <a:endCxn id="32" idx="2"/>
          </p:cNvCxnSpPr>
          <p:nvPr/>
        </p:nvCxnSpPr>
        <p:spPr>
          <a:xfrm>
            <a:off x="4428063" y="3779761"/>
            <a:ext cx="2754310" cy="16008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B0E9ED9-0AED-47D9-9528-D857A1B628D6}"/>
              </a:ext>
            </a:extLst>
          </p:cNvPr>
          <p:cNvCxnSpPr>
            <a:cxnSpLocks/>
            <a:stCxn id="76" idx="6"/>
            <a:endCxn id="31" idx="2"/>
          </p:cNvCxnSpPr>
          <p:nvPr/>
        </p:nvCxnSpPr>
        <p:spPr>
          <a:xfrm>
            <a:off x="4428063" y="4848631"/>
            <a:ext cx="2754310" cy="10015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1B65A640-88FD-409E-A1DD-8FD3811AEE6E}"/>
              </a:ext>
            </a:extLst>
          </p:cNvPr>
          <p:cNvCxnSpPr>
            <a:cxnSpLocks/>
            <a:stCxn id="41" idx="6"/>
            <a:endCxn id="31" idx="2"/>
          </p:cNvCxnSpPr>
          <p:nvPr/>
        </p:nvCxnSpPr>
        <p:spPr>
          <a:xfrm>
            <a:off x="4428063" y="3779761"/>
            <a:ext cx="2754310" cy="20704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8889BD03-0610-40DF-8990-66B7253B273E}"/>
              </a:ext>
            </a:extLst>
          </p:cNvPr>
          <p:cNvCxnSpPr>
            <a:cxnSpLocks/>
            <a:stCxn id="41" idx="6"/>
            <a:endCxn id="2" idx="2"/>
          </p:cNvCxnSpPr>
          <p:nvPr/>
        </p:nvCxnSpPr>
        <p:spPr>
          <a:xfrm flipV="1">
            <a:off x="4428063" y="1623924"/>
            <a:ext cx="2754310" cy="21558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9044B3CB-46B3-42B8-8DBB-A0E641D63C74}"/>
              </a:ext>
            </a:extLst>
          </p:cNvPr>
          <p:cNvCxnSpPr>
            <a:cxnSpLocks/>
            <a:stCxn id="41" idx="6"/>
            <a:endCxn id="25" idx="2"/>
          </p:cNvCxnSpPr>
          <p:nvPr/>
        </p:nvCxnSpPr>
        <p:spPr>
          <a:xfrm flipV="1">
            <a:off x="4428063" y="2093508"/>
            <a:ext cx="2754310" cy="1686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5B5DE9F3-4527-421C-A559-6DB288C24A8C}"/>
              </a:ext>
            </a:extLst>
          </p:cNvPr>
          <p:cNvCxnSpPr>
            <a:cxnSpLocks/>
            <a:stCxn id="41" idx="6"/>
            <a:endCxn id="24" idx="2"/>
          </p:cNvCxnSpPr>
          <p:nvPr/>
        </p:nvCxnSpPr>
        <p:spPr>
          <a:xfrm flipV="1">
            <a:off x="4428063" y="3032678"/>
            <a:ext cx="2754310" cy="7470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Oval 63" descr="&#10;">
                <a:extLst>
                  <a:ext uri="{FF2B5EF4-FFF2-40B4-BE49-F238E27FC236}">
                    <a16:creationId xmlns:a16="http://schemas.microsoft.com/office/drawing/2014/main" id="{D6D0B10B-53D7-4C2E-9EE0-0BA68B3A8F9A}"/>
                  </a:ext>
                </a:extLst>
              </p:cNvPr>
              <p:cNvSpPr/>
              <p:nvPr/>
            </p:nvSpPr>
            <p:spPr>
              <a:xfrm>
                <a:off x="3970863" y="4085597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𝟓</m:t>
                          </m:r>
                        </m:sub>
                      </m:sSub>
                    </m:oMath>
                  </m:oMathPara>
                </a14:m>
                <a:endParaRPr lang="en-US" sz="1200" b="1" baseline="-25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4" name="Oval 63" descr="&#10;">
                <a:extLst>
                  <a:ext uri="{FF2B5EF4-FFF2-40B4-BE49-F238E27FC236}">
                    <a16:creationId xmlns:a16="http://schemas.microsoft.com/office/drawing/2014/main" id="{D6D0B10B-53D7-4C2E-9EE0-0BA68B3A8F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863" y="4085597"/>
                <a:ext cx="457200" cy="457200"/>
              </a:xfrm>
              <a:prstGeom prst="ellipse">
                <a:avLst/>
              </a:prstGeom>
              <a:blipFill>
                <a:blip r:embed="rId1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Oval 75" descr="&#10;">
                <a:extLst>
                  <a:ext uri="{FF2B5EF4-FFF2-40B4-BE49-F238E27FC236}">
                    <a16:creationId xmlns:a16="http://schemas.microsoft.com/office/drawing/2014/main" id="{E59670C3-8BD7-47D1-9F6D-B0DABE207C0A}"/>
                  </a:ext>
                </a:extLst>
              </p:cNvPr>
              <p:cNvSpPr/>
              <p:nvPr/>
            </p:nvSpPr>
            <p:spPr>
              <a:xfrm>
                <a:off x="3970863" y="4620031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𝟔</m:t>
                          </m:r>
                        </m:sub>
                      </m:sSub>
                    </m:oMath>
                  </m:oMathPara>
                </a14:m>
                <a:endParaRPr lang="en-US" sz="1200" b="1" baseline="-25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6" name="Oval 75" descr="&#10;">
                <a:extLst>
                  <a:ext uri="{FF2B5EF4-FFF2-40B4-BE49-F238E27FC236}">
                    <a16:creationId xmlns:a16="http://schemas.microsoft.com/office/drawing/2014/main" id="{E59670C3-8BD7-47D1-9F6D-B0DABE207C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863" y="4620031"/>
                <a:ext cx="457200" cy="457200"/>
              </a:xfrm>
              <a:prstGeom prst="ellipse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Oval 76" descr="&#10;">
                <a:extLst>
                  <a:ext uri="{FF2B5EF4-FFF2-40B4-BE49-F238E27FC236}">
                    <a16:creationId xmlns:a16="http://schemas.microsoft.com/office/drawing/2014/main" id="{9D95E1CF-1EE9-435F-8767-B4D1123D3869}"/>
                  </a:ext>
                </a:extLst>
              </p:cNvPr>
              <p:cNvSpPr/>
              <p:nvPr/>
            </p:nvSpPr>
            <p:spPr>
              <a:xfrm>
                <a:off x="3970863" y="1947853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1200" b="1" baseline="-25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7" name="Oval 76" descr="&#10;">
                <a:extLst>
                  <a:ext uri="{FF2B5EF4-FFF2-40B4-BE49-F238E27FC236}">
                    <a16:creationId xmlns:a16="http://schemas.microsoft.com/office/drawing/2014/main" id="{9D95E1CF-1EE9-435F-8767-B4D1123D38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863" y="1947853"/>
                <a:ext cx="457200" cy="457200"/>
              </a:xfrm>
              <a:prstGeom prst="ellipse">
                <a:avLst/>
              </a:prstGeom>
              <a:blipFill>
                <a:blip r:embed="rId21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F8BD5C3-1319-49BD-A962-0C55B644185E}"/>
              </a:ext>
            </a:extLst>
          </p:cNvPr>
          <p:cNvCxnSpPr>
            <a:cxnSpLocks/>
            <a:stCxn id="77" idx="6"/>
            <a:endCxn id="28" idx="2"/>
          </p:cNvCxnSpPr>
          <p:nvPr/>
        </p:nvCxnSpPr>
        <p:spPr>
          <a:xfrm flipV="1">
            <a:off x="4428063" y="1154339"/>
            <a:ext cx="2754310" cy="10221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818F1B4-55FC-4366-A192-4BC5D107D0BF}"/>
              </a:ext>
            </a:extLst>
          </p:cNvPr>
          <p:cNvCxnSpPr>
            <a:cxnSpLocks/>
            <a:stCxn id="77" idx="6"/>
            <a:endCxn id="2" idx="2"/>
          </p:cNvCxnSpPr>
          <p:nvPr/>
        </p:nvCxnSpPr>
        <p:spPr>
          <a:xfrm flipV="1">
            <a:off x="4428063" y="1623924"/>
            <a:ext cx="2754310" cy="5525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6773A7A7-4DC7-4351-AD36-DE6C69433713}"/>
              </a:ext>
            </a:extLst>
          </p:cNvPr>
          <p:cNvCxnSpPr>
            <a:cxnSpLocks/>
            <a:stCxn id="64" idx="6"/>
            <a:endCxn id="28" idx="2"/>
          </p:cNvCxnSpPr>
          <p:nvPr/>
        </p:nvCxnSpPr>
        <p:spPr>
          <a:xfrm flipV="1">
            <a:off x="4428063" y="1154339"/>
            <a:ext cx="2754310" cy="31598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BAD52AC-F9D7-4990-9306-860CC81C19DA}"/>
              </a:ext>
            </a:extLst>
          </p:cNvPr>
          <p:cNvCxnSpPr>
            <a:cxnSpLocks/>
            <a:stCxn id="76" idx="6"/>
            <a:endCxn id="28" idx="2"/>
          </p:cNvCxnSpPr>
          <p:nvPr/>
        </p:nvCxnSpPr>
        <p:spPr>
          <a:xfrm flipV="1">
            <a:off x="4428063" y="1154339"/>
            <a:ext cx="2754310" cy="36942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A7CB9C86-197A-4270-9F9A-8FD10343D364}"/>
              </a:ext>
            </a:extLst>
          </p:cNvPr>
          <p:cNvCxnSpPr>
            <a:cxnSpLocks/>
            <a:stCxn id="40" idx="6"/>
            <a:endCxn id="28" idx="2"/>
          </p:cNvCxnSpPr>
          <p:nvPr/>
        </p:nvCxnSpPr>
        <p:spPr>
          <a:xfrm flipV="1">
            <a:off x="4428063" y="1154339"/>
            <a:ext cx="2754310" cy="20909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4CD3D283-5EA7-4915-8881-D1D8EF3FD2B8}"/>
              </a:ext>
            </a:extLst>
          </p:cNvPr>
          <p:cNvCxnSpPr>
            <a:cxnSpLocks/>
            <a:stCxn id="64" idx="6"/>
            <a:endCxn id="2" idx="2"/>
          </p:cNvCxnSpPr>
          <p:nvPr/>
        </p:nvCxnSpPr>
        <p:spPr>
          <a:xfrm flipV="1">
            <a:off x="4428063" y="1623924"/>
            <a:ext cx="2754310" cy="26902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65AEFC5-B018-496C-B516-79BF6BA55819}"/>
              </a:ext>
            </a:extLst>
          </p:cNvPr>
          <p:cNvCxnSpPr>
            <a:cxnSpLocks/>
            <a:stCxn id="76" idx="6"/>
            <a:endCxn id="2" idx="2"/>
          </p:cNvCxnSpPr>
          <p:nvPr/>
        </p:nvCxnSpPr>
        <p:spPr>
          <a:xfrm flipV="1">
            <a:off x="4428063" y="1623924"/>
            <a:ext cx="2754310" cy="32247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5DB84545-2900-4ADC-A4EB-2C8E110DBF44}"/>
              </a:ext>
            </a:extLst>
          </p:cNvPr>
          <p:cNvCxnSpPr>
            <a:cxnSpLocks/>
            <a:stCxn id="77" idx="6"/>
            <a:endCxn id="25" idx="2"/>
          </p:cNvCxnSpPr>
          <p:nvPr/>
        </p:nvCxnSpPr>
        <p:spPr>
          <a:xfrm flipV="1">
            <a:off x="4428063" y="2093508"/>
            <a:ext cx="2754310" cy="829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38652D6D-B294-4C5E-8FEB-F44806473915}"/>
              </a:ext>
            </a:extLst>
          </p:cNvPr>
          <p:cNvCxnSpPr>
            <a:cxnSpLocks/>
            <a:stCxn id="64" idx="6"/>
            <a:endCxn id="25" idx="2"/>
          </p:cNvCxnSpPr>
          <p:nvPr/>
        </p:nvCxnSpPr>
        <p:spPr>
          <a:xfrm flipV="1">
            <a:off x="4428063" y="2093508"/>
            <a:ext cx="2754310" cy="22206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7B271CB9-38F0-40F3-90EA-084175B3079E}"/>
              </a:ext>
            </a:extLst>
          </p:cNvPr>
          <p:cNvCxnSpPr>
            <a:cxnSpLocks/>
            <a:stCxn id="76" idx="6"/>
            <a:endCxn id="25" idx="2"/>
          </p:cNvCxnSpPr>
          <p:nvPr/>
        </p:nvCxnSpPr>
        <p:spPr>
          <a:xfrm flipV="1">
            <a:off x="4428063" y="2093508"/>
            <a:ext cx="2754310" cy="27551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38FDA450-6C15-4254-AB65-99C8A5868919}"/>
              </a:ext>
            </a:extLst>
          </p:cNvPr>
          <p:cNvCxnSpPr>
            <a:cxnSpLocks/>
            <a:stCxn id="77" idx="6"/>
            <a:endCxn id="22" idx="2"/>
          </p:cNvCxnSpPr>
          <p:nvPr/>
        </p:nvCxnSpPr>
        <p:spPr>
          <a:xfrm>
            <a:off x="4428063" y="2176453"/>
            <a:ext cx="2754310" cy="3866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9FE0A10E-2A3E-4020-8B90-95152879E95A}"/>
              </a:ext>
            </a:extLst>
          </p:cNvPr>
          <p:cNvCxnSpPr>
            <a:cxnSpLocks/>
            <a:stCxn id="64" idx="6"/>
            <a:endCxn id="22" idx="2"/>
          </p:cNvCxnSpPr>
          <p:nvPr/>
        </p:nvCxnSpPr>
        <p:spPr>
          <a:xfrm flipV="1">
            <a:off x="4428063" y="2563093"/>
            <a:ext cx="2754310" cy="17511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7044090F-208A-420E-B3A4-8DF084046854}"/>
              </a:ext>
            </a:extLst>
          </p:cNvPr>
          <p:cNvCxnSpPr>
            <a:cxnSpLocks/>
            <a:stCxn id="76" idx="6"/>
            <a:endCxn id="22" idx="2"/>
          </p:cNvCxnSpPr>
          <p:nvPr/>
        </p:nvCxnSpPr>
        <p:spPr>
          <a:xfrm flipV="1">
            <a:off x="4428063" y="2563093"/>
            <a:ext cx="2754310" cy="22855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AAE73628-B692-4E8E-9072-014A4BDF28CB}"/>
              </a:ext>
            </a:extLst>
          </p:cNvPr>
          <p:cNvCxnSpPr>
            <a:cxnSpLocks/>
            <a:stCxn id="77" idx="6"/>
            <a:endCxn id="24" idx="2"/>
          </p:cNvCxnSpPr>
          <p:nvPr/>
        </p:nvCxnSpPr>
        <p:spPr>
          <a:xfrm>
            <a:off x="4428063" y="2176453"/>
            <a:ext cx="2754310" cy="8562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20FCA468-8BB2-48D2-B4F5-BD360ACBC80A}"/>
              </a:ext>
            </a:extLst>
          </p:cNvPr>
          <p:cNvCxnSpPr>
            <a:cxnSpLocks/>
            <a:stCxn id="64" idx="6"/>
            <a:endCxn id="24" idx="2"/>
          </p:cNvCxnSpPr>
          <p:nvPr/>
        </p:nvCxnSpPr>
        <p:spPr>
          <a:xfrm flipV="1">
            <a:off x="4428063" y="3032678"/>
            <a:ext cx="2754310" cy="12815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65680EED-1B9E-4F50-ADA9-3948034CFA54}"/>
              </a:ext>
            </a:extLst>
          </p:cNvPr>
          <p:cNvCxnSpPr>
            <a:cxnSpLocks/>
            <a:stCxn id="76" idx="6"/>
            <a:endCxn id="24" idx="2"/>
          </p:cNvCxnSpPr>
          <p:nvPr/>
        </p:nvCxnSpPr>
        <p:spPr>
          <a:xfrm flipV="1">
            <a:off x="4428063" y="3032678"/>
            <a:ext cx="2754310" cy="18159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BA2D574A-C93A-4050-B1FF-7EAD6F800515}"/>
              </a:ext>
            </a:extLst>
          </p:cNvPr>
          <p:cNvCxnSpPr>
            <a:cxnSpLocks/>
            <a:stCxn id="77" idx="6"/>
            <a:endCxn id="26" idx="2"/>
          </p:cNvCxnSpPr>
          <p:nvPr/>
        </p:nvCxnSpPr>
        <p:spPr>
          <a:xfrm>
            <a:off x="4428063" y="2176453"/>
            <a:ext cx="2754310" cy="13258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F41FB349-2043-4774-887C-8720020C2021}"/>
              </a:ext>
            </a:extLst>
          </p:cNvPr>
          <p:cNvCxnSpPr>
            <a:cxnSpLocks/>
            <a:stCxn id="64" idx="6"/>
            <a:endCxn id="26" idx="2"/>
          </p:cNvCxnSpPr>
          <p:nvPr/>
        </p:nvCxnSpPr>
        <p:spPr>
          <a:xfrm flipV="1">
            <a:off x="4428063" y="3502262"/>
            <a:ext cx="2754310" cy="8119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349445E7-36A9-4BF5-A69F-8A7F44BC08BB}"/>
              </a:ext>
            </a:extLst>
          </p:cNvPr>
          <p:cNvCxnSpPr>
            <a:cxnSpLocks/>
            <a:stCxn id="76" idx="6"/>
            <a:endCxn id="26" idx="2"/>
          </p:cNvCxnSpPr>
          <p:nvPr/>
        </p:nvCxnSpPr>
        <p:spPr>
          <a:xfrm flipV="1">
            <a:off x="4428063" y="3502262"/>
            <a:ext cx="2754310" cy="13463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5B84F61D-1F30-41F0-AAF4-6D03B36E37FA}"/>
              </a:ext>
            </a:extLst>
          </p:cNvPr>
          <p:cNvCxnSpPr>
            <a:cxnSpLocks/>
            <a:stCxn id="77" idx="6"/>
            <a:endCxn id="29" idx="2"/>
          </p:cNvCxnSpPr>
          <p:nvPr/>
        </p:nvCxnSpPr>
        <p:spPr>
          <a:xfrm>
            <a:off x="4428063" y="2176453"/>
            <a:ext cx="2754310" cy="22649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57F9F25E-0C1A-4B4D-AF8F-8EB4B233DAE5}"/>
              </a:ext>
            </a:extLst>
          </p:cNvPr>
          <p:cNvCxnSpPr>
            <a:cxnSpLocks/>
            <a:stCxn id="64" idx="6"/>
            <a:endCxn id="29" idx="2"/>
          </p:cNvCxnSpPr>
          <p:nvPr/>
        </p:nvCxnSpPr>
        <p:spPr>
          <a:xfrm>
            <a:off x="4428063" y="4314197"/>
            <a:ext cx="2754310" cy="1272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A5CEDD91-6ECD-4F74-9C24-388030D07F13}"/>
              </a:ext>
            </a:extLst>
          </p:cNvPr>
          <p:cNvCxnSpPr>
            <a:cxnSpLocks/>
            <a:stCxn id="76" idx="6"/>
            <a:endCxn id="27" idx="2"/>
          </p:cNvCxnSpPr>
          <p:nvPr/>
        </p:nvCxnSpPr>
        <p:spPr>
          <a:xfrm flipV="1">
            <a:off x="4428063" y="3971847"/>
            <a:ext cx="2754310" cy="8767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900B9123-0A89-4D20-9C33-89E7B31472D1}"/>
              </a:ext>
            </a:extLst>
          </p:cNvPr>
          <p:cNvCxnSpPr>
            <a:cxnSpLocks/>
            <a:stCxn id="64" idx="6"/>
            <a:endCxn id="27" idx="2"/>
          </p:cNvCxnSpPr>
          <p:nvPr/>
        </p:nvCxnSpPr>
        <p:spPr>
          <a:xfrm flipV="1">
            <a:off x="4428063" y="3971847"/>
            <a:ext cx="2754310" cy="3423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689EF167-F015-4B77-9877-5DD38033CA66}"/>
              </a:ext>
            </a:extLst>
          </p:cNvPr>
          <p:cNvCxnSpPr>
            <a:cxnSpLocks/>
            <a:stCxn id="64" idx="6"/>
            <a:endCxn id="30" idx="2"/>
          </p:cNvCxnSpPr>
          <p:nvPr/>
        </p:nvCxnSpPr>
        <p:spPr>
          <a:xfrm>
            <a:off x="4428063" y="4314197"/>
            <a:ext cx="2754310" cy="5968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3C3CB99F-FA23-4D20-9577-C3AA827C55C4}"/>
              </a:ext>
            </a:extLst>
          </p:cNvPr>
          <p:cNvCxnSpPr>
            <a:cxnSpLocks/>
            <a:stCxn id="76" idx="6"/>
            <a:endCxn id="29" idx="2"/>
          </p:cNvCxnSpPr>
          <p:nvPr/>
        </p:nvCxnSpPr>
        <p:spPr>
          <a:xfrm flipV="1">
            <a:off x="4428063" y="4441432"/>
            <a:ext cx="2754310" cy="4071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93768AC9-912A-403A-BB66-3278BBBDDB0A}"/>
              </a:ext>
            </a:extLst>
          </p:cNvPr>
          <p:cNvCxnSpPr>
            <a:cxnSpLocks/>
            <a:stCxn id="76" idx="6"/>
            <a:endCxn id="30" idx="2"/>
          </p:cNvCxnSpPr>
          <p:nvPr/>
        </p:nvCxnSpPr>
        <p:spPr>
          <a:xfrm>
            <a:off x="4428063" y="4848631"/>
            <a:ext cx="2754310" cy="623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7590A4F4-5681-4246-BCD7-6E8753A90EEA}"/>
              </a:ext>
            </a:extLst>
          </p:cNvPr>
          <p:cNvCxnSpPr>
            <a:cxnSpLocks/>
            <a:stCxn id="77" idx="6"/>
            <a:endCxn id="30" idx="2"/>
          </p:cNvCxnSpPr>
          <p:nvPr/>
        </p:nvCxnSpPr>
        <p:spPr>
          <a:xfrm>
            <a:off x="4428063" y="2176453"/>
            <a:ext cx="2754310" cy="27345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B5D7E412-B394-4BCB-B314-3D2965717704}"/>
              </a:ext>
            </a:extLst>
          </p:cNvPr>
          <p:cNvCxnSpPr>
            <a:cxnSpLocks/>
            <a:stCxn id="77" idx="6"/>
            <a:endCxn id="32" idx="2"/>
          </p:cNvCxnSpPr>
          <p:nvPr/>
        </p:nvCxnSpPr>
        <p:spPr>
          <a:xfrm>
            <a:off x="4428063" y="2176453"/>
            <a:ext cx="2754310" cy="32041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id="{1BE555C0-10F4-4DF5-8816-29B859CBE31A}"/>
              </a:ext>
            </a:extLst>
          </p:cNvPr>
          <p:cNvCxnSpPr>
            <a:cxnSpLocks/>
            <a:stCxn id="39" idx="6"/>
            <a:endCxn id="32" idx="2"/>
          </p:cNvCxnSpPr>
          <p:nvPr/>
        </p:nvCxnSpPr>
        <p:spPr>
          <a:xfrm>
            <a:off x="4428063" y="2710889"/>
            <a:ext cx="2754310" cy="26697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5E6090F9-E0EC-4218-8DAC-BA3CD7C64556}"/>
              </a:ext>
            </a:extLst>
          </p:cNvPr>
          <p:cNvCxnSpPr>
            <a:cxnSpLocks/>
            <a:stCxn id="77" idx="6"/>
            <a:endCxn id="31" idx="2"/>
          </p:cNvCxnSpPr>
          <p:nvPr/>
        </p:nvCxnSpPr>
        <p:spPr>
          <a:xfrm>
            <a:off x="4428063" y="2176453"/>
            <a:ext cx="2754310" cy="36737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C8079C21-175D-4C42-9778-9314AF047A15}"/>
              </a:ext>
            </a:extLst>
          </p:cNvPr>
          <p:cNvCxnSpPr>
            <a:cxnSpLocks/>
            <a:stCxn id="64" idx="6"/>
            <a:endCxn id="31" idx="2"/>
          </p:cNvCxnSpPr>
          <p:nvPr/>
        </p:nvCxnSpPr>
        <p:spPr>
          <a:xfrm>
            <a:off x="4428063" y="4314197"/>
            <a:ext cx="2754310" cy="15359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9FC1AD82-A7DF-45EC-8FA8-D2784240C68D}"/>
              </a:ext>
            </a:extLst>
          </p:cNvPr>
          <p:cNvCxnSpPr>
            <a:cxnSpLocks/>
            <a:stCxn id="77" idx="6"/>
            <a:endCxn id="27" idx="2"/>
          </p:cNvCxnSpPr>
          <p:nvPr/>
        </p:nvCxnSpPr>
        <p:spPr>
          <a:xfrm>
            <a:off x="4428063" y="2176453"/>
            <a:ext cx="2754310" cy="17953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F18785D8-6458-4E13-8B58-4215E37CBBB7}"/>
              </a:ext>
            </a:extLst>
          </p:cNvPr>
          <p:cNvCxnSpPr>
            <a:cxnSpLocks/>
            <a:stCxn id="12" idx="6"/>
            <a:endCxn id="77" idx="2"/>
          </p:cNvCxnSpPr>
          <p:nvPr/>
        </p:nvCxnSpPr>
        <p:spPr>
          <a:xfrm flipV="1">
            <a:off x="1517708" y="2176453"/>
            <a:ext cx="2453155" cy="3820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01EA9914-25FB-4D62-99F0-306EAC8B5D0F}"/>
              </a:ext>
            </a:extLst>
          </p:cNvPr>
          <p:cNvCxnSpPr>
            <a:cxnSpLocks/>
            <a:stCxn id="33" idx="6"/>
            <a:endCxn id="77" idx="2"/>
          </p:cNvCxnSpPr>
          <p:nvPr/>
        </p:nvCxnSpPr>
        <p:spPr>
          <a:xfrm flipV="1">
            <a:off x="1517708" y="2176453"/>
            <a:ext cx="2453155" cy="12013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858D7262-35BE-4707-9FDF-031BAA532226}"/>
              </a:ext>
            </a:extLst>
          </p:cNvPr>
          <p:cNvCxnSpPr>
            <a:cxnSpLocks/>
            <a:stCxn id="34" idx="6"/>
            <a:endCxn id="77" idx="2"/>
          </p:cNvCxnSpPr>
          <p:nvPr/>
        </p:nvCxnSpPr>
        <p:spPr>
          <a:xfrm flipV="1">
            <a:off x="1517708" y="2176453"/>
            <a:ext cx="2453155" cy="20206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ECB5220A-D081-43CD-9851-FCA682924AE9}"/>
              </a:ext>
            </a:extLst>
          </p:cNvPr>
          <p:cNvCxnSpPr>
            <a:cxnSpLocks/>
            <a:stCxn id="12" idx="6"/>
            <a:endCxn id="39" idx="2"/>
          </p:cNvCxnSpPr>
          <p:nvPr/>
        </p:nvCxnSpPr>
        <p:spPr>
          <a:xfrm>
            <a:off x="1517708" y="2558503"/>
            <a:ext cx="2453155" cy="1523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5C87682A-D3D4-45C1-BCF5-683F55222ED4}"/>
              </a:ext>
            </a:extLst>
          </p:cNvPr>
          <p:cNvCxnSpPr>
            <a:cxnSpLocks/>
            <a:stCxn id="33" idx="6"/>
            <a:endCxn id="39" idx="2"/>
          </p:cNvCxnSpPr>
          <p:nvPr/>
        </p:nvCxnSpPr>
        <p:spPr>
          <a:xfrm flipV="1">
            <a:off x="1517708" y="2710889"/>
            <a:ext cx="2453155" cy="6669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E0CCF4B0-8F61-4A53-A92E-1A4A520562A4}"/>
              </a:ext>
            </a:extLst>
          </p:cNvPr>
          <p:cNvCxnSpPr>
            <a:cxnSpLocks/>
            <a:stCxn id="34" idx="6"/>
            <a:endCxn id="39" idx="2"/>
          </p:cNvCxnSpPr>
          <p:nvPr/>
        </p:nvCxnSpPr>
        <p:spPr>
          <a:xfrm flipV="1">
            <a:off x="1517708" y="2710889"/>
            <a:ext cx="2453155" cy="14862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0B01AC76-287F-4855-9CC1-4120073DCE35}"/>
              </a:ext>
            </a:extLst>
          </p:cNvPr>
          <p:cNvCxnSpPr>
            <a:cxnSpLocks/>
            <a:stCxn id="12" idx="6"/>
            <a:endCxn id="40" idx="2"/>
          </p:cNvCxnSpPr>
          <p:nvPr/>
        </p:nvCxnSpPr>
        <p:spPr>
          <a:xfrm>
            <a:off x="1517708" y="2558503"/>
            <a:ext cx="2453155" cy="6868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41905B4F-939C-499D-92C6-345B9A43DDC1}"/>
              </a:ext>
            </a:extLst>
          </p:cNvPr>
          <p:cNvCxnSpPr>
            <a:cxnSpLocks/>
            <a:stCxn id="33" idx="6"/>
            <a:endCxn id="40" idx="2"/>
          </p:cNvCxnSpPr>
          <p:nvPr/>
        </p:nvCxnSpPr>
        <p:spPr>
          <a:xfrm flipV="1">
            <a:off x="1517708" y="3245325"/>
            <a:ext cx="2453155" cy="1325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193BE941-3762-4CAC-9CAC-C942EECC3FD3}"/>
              </a:ext>
            </a:extLst>
          </p:cNvPr>
          <p:cNvCxnSpPr>
            <a:cxnSpLocks/>
            <a:stCxn id="34" idx="6"/>
            <a:endCxn id="40" idx="2"/>
          </p:cNvCxnSpPr>
          <p:nvPr/>
        </p:nvCxnSpPr>
        <p:spPr>
          <a:xfrm flipV="1">
            <a:off x="1517708" y="3245325"/>
            <a:ext cx="2453155" cy="9518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981588CC-845A-4C42-8C03-D274041D4289}"/>
              </a:ext>
            </a:extLst>
          </p:cNvPr>
          <p:cNvCxnSpPr>
            <a:cxnSpLocks/>
            <a:stCxn id="34" idx="6"/>
            <a:endCxn id="41" idx="2"/>
          </p:cNvCxnSpPr>
          <p:nvPr/>
        </p:nvCxnSpPr>
        <p:spPr>
          <a:xfrm flipV="1">
            <a:off x="1517708" y="3779761"/>
            <a:ext cx="2453155" cy="4173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35D713D3-CA9B-456D-B87E-B9E46DBE3208}"/>
              </a:ext>
            </a:extLst>
          </p:cNvPr>
          <p:cNvCxnSpPr>
            <a:cxnSpLocks/>
            <a:stCxn id="33" idx="6"/>
            <a:endCxn id="41" idx="2"/>
          </p:cNvCxnSpPr>
          <p:nvPr/>
        </p:nvCxnSpPr>
        <p:spPr>
          <a:xfrm>
            <a:off x="1517708" y="3377828"/>
            <a:ext cx="2453155" cy="4019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D5022A27-756E-4854-A63F-31DEE181FC2A}"/>
              </a:ext>
            </a:extLst>
          </p:cNvPr>
          <p:cNvCxnSpPr>
            <a:cxnSpLocks/>
            <a:stCxn id="12" idx="6"/>
            <a:endCxn id="41" idx="2"/>
          </p:cNvCxnSpPr>
          <p:nvPr/>
        </p:nvCxnSpPr>
        <p:spPr>
          <a:xfrm>
            <a:off x="1517708" y="2558503"/>
            <a:ext cx="2453155" cy="12212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B7DADE02-7A0B-4F89-8C3F-50478869A9A8}"/>
              </a:ext>
            </a:extLst>
          </p:cNvPr>
          <p:cNvCxnSpPr>
            <a:cxnSpLocks/>
            <a:stCxn id="34" idx="6"/>
            <a:endCxn id="64" idx="2"/>
          </p:cNvCxnSpPr>
          <p:nvPr/>
        </p:nvCxnSpPr>
        <p:spPr>
          <a:xfrm>
            <a:off x="1517708" y="4197152"/>
            <a:ext cx="2453155" cy="1170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1D9684BF-B450-41EF-842C-CB83B22CC9ED}"/>
              </a:ext>
            </a:extLst>
          </p:cNvPr>
          <p:cNvCxnSpPr>
            <a:cxnSpLocks/>
            <a:stCxn id="33" idx="6"/>
            <a:endCxn id="64" idx="2"/>
          </p:cNvCxnSpPr>
          <p:nvPr/>
        </p:nvCxnSpPr>
        <p:spPr>
          <a:xfrm>
            <a:off x="1517708" y="3377828"/>
            <a:ext cx="2453155" cy="9363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7CDFF2A3-0975-42A6-8DEE-E1D7F298CFF5}"/>
              </a:ext>
            </a:extLst>
          </p:cNvPr>
          <p:cNvCxnSpPr>
            <a:cxnSpLocks/>
            <a:stCxn id="12" idx="6"/>
            <a:endCxn id="64" idx="2"/>
          </p:cNvCxnSpPr>
          <p:nvPr/>
        </p:nvCxnSpPr>
        <p:spPr>
          <a:xfrm>
            <a:off x="1517708" y="2558503"/>
            <a:ext cx="2453155" cy="17556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9D4BFE20-51A6-4856-8BDD-A1856519D7AD}"/>
              </a:ext>
            </a:extLst>
          </p:cNvPr>
          <p:cNvCxnSpPr>
            <a:cxnSpLocks/>
            <a:stCxn id="34" idx="6"/>
            <a:endCxn id="76" idx="2"/>
          </p:cNvCxnSpPr>
          <p:nvPr/>
        </p:nvCxnSpPr>
        <p:spPr>
          <a:xfrm>
            <a:off x="1517708" y="4197152"/>
            <a:ext cx="2453155" cy="6514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7A2860E7-E56F-4405-A387-3B7314DA9AD0}"/>
              </a:ext>
            </a:extLst>
          </p:cNvPr>
          <p:cNvCxnSpPr>
            <a:cxnSpLocks/>
            <a:stCxn id="33" idx="6"/>
            <a:endCxn id="76" idx="2"/>
          </p:cNvCxnSpPr>
          <p:nvPr/>
        </p:nvCxnSpPr>
        <p:spPr>
          <a:xfrm>
            <a:off x="1517708" y="3377828"/>
            <a:ext cx="2453155" cy="14708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EB62F2B4-1C2E-4A27-929D-428AAC8EB885}"/>
              </a:ext>
            </a:extLst>
          </p:cNvPr>
          <p:cNvCxnSpPr>
            <a:cxnSpLocks/>
            <a:stCxn id="12" idx="6"/>
            <a:endCxn id="76" idx="2"/>
          </p:cNvCxnSpPr>
          <p:nvPr/>
        </p:nvCxnSpPr>
        <p:spPr>
          <a:xfrm>
            <a:off x="1517708" y="2558503"/>
            <a:ext cx="2453155" cy="22901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8B867AAA-07C9-45E0-867B-CD7AA7796A01}"/>
                  </a:ext>
                </a:extLst>
              </p:cNvPr>
              <p:cNvSpPr txBox="1"/>
              <p:nvPr/>
            </p:nvSpPr>
            <p:spPr>
              <a:xfrm>
                <a:off x="3444949" y="5585957"/>
                <a:ext cx="1860125" cy="6056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n-US" sz="1400" i="1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chr m:val="∑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400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  <m:e>
                          <m:sSup>
                            <m:sSup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1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400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8B867AAA-07C9-45E0-867B-CD7AA7796A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4949" y="5585957"/>
                <a:ext cx="1860125" cy="605679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AF349B77-E552-477A-B1B6-0241558225DF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 rot="5400000">
            <a:off x="5638867" y="3060290"/>
            <a:ext cx="5039428" cy="79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3539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AB8AD7-B218-48B8-B4D2-91628B5447A4}"/>
              </a:ext>
            </a:extLst>
          </p:cNvPr>
          <p:cNvSpPr txBox="1"/>
          <p:nvPr/>
        </p:nvSpPr>
        <p:spPr>
          <a:xfrm>
            <a:off x="923278" y="1171853"/>
            <a:ext cx="738085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Flexible fit.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Different length responses and time points handled.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Time continuity respected implicitly by the model.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Cons: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Can require many basis functions -&gt; lots of models -&gt; similar complexity as modeling each time point individually.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Is there a way to retain the flexibility of the splines with the parsimony of the nonlinear and simple summary statistic approaches?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52C67666-1E2C-47FB-B29D-1EF0F52EDA76}"/>
              </a:ext>
            </a:extLst>
          </p:cNvPr>
          <p:cNvSpPr txBox="1"/>
          <p:nvPr/>
        </p:nvSpPr>
        <p:spPr>
          <a:xfrm>
            <a:off x="2441359" y="207034"/>
            <a:ext cx="61522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i="1" spc="-5" dirty="0">
                <a:solidFill>
                  <a:srgbClr val="2C3034"/>
                </a:solidFill>
                <a:latin typeface="Arial"/>
                <a:cs typeface="Arial"/>
              </a:rPr>
              <a:t>IDEA 4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: SPLINE BASIS FUNCTION MODELING OF COEFFICIENTS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40211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AB8AD7-B218-48B8-B4D2-91628B5447A4}"/>
              </a:ext>
            </a:extLst>
          </p:cNvPr>
          <p:cNvSpPr txBox="1"/>
          <p:nvPr/>
        </p:nvSpPr>
        <p:spPr>
          <a:xfrm>
            <a:off x="923278" y="1171853"/>
            <a:ext cx="738085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Flexible fit.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Different length responses and time points handled.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Time continuity respected implicitly by the model.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Cons: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Can require many basis functions -&gt; lots of models -&gt; similar complexity as modeling each time point individually.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Is there a way to retain the flexibility of the splines with the parsimony of the nonlinear and simple summary statistic approaches?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YES!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52C67666-1E2C-47FB-B29D-1EF0F52EDA76}"/>
              </a:ext>
            </a:extLst>
          </p:cNvPr>
          <p:cNvSpPr txBox="1"/>
          <p:nvPr/>
        </p:nvSpPr>
        <p:spPr>
          <a:xfrm>
            <a:off x="2441359" y="207034"/>
            <a:ext cx="61522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i="1" spc="-5" dirty="0">
                <a:solidFill>
                  <a:srgbClr val="2C3034"/>
                </a:solidFill>
                <a:latin typeface="Arial"/>
                <a:cs typeface="Arial"/>
              </a:rPr>
              <a:t>IDEA 4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: SPLINE BASIS FUNCTION MODELING OF COEFFICIENTS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06230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EAB8AD7-B218-48B8-B4D2-91628B5447A4}"/>
                  </a:ext>
                </a:extLst>
              </p:cNvPr>
              <p:cNvSpPr txBox="1"/>
              <p:nvPr/>
            </p:nvSpPr>
            <p:spPr>
              <a:xfrm>
                <a:off x="790113" y="887768"/>
                <a:ext cx="7380859" cy="81253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Using all the original basis functions and modeling their coefficients is not parsimonious.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We can identify the linear combination of the basis functions,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/>
                  <a:t>, that explains the most functional variation in the response space.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/>
                  <a:t> is the function that explains the most variation in the observed functions, in the same kind of way the eigenvectors operate in PCA.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We can iterate this idea to come up with a set of orthogonal eigenfunctions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/>
                  <a:t>, that explain decreasing amounts of functional variation.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We also can obtain scalar </a:t>
                </a:r>
                <a:r>
                  <a:rPr lang="en-US" i="1" dirty="0"/>
                  <a:t>FPC scores</a:t>
                </a:r>
                <a:r>
                  <a:rPr lang="en-US" dirty="0"/>
                  <a:t> for each pair of the observed response functions and eigenfunctions.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i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i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 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EAB8AD7-B218-48B8-B4D2-91628B5447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113" y="887768"/>
                <a:ext cx="7380859" cy="8125301"/>
              </a:xfrm>
              <a:prstGeom prst="rect">
                <a:avLst/>
              </a:prstGeom>
              <a:blipFill>
                <a:blip r:embed="rId4"/>
                <a:stretch>
                  <a:fillRect l="-579" t="-450" r="-3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bject 3">
            <a:extLst>
              <a:ext uri="{FF2B5EF4-FFF2-40B4-BE49-F238E27FC236}">
                <a16:creationId xmlns:a16="http://schemas.microsoft.com/office/drawing/2014/main" id="{52C67666-1E2C-47FB-B29D-1EF0F52EDA76}"/>
              </a:ext>
            </a:extLst>
          </p:cNvPr>
          <p:cNvSpPr txBox="1"/>
          <p:nvPr/>
        </p:nvSpPr>
        <p:spPr>
          <a:xfrm>
            <a:off x="2441359" y="207034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FUNCTIONAL PRINCIPAL COMPONENTS</a:t>
            </a:r>
            <a:endParaRPr lang="en-US" sz="1600" dirty="0">
              <a:latin typeface="Arial"/>
              <a:cs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665C427-A9EF-495E-88C0-9CDA5DD74807}"/>
                  </a:ext>
                </a:extLst>
              </p:cNvPr>
              <p:cNvSpPr txBox="1"/>
              <p:nvPr/>
            </p:nvSpPr>
            <p:spPr>
              <a:xfrm>
                <a:off x="1553592" y="2866155"/>
                <a:ext cx="5530788" cy="8188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𝑎𝑟𝑔𝑚𝑎𝑥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̂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𝑌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p>
                                      </m:sSup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nary>
                                        <m:naryPr>
                                          <m:chr m:val="∑"/>
                                          <m:limLoc m:val="subSup"/>
                                          <m:supHide m:val="on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>
                                          <m:r>
                                            <m:rPr>
                                              <m:brk m:alnAt="9"/>
                                            </m:r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b>
                                        <m:sup/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𝑐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</m:sub>
                                          </m:sSub>
                                          <m:sSubSup>
                                            <m:sSubSup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p>
                                          </m:sSubSup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𝑏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𝑡</m:t>
                                              </m:r>
                                            </m:e>
                                          </m:d>
                                        </m:e>
                                      </m:nary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665C427-A9EF-495E-88C0-9CDA5DD748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3592" y="2866155"/>
                <a:ext cx="5530788" cy="81887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5699761-4233-473B-B724-F2A839AF4873}"/>
                  </a:ext>
                </a:extLst>
              </p:cNvPr>
              <p:cNvSpPr txBox="1"/>
              <p:nvPr/>
            </p:nvSpPr>
            <p:spPr>
              <a:xfrm>
                <a:off x="2716567" y="2361460"/>
                <a:ext cx="2573012" cy="6043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5699761-4233-473B-B724-F2A839AF48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6567" y="2361460"/>
                <a:ext cx="2573012" cy="60439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920A980-A6D0-4E51-B6E9-623AFC667735}"/>
                  </a:ext>
                </a:extLst>
              </p:cNvPr>
              <p:cNvSpPr txBox="1"/>
              <p:nvPr/>
            </p:nvSpPr>
            <p:spPr>
              <a:xfrm>
                <a:off x="2543452" y="3404587"/>
                <a:ext cx="55380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𝒄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920A980-A6D0-4E51-B6E9-623AFC6677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3452" y="3404587"/>
                <a:ext cx="553806" cy="184666"/>
              </a:xfrm>
              <a:prstGeom prst="rect">
                <a:avLst/>
              </a:prstGeom>
              <a:blipFill>
                <a:blip r:embed="rId7"/>
                <a:stretch>
                  <a:fillRect l="-3297" r="-6593" b="-6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00609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EAB8AD7-B218-48B8-B4D2-91628B5447A4}"/>
                  </a:ext>
                </a:extLst>
              </p:cNvPr>
              <p:cNvSpPr txBox="1"/>
              <p:nvPr/>
            </p:nvSpPr>
            <p:spPr>
              <a:xfrm>
                <a:off x="790113" y="887768"/>
                <a:ext cx="7380859" cy="7294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We also can obtain scalar </a:t>
                </a:r>
                <a:r>
                  <a:rPr lang="en-US" i="1" dirty="0"/>
                  <a:t>FPC scores</a:t>
                </a:r>
                <a:r>
                  <a:rPr lang="en-US" dirty="0"/>
                  <a:t> for each pair of the observed response functions and eigenfunctions.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i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FPC scores are the most parsimonious set of scalar summaries of the observed functions possible.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This is in the sense that they retain more information about the functions than any other function.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We can usually explain 90%-99% of the variation in the functional responses with 3 or fewer FPC/eigenfunction pairs.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So, we can safely assume with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/>
                  <a:t> small:</a:t>
                </a:r>
              </a:p>
              <a:p>
                <a:r>
                  <a:rPr lang="en-US" dirty="0"/>
                  <a:t>	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An efficient way to model functional DOE responses is to extract the FPCs and fit DOE models to them…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 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EAB8AD7-B218-48B8-B4D2-91628B5447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113" y="887768"/>
                <a:ext cx="7380859" cy="7294305"/>
              </a:xfrm>
              <a:prstGeom prst="rect">
                <a:avLst/>
              </a:prstGeom>
              <a:blipFill>
                <a:blip r:embed="rId4"/>
                <a:stretch>
                  <a:fillRect l="-579" r="-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bject 3">
            <a:extLst>
              <a:ext uri="{FF2B5EF4-FFF2-40B4-BE49-F238E27FC236}">
                <a16:creationId xmlns:a16="http://schemas.microsoft.com/office/drawing/2014/main" id="{52C67666-1E2C-47FB-B29D-1EF0F52EDA76}"/>
              </a:ext>
            </a:extLst>
          </p:cNvPr>
          <p:cNvSpPr txBox="1"/>
          <p:nvPr/>
        </p:nvSpPr>
        <p:spPr>
          <a:xfrm>
            <a:off x="2441359" y="207034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FUNCTIONAL PRINCIPAL COMPONENTS</a:t>
            </a:r>
            <a:endParaRPr lang="en-US" sz="1600" dirty="0">
              <a:latin typeface="Arial"/>
              <a:cs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C61B73D-158B-4348-B6F9-90DE4E43AFCE}"/>
                  </a:ext>
                </a:extLst>
              </p:cNvPr>
              <p:cNvSpPr txBox="1"/>
              <p:nvPr/>
            </p:nvSpPr>
            <p:spPr>
              <a:xfrm>
                <a:off x="2059619" y="5157927"/>
                <a:ext cx="2847190" cy="682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acc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sup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𝐹𝑃𝐶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C61B73D-158B-4348-B6F9-90DE4E43AF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9619" y="5157927"/>
                <a:ext cx="2847190" cy="682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86534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3" y="136757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/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solidFill>
                <a:prstClr val="black"/>
              </a:solidFill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2441362" y="207034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 defTabSz="457189"/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SPLINE BASIS FUNCTION MODELING OF COEFFICIENTS</a:t>
            </a:r>
            <a:endParaRPr lang="en-US" sz="16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7" y="6665826"/>
            <a:ext cx="1065403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10" y="6611782"/>
            <a:ext cx="19591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189"/>
            <a:r>
              <a:rPr lang="en-US" sz="600" dirty="0">
                <a:solidFill>
                  <a:prstClr val="black"/>
                </a:solidFill>
                <a:latin typeface="Calibri" panose="020F0502020204030204"/>
              </a:rPr>
              <a:t>Copyright © 2018, SAS Institute, Inc.  All rights reserved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69E5D80-9B6C-4C94-A35B-B02B326D7CE6}"/>
              </a:ext>
            </a:extLst>
          </p:cNvPr>
          <p:cNvGrpSpPr/>
          <p:nvPr/>
        </p:nvGrpSpPr>
        <p:grpSpPr>
          <a:xfrm>
            <a:off x="7182373" y="957745"/>
            <a:ext cx="393192" cy="5089039"/>
            <a:chOff x="7157206" y="831908"/>
            <a:chExt cx="393192" cy="49230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/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/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𝟒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/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𝟓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/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/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𝟔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/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𝟕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/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/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𝟖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/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𝟗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/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𝟏𝟏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blipFill>
                  <a:blip r:embed="rId12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/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𝟏𝟎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blipFill>
                  <a:blip r:embed="rId13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E9EA57D-36D0-4BCD-9CA0-C731E43DEA1B}"/>
              </a:ext>
            </a:extLst>
          </p:cNvPr>
          <p:cNvGrpSpPr/>
          <p:nvPr/>
        </p:nvGrpSpPr>
        <p:grpSpPr>
          <a:xfrm>
            <a:off x="1060508" y="2329906"/>
            <a:ext cx="457200" cy="2095849"/>
            <a:chOff x="926285" y="1558115"/>
            <a:chExt cx="457200" cy="20958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/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/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/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D9BC183-9DC2-469C-919C-3E906A093FDF}"/>
              </a:ext>
            </a:extLst>
          </p:cNvPr>
          <p:cNvSpPr txBox="1"/>
          <p:nvPr/>
        </p:nvSpPr>
        <p:spPr>
          <a:xfrm>
            <a:off x="738234" y="6133049"/>
            <a:ext cx="1315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DOE Factors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F66411-F3FF-4FA5-8590-C8879C9BAEE9}"/>
              </a:ext>
            </a:extLst>
          </p:cNvPr>
          <p:cNvSpPr txBox="1"/>
          <p:nvPr/>
        </p:nvSpPr>
        <p:spPr>
          <a:xfrm>
            <a:off x="6788093" y="6133049"/>
            <a:ext cx="117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Responses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2E348D-B479-4D03-8458-2B6534DEC73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8187" y="1038227"/>
            <a:ext cx="1857375" cy="5819775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91AF29D-C736-424B-8949-353494ED7DCD}"/>
              </a:ext>
            </a:extLst>
          </p:cNvPr>
          <p:cNvCxnSpPr>
            <a:cxnSpLocks/>
            <a:stCxn id="39" idx="6"/>
            <a:endCxn id="28" idx="2"/>
          </p:cNvCxnSpPr>
          <p:nvPr/>
        </p:nvCxnSpPr>
        <p:spPr>
          <a:xfrm flipV="1">
            <a:off x="5566397" y="1154341"/>
            <a:ext cx="1615976" cy="146324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DB148BB-6D33-4F4B-87A2-76D61F9ED83D}"/>
              </a:ext>
            </a:extLst>
          </p:cNvPr>
          <p:cNvCxnSpPr>
            <a:cxnSpLocks/>
            <a:stCxn id="39" idx="6"/>
            <a:endCxn id="2" idx="2"/>
          </p:cNvCxnSpPr>
          <p:nvPr/>
        </p:nvCxnSpPr>
        <p:spPr>
          <a:xfrm flipV="1">
            <a:off x="5566397" y="1623925"/>
            <a:ext cx="1615976" cy="99365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0197AE2-4B31-44B1-A854-B98E2F21F878}"/>
              </a:ext>
            </a:extLst>
          </p:cNvPr>
          <p:cNvCxnSpPr>
            <a:cxnSpLocks/>
            <a:stCxn id="39" idx="6"/>
            <a:endCxn id="25" idx="2"/>
          </p:cNvCxnSpPr>
          <p:nvPr/>
        </p:nvCxnSpPr>
        <p:spPr>
          <a:xfrm flipV="1">
            <a:off x="5566397" y="2093509"/>
            <a:ext cx="1615976" cy="52407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D9FEB1D-43B3-40AB-A578-41D115D356BF}"/>
              </a:ext>
            </a:extLst>
          </p:cNvPr>
          <p:cNvCxnSpPr>
            <a:cxnSpLocks/>
            <a:stCxn id="39" idx="6"/>
            <a:endCxn id="22" idx="2"/>
          </p:cNvCxnSpPr>
          <p:nvPr/>
        </p:nvCxnSpPr>
        <p:spPr>
          <a:xfrm flipV="1">
            <a:off x="5566397" y="2563093"/>
            <a:ext cx="1615976" cy="5449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D45C5D4-2B67-4B13-8F83-016978D5AAA2}"/>
              </a:ext>
            </a:extLst>
          </p:cNvPr>
          <p:cNvCxnSpPr>
            <a:cxnSpLocks/>
            <a:stCxn id="39" idx="6"/>
            <a:endCxn id="24" idx="2"/>
          </p:cNvCxnSpPr>
          <p:nvPr/>
        </p:nvCxnSpPr>
        <p:spPr>
          <a:xfrm>
            <a:off x="5566397" y="2617586"/>
            <a:ext cx="1615976" cy="41509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9AFEAA1-9803-4F77-A7F2-DEEF840A0429}"/>
              </a:ext>
            </a:extLst>
          </p:cNvPr>
          <p:cNvCxnSpPr>
            <a:cxnSpLocks/>
            <a:stCxn id="39" idx="6"/>
            <a:endCxn id="26" idx="2"/>
          </p:cNvCxnSpPr>
          <p:nvPr/>
        </p:nvCxnSpPr>
        <p:spPr>
          <a:xfrm>
            <a:off x="5566397" y="2617586"/>
            <a:ext cx="1615976" cy="88467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ABC5C4A-6401-46D7-8BE8-BAD10E82532D}"/>
              </a:ext>
            </a:extLst>
          </p:cNvPr>
          <p:cNvCxnSpPr>
            <a:cxnSpLocks/>
            <a:stCxn id="39" idx="6"/>
            <a:endCxn id="27" idx="2"/>
          </p:cNvCxnSpPr>
          <p:nvPr/>
        </p:nvCxnSpPr>
        <p:spPr>
          <a:xfrm>
            <a:off x="5566397" y="2617583"/>
            <a:ext cx="1615976" cy="135426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8516827-CFF6-4C9A-8CED-75743459B320}"/>
              </a:ext>
            </a:extLst>
          </p:cNvPr>
          <p:cNvCxnSpPr>
            <a:cxnSpLocks/>
            <a:stCxn id="39" idx="6"/>
            <a:endCxn id="29" idx="2"/>
          </p:cNvCxnSpPr>
          <p:nvPr/>
        </p:nvCxnSpPr>
        <p:spPr>
          <a:xfrm>
            <a:off x="5566397" y="2617586"/>
            <a:ext cx="1615976" cy="182384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7676A04-8BC6-4760-B33D-171998BDA732}"/>
              </a:ext>
            </a:extLst>
          </p:cNvPr>
          <p:cNvCxnSpPr>
            <a:cxnSpLocks/>
            <a:stCxn id="39" idx="6"/>
            <a:endCxn id="30" idx="2"/>
          </p:cNvCxnSpPr>
          <p:nvPr/>
        </p:nvCxnSpPr>
        <p:spPr>
          <a:xfrm>
            <a:off x="5566397" y="2617586"/>
            <a:ext cx="1615976" cy="229343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D315238-CF6B-4AD7-B759-2650212269D6}"/>
              </a:ext>
            </a:extLst>
          </p:cNvPr>
          <p:cNvCxnSpPr>
            <a:cxnSpLocks/>
            <a:stCxn id="39" idx="6"/>
            <a:endCxn id="31" idx="2"/>
          </p:cNvCxnSpPr>
          <p:nvPr/>
        </p:nvCxnSpPr>
        <p:spPr>
          <a:xfrm>
            <a:off x="5566397" y="2617583"/>
            <a:ext cx="1615976" cy="323260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8D31DD3B-B099-45F8-9202-CA67BF722731}"/>
              </a:ext>
            </a:extLst>
          </p:cNvPr>
          <p:cNvCxnSpPr>
            <a:cxnSpLocks/>
            <a:stCxn id="41" idx="6"/>
            <a:endCxn id="28" idx="2"/>
          </p:cNvCxnSpPr>
          <p:nvPr/>
        </p:nvCxnSpPr>
        <p:spPr>
          <a:xfrm flipV="1">
            <a:off x="5566397" y="1154341"/>
            <a:ext cx="1615976" cy="253211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EA515B2D-C724-42B0-B703-1395155C3B40}"/>
              </a:ext>
            </a:extLst>
          </p:cNvPr>
          <p:cNvCxnSpPr>
            <a:cxnSpLocks/>
            <a:stCxn id="40" idx="6"/>
            <a:endCxn id="2" idx="2"/>
          </p:cNvCxnSpPr>
          <p:nvPr/>
        </p:nvCxnSpPr>
        <p:spPr>
          <a:xfrm flipV="1">
            <a:off x="5566397" y="1623927"/>
            <a:ext cx="1615976" cy="152809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F28B638-D4EA-4D9E-B902-017A7EAD37E7}"/>
              </a:ext>
            </a:extLst>
          </p:cNvPr>
          <p:cNvCxnSpPr>
            <a:cxnSpLocks/>
            <a:stCxn id="40" idx="6"/>
            <a:endCxn id="25" idx="2"/>
          </p:cNvCxnSpPr>
          <p:nvPr/>
        </p:nvCxnSpPr>
        <p:spPr>
          <a:xfrm flipV="1">
            <a:off x="5566397" y="2093511"/>
            <a:ext cx="1615976" cy="105851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93CAB99C-99A3-4A06-A0F8-820D5D15F32E}"/>
              </a:ext>
            </a:extLst>
          </p:cNvPr>
          <p:cNvCxnSpPr>
            <a:cxnSpLocks/>
            <a:stCxn id="40" idx="6"/>
            <a:endCxn id="22" idx="2"/>
          </p:cNvCxnSpPr>
          <p:nvPr/>
        </p:nvCxnSpPr>
        <p:spPr>
          <a:xfrm flipV="1">
            <a:off x="5566397" y="2563095"/>
            <a:ext cx="1615976" cy="58892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90276CDA-6020-48FE-B2AF-4952CD51B93E}"/>
              </a:ext>
            </a:extLst>
          </p:cNvPr>
          <p:cNvCxnSpPr>
            <a:cxnSpLocks/>
            <a:stCxn id="40" idx="6"/>
            <a:endCxn id="24" idx="2"/>
          </p:cNvCxnSpPr>
          <p:nvPr/>
        </p:nvCxnSpPr>
        <p:spPr>
          <a:xfrm flipV="1">
            <a:off x="5566397" y="3032679"/>
            <a:ext cx="1615976" cy="11934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D4A1E02-7DCB-42D1-9283-2EDCC61DB4D1}"/>
              </a:ext>
            </a:extLst>
          </p:cNvPr>
          <p:cNvCxnSpPr>
            <a:cxnSpLocks/>
            <a:stCxn id="40" idx="6"/>
            <a:endCxn id="26" idx="2"/>
          </p:cNvCxnSpPr>
          <p:nvPr/>
        </p:nvCxnSpPr>
        <p:spPr>
          <a:xfrm>
            <a:off x="5566397" y="3152020"/>
            <a:ext cx="1615976" cy="35024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78C62F59-487E-49A1-A7BF-B61A27B2D438}"/>
              </a:ext>
            </a:extLst>
          </p:cNvPr>
          <p:cNvCxnSpPr>
            <a:cxnSpLocks/>
            <a:stCxn id="40" idx="6"/>
            <a:endCxn id="27" idx="2"/>
          </p:cNvCxnSpPr>
          <p:nvPr/>
        </p:nvCxnSpPr>
        <p:spPr>
          <a:xfrm>
            <a:off x="5566397" y="3152021"/>
            <a:ext cx="1615976" cy="81982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C12E2F0E-C9DF-4A7D-8CD9-73FE800B7F05}"/>
              </a:ext>
            </a:extLst>
          </p:cNvPr>
          <p:cNvCxnSpPr>
            <a:cxnSpLocks/>
            <a:stCxn id="40" idx="6"/>
            <a:endCxn id="29" idx="2"/>
          </p:cNvCxnSpPr>
          <p:nvPr/>
        </p:nvCxnSpPr>
        <p:spPr>
          <a:xfrm>
            <a:off x="5566397" y="3152020"/>
            <a:ext cx="1615976" cy="128941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F6A9751F-F33D-4F6C-868F-6CC3B9E7866B}"/>
              </a:ext>
            </a:extLst>
          </p:cNvPr>
          <p:cNvCxnSpPr>
            <a:cxnSpLocks/>
            <a:stCxn id="40" idx="6"/>
            <a:endCxn id="30" idx="2"/>
          </p:cNvCxnSpPr>
          <p:nvPr/>
        </p:nvCxnSpPr>
        <p:spPr>
          <a:xfrm>
            <a:off x="5566397" y="3152020"/>
            <a:ext cx="1615976" cy="175899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6B32EB8-093E-4C8B-B47D-FB04B9BE7897}"/>
              </a:ext>
            </a:extLst>
          </p:cNvPr>
          <p:cNvCxnSpPr>
            <a:cxnSpLocks/>
            <a:stCxn id="40" idx="6"/>
            <a:endCxn id="31" idx="2"/>
          </p:cNvCxnSpPr>
          <p:nvPr/>
        </p:nvCxnSpPr>
        <p:spPr>
          <a:xfrm>
            <a:off x="5566397" y="3152021"/>
            <a:ext cx="1615976" cy="2698167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546E6444-341E-4A78-956A-13FCCE9B7438}"/>
              </a:ext>
            </a:extLst>
          </p:cNvPr>
          <p:cNvCxnSpPr>
            <a:cxnSpLocks/>
            <a:stCxn id="41" idx="6"/>
            <a:endCxn id="22" idx="2"/>
          </p:cNvCxnSpPr>
          <p:nvPr/>
        </p:nvCxnSpPr>
        <p:spPr>
          <a:xfrm flipV="1">
            <a:off x="5566397" y="2563093"/>
            <a:ext cx="1615976" cy="112336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40DB0DBC-D7EB-470E-89B0-19AA6DA0ADF4}"/>
              </a:ext>
            </a:extLst>
          </p:cNvPr>
          <p:cNvCxnSpPr>
            <a:cxnSpLocks/>
            <a:stCxn id="41" idx="6"/>
            <a:endCxn id="26" idx="2"/>
          </p:cNvCxnSpPr>
          <p:nvPr/>
        </p:nvCxnSpPr>
        <p:spPr>
          <a:xfrm flipV="1">
            <a:off x="5566397" y="3502265"/>
            <a:ext cx="1615976" cy="18419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C3B26D00-D812-401E-B93C-70D60ED389D2}"/>
              </a:ext>
            </a:extLst>
          </p:cNvPr>
          <p:cNvCxnSpPr>
            <a:cxnSpLocks/>
            <a:stCxn id="41" idx="6"/>
            <a:endCxn id="27" idx="2"/>
          </p:cNvCxnSpPr>
          <p:nvPr/>
        </p:nvCxnSpPr>
        <p:spPr>
          <a:xfrm>
            <a:off x="5566397" y="3686455"/>
            <a:ext cx="1615976" cy="28539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D71F2F3E-ED05-4846-BBCA-37CAE3B0EC6D}"/>
              </a:ext>
            </a:extLst>
          </p:cNvPr>
          <p:cNvCxnSpPr>
            <a:cxnSpLocks/>
            <a:stCxn id="41" idx="6"/>
            <a:endCxn id="29" idx="2"/>
          </p:cNvCxnSpPr>
          <p:nvPr/>
        </p:nvCxnSpPr>
        <p:spPr>
          <a:xfrm>
            <a:off x="5566397" y="3686458"/>
            <a:ext cx="1615976" cy="75497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0D1C9C8A-1644-4D86-B80B-54BDCA602B74}"/>
              </a:ext>
            </a:extLst>
          </p:cNvPr>
          <p:cNvCxnSpPr>
            <a:cxnSpLocks/>
            <a:stCxn id="41" idx="6"/>
            <a:endCxn id="30" idx="2"/>
          </p:cNvCxnSpPr>
          <p:nvPr/>
        </p:nvCxnSpPr>
        <p:spPr>
          <a:xfrm>
            <a:off x="5566397" y="3686458"/>
            <a:ext cx="1615976" cy="122456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B0E9ED9-0AED-47D9-9528-D857A1B628D6}"/>
              </a:ext>
            </a:extLst>
          </p:cNvPr>
          <p:cNvCxnSpPr>
            <a:cxnSpLocks/>
            <a:stCxn id="76" idx="6"/>
            <a:endCxn id="31" idx="2"/>
          </p:cNvCxnSpPr>
          <p:nvPr/>
        </p:nvCxnSpPr>
        <p:spPr>
          <a:xfrm>
            <a:off x="5566397" y="4755327"/>
            <a:ext cx="1615976" cy="109486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1B65A640-88FD-409E-A1DD-8FD3811AEE6E}"/>
              </a:ext>
            </a:extLst>
          </p:cNvPr>
          <p:cNvCxnSpPr>
            <a:cxnSpLocks/>
            <a:stCxn id="41" idx="6"/>
            <a:endCxn id="31" idx="2"/>
          </p:cNvCxnSpPr>
          <p:nvPr/>
        </p:nvCxnSpPr>
        <p:spPr>
          <a:xfrm>
            <a:off x="5566397" y="3686455"/>
            <a:ext cx="1615976" cy="216373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8889BD03-0610-40DF-8990-66B7253B273E}"/>
              </a:ext>
            </a:extLst>
          </p:cNvPr>
          <p:cNvCxnSpPr>
            <a:cxnSpLocks/>
            <a:stCxn id="41" idx="6"/>
            <a:endCxn id="2" idx="2"/>
          </p:cNvCxnSpPr>
          <p:nvPr/>
        </p:nvCxnSpPr>
        <p:spPr>
          <a:xfrm flipV="1">
            <a:off x="5566397" y="1623925"/>
            <a:ext cx="1615976" cy="206253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9044B3CB-46B3-42B8-8DBB-A0E641D63C74}"/>
              </a:ext>
            </a:extLst>
          </p:cNvPr>
          <p:cNvCxnSpPr>
            <a:cxnSpLocks/>
            <a:stCxn id="41" idx="6"/>
            <a:endCxn id="25" idx="2"/>
          </p:cNvCxnSpPr>
          <p:nvPr/>
        </p:nvCxnSpPr>
        <p:spPr>
          <a:xfrm flipV="1">
            <a:off x="5566397" y="2093509"/>
            <a:ext cx="1615976" cy="159294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5B5DE9F3-4527-421C-A559-6DB288C24A8C}"/>
              </a:ext>
            </a:extLst>
          </p:cNvPr>
          <p:cNvCxnSpPr>
            <a:cxnSpLocks/>
            <a:stCxn id="41" idx="6"/>
            <a:endCxn id="24" idx="2"/>
          </p:cNvCxnSpPr>
          <p:nvPr/>
        </p:nvCxnSpPr>
        <p:spPr>
          <a:xfrm flipV="1">
            <a:off x="5566397" y="3032681"/>
            <a:ext cx="1615976" cy="65377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7345DE9E-41CE-4911-9979-AD9172E3B20B}"/>
              </a:ext>
            </a:extLst>
          </p:cNvPr>
          <p:cNvGrpSpPr/>
          <p:nvPr/>
        </p:nvGrpSpPr>
        <p:grpSpPr>
          <a:xfrm>
            <a:off x="5109197" y="1854547"/>
            <a:ext cx="457200" cy="3129379"/>
            <a:chOff x="3970863" y="1947853"/>
            <a:chExt cx="457200" cy="312937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Oval 38" descr="&#10;">
                  <a:extLst>
                    <a:ext uri="{FF2B5EF4-FFF2-40B4-BE49-F238E27FC236}">
                      <a16:creationId xmlns:a16="http://schemas.microsoft.com/office/drawing/2014/main" id="{BE390D26-C3AD-4A0B-9C55-8A5DD28E0DE7}"/>
                    </a:ext>
                  </a:extLst>
                </p:cNvPr>
                <p:cNvSpPr/>
                <p:nvPr/>
              </p:nvSpPr>
              <p:spPr>
                <a:xfrm>
                  <a:off x="3970863" y="2482289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9" name="Oval 38" descr="&#10;">
                  <a:extLst>
                    <a:ext uri="{FF2B5EF4-FFF2-40B4-BE49-F238E27FC236}">
                      <a16:creationId xmlns:a16="http://schemas.microsoft.com/office/drawing/2014/main" id="{BE390D26-C3AD-4A0B-9C55-8A5DD28E0DE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2482289"/>
                  <a:ext cx="457200" cy="457200"/>
                </a:xfrm>
                <a:prstGeom prst="ellipse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Oval 39" descr="&#10;">
                  <a:extLst>
                    <a:ext uri="{FF2B5EF4-FFF2-40B4-BE49-F238E27FC236}">
                      <a16:creationId xmlns:a16="http://schemas.microsoft.com/office/drawing/2014/main" id="{E238EA40-C2BC-42B6-8BAF-8E4B142EE435}"/>
                    </a:ext>
                  </a:extLst>
                </p:cNvPr>
                <p:cNvSpPr/>
                <p:nvPr/>
              </p:nvSpPr>
              <p:spPr>
                <a:xfrm>
                  <a:off x="3970863" y="301672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0" name="Oval 39" descr="&#10;">
                  <a:extLst>
                    <a:ext uri="{FF2B5EF4-FFF2-40B4-BE49-F238E27FC236}">
                      <a16:creationId xmlns:a16="http://schemas.microsoft.com/office/drawing/2014/main" id="{E238EA40-C2BC-42B6-8BAF-8E4B142EE43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3016725"/>
                  <a:ext cx="457200" cy="457200"/>
                </a:xfrm>
                <a:prstGeom prst="ellipse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Oval 40" descr="&#10;">
                  <a:extLst>
                    <a:ext uri="{FF2B5EF4-FFF2-40B4-BE49-F238E27FC236}">
                      <a16:creationId xmlns:a16="http://schemas.microsoft.com/office/drawing/2014/main" id="{B15B35FF-DE3B-45E7-B28F-42C76D37A081}"/>
                    </a:ext>
                  </a:extLst>
                </p:cNvPr>
                <p:cNvSpPr/>
                <p:nvPr/>
              </p:nvSpPr>
              <p:spPr>
                <a:xfrm>
                  <a:off x="3970863" y="3551161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𝟒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1" name="Oval 40" descr="&#10;">
                  <a:extLst>
                    <a:ext uri="{FF2B5EF4-FFF2-40B4-BE49-F238E27FC236}">
                      <a16:creationId xmlns:a16="http://schemas.microsoft.com/office/drawing/2014/main" id="{B15B35FF-DE3B-45E7-B28F-42C76D37A08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3551161"/>
                  <a:ext cx="457200" cy="457200"/>
                </a:xfrm>
                <a:prstGeom prst="ellipse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Oval 63" descr="&#10;">
                  <a:extLst>
                    <a:ext uri="{FF2B5EF4-FFF2-40B4-BE49-F238E27FC236}">
                      <a16:creationId xmlns:a16="http://schemas.microsoft.com/office/drawing/2014/main" id="{D6D0B10B-53D7-4C2E-9EE0-0BA68B3A8F9A}"/>
                    </a:ext>
                  </a:extLst>
                </p:cNvPr>
                <p:cNvSpPr/>
                <p:nvPr/>
              </p:nvSpPr>
              <p:spPr>
                <a:xfrm>
                  <a:off x="3970863" y="4085597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𝟓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64" name="Oval 63" descr="&#10;">
                  <a:extLst>
                    <a:ext uri="{FF2B5EF4-FFF2-40B4-BE49-F238E27FC236}">
                      <a16:creationId xmlns:a16="http://schemas.microsoft.com/office/drawing/2014/main" id="{D6D0B10B-53D7-4C2E-9EE0-0BA68B3A8F9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4085597"/>
                  <a:ext cx="457200" cy="457200"/>
                </a:xfrm>
                <a:prstGeom prst="ellipse">
                  <a:avLst/>
                </a:prstGeom>
                <a:blipFill>
                  <a:blip r:embed="rId20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Oval 75" descr="&#10;">
                  <a:extLst>
                    <a:ext uri="{FF2B5EF4-FFF2-40B4-BE49-F238E27FC236}">
                      <a16:creationId xmlns:a16="http://schemas.microsoft.com/office/drawing/2014/main" id="{E59670C3-8BD7-47D1-9F6D-B0DABE207C0A}"/>
                    </a:ext>
                  </a:extLst>
                </p:cNvPr>
                <p:cNvSpPr/>
                <p:nvPr/>
              </p:nvSpPr>
              <p:spPr>
                <a:xfrm>
                  <a:off x="3970863" y="4620031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𝟔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76" name="Oval 75" descr="&#10;">
                  <a:extLst>
                    <a:ext uri="{FF2B5EF4-FFF2-40B4-BE49-F238E27FC236}">
                      <a16:creationId xmlns:a16="http://schemas.microsoft.com/office/drawing/2014/main" id="{E59670C3-8BD7-47D1-9F6D-B0DABE207C0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4620031"/>
                  <a:ext cx="457200" cy="457200"/>
                </a:xfrm>
                <a:prstGeom prst="ellipse">
                  <a:avLst/>
                </a:prstGeom>
                <a:blipFill>
                  <a:blip r:embed="rId21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Oval 76" descr="&#10;">
                  <a:extLst>
                    <a:ext uri="{FF2B5EF4-FFF2-40B4-BE49-F238E27FC236}">
                      <a16:creationId xmlns:a16="http://schemas.microsoft.com/office/drawing/2014/main" id="{9D95E1CF-1EE9-435F-8767-B4D1123D3869}"/>
                    </a:ext>
                  </a:extLst>
                </p:cNvPr>
                <p:cNvSpPr/>
                <p:nvPr/>
              </p:nvSpPr>
              <p:spPr>
                <a:xfrm>
                  <a:off x="3970863" y="1947853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77" name="Oval 76" descr="&#10;">
                  <a:extLst>
                    <a:ext uri="{FF2B5EF4-FFF2-40B4-BE49-F238E27FC236}">
                      <a16:creationId xmlns:a16="http://schemas.microsoft.com/office/drawing/2014/main" id="{9D95E1CF-1EE9-435F-8767-B4D1123D386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1947853"/>
                  <a:ext cx="457200" cy="457200"/>
                </a:xfrm>
                <a:prstGeom prst="ellipse">
                  <a:avLst/>
                </a:prstGeom>
                <a:blipFill>
                  <a:blip r:embed="rId22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F8BD5C3-1319-49BD-A962-0C55B644185E}"/>
              </a:ext>
            </a:extLst>
          </p:cNvPr>
          <p:cNvCxnSpPr>
            <a:cxnSpLocks/>
            <a:stCxn id="77" idx="6"/>
            <a:endCxn id="28" idx="2"/>
          </p:cNvCxnSpPr>
          <p:nvPr/>
        </p:nvCxnSpPr>
        <p:spPr>
          <a:xfrm flipV="1">
            <a:off x="5566397" y="1154339"/>
            <a:ext cx="1615976" cy="92880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818F1B4-55FC-4366-A192-4BC5D107D0BF}"/>
              </a:ext>
            </a:extLst>
          </p:cNvPr>
          <p:cNvCxnSpPr>
            <a:cxnSpLocks/>
            <a:stCxn id="77" idx="6"/>
            <a:endCxn id="2" idx="2"/>
          </p:cNvCxnSpPr>
          <p:nvPr/>
        </p:nvCxnSpPr>
        <p:spPr>
          <a:xfrm flipV="1">
            <a:off x="5566397" y="1623927"/>
            <a:ext cx="1615976" cy="45922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6773A7A7-4DC7-4351-AD36-DE6C69433713}"/>
              </a:ext>
            </a:extLst>
          </p:cNvPr>
          <p:cNvCxnSpPr>
            <a:cxnSpLocks/>
            <a:stCxn id="64" idx="6"/>
            <a:endCxn id="28" idx="2"/>
          </p:cNvCxnSpPr>
          <p:nvPr/>
        </p:nvCxnSpPr>
        <p:spPr>
          <a:xfrm flipV="1">
            <a:off x="5566397" y="1154339"/>
            <a:ext cx="1615976" cy="306655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BAD52AC-F9D7-4990-9306-860CC81C19DA}"/>
              </a:ext>
            </a:extLst>
          </p:cNvPr>
          <p:cNvCxnSpPr>
            <a:cxnSpLocks/>
            <a:stCxn id="76" idx="6"/>
            <a:endCxn id="28" idx="2"/>
          </p:cNvCxnSpPr>
          <p:nvPr/>
        </p:nvCxnSpPr>
        <p:spPr>
          <a:xfrm flipV="1">
            <a:off x="5566397" y="1154339"/>
            <a:ext cx="1615976" cy="360098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A7CB9C86-197A-4270-9F9A-8FD10343D364}"/>
              </a:ext>
            </a:extLst>
          </p:cNvPr>
          <p:cNvCxnSpPr>
            <a:cxnSpLocks/>
            <a:stCxn id="40" idx="6"/>
            <a:endCxn id="28" idx="2"/>
          </p:cNvCxnSpPr>
          <p:nvPr/>
        </p:nvCxnSpPr>
        <p:spPr>
          <a:xfrm flipV="1">
            <a:off x="5566397" y="1154339"/>
            <a:ext cx="1615976" cy="199768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4CD3D283-5EA7-4915-8881-D1D8EF3FD2B8}"/>
              </a:ext>
            </a:extLst>
          </p:cNvPr>
          <p:cNvCxnSpPr>
            <a:cxnSpLocks/>
            <a:stCxn id="64" idx="6"/>
            <a:endCxn id="2" idx="2"/>
          </p:cNvCxnSpPr>
          <p:nvPr/>
        </p:nvCxnSpPr>
        <p:spPr>
          <a:xfrm flipV="1">
            <a:off x="5566397" y="1623927"/>
            <a:ext cx="1615976" cy="259696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65AEFC5-B018-496C-B516-79BF6BA55819}"/>
              </a:ext>
            </a:extLst>
          </p:cNvPr>
          <p:cNvCxnSpPr>
            <a:cxnSpLocks/>
            <a:stCxn id="76" idx="6"/>
            <a:endCxn id="2" idx="2"/>
          </p:cNvCxnSpPr>
          <p:nvPr/>
        </p:nvCxnSpPr>
        <p:spPr>
          <a:xfrm flipV="1">
            <a:off x="5566397" y="1623926"/>
            <a:ext cx="1615976" cy="313140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5DB84545-2900-4ADC-A4EB-2C8E110DBF44}"/>
              </a:ext>
            </a:extLst>
          </p:cNvPr>
          <p:cNvCxnSpPr>
            <a:cxnSpLocks/>
            <a:stCxn id="77" idx="6"/>
            <a:endCxn id="25" idx="2"/>
          </p:cNvCxnSpPr>
          <p:nvPr/>
        </p:nvCxnSpPr>
        <p:spPr>
          <a:xfrm>
            <a:off x="5566397" y="2083150"/>
            <a:ext cx="1615976" cy="1036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38652D6D-B294-4C5E-8FEB-F44806473915}"/>
              </a:ext>
            </a:extLst>
          </p:cNvPr>
          <p:cNvCxnSpPr>
            <a:cxnSpLocks/>
            <a:stCxn id="64" idx="6"/>
            <a:endCxn id="25" idx="2"/>
          </p:cNvCxnSpPr>
          <p:nvPr/>
        </p:nvCxnSpPr>
        <p:spPr>
          <a:xfrm flipV="1">
            <a:off x="5566397" y="2093511"/>
            <a:ext cx="1615976" cy="212738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7B271CB9-38F0-40F3-90EA-084175B3079E}"/>
              </a:ext>
            </a:extLst>
          </p:cNvPr>
          <p:cNvCxnSpPr>
            <a:cxnSpLocks/>
            <a:stCxn id="76" idx="6"/>
            <a:endCxn id="25" idx="2"/>
          </p:cNvCxnSpPr>
          <p:nvPr/>
        </p:nvCxnSpPr>
        <p:spPr>
          <a:xfrm flipV="1">
            <a:off x="5566397" y="2093510"/>
            <a:ext cx="1615976" cy="266181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38FDA450-6C15-4254-AB65-99C8A5868919}"/>
              </a:ext>
            </a:extLst>
          </p:cNvPr>
          <p:cNvCxnSpPr>
            <a:cxnSpLocks/>
            <a:stCxn id="77" idx="6"/>
            <a:endCxn id="22" idx="2"/>
          </p:cNvCxnSpPr>
          <p:nvPr/>
        </p:nvCxnSpPr>
        <p:spPr>
          <a:xfrm>
            <a:off x="5566397" y="2083147"/>
            <a:ext cx="1615976" cy="47994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9FE0A10E-2A3E-4020-8B90-95152879E95A}"/>
              </a:ext>
            </a:extLst>
          </p:cNvPr>
          <p:cNvCxnSpPr>
            <a:cxnSpLocks/>
            <a:stCxn id="64" idx="6"/>
            <a:endCxn id="22" idx="2"/>
          </p:cNvCxnSpPr>
          <p:nvPr/>
        </p:nvCxnSpPr>
        <p:spPr>
          <a:xfrm flipV="1">
            <a:off x="5566397" y="2563095"/>
            <a:ext cx="1615976" cy="165779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7044090F-208A-420E-B3A4-8DF084046854}"/>
              </a:ext>
            </a:extLst>
          </p:cNvPr>
          <p:cNvCxnSpPr>
            <a:cxnSpLocks/>
            <a:stCxn id="76" idx="6"/>
            <a:endCxn id="22" idx="2"/>
          </p:cNvCxnSpPr>
          <p:nvPr/>
        </p:nvCxnSpPr>
        <p:spPr>
          <a:xfrm flipV="1">
            <a:off x="5566397" y="2563093"/>
            <a:ext cx="1615976" cy="219223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AAE73628-B692-4E8E-9072-014A4BDF28CB}"/>
              </a:ext>
            </a:extLst>
          </p:cNvPr>
          <p:cNvCxnSpPr>
            <a:cxnSpLocks/>
            <a:stCxn id="77" idx="6"/>
            <a:endCxn id="24" idx="2"/>
          </p:cNvCxnSpPr>
          <p:nvPr/>
        </p:nvCxnSpPr>
        <p:spPr>
          <a:xfrm>
            <a:off x="5566397" y="2083148"/>
            <a:ext cx="1615976" cy="94953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20FCA468-8BB2-48D2-B4F5-BD360ACBC80A}"/>
              </a:ext>
            </a:extLst>
          </p:cNvPr>
          <p:cNvCxnSpPr>
            <a:cxnSpLocks/>
            <a:stCxn id="64" idx="6"/>
            <a:endCxn id="24" idx="2"/>
          </p:cNvCxnSpPr>
          <p:nvPr/>
        </p:nvCxnSpPr>
        <p:spPr>
          <a:xfrm flipV="1">
            <a:off x="5566397" y="3032679"/>
            <a:ext cx="1615976" cy="118821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65680EED-1B9E-4F50-ADA9-3948034CFA54}"/>
              </a:ext>
            </a:extLst>
          </p:cNvPr>
          <p:cNvCxnSpPr>
            <a:cxnSpLocks/>
            <a:stCxn id="76" idx="6"/>
            <a:endCxn id="24" idx="2"/>
          </p:cNvCxnSpPr>
          <p:nvPr/>
        </p:nvCxnSpPr>
        <p:spPr>
          <a:xfrm flipV="1">
            <a:off x="5566397" y="3032681"/>
            <a:ext cx="1615976" cy="172264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BA2D574A-C93A-4050-B1FF-7EAD6F800515}"/>
              </a:ext>
            </a:extLst>
          </p:cNvPr>
          <p:cNvCxnSpPr>
            <a:cxnSpLocks/>
            <a:stCxn id="77" idx="6"/>
            <a:endCxn id="26" idx="2"/>
          </p:cNvCxnSpPr>
          <p:nvPr/>
        </p:nvCxnSpPr>
        <p:spPr>
          <a:xfrm>
            <a:off x="5566397" y="2083148"/>
            <a:ext cx="1615976" cy="141911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F41FB349-2043-4774-887C-8720020C2021}"/>
              </a:ext>
            </a:extLst>
          </p:cNvPr>
          <p:cNvCxnSpPr>
            <a:cxnSpLocks/>
            <a:stCxn id="64" idx="6"/>
            <a:endCxn id="26" idx="2"/>
          </p:cNvCxnSpPr>
          <p:nvPr/>
        </p:nvCxnSpPr>
        <p:spPr>
          <a:xfrm flipV="1">
            <a:off x="5566397" y="3502263"/>
            <a:ext cx="1615976" cy="71862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349445E7-36A9-4BF5-A69F-8A7F44BC08BB}"/>
              </a:ext>
            </a:extLst>
          </p:cNvPr>
          <p:cNvCxnSpPr>
            <a:cxnSpLocks/>
            <a:stCxn id="76" idx="6"/>
            <a:endCxn id="26" idx="2"/>
          </p:cNvCxnSpPr>
          <p:nvPr/>
        </p:nvCxnSpPr>
        <p:spPr>
          <a:xfrm flipV="1">
            <a:off x="5566397" y="3502265"/>
            <a:ext cx="1615976" cy="125306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5B84F61D-1F30-41F0-AAF4-6D03B36E37FA}"/>
              </a:ext>
            </a:extLst>
          </p:cNvPr>
          <p:cNvCxnSpPr>
            <a:cxnSpLocks/>
            <a:stCxn id="77" idx="6"/>
            <a:endCxn id="29" idx="2"/>
          </p:cNvCxnSpPr>
          <p:nvPr/>
        </p:nvCxnSpPr>
        <p:spPr>
          <a:xfrm>
            <a:off x="5566397" y="2083148"/>
            <a:ext cx="1615976" cy="235828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57F9F25E-0C1A-4B4D-AF8F-8EB4B233DAE5}"/>
              </a:ext>
            </a:extLst>
          </p:cNvPr>
          <p:cNvCxnSpPr>
            <a:cxnSpLocks/>
            <a:stCxn id="64" idx="6"/>
            <a:endCxn id="29" idx="2"/>
          </p:cNvCxnSpPr>
          <p:nvPr/>
        </p:nvCxnSpPr>
        <p:spPr>
          <a:xfrm>
            <a:off x="5566397" y="4220892"/>
            <a:ext cx="1615976" cy="22054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A5CEDD91-6ECD-4F74-9C24-388030D07F13}"/>
              </a:ext>
            </a:extLst>
          </p:cNvPr>
          <p:cNvCxnSpPr>
            <a:cxnSpLocks/>
            <a:stCxn id="76" idx="6"/>
            <a:endCxn id="27" idx="2"/>
          </p:cNvCxnSpPr>
          <p:nvPr/>
        </p:nvCxnSpPr>
        <p:spPr>
          <a:xfrm flipV="1">
            <a:off x="5566397" y="3971849"/>
            <a:ext cx="1615976" cy="78347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900B9123-0A89-4D20-9C33-89E7B31472D1}"/>
              </a:ext>
            </a:extLst>
          </p:cNvPr>
          <p:cNvCxnSpPr>
            <a:cxnSpLocks/>
            <a:stCxn id="64" idx="6"/>
            <a:endCxn id="27" idx="2"/>
          </p:cNvCxnSpPr>
          <p:nvPr/>
        </p:nvCxnSpPr>
        <p:spPr>
          <a:xfrm flipV="1">
            <a:off x="5566397" y="3971849"/>
            <a:ext cx="1615976" cy="24904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689EF167-F015-4B77-9877-5DD38033CA66}"/>
              </a:ext>
            </a:extLst>
          </p:cNvPr>
          <p:cNvCxnSpPr>
            <a:cxnSpLocks/>
            <a:stCxn id="64" idx="6"/>
            <a:endCxn id="30" idx="2"/>
          </p:cNvCxnSpPr>
          <p:nvPr/>
        </p:nvCxnSpPr>
        <p:spPr>
          <a:xfrm>
            <a:off x="5566397" y="4220892"/>
            <a:ext cx="1615976" cy="69012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3C3CB99F-FA23-4D20-9577-C3AA827C55C4}"/>
              </a:ext>
            </a:extLst>
          </p:cNvPr>
          <p:cNvCxnSpPr>
            <a:cxnSpLocks/>
            <a:stCxn id="76" idx="6"/>
            <a:endCxn id="29" idx="2"/>
          </p:cNvCxnSpPr>
          <p:nvPr/>
        </p:nvCxnSpPr>
        <p:spPr>
          <a:xfrm flipV="1">
            <a:off x="5566397" y="4441432"/>
            <a:ext cx="1615976" cy="31389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93768AC9-912A-403A-BB66-3278BBBDDB0A}"/>
              </a:ext>
            </a:extLst>
          </p:cNvPr>
          <p:cNvCxnSpPr>
            <a:cxnSpLocks/>
            <a:stCxn id="76" idx="6"/>
            <a:endCxn id="30" idx="2"/>
          </p:cNvCxnSpPr>
          <p:nvPr/>
        </p:nvCxnSpPr>
        <p:spPr>
          <a:xfrm>
            <a:off x="5566397" y="4755325"/>
            <a:ext cx="1615976" cy="15569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7590A4F4-5681-4246-BCD7-6E8753A90EEA}"/>
              </a:ext>
            </a:extLst>
          </p:cNvPr>
          <p:cNvCxnSpPr>
            <a:cxnSpLocks/>
            <a:stCxn id="77" idx="6"/>
            <a:endCxn id="30" idx="2"/>
          </p:cNvCxnSpPr>
          <p:nvPr/>
        </p:nvCxnSpPr>
        <p:spPr>
          <a:xfrm>
            <a:off x="5566397" y="2083148"/>
            <a:ext cx="1615976" cy="282786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5E6090F9-E0EC-4218-8DAC-BA3CD7C64556}"/>
              </a:ext>
            </a:extLst>
          </p:cNvPr>
          <p:cNvCxnSpPr>
            <a:cxnSpLocks/>
            <a:stCxn id="77" idx="6"/>
            <a:endCxn id="31" idx="2"/>
          </p:cNvCxnSpPr>
          <p:nvPr/>
        </p:nvCxnSpPr>
        <p:spPr>
          <a:xfrm>
            <a:off x="5566397" y="2083149"/>
            <a:ext cx="1615976" cy="376703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C8079C21-175D-4C42-9778-9314AF047A15}"/>
              </a:ext>
            </a:extLst>
          </p:cNvPr>
          <p:cNvCxnSpPr>
            <a:cxnSpLocks/>
            <a:stCxn id="64" idx="6"/>
            <a:endCxn id="31" idx="2"/>
          </p:cNvCxnSpPr>
          <p:nvPr/>
        </p:nvCxnSpPr>
        <p:spPr>
          <a:xfrm>
            <a:off x="5566397" y="4220893"/>
            <a:ext cx="1615976" cy="162929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9FC1AD82-A7DF-45EC-8FA8-D2784240C68D}"/>
              </a:ext>
            </a:extLst>
          </p:cNvPr>
          <p:cNvCxnSpPr>
            <a:cxnSpLocks/>
            <a:stCxn id="77" idx="6"/>
            <a:endCxn id="27" idx="2"/>
          </p:cNvCxnSpPr>
          <p:nvPr/>
        </p:nvCxnSpPr>
        <p:spPr>
          <a:xfrm>
            <a:off x="5566397" y="2083149"/>
            <a:ext cx="1615976" cy="188870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2" name="Picture 191">
            <a:extLst>
              <a:ext uri="{FF2B5EF4-FFF2-40B4-BE49-F238E27FC236}">
                <a16:creationId xmlns:a16="http://schemas.microsoft.com/office/drawing/2014/main" id="{4A719756-0676-452F-BAA8-2AB860B4E09F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391632" y="1798887"/>
            <a:ext cx="1499219" cy="347652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0ED1742C-B4EE-42C9-B67F-1347E5D80231}"/>
                  </a:ext>
                </a:extLst>
              </p:cNvPr>
              <p:cNvSpPr txBox="1"/>
              <p:nvPr/>
            </p:nvSpPr>
            <p:spPr>
              <a:xfrm>
                <a:off x="3444950" y="5585959"/>
                <a:ext cx="1556644" cy="6056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457189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n-US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chr m:val="∑"/>
                          <m:ctrlP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  <m:e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140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0ED1742C-B4EE-42C9-B67F-1347E5D802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4950" y="5585959"/>
                <a:ext cx="1556644" cy="605679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9951ECD1-B98F-45EA-9711-176B7E722FE5}"/>
                  </a:ext>
                </a:extLst>
              </p:cNvPr>
              <p:cNvSpPr txBox="1"/>
              <p:nvPr/>
            </p:nvSpPr>
            <p:spPr>
              <a:xfrm>
                <a:off x="2413281" y="1276120"/>
                <a:ext cx="333129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189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40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max</m:t>
                      </m:r>
                      <m:r>
                        <a:rPr lang="en-US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⁡(0,1−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40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9951ECD1-B98F-45EA-9711-176B7E722F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3281" y="1276120"/>
                <a:ext cx="3331297" cy="307777"/>
              </a:xfrm>
              <a:prstGeom prst="rect">
                <a:avLst/>
              </a:prstGeom>
              <a:blipFill>
                <a:blip r:embed="rId25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CDDB5D0-287F-41FF-81A8-8340B029BECC}"/>
              </a:ext>
            </a:extLst>
          </p:cNvPr>
          <p:cNvCxnSpPr>
            <a:stCxn id="32" idx="2"/>
            <a:endCxn id="77" idx="6"/>
          </p:cNvCxnSpPr>
          <p:nvPr/>
        </p:nvCxnSpPr>
        <p:spPr>
          <a:xfrm flipH="1" flipV="1">
            <a:off x="5566397" y="2083149"/>
            <a:ext cx="1615976" cy="32974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A35355D1-3628-49B9-A8A5-97CBE4039F46}"/>
              </a:ext>
            </a:extLst>
          </p:cNvPr>
          <p:cNvCxnSpPr>
            <a:cxnSpLocks/>
            <a:stCxn id="30" idx="2"/>
            <a:endCxn id="41" idx="6"/>
          </p:cNvCxnSpPr>
          <p:nvPr/>
        </p:nvCxnSpPr>
        <p:spPr>
          <a:xfrm flipH="1" flipV="1">
            <a:off x="5566397" y="3686458"/>
            <a:ext cx="1615976" cy="12245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842CFBEC-9D2E-4B75-892F-11B5357FCFC9}"/>
              </a:ext>
            </a:extLst>
          </p:cNvPr>
          <p:cNvCxnSpPr>
            <a:cxnSpLocks/>
            <a:stCxn id="32" idx="2"/>
            <a:endCxn id="40" idx="6"/>
          </p:cNvCxnSpPr>
          <p:nvPr/>
        </p:nvCxnSpPr>
        <p:spPr>
          <a:xfrm flipH="1" flipV="1">
            <a:off x="5566397" y="3152021"/>
            <a:ext cx="1615976" cy="22285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856784C7-C54E-4729-A26B-91B69A354C3E}"/>
              </a:ext>
            </a:extLst>
          </p:cNvPr>
          <p:cNvCxnSpPr>
            <a:cxnSpLocks/>
            <a:stCxn id="32" idx="2"/>
            <a:endCxn id="39" idx="6"/>
          </p:cNvCxnSpPr>
          <p:nvPr/>
        </p:nvCxnSpPr>
        <p:spPr>
          <a:xfrm flipH="1" flipV="1">
            <a:off x="5566397" y="2617583"/>
            <a:ext cx="1615976" cy="27630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356B1147-3A1E-474C-8858-A3C9F90FCAE4}"/>
              </a:ext>
            </a:extLst>
          </p:cNvPr>
          <p:cNvCxnSpPr>
            <a:cxnSpLocks/>
            <a:stCxn id="32" idx="2"/>
            <a:endCxn id="64" idx="6"/>
          </p:cNvCxnSpPr>
          <p:nvPr/>
        </p:nvCxnSpPr>
        <p:spPr>
          <a:xfrm flipH="1" flipV="1">
            <a:off x="5566397" y="4220893"/>
            <a:ext cx="1615976" cy="11597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BD72C667-62F1-458C-A5A7-CD345E986D00}"/>
              </a:ext>
            </a:extLst>
          </p:cNvPr>
          <p:cNvCxnSpPr>
            <a:cxnSpLocks/>
            <a:stCxn id="32" idx="2"/>
            <a:endCxn id="41" idx="6"/>
          </p:cNvCxnSpPr>
          <p:nvPr/>
        </p:nvCxnSpPr>
        <p:spPr>
          <a:xfrm flipH="1" flipV="1">
            <a:off x="5566397" y="3686455"/>
            <a:ext cx="1615976" cy="16941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87293C8C-8CB2-4A64-937F-368CECBFDC11}"/>
              </a:ext>
            </a:extLst>
          </p:cNvPr>
          <p:cNvCxnSpPr>
            <a:cxnSpLocks/>
            <a:stCxn id="32" idx="2"/>
            <a:endCxn id="76" idx="6"/>
          </p:cNvCxnSpPr>
          <p:nvPr/>
        </p:nvCxnSpPr>
        <p:spPr>
          <a:xfrm flipH="1" flipV="1">
            <a:off x="5566397" y="4755327"/>
            <a:ext cx="1615976" cy="6252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62">
            <a:extLst>
              <a:ext uri="{FF2B5EF4-FFF2-40B4-BE49-F238E27FC236}">
                <a16:creationId xmlns:a16="http://schemas.microsoft.com/office/drawing/2014/main" id="{173498FA-A8BC-4631-9EC1-9A8313AF5B27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 rot="5400000">
            <a:off x="5674381" y="3078047"/>
            <a:ext cx="5039428" cy="79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2920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3" y="136757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/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solidFill>
                <a:prstClr val="black"/>
              </a:solidFill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2441362" y="207034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 defTabSz="457189"/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SPLINE MODEL ROTATED TO FPCs</a:t>
            </a:r>
            <a:endParaRPr lang="en-US" sz="16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7" y="6665826"/>
            <a:ext cx="1065403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10" y="6611782"/>
            <a:ext cx="19591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189"/>
            <a:r>
              <a:rPr lang="en-US" sz="600" dirty="0">
                <a:solidFill>
                  <a:prstClr val="black"/>
                </a:solidFill>
                <a:latin typeface="Calibri" panose="020F0502020204030204"/>
              </a:rPr>
              <a:t>Copyright © 2018, SAS Institute, Inc.  All rights reserved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69E5D80-9B6C-4C94-A35B-B02B326D7CE6}"/>
              </a:ext>
            </a:extLst>
          </p:cNvPr>
          <p:cNvGrpSpPr/>
          <p:nvPr/>
        </p:nvGrpSpPr>
        <p:grpSpPr>
          <a:xfrm>
            <a:off x="7182373" y="957745"/>
            <a:ext cx="393192" cy="5089039"/>
            <a:chOff x="7157206" y="831908"/>
            <a:chExt cx="393192" cy="49230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/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/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𝟒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/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𝟓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/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/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𝟔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/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𝟕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/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/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𝟖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/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𝟗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/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𝟏𝟏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blipFill>
                  <a:blip r:embed="rId12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/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𝟏𝟎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blipFill>
                  <a:blip r:embed="rId13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D9BC183-9DC2-469C-919C-3E906A093FDF}"/>
              </a:ext>
            </a:extLst>
          </p:cNvPr>
          <p:cNvSpPr txBox="1"/>
          <p:nvPr/>
        </p:nvSpPr>
        <p:spPr>
          <a:xfrm>
            <a:off x="738234" y="6133049"/>
            <a:ext cx="1315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DOE Factors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F66411-F3FF-4FA5-8590-C8879C9BAEE9}"/>
              </a:ext>
            </a:extLst>
          </p:cNvPr>
          <p:cNvSpPr txBox="1"/>
          <p:nvPr/>
        </p:nvSpPr>
        <p:spPr>
          <a:xfrm>
            <a:off x="6788093" y="6133049"/>
            <a:ext cx="117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Responses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91AF29D-C736-424B-8949-353494ED7DCD}"/>
              </a:ext>
            </a:extLst>
          </p:cNvPr>
          <p:cNvCxnSpPr>
            <a:cxnSpLocks/>
            <a:stCxn id="39" idx="6"/>
            <a:endCxn id="28" idx="2"/>
          </p:cNvCxnSpPr>
          <p:nvPr/>
        </p:nvCxnSpPr>
        <p:spPr>
          <a:xfrm flipV="1">
            <a:off x="5566397" y="1154341"/>
            <a:ext cx="1615976" cy="146324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DB148BB-6D33-4F4B-87A2-76D61F9ED83D}"/>
              </a:ext>
            </a:extLst>
          </p:cNvPr>
          <p:cNvCxnSpPr>
            <a:cxnSpLocks/>
            <a:stCxn id="39" idx="6"/>
            <a:endCxn id="2" idx="2"/>
          </p:cNvCxnSpPr>
          <p:nvPr/>
        </p:nvCxnSpPr>
        <p:spPr>
          <a:xfrm flipV="1">
            <a:off x="5566397" y="1623925"/>
            <a:ext cx="1615976" cy="99365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0197AE2-4B31-44B1-A854-B98E2F21F878}"/>
              </a:ext>
            </a:extLst>
          </p:cNvPr>
          <p:cNvCxnSpPr>
            <a:cxnSpLocks/>
            <a:stCxn id="39" idx="6"/>
            <a:endCxn id="25" idx="2"/>
          </p:cNvCxnSpPr>
          <p:nvPr/>
        </p:nvCxnSpPr>
        <p:spPr>
          <a:xfrm flipV="1">
            <a:off x="5566397" y="2093509"/>
            <a:ext cx="1615976" cy="52407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D9FEB1D-43B3-40AB-A578-41D115D356BF}"/>
              </a:ext>
            </a:extLst>
          </p:cNvPr>
          <p:cNvCxnSpPr>
            <a:cxnSpLocks/>
            <a:stCxn id="39" idx="6"/>
            <a:endCxn id="22" idx="2"/>
          </p:cNvCxnSpPr>
          <p:nvPr/>
        </p:nvCxnSpPr>
        <p:spPr>
          <a:xfrm flipV="1">
            <a:off x="5566397" y="2563093"/>
            <a:ext cx="1615976" cy="5449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D45C5D4-2B67-4B13-8F83-016978D5AAA2}"/>
              </a:ext>
            </a:extLst>
          </p:cNvPr>
          <p:cNvCxnSpPr>
            <a:cxnSpLocks/>
            <a:stCxn id="39" idx="6"/>
            <a:endCxn id="24" idx="2"/>
          </p:cNvCxnSpPr>
          <p:nvPr/>
        </p:nvCxnSpPr>
        <p:spPr>
          <a:xfrm>
            <a:off x="5566397" y="2617586"/>
            <a:ext cx="1615976" cy="41509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9AFEAA1-9803-4F77-A7F2-DEEF840A0429}"/>
              </a:ext>
            </a:extLst>
          </p:cNvPr>
          <p:cNvCxnSpPr>
            <a:cxnSpLocks/>
            <a:stCxn id="39" idx="6"/>
            <a:endCxn id="26" idx="2"/>
          </p:cNvCxnSpPr>
          <p:nvPr/>
        </p:nvCxnSpPr>
        <p:spPr>
          <a:xfrm>
            <a:off x="5566397" y="2617586"/>
            <a:ext cx="1615976" cy="88467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ABC5C4A-6401-46D7-8BE8-BAD10E82532D}"/>
              </a:ext>
            </a:extLst>
          </p:cNvPr>
          <p:cNvCxnSpPr>
            <a:cxnSpLocks/>
            <a:stCxn id="39" idx="6"/>
            <a:endCxn id="27" idx="2"/>
          </p:cNvCxnSpPr>
          <p:nvPr/>
        </p:nvCxnSpPr>
        <p:spPr>
          <a:xfrm>
            <a:off x="5566397" y="2617583"/>
            <a:ext cx="1615976" cy="135426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8516827-CFF6-4C9A-8CED-75743459B320}"/>
              </a:ext>
            </a:extLst>
          </p:cNvPr>
          <p:cNvCxnSpPr>
            <a:cxnSpLocks/>
            <a:stCxn id="39" idx="6"/>
            <a:endCxn id="29" idx="2"/>
          </p:cNvCxnSpPr>
          <p:nvPr/>
        </p:nvCxnSpPr>
        <p:spPr>
          <a:xfrm>
            <a:off x="5566397" y="2617586"/>
            <a:ext cx="1615976" cy="182384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7676A04-8BC6-4760-B33D-171998BDA732}"/>
              </a:ext>
            </a:extLst>
          </p:cNvPr>
          <p:cNvCxnSpPr>
            <a:cxnSpLocks/>
            <a:stCxn id="39" idx="6"/>
            <a:endCxn id="30" idx="2"/>
          </p:cNvCxnSpPr>
          <p:nvPr/>
        </p:nvCxnSpPr>
        <p:spPr>
          <a:xfrm>
            <a:off x="5566397" y="2617586"/>
            <a:ext cx="1615976" cy="229343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D315238-CF6B-4AD7-B759-2650212269D6}"/>
              </a:ext>
            </a:extLst>
          </p:cNvPr>
          <p:cNvCxnSpPr>
            <a:cxnSpLocks/>
            <a:stCxn id="39" idx="6"/>
            <a:endCxn id="31" idx="2"/>
          </p:cNvCxnSpPr>
          <p:nvPr/>
        </p:nvCxnSpPr>
        <p:spPr>
          <a:xfrm>
            <a:off x="5566397" y="2617583"/>
            <a:ext cx="1615976" cy="323260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8D31DD3B-B099-45F8-9202-CA67BF722731}"/>
              </a:ext>
            </a:extLst>
          </p:cNvPr>
          <p:cNvCxnSpPr>
            <a:cxnSpLocks/>
            <a:stCxn id="41" idx="6"/>
            <a:endCxn id="28" idx="2"/>
          </p:cNvCxnSpPr>
          <p:nvPr/>
        </p:nvCxnSpPr>
        <p:spPr>
          <a:xfrm flipV="1">
            <a:off x="5566397" y="1154341"/>
            <a:ext cx="1615976" cy="253211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EA515B2D-C724-42B0-B703-1395155C3B40}"/>
              </a:ext>
            </a:extLst>
          </p:cNvPr>
          <p:cNvCxnSpPr>
            <a:cxnSpLocks/>
            <a:stCxn id="40" idx="6"/>
            <a:endCxn id="2" idx="2"/>
          </p:cNvCxnSpPr>
          <p:nvPr/>
        </p:nvCxnSpPr>
        <p:spPr>
          <a:xfrm flipV="1">
            <a:off x="5566397" y="1623927"/>
            <a:ext cx="1615976" cy="152809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F28B638-D4EA-4D9E-B902-017A7EAD37E7}"/>
              </a:ext>
            </a:extLst>
          </p:cNvPr>
          <p:cNvCxnSpPr>
            <a:cxnSpLocks/>
            <a:stCxn id="40" idx="6"/>
            <a:endCxn id="25" idx="2"/>
          </p:cNvCxnSpPr>
          <p:nvPr/>
        </p:nvCxnSpPr>
        <p:spPr>
          <a:xfrm flipV="1">
            <a:off x="5566397" y="2093511"/>
            <a:ext cx="1615976" cy="105851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93CAB99C-99A3-4A06-A0F8-820D5D15F32E}"/>
              </a:ext>
            </a:extLst>
          </p:cNvPr>
          <p:cNvCxnSpPr>
            <a:cxnSpLocks/>
            <a:stCxn id="40" idx="6"/>
            <a:endCxn id="22" idx="2"/>
          </p:cNvCxnSpPr>
          <p:nvPr/>
        </p:nvCxnSpPr>
        <p:spPr>
          <a:xfrm flipV="1">
            <a:off x="5566397" y="2563095"/>
            <a:ext cx="1615976" cy="58892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90276CDA-6020-48FE-B2AF-4952CD51B93E}"/>
              </a:ext>
            </a:extLst>
          </p:cNvPr>
          <p:cNvCxnSpPr>
            <a:cxnSpLocks/>
            <a:stCxn id="40" idx="6"/>
            <a:endCxn id="24" idx="2"/>
          </p:cNvCxnSpPr>
          <p:nvPr/>
        </p:nvCxnSpPr>
        <p:spPr>
          <a:xfrm flipV="1">
            <a:off x="5566397" y="3032679"/>
            <a:ext cx="1615976" cy="11934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D4A1E02-7DCB-42D1-9283-2EDCC61DB4D1}"/>
              </a:ext>
            </a:extLst>
          </p:cNvPr>
          <p:cNvCxnSpPr>
            <a:cxnSpLocks/>
            <a:stCxn id="40" idx="6"/>
            <a:endCxn id="26" idx="2"/>
          </p:cNvCxnSpPr>
          <p:nvPr/>
        </p:nvCxnSpPr>
        <p:spPr>
          <a:xfrm>
            <a:off x="5566397" y="3152020"/>
            <a:ext cx="1615976" cy="35024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78C62F59-487E-49A1-A7BF-B61A27B2D438}"/>
              </a:ext>
            </a:extLst>
          </p:cNvPr>
          <p:cNvCxnSpPr>
            <a:cxnSpLocks/>
            <a:stCxn id="40" idx="6"/>
            <a:endCxn id="27" idx="2"/>
          </p:cNvCxnSpPr>
          <p:nvPr/>
        </p:nvCxnSpPr>
        <p:spPr>
          <a:xfrm>
            <a:off x="5566397" y="3152021"/>
            <a:ext cx="1615976" cy="81982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C12E2F0E-C9DF-4A7D-8CD9-73FE800B7F05}"/>
              </a:ext>
            </a:extLst>
          </p:cNvPr>
          <p:cNvCxnSpPr>
            <a:cxnSpLocks/>
            <a:stCxn id="40" idx="6"/>
            <a:endCxn id="29" idx="2"/>
          </p:cNvCxnSpPr>
          <p:nvPr/>
        </p:nvCxnSpPr>
        <p:spPr>
          <a:xfrm>
            <a:off x="5566397" y="3152020"/>
            <a:ext cx="1615976" cy="128941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F6A9751F-F33D-4F6C-868F-6CC3B9E7866B}"/>
              </a:ext>
            </a:extLst>
          </p:cNvPr>
          <p:cNvCxnSpPr>
            <a:cxnSpLocks/>
            <a:stCxn id="40" idx="6"/>
            <a:endCxn id="30" idx="2"/>
          </p:cNvCxnSpPr>
          <p:nvPr/>
        </p:nvCxnSpPr>
        <p:spPr>
          <a:xfrm>
            <a:off x="5566397" y="3152020"/>
            <a:ext cx="1615976" cy="175899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6B32EB8-093E-4C8B-B47D-FB04B9BE7897}"/>
              </a:ext>
            </a:extLst>
          </p:cNvPr>
          <p:cNvCxnSpPr>
            <a:cxnSpLocks/>
            <a:stCxn id="40" idx="6"/>
            <a:endCxn id="31" idx="2"/>
          </p:cNvCxnSpPr>
          <p:nvPr/>
        </p:nvCxnSpPr>
        <p:spPr>
          <a:xfrm>
            <a:off x="5566397" y="3152021"/>
            <a:ext cx="1615976" cy="2698167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546E6444-341E-4A78-956A-13FCCE9B7438}"/>
              </a:ext>
            </a:extLst>
          </p:cNvPr>
          <p:cNvCxnSpPr>
            <a:cxnSpLocks/>
            <a:stCxn id="41" idx="6"/>
            <a:endCxn id="22" idx="2"/>
          </p:cNvCxnSpPr>
          <p:nvPr/>
        </p:nvCxnSpPr>
        <p:spPr>
          <a:xfrm flipV="1">
            <a:off x="5566397" y="2563093"/>
            <a:ext cx="1615976" cy="112336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40DB0DBC-D7EB-470E-89B0-19AA6DA0ADF4}"/>
              </a:ext>
            </a:extLst>
          </p:cNvPr>
          <p:cNvCxnSpPr>
            <a:cxnSpLocks/>
            <a:stCxn id="41" idx="6"/>
            <a:endCxn id="26" idx="2"/>
          </p:cNvCxnSpPr>
          <p:nvPr/>
        </p:nvCxnSpPr>
        <p:spPr>
          <a:xfrm flipV="1">
            <a:off x="5566397" y="3502265"/>
            <a:ext cx="1615976" cy="18419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C3B26D00-D812-401E-B93C-70D60ED389D2}"/>
              </a:ext>
            </a:extLst>
          </p:cNvPr>
          <p:cNvCxnSpPr>
            <a:cxnSpLocks/>
            <a:stCxn id="41" idx="6"/>
            <a:endCxn id="27" idx="2"/>
          </p:cNvCxnSpPr>
          <p:nvPr/>
        </p:nvCxnSpPr>
        <p:spPr>
          <a:xfrm>
            <a:off x="5566397" y="3686455"/>
            <a:ext cx="1615976" cy="28539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D71F2F3E-ED05-4846-BBCA-37CAE3B0EC6D}"/>
              </a:ext>
            </a:extLst>
          </p:cNvPr>
          <p:cNvCxnSpPr>
            <a:cxnSpLocks/>
            <a:stCxn id="41" idx="6"/>
            <a:endCxn id="29" idx="2"/>
          </p:cNvCxnSpPr>
          <p:nvPr/>
        </p:nvCxnSpPr>
        <p:spPr>
          <a:xfrm>
            <a:off x="5566397" y="3686458"/>
            <a:ext cx="1615976" cy="75497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0D1C9C8A-1644-4D86-B80B-54BDCA602B74}"/>
              </a:ext>
            </a:extLst>
          </p:cNvPr>
          <p:cNvCxnSpPr>
            <a:cxnSpLocks/>
            <a:stCxn id="41" idx="6"/>
            <a:endCxn id="30" idx="2"/>
          </p:cNvCxnSpPr>
          <p:nvPr/>
        </p:nvCxnSpPr>
        <p:spPr>
          <a:xfrm>
            <a:off x="5566397" y="3686458"/>
            <a:ext cx="1615976" cy="122456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B0E9ED9-0AED-47D9-9528-D857A1B628D6}"/>
              </a:ext>
            </a:extLst>
          </p:cNvPr>
          <p:cNvCxnSpPr>
            <a:cxnSpLocks/>
            <a:stCxn id="76" idx="6"/>
            <a:endCxn id="31" idx="2"/>
          </p:cNvCxnSpPr>
          <p:nvPr/>
        </p:nvCxnSpPr>
        <p:spPr>
          <a:xfrm>
            <a:off x="5566397" y="4755327"/>
            <a:ext cx="1615976" cy="109486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1B65A640-88FD-409E-A1DD-8FD3811AEE6E}"/>
              </a:ext>
            </a:extLst>
          </p:cNvPr>
          <p:cNvCxnSpPr>
            <a:cxnSpLocks/>
            <a:stCxn id="41" idx="6"/>
            <a:endCxn id="31" idx="2"/>
          </p:cNvCxnSpPr>
          <p:nvPr/>
        </p:nvCxnSpPr>
        <p:spPr>
          <a:xfrm>
            <a:off x="5566397" y="3686455"/>
            <a:ext cx="1615976" cy="216373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8889BD03-0610-40DF-8990-66B7253B273E}"/>
              </a:ext>
            </a:extLst>
          </p:cNvPr>
          <p:cNvCxnSpPr>
            <a:cxnSpLocks/>
            <a:stCxn id="41" idx="6"/>
            <a:endCxn id="2" idx="2"/>
          </p:cNvCxnSpPr>
          <p:nvPr/>
        </p:nvCxnSpPr>
        <p:spPr>
          <a:xfrm flipV="1">
            <a:off x="5566397" y="1623925"/>
            <a:ext cx="1615976" cy="206253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9044B3CB-46B3-42B8-8DBB-A0E641D63C74}"/>
              </a:ext>
            </a:extLst>
          </p:cNvPr>
          <p:cNvCxnSpPr>
            <a:cxnSpLocks/>
            <a:stCxn id="41" idx="6"/>
            <a:endCxn id="25" idx="2"/>
          </p:cNvCxnSpPr>
          <p:nvPr/>
        </p:nvCxnSpPr>
        <p:spPr>
          <a:xfrm flipV="1">
            <a:off x="5566397" y="2093509"/>
            <a:ext cx="1615976" cy="159294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5B5DE9F3-4527-421C-A559-6DB288C24A8C}"/>
              </a:ext>
            </a:extLst>
          </p:cNvPr>
          <p:cNvCxnSpPr>
            <a:cxnSpLocks/>
            <a:stCxn id="41" idx="6"/>
            <a:endCxn id="24" idx="2"/>
          </p:cNvCxnSpPr>
          <p:nvPr/>
        </p:nvCxnSpPr>
        <p:spPr>
          <a:xfrm flipV="1">
            <a:off x="5566397" y="3032681"/>
            <a:ext cx="1615976" cy="65377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7345DE9E-41CE-4911-9979-AD9172E3B20B}"/>
              </a:ext>
            </a:extLst>
          </p:cNvPr>
          <p:cNvGrpSpPr/>
          <p:nvPr/>
        </p:nvGrpSpPr>
        <p:grpSpPr>
          <a:xfrm>
            <a:off x="5109197" y="1854547"/>
            <a:ext cx="457200" cy="3129379"/>
            <a:chOff x="3970863" y="1947853"/>
            <a:chExt cx="457200" cy="312937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Oval 38" descr="&#10;">
                  <a:extLst>
                    <a:ext uri="{FF2B5EF4-FFF2-40B4-BE49-F238E27FC236}">
                      <a16:creationId xmlns:a16="http://schemas.microsoft.com/office/drawing/2014/main" id="{BE390D26-C3AD-4A0B-9C55-8A5DD28E0DE7}"/>
                    </a:ext>
                  </a:extLst>
                </p:cNvPr>
                <p:cNvSpPr/>
                <p:nvPr/>
              </p:nvSpPr>
              <p:spPr>
                <a:xfrm>
                  <a:off x="3970863" y="2482289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9" name="Oval 38" descr="&#10;">
                  <a:extLst>
                    <a:ext uri="{FF2B5EF4-FFF2-40B4-BE49-F238E27FC236}">
                      <a16:creationId xmlns:a16="http://schemas.microsoft.com/office/drawing/2014/main" id="{BE390D26-C3AD-4A0B-9C55-8A5DD28E0DE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2482289"/>
                  <a:ext cx="457200" cy="457200"/>
                </a:xfrm>
                <a:prstGeom prst="ellipse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Oval 39" descr="&#10;">
                  <a:extLst>
                    <a:ext uri="{FF2B5EF4-FFF2-40B4-BE49-F238E27FC236}">
                      <a16:creationId xmlns:a16="http://schemas.microsoft.com/office/drawing/2014/main" id="{E238EA40-C2BC-42B6-8BAF-8E4B142EE435}"/>
                    </a:ext>
                  </a:extLst>
                </p:cNvPr>
                <p:cNvSpPr/>
                <p:nvPr/>
              </p:nvSpPr>
              <p:spPr>
                <a:xfrm>
                  <a:off x="3970863" y="301672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0" name="Oval 39" descr="&#10;">
                  <a:extLst>
                    <a:ext uri="{FF2B5EF4-FFF2-40B4-BE49-F238E27FC236}">
                      <a16:creationId xmlns:a16="http://schemas.microsoft.com/office/drawing/2014/main" id="{E238EA40-C2BC-42B6-8BAF-8E4B142EE43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3016725"/>
                  <a:ext cx="457200" cy="457200"/>
                </a:xfrm>
                <a:prstGeom prst="ellipse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Oval 40" descr="&#10;">
                  <a:extLst>
                    <a:ext uri="{FF2B5EF4-FFF2-40B4-BE49-F238E27FC236}">
                      <a16:creationId xmlns:a16="http://schemas.microsoft.com/office/drawing/2014/main" id="{B15B35FF-DE3B-45E7-B28F-42C76D37A081}"/>
                    </a:ext>
                  </a:extLst>
                </p:cNvPr>
                <p:cNvSpPr/>
                <p:nvPr/>
              </p:nvSpPr>
              <p:spPr>
                <a:xfrm>
                  <a:off x="3970863" y="3551161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𝟒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1" name="Oval 40" descr="&#10;">
                  <a:extLst>
                    <a:ext uri="{FF2B5EF4-FFF2-40B4-BE49-F238E27FC236}">
                      <a16:creationId xmlns:a16="http://schemas.microsoft.com/office/drawing/2014/main" id="{B15B35FF-DE3B-45E7-B28F-42C76D37A08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3551161"/>
                  <a:ext cx="457200" cy="457200"/>
                </a:xfrm>
                <a:prstGeom prst="ellipse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Oval 63" descr="&#10;">
                  <a:extLst>
                    <a:ext uri="{FF2B5EF4-FFF2-40B4-BE49-F238E27FC236}">
                      <a16:creationId xmlns:a16="http://schemas.microsoft.com/office/drawing/2014/main" id="{D6D0B10B-53D7-4C2E-9EE0-0BA68B3A8F9A}"/>
                    </a:ext>
                  </a:extLst>
                </p:cNvPr>
                <p:cNvSpPr/>
                <p:nvPr/>
              </p:nvSpPr>
              <p:spPr>
                <a:xfrm>
                  <a:off x="3970863" y="4085597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𝟓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64" name="Oval 63" descr="&#10;">
                  <a:extLst>
                    <a:ext uri="{FF2B5EF4-FFF2-40B4-BE49-F238E27FC236}">
                      <a16:creationId xmlns:a16="http://schemas.microsoft.com/office/drawing/2014/main" id="{D6D0B10B-53D7-4C2E-9EE0-0BA68B3A8F9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4085597"/>
                  <a:ext cx="457200" cy="457200"/>
                </a:xfrm>
                <a:prstGeom prst="ellipse">
                  <a:avLst/>
                </a:prstGeom>
                <a:blipFill>
                  <a:blip r:embed="rId20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Oval 75" descr="&#10;">
                  <a:extLst>
                    <a:ext uri="{FF2B5EF4-FFF2-40B4-BE49-F238E27FC236}">
                      <a16:creationId xmlns:a16="http://schemas.microsoft.com/office/drawing/2014/main" id="{E59670C3-8BD7-47D1-9F6D-B0DABE207C0A}"/>
                    </a:ext>
                  </a:extLst>
                </p:cNvPr>
                <p:cNvSpPr/>
                <p:nvPr/>
              </p:nvSpPr>
              <p:spPr>
                <a:xfrm>
                  <a:off x="3970863" y="4620031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𝟔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76" name="Oval 75" descr="&#10;">
                  <a:extLst>
                    <a:ext uri="{FF2B5EF4-FFF2-40B4-BE49-F238E27FC236}">
                      <a16:creationId xmlns:a16="http://schemas.microsoft.com/office/drawing/2014/main" id="{E59670C3-8BD7-47D1-9F6D-B0DABE207C0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4620031"/>
                  <a:ext cx="457200" cy="457200"/>
                </a:xfrm>
                <a:prstGeom prst="ellipse">
                  <a:avLst/>
                </a:prstGeom>
                <a:blipFill>
                  <a:blip r:embed="rId21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Oval 76" descr="&#10;">
                  <a:extLst>
                    <a:ext uri="{FF2B5EF4-FFF2-40B4-BE49-F238E27FC236}">
                      <a16:creationId xmlns:a16="http://schemas.microsoft.com/office/drawing/2014/main" id="{9D95E1CF-1EE9-435F-8767-B4D1123D3869}"/>
                    </a:ext>
                  </a:extLst>
                </p:cNvPr>
                <p:cNvSpPr/>
                <p:nvPr/>
              </p:nvSpPr>
              <p:spPr>
                <a:xfrm>
                  <a:off x="3970863" y="1947853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77" name="Oval 76" descr="&#10;">
                  <a:extLst>
                    <a:ext uri="{FF2B5EF4-FFF2-40B4-BE49-F238E27FC236}">
                      <a16:creationId xmlns:a16="http://schemas.microsoft.com/office/drawing/2014/main" id="{9D95E1CF-1EE9-435F-8767-B4D1123D386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1947853"/>
                  <a:ext cx="457200" cy="457200"/>
                </a:xfrm>
                <a:prstGeom prst="ellipse">
                  <a:avLst/>
                </a:prstGeom>
                <a:blipFill>
                  <a:blip r:embed="rId22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F8BD5C3-1319-49BD-A962-0C55B644185E}"/>
              </a:ext>
            </a:extLst>
          </p:cNvPr>
          <p:cNvCxnSpPr>
            <a:cxnSpLocks/>
            <a:stCxn id="77" idx="6"/>
            <a:endCxn id="28" idx="2"/>
          </p:cNvCxnSpPr>
          <p:nvPr/>
        </p:nvCxnSpPr>
        <p:spPr>
          <a:xfrm flipV="1">
            <a:off x="5566397" y="1154339"/>
            <a:ext cx="1615976" cy="92880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818F1B4-55FC-4366-A192-4BC5D107D0BF}"/>
              </a:ext>
            </a:extLst>
          </p:cNvPr>
          <p:cNvCxnSpPr>
            <a:cxnSpLocks/>
            <a:stCxn id="77" idx="6"/>
            <a:endCxn id="2" idx="2"/>
          </p:cNvCxnSpPr>
          <p:nvPr/>
        </p:nvCxnSpPr>
        <p:spPr>
          <a:xfrm flipV="1">
            <a:off x="5566397" y="1623927"/>
            <a:ext cx="1615976" cy="45922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6773A7A7-4DC7-4351-AD36-DE6C69433713}"/>
              </a:ext>
            </a:extLst>
          </p:cNvPr>
          <p:cNvCxnSpPr>
            <a:cxnSpLocks/>
            <a:stCxn id="64" idx="6"/>
            <a:endCxn id="28" idx="2"/>
          </p:cNvCxnSpPr>
          <p:nvPr/>
        </p:nvCxnSpPr>
        <p:spPr>
          <a:xfrm flipV="1">
            <a:off x="5566397" y="1154339"/>
            <a:ext cx="1615976" cy="306655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BAD52AC-F9D7-4990-9306-860CC81C19DA}"/>
              </a:ext>
            </a:extLst>
          </p:cNvPr>
          <p:cNvCxnSpPr>
            <a:cxnSpLocks/>
            <a:stCxn id="76" idx="6"/>
            <a:endCxn id="28" idx="2"/>
          </p:cNvCxnSpPr>
          <p:nvPr/>
        </p:nvCxnSpPr>
        <p:spPr>
          <a:xfrm flipV="1">
            <a:off x="5566397" y="1154339"/>
            <a:ext cx="1615976" cy="360098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A7CB9C86-197A-4270-9F9A-8FD10343D364}"/>
              </a:ext>
            </a:extLst>
          </p:cNvPr>
          <p:cNvCxnSpPr>
            <a:cxnSpLocks/>
            <a:stCxn id="40" idx="6"/>
            <a:endCxn id="28" idx="2"/>
          </p:cNvCxnSpPr>
          <p:nvPr/>
        </p:nvCxnSpPr>
        <p:spPr>
          <a:xfrm flipV="1">
            <a:off x="5566397" y="1154339"/>
            <a:ext cx="1615976" cy="199768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4CD3D283-5EA7-4915-8881-D1D8EF3FD2B8}"/>
              </a:ext>
            </a:extLst>
          </p:cNvPr>
          <p:cNvCxnSpPr>
            <a:cxnSpLocks/>
            <a:stCxn id="64" idx="6"/>
            <a:endCxn id="2" idx="2"/>
          </p:cNvCxnSpPr>
          <p:nvPr/>
        </p:nvCxnSpPr>
        <p:spPr>
          <a:xfrm flipV="1">
            <a:off x="5566397" y="1623927"/>
            <a:ext cx="1615976" cy="259696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65AEFC5-B018-496C-B516-79BF6BA55819}"/>
              </a:ext>
            </a:extLst>
          </p:cNvPr>
          <p:cNvCxnSpPr>
            <a:cxnSpLocks/>
            <a:stCxn id="76" idx="6"/>
            <a:endCxn id="2" idx="2"/>
          </p:cNvCxnSpPr>
          <p:nvPr/>
        </p:nvCxnSpPr>
        <p:spPr>
          <a:xfrm flipV="1">
            <a:off x="5566397" y="1623926"/>
            <a:ext cx="1615976" cy="313140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5DB84545-2900-4ADC-A4EB-2C8E110DBF44}"/>
              </a:ext>
            </a:extLst>
          </p:cNvPr>
          <p:cNvCxnSpPr>
            <a:cxnSpLocks/>
            <a:stCxn id="77" idx="6"/>
            <a:endCxn id="25" idx="2"/>
          </p:cNvCxnSpPr>
          <p:nvPr/>
        </p:nvCxnSpPr>
        <p:spPr>
          <a:xfrm>
            <a:off x="5566397" y="2083150"/>
            <a:ext cx="1615976" cy="1036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38652D6D-B294-4C5E-8FEB-F44806473915}"/>
              </a:ext>
            </a:extLst>
          </p:cNvPr>
          <p:cNvCxnSpPr>
            <a:cxnSpLocks/>
            <a:stCxn id="64" idx="6"/>
            <a:endCxn id="25" idx="2"/>
          </p:cNvCxnSpPr>
          <p:nvPr/>
        </p:nvCxnSpPr>
        <p:spPr>
          <a:xfrm flipV="1">
            <a:off x="5566397" y="2093511"/>
            <a:ext cx="1615976" cy="212738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7B271CB9-38F0-40F3-90EA-084175B3079E}"/>
              </a:ext>
            </a:extLst>
          </p:cNvPr>
          <p:cNvCxnSpPr>
            <a:cxnSpLocks/>
            <a:stCxn id="76" idx="6"/>
            <a:endCxn id="25" idx="2"/>
          </p:cNvCxnSpPr>
          <p:nvPr/>
        </p:nvCxnSpPr>
        <p:spPr>
          <a:xfrm flipV="1">
            <a:off x="5566397" y="2093510"/>
            <a:ext cx="1615976" cy="266181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38FDA450-6C15-4254-AB65-99C8A5868919}"/>
              </a:ext>
            </a:extLst>
          </p:cNvPr>
          <p:cNvCxnSpPr>
            <a:cxnSpLocks/>
            <a:stCxn id="77" idx="6"/>
            <a:endCxn id="22" idx="2"/>
          </p:cNvCxnSpPr>
          <p:nvPr/>
        </p:nvCxnSpPr>
        <p:spPr>
          <a:xfrm>
            <a:off x="5566397" y="2083147"/>
            <a:ext cx="1615976" cy="47994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9FE0A10E-2A3E-4020-8B90-95152879E95A}"/>
              </a:ext>
            </a:extLst>
          </p:cNvPr>
          <p:cNvCxnSpPr>
            <a:cxnSpLocks/>
            <a:stCxn id="64" idx="6"/>
            <a:endCxn id="22" idx="2"/>
          </p:cNvCxnSpPr>
          <p:nvPr/>
        </p:nvCxnSpPr>
        <p:spPr>
          <a:xfrm flipV="1">
            <a:off x="5566397" y="2563095"/>
            <a:ext cx="1615976" cy="165779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7044090F-208A-420E-B3A4-8DF084046854}"/>
              </a:ext>
            </a:extLst>
          </p:cNvPr>
          <p:cNvCxnSpPr>
            <a:cxnSpLocks/>
            <a:stCxn id="76" idx="6"/>
            <a:endCxn id="22" idx="2"/>
          </p:cNvCxnSpPr>
          <p:nvPr/>
        </p:nvCxnSpPr>
        <p:spPr>
          <a:xfrm flipV="1">
            <a:off x="5566397" y="2563093"/>
            <a:ext cx="1615976" cy="219223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AAE73628-B692-4E8E-9072-014A4BDF28CB}"/>
              </a:ext>
            </a:extLst>
          </p:cNvPr>
          <p:cNvCxnSpPr>
            <a:cxnSpLocks/>
            <a:stCxn id="77" idx="6"/>
            <a:endCxn id="24" idx="2"/>
          </p:cNvCxnSpPr>
          <p:nvPr/>
        </p:nvCxnSpPr>
        <p:spPr>
          <a:xfrm>
            <a:off x="5566397" y="2083148"/>
            <a:ext cx="1615976" cy="94953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20FCA468-8BB2-48D2-B4F5-BD360ACBC80A}"/>
              </a:ext>
            </a:extLst>
          </p:cNvPr>
          <p:cNvCxnSpPr>
            <a:cxnSpLocks/>
            <a:stCxn id="64" idx="6"/>
            <a:endCxn id="24" idx="2"/>
          </p:cNvCxnSpPr>
          <p:nvPr/>
        </p:nvCxnSpPr>
        <p:spPr>
          <a:xfrm flipV="1">
            <a:off x="5566397" y="3032679"/>
            <a:ext cx="1615976" cy="118821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65680EED-1B9E-4F50-ADA9-3948034CFA54}"/>
              </a:ext>
            </a:extLst>
          </p:cNvPr>
          <p:cNvCxnSpPr>
            <a:cxnSpLocks/>
            <a:stCxn id="76" idx="6"/>
            <a:endCxn id="24" idx="2"/>
          </p:cNvCxnSpPr>
          <p:nvPr/>
        </p:nvCxnSpPr>
        <p:spPr>
          <a:xfrm flipV="1">
            <a:off x="5566397" y="3032681"/>
            <a:ext cx="1615976" cy="172264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BA2D574A-C93A-4050-B1FF-7EAD6F800515}"/>
              </a:ext>
            </a:extLst>
          </p:cNvPr>
          <p:cNvCxnSpPr>
            <a:cxnSpLocks/>
            <a:stCxn id="77" idx="6"/>
            <a:endCxn id="26" idx="2"/>
          </p:cNvCxnSpPr>
          <p:nvPr/>
        </p:nvCxnSpPr>
        <p:spPr>
          <a:xfrm>
            <a:off x="5566397" y="2083148"/>
            <a:ext cx="1615976" cy="141911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F41FB349-2043-4774-887C-8720020C2021}"/>
              </a:ext>
            </a:extLst>
          </p:cNvPr>
          <p:cNvCxnSpPr>
            <a:cxnSpLocks/>
            <a:stCxn id="64" idx="6"/>
            <a:endCxn id="26" idx="2"/>
          </p:cNvCxnSpPr>
          <p:nvPr/>
        </p:nvCxnSpPr>
        <p:spPr>
          <a:xfrm flipV="1">
            <a:off x="5566397" y="3502263"/>
            <a:ext cx="1615976" cy="71862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349445E7-36A9-4BF5-A69F-8A7F44BC08BB}"/>
              </a:ext>
            </a:extLst>
          </p:cNvPr>
          <p:cNvCxnSpPr>
            <a:cxnSpLocks/>
            <a:stCxn id="76" idx="6"/>
            <a:endCxn id="26" idx="2"/>
          </p:cNvCxnSpPr>
          <p:nvPr/>
        </p:nvCxnSpPr>
        <p:spPr>
          <a:xfrm flipV="1">
            <a:off x="5566397" y="3502265"/>
            <a:ext cx="1615976" cy="125306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5B84F61D-1F30-41F0-AAF4-6D03B36E37FA}"/>
              </a:ext>
            </a:extLst>
          </p:cNvPr>
          <p:cNvCxnSpPr>
            <a:cxnSpLocks/>
            <a:stCxn id="77" idx="6"/>
            <a:endCxn id="29" idx="2"/>
          </p:cNvCxnSpPr>
          <p:nvPr/>
        </p:nvCxnSpPr>
        <p:spPr>
          <a:xfrm>
            <a:off x="5566397" y="2083148"/>
            <a:ext cx="1615976" cy="235828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57F9F25E-0C1A-4B4D-AF8F-8EB4B233DAE5}"/>
              </a:ext>
            </a:extLst>
          </p:cNvPr>
          <p:cNvCxnSpPr>
            <a:cxnSpLocks/>
            <a:stCxn id="64" idx="6"/>
            <a:endCxn id="29" idx="2"/>
          </p:cNvCxnSpPr>
          <p:nvPr/>
        </p:nvCxnSpPr>
        <p:spPr>
          <a:xfrm>
            <a:off x="5566397" y="4220892"/>
            <a:ext cx="1615976" cy="22054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A5CEDD91-6ECD-4F74-9C24-388030D07F13}"/>
              </a:ext>
            </a:extLst>
          </p:cNvPr>
          <p:cNvCxnSpPr>
            <a:cxnSpLocks/>
            <a:stCxn id="76" idx="6"/>
            <a:endCxn id="27" idx="2"/>
          </p:cNvCxnSpPr>
          <p:nvPr/>
        </p:nvCxnSpPr>
        <p:spPr>
          <a:xfrm flipV="1">
            <a:off x="5566397" y="3971849"/>
            <a:ext cx="1615976" cy="78347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900B9123-0A89-4D20-9C33-89E7B31472D1}"/>
              </a:ext>
            </a:extLst>
          </p:cNvPr>
          <p:cNvCxnSpPr>
            <a:cxnSpLocks/>
            <a:stCxn id="64" idx="6"/>
            <a:endCxn id="27" idx="2"/>
          </p:cNvCxnSpPr>
          <p:nvPr/>
        </p:nvCxnSpPr>
        <p:spPr>
          <a:xfrm flipV="1">
            <a:off x="5566397" y="3971849"/>
            <a:ext cx="1615976" cy="24904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689EF167-F015-4B77-9877-5DD38033CA66}"/>
              </a:ext>
            </a:extLst>
          </p:cNvPr>
          <p:cNvCxnSpPr>
            <a:cxnSpLocks/>
            <a:stCxn id="64" idx="6"/>
            <a:endCxn id="30" idx="2"/>
          </p:cNvCxnSpPr>
          <p:nvPr/>
        </p:nvCxnSpPr>
        <p:spPr>
          <a:xfrm>
            <a:off x="5566397" y="4220892"/>
            <a:ext cx="1615976" cy="69012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3C3CB99F-FA23-4D20-9577-C3AA827C55C4}"/>
              </a:ext>
            </a:extLst>
          </p:cNvPr>
          <p:cNvCxnSpPr>
            <a:cxnSpLocks/>
            <a:stCxn id="76" idx="6"/>
            <a:endCxn id="29" idx="2"/>
          </p:cNvCxnSpPr>
          <p:nvPr/>
        </p:nvCxnSpPr>
        <p:spPr>
          <a:xfrm flipV="1">
            <a:off x="5566397" y="4441432"/>
            <a:ext cx="1615976" cy="31389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93768AC9-912A-403A-BB66-3278BBBDDB0A}"/>
              </a:ext>
            </a:extLst>
          </p:cNvPr>
          <p:cNvCxnSpPr>
            <a:cxnSpLocks/>
            <a:stCxn id="76" idx="6"/>
            <a:endCxn id="30" idx="2"/>
          </p:cNvCxnSpPr>
          <p:nvPr/>
        </p:nvCxnSpPr>
        <p:spPr>
          <a:xfrm>
            <a:off x="5566397" y="4755325"/>
            <a:ext cx="1615976" cy="15569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7590A4F4-5681-4246-BCD7-6E8753A90EEA}"/>
              </a:ext>
            </a:extLst>
          </p:cNvPr>
          <p:cNvCxnSpPr>
            <a:cxnSpLocks/>
            <a:stCxn id="77" idx="6"/>
            <a:endCxn id="30" idx="2"/>
          </p:cNvCxnSpPr>
          <p:nvPr/>
        </p:nvCxnSpPr>
        <p:spPr>
          <a:xfrm>
            <a:off x="5566397" y="2083148"/>
            <a:ext cx="1615976" cy="282786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5E6090F9-E0EC-4218-8DAC-BA3CD7C64556}"/>
              </a:ext>
            </a:extLst>
          </p:cNvPr>
          <p:cNvCxnSpPr>
            <a:cxnSpLocks/>
            <a:stCxn id="77" idx="6"/>
            <a:endCxn id="31" idx="2"/>
          </p:cNvCxnSpPr>
          <p:nvPr/>
        </p:nvCxnSpPr>
        <p:spPr>
          <a:xfrm>
            <a:off x="5566397" y="2083149"/>
            <a:ext cx="1615976" cy="376703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C8079C21-175D-4C42-9778-9314AF047A15}"/>
              </a:ext>
            </a:extLst>
          </p:cNvPr>
          <p:cNvCxnSpPr>
            <a:cxnSpLocks/>
            <a:stCxn id="64" idx="6"/>
            <a:endCxn id="31" idx="2"/>
          </p:cNvCxnSpPr>
          <p:nvPr/>
        </p:nvCxnSpPr>
        <p:spPr>
          <a:xfrm>
            <a:off x="5566397" y="4220893"/>
            <a:ext cx="1615976" cy="162929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9FC1AD82-A7DF-45EC-8FA8-D2784240C68D}"/>
              </a:ext>
            </a:extLst>
          </p:cNvPr>
          <p:cNvCxnSpPr>
            <a:cxnSpLocks/>
            <a:stCxn id="77" idx="6"/>
            <a:endCxn id="27" idx="2"/>
          </p:cNvCxnSpPr>
          <p:nvPr/>
        </p:nvCxnSpPr>
        <p:spPr>
          <a:xfrm>
            <a:off x="5566397" y="2083149"/>
            <a:ext cx="1615976" cy="188870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CDDB5D0-287F-41FF-81A8-8340B029BECC}"/>
              </a:ext>
            </a:extLst>
          </p:cNvPr>
          <p:cNvCxnSpPr>
            <a:stCxn id="32" idx="2"/>
            <a:endCxn id="77" idx="6"/>
          </p:cNvCxnSpPr>
          <p:nvPr/>
        </p:nvCxnSpPr>
        <p:spPr>
          <a:xfrm flipH="1" flipV="1">
            <a:off x="5566397" y="2083149"/>
            <a:ext cx="1615976" cy="32974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A35355D1-3628-49B9-A8A5-97CBE4039F46}"/>
              </a:ext>
            </a:extLst>
          </p:cNvPr>
          <p:cNvCxnSpPr>
            <a:cxnSpLocks/>
            <a:stCxn id="30" idx="2"/>
            <a:endCxn id="41" idx="6"/>
          </p:cNvCxnSpPr>
          <p:nvPr/>
        </p:nvCxnSpPr>
        <p:spPr>
          <a:xfrm flipH="1" flipV="1">
            <a:off x="5566397" y="3686458"/>
            <a:ext cx="1615976" cy="12245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842CFBEC-9D2E-4B75-892F-11B5357FCFC9}"/>
              </a:ext>
            </a:extLst>
          </p:cNvPr>
          <p:cNvCxnSpPr>
            <a:cxnSpLocks/>
            <a:stCxn id="32" idx="2"/>
            <a:endCxn id="40" idx="6"/>
          </p:cNvCxnSpPr>
          <p:nvPr/>
        </p:nvCxnSpPr>
        <p:spPr>
          <a:xfrm flipH="1" flipV="1">
            <a:off x="5566397" y="3152021"/>
            <a:ext cx="1615976" cy="22285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856784C7-C54E-4729-A26B-91B69A354C3E}"/>
              </a:ext>
            </a:extLst>
          </p:cNvPr>
          <p:cNvCxnSpPr>
            <a:cxnSpLocks/>
            <a:stCxn id="32" idx="2"/>
            <a:endCxn id="39" idx="6"/>
          </p:cNvCxnSpPr>
          <p:nvPr/>
        </p:nvCxnSpPr>
        <p:spPr>
          <a:xfrm flipH="1" flipV="1">
            <a:off x="5566397" y="2617583"/>
            <a:ext cx="1615976" cy="27630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356B1147-3A1E-474C-8858-A3C9F90FCAE4}"/>
              </a:ext>
            </a:extLst>
          </p:cNvPr>
          <p:cNvCxnSpPr>
            <a:cxnSpLocks/>
            <a:stCxn id="32" idx="2"/>
            <a:endCxn id="64" idx="6"/>
          </p:cNvCxnSpPr>
          <p:nvPr/>
        </p:nvCxnSpPr>
        <p:spPr>
          <a:xfrm flipH="1" flipV="1">
            <a:off x="5566397" y="4220893"/>
            <a:ext cx="1615976" cy="11597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BD72C667-62F1-458C-A5A7-CD345E986D00}"/>
              </a:ext>
            </a:extLst>
          </p:cNvPr>
          <p:cNvCxnSpPr>
            <a:cxnSpLocks/>
            <a:stCxn id="32" idx="2"/>
            <a:endCxn id="41" idx="6"/>
          </p:cNvCxnSpPr>
          <p:nvPr/>
        </p:nvCxnSpPr>
        <p:spPr>
          <a:xfrm flipH="1" flipV="1">
            <a:off x="5566397" y="3686455"/>
            <a:ext cx="1615976" cy="16941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87293C8C-8CB2-4A64-937F-368CECBFDC11}"/>
              </a:ext>
            </a:extLst>
          </p:cNvPr>
          <p:cNvCxnSpPr>
            <a:cxnSpLocks/>
            <a:stCxn id="32" idx="2"/>
            <a:endCxn id="76" idx="6"/>
          </p:cNvCxnSpPr>
          <p:nvPr/>
        </p:nvCxnSpPr>
        <p:spPr>
          <a:xfrm flipH="1" flipV="1">
            <a:off x="5566397" y="4755327"/>
            <a:ext cx="1615976" cy="6252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62">
            <a:extLst>
              <a:ext uri="{FF2B5EF4-FFF2-40B4-BE49-F238E27FC236}">
                <a16:creationId xmlns:a16="http://schemas.microsoft.com/office/drawing/2014/main" id="{173498FA-A8BC-4631-9EC1-9A8313AF5B2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 rot="5400000">
            <a:off x="5674381" y="3078047"/>
            <a:ext cx="5039428" cy="790685"/>
          </a:xfrm>
          <a:prstGeom prst="rect">
            <a:avLst/>
          </a:prstGeom>
        </p:spPr>
      </p:pic>
      <p:grpSp>
        <p:nvGrpSpPr>
          <p:cNvPr id="191" name="Group 190">
            <a:extLst>
              <a:ext uri="{FF2B5EF4-FFF2-40B4-BE49-F238E27FC236}">
                <a16:creationId xmlns:a16="http://schemas.microsoft.com/office/drawing/2014/main" id="{11F9F9D3-3776-4788-B4A5-A05318BC0727}"/>
              </a:ext>
            </a:extLst>
          </p:cNvPr>
          <p:cNvGrpSpPr/>
          <p:nvPr/>
        </p:nvGrpSpPr>
        <p:grpSpPr>
          <a:xfrm>
            <a:off x="3588308" y="2435291"/>
            <a:ext cx="457200" cy="2219475"/>
            <a:chOff x="3588308" y="2435290"/>
            <a:chExt cx="457200" cy="221947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" name="Oval 104" descr="&#10;">
                  <a:extLst>
                    <a:ext uri="{FF2B5EF4-FFF2-40B4-BE49-F238E27FC236}">
                      <a16:creationId xmlns:a16="http://schemas.microsoft.com/office/drawing/2014/main" id="{5BD38854-ABC1-4E86-98CF-6A117EF14538}"/>
                    </a:ext>
                  </a:extLst>
                </p:cNvPr>
                <p:cNvSpPr/>
                <p:nvPr/>
              </p:nvSpPr>
              <p:spPr>
                <a:xfrm>
                  <a:off x="3588308" y="2435290"/>
                  <a:ext cx="457200" cy="4924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𝑭𝑷𝑪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05" name="Oval 104" descr="&#10;">
                  <a:extLst>
                    <a:ext uri="{FF2B5EF4-FFF2-40B4-BE49-F238E27FC236}">
                      <a16:creationId xmlns:a16="http://schemas.microsoft.com/office/drawing/2014/main" id="{5BD38854-ABC1-4E86-98CF-6A117EF1453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88308" y="2435290"/>
                  <a:ext cx="457200" cy="492473"/>
                </a:xfrm>
                <a:prstGeom prst="ellipse">
                  <a:avLst/>
                </a:prstGeom>
                <a:blipFill>
                  <a:blip r:embed="rId24"/>
                  <a:stretch>
                    <a:fillRect l="-3896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Oval 105" descr="&#10;">
                  <a:extLst>
                    <a:ext uri="{FF2B5EF4-FFF2-40B4-BE49-F238E27FC236}">
                      <a16:creationId xmlns:a16="http://schemas.microsoft.com/office/drawing/2014/main" id="{738F0B53-1528-4E3C-A9CD-4C92ED0DFF13}"/>
                    </a:ext>
                  </a:extLst>
                </p:cNvPr>
                <p:cNvSpPr/>
                <p:nvPr/>
              </p:nvSpPr>
              <p:spPr>
                <a:xfrm>
                  <a:off x="3588308" y="4162292"/>
                  <a:ext cx="457200" cy="4924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𝑭𝑷𝑪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06" name="Oval 105" descr="&#10;">
                  <a:extLst>
                    <a:ext uri="{FF2B5EF4-FFF2-40B4-BE49-F238E27FC236}">
                      <a16:creationId xmlns:a16="http://schemas.microsoft.com/office/drawing/2014/main" id="{738F0B53-1528-4E3C-A9CD-4C92ED0DFF1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88308" y="4162292"/>
                  <a:ext cx="457200" cy="492473"/>
                </a:xfrm>
                <a:prstGeom prst="ellipse">
                  <a:avLst/>
                </a:prstGeom>
                <a:blipFill>
                  <a:blip r:embed="rId25"/>
                  <a:stretch>
                    <a:fillRect l="-3896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9764045D-7CBD-48A6-99EF-24E9096C8573}"/>
              </a:ext>
            </a:extLst>
          </p:cNvPr>
          <p:cNvCxnSpPr>
            <a:cxnSpLocks/>
            <a:stCxn id="105" idx="6"/>
            <a:endCxn id="39" idx="2"/>
          </p:cNvCxnSpPr>
          <p:nvPr/>
        </p:nvCxnSpPr>
        <p:spPr>
          <a:xfrm flipV="1">
            <a:off x="4045510" y="2617583"/>
            <a:ext cx="1063689" cy="6394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5ACDFC1C-3C78-4993-BD68-229CF6CB7156}"/>
              </a:ext>
            </a:extLst>
          </p:cNvPr>
          <p:cNvCxnSpPr>
            <a:cxnSpLocks/>
            <a:stCxn id="105" idx="6"/>
            <a:endCxn id="77" idx="2"/>
          </p:cNvCxnSpPr>
          <p:nvPr/>
        </p:nvCxnSpPr>
        <p:spPr>
          <a:xfrm flipV="1">
            <a:off x="4045510" y="2083149"/>
            <a:ext cx="1063689" cy="59838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9264B4C4-816F-4F0D-8EEB-C33B9619C3AD}"/>
              </a:ext>
            </a:extLst>
          </p:cNvPr>
          <p:cNvCxnSpPr>
            <a:cxnSpLocks/>
            <a:stCxn id="105" idx="6"/>
            <a:endCxn id="64" idx="2"/>
          </p:cNvCxnSpPr>
          <p:nvPr/>
        </p:nvCxnSpPr>
        <p:spPr>
          <a:xfrm>
            <a:off x="4045510" y="2681529"/>
            <a:ext cx="1063689" cy="153936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30875831-CFBD-4A4D-8369-AAC7FDC039B7}"/>
              </a:ext>
            </a:extLst>
          </p:cNvPr>
          <p:cNvCxnSpPr>
            <a:cxnSpLocks/>
            <a:stCxn id="105" idx="6"/>
            <a:endCxn id="41" idx="2"/>
          </p:cNvCxnSpPr>
          <p:nvPr/>
        </p:nvCxnSpPr>
        <p:spPr>
          <a:xfrm>
            <a:off x="4045510" y="2681527"/>
            <a:ext cx="1063689" cy="100492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B13C62DF-6203-4ABB-9D1B-06AE5E79D2A8}"/>
              </a:ext>
            </a:extLst>
          </p:cNvPr>
          <p:cNvCxnSpPr>
            <a:cxnSpLocks/>
            <a:stCxn id="105" idx="6"/>
            <a:endCxn id="40" idx="2"/>
          </p:cNvCxnSpPr>
          <p:nvPr/>
        </p:nvCxnSpPr>
        <p:spPr>
          <a:xfrm>
            <a:off x="4045510" y="2681529"/>
            <a:ext cx="1063689" cy="47049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520DD29D-48BC-43A9-BBD5-C57D052EE2BF}"/>
              </a:ext>
            </a:extLst>
          </p:cNvPr>
          <p:cNvCxnSpPr>
            <a:cxnSpLocks/>
            <a:stCxn id="105" idx="6"/>
            <a:endCxn id="76" idx="2"/>
          </p:cNvCxnSpPr>
          <p:nvPr/>
        </p:nvCxnSpPr>
        <p:spPr>
          <a:xfrm>
            <a:off x="4045510" y="2681529"/>
            <a:ext cx="1063689" cy="207379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77CCC3C1-CF4F-4258-BAE2-FCF2A1B39767}"/>
              </a:ext>
            </a:extLst>
          </p:cNvPr>
          <p:cNvCxnSpPr>
            <a:cxnSpLocks/>
            <a:stCxn id="106" idx="6"/>
            <a:endCxn id="77" idx="2"/>
          </p:cNvCxnSpPr>
          <p:nvPr/>
        </p:nvCxnSpPr>
        <p:spPr>
          <a:xfrm flipV="1">
            <a:off x="4045510" y="2083149"/>
            <a:ext cx="1063689" cy="232538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B5AEFCA5-0358-4B37-9AB3-A21285092696}"/>
              </a:ext>
            </a:extLst>
          </p:cNvPr>
          <p:cNvCxnSpPr>
            <a:cxnSpLocks/>
            <a:stCxn id="106" idx="6"/>
            <a:endCxn id="39" idx="2"/>
          </p:cNvCxnSpPr>
          <p:nvPr/>
        </p:nvCxnSpPr>
        <p:spPr>
          <a:xfrm flipV="1">
            <a:off x="4045510" y="2617583"/>
            <a:ext cx="1063689" cy="179094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B2B96BC9-2E78-46CB-B295-1EBC42953A9A}"/>
              </a:ext>
            </a:extLst>
          </p:cNvPr>
          <p:cNvCxnSpPr>
            <a:cxnSpLocks/>
            <a:stCxn id="106" idx="6"/>
            <a:endCxn id="41" idx="2"/>
          </p:cNvCxnSpPr>
          <p:nvPr/>
        </p:nvCxnSpPr>
        <p:spPr>
          <a:xfrm flipV="1">
            <a:off x="4045510" y="3686455"/>
            <a:ext cx="1063689" cy="72207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86C1BD7F-F99F-4181-9D1F-5D4BB2B503EE}"/>
              </a:ext>
            </a:extLst>
          </p:cNvPr>
          <p:cNvCxnSpPr>
            <a:cxnSpLocks/>
            <a:stCxn id="106" idx="6"/>
            <a:endCxn id="76" idx="2"/>
          </p:cNvCxnSpPr>
          <p:nvPr/>
        </p:nvCxnSpPr>
        <p:spPr>
          <a:xfrm>
            <a:off x="4045510" y="4408531"/>
            <a:ext cx="1063689" cy="34679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FE16E43E-EDC2-4170-9C36-DAB79262FA7F}"/>
              </a:ext>
            </a:extLst>
          </p:cNvPr>
          <p:cNvCxnSpPr>
            <a:cxnSpLocks/>
            <a:stCxn id="106" idx="6"/>
            <a:endCxn id="40" idx="2"/>
          </p:cNvCxnSpPr>
          <p:nvPr/>
        </p:nvCxnSpPr>
        <p:spPr>
          <a:xfrm flipV="1">
            <a:off x="4045510" y="3152021"/>
            <a:ext cx="1063689" cy="125651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E2C4A8E5-A9E8-4C33-97F6-7439AFDC4501}"/>
              </a:ext>
            </a:extLst>
          </p:cNvPr>
          <p:cNvCxnSpPr>
            <a:cxnSpLocks/>
            <a:stCxn id="106" idx="6"/>
            <a:endCxn id="64" idx="2"/>
          </p:cNvCxnSpPr>
          <p:nvPr/>
        </p:nvCxnSpPr>
        <p:spPr>
          <a:xfrm flipV="1">
            <a:off x="4045510" y="4220893"/>
            <a:ext cx="1063689" cy="18763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76B4EEF6-1D14-4C24-BE13-83DBE941A76B}"/>
                  </a:ext>
                </a:extLst>
              </p:cNvPr>
              <p:cNvSpPr txBox="1"/>
              <p:nvPr/>
            </p:nvSpPr>
            <p:spPr>
              <a:xfrm>
                <a:off x="344389" y="2540737"/>
                <a:ext cx="1496323" cy="34137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457189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n-US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1,</m:t>
                              </m:r>
                              <m:r>
                                <a:rPr lang="en-US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120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76B4EEF6-1D14-4C24-BE13-83DBE941A7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389" y="2540737"/>
                <a:ext cx="1496323" cy="341376"/>
              </a:xfrm>
              <a:prstGeom prst="rect">
                <a:avLst/>
              </a:prstGeom>
              <a:blipFill>
                <a:blip r:embed="rId26"/>
                <a:stretch>
                  <a:fillRect l="-407" t="-208929" r="-28862" b="-29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46577B2E-8C80-4F4A-8505-5978822887E5}"/>
                  </a:ext>
                </a:extLst>
              </p:cNvPr>
              <p:cNvSpPr txBox="1"/>
              <p:nvPr/>
            </p:nvSpPr>
            <p:spPr>
              <a:xfrm>
                <a:off x="318979" y="4293563"/>
                <a:ext cx="1547144" cy="34137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457189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n-US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2,</m:t>
                              </m:r>
                              <m:r>
                                <a:rPr lang="en-US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120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46577B2E-8C80-4F4A-8505-5978822887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979" y="4293563"/>
                <a:ext cx="1547144" cy="341376"/>
              </a:xfrm>
              <a:prstGeom prst="rect">
                <a:avLst/>
              </a:prstGeom>
              <a:blipFill>
                <a:blip r:embed="rId27"/>
                <a:stretch>
                  <a:fillRect t="-207143" r="-26378" b="-2946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0" name="Picture 219">
            <a:extLst>
              <a:ext uri="{FF2B5EF4-FFF2-40B4-BE49-F238E27FC236}">
                <a16:creationId xmlns:a16="http://schemas.microsoft.com/office/drawing/2014/main" id="{71D6C2C0-8D24-41A9-91A0-201038F791C6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937771" y="2352051"/>
            <a:ext cx="1486309" cy="735164"/>
          </a:xfrm>
          <a:prstGeom prst="rect">
            <a:avLst/>
          </a:prstGeom>
        </p:spPr>
      </p:pic>
      <p:pic>
        <p:nvPicPr>
          <p:cNvPr id="221" name="Picture 220">
            <a:extLst>
              <a:ext uri="{FF2B5EF4-FFF2-40B4-BE49-F238E27FC236}">
                <a16:creationId xmlns:a16="http://schemas.microsoft.com/office/drawing/2014/main" id="{D5916E1D-AE50-4621-A416-78E3C9680B2C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938436" y="4093612"/>
            <a:ext cx="1484979" cy="73450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22" name="TextBox 221">
                <a:extLst>
                  <a:ext uri="{FF2B5EF4-FFF2-40B4-BE49-F238E27FC236}">
                    <a16:creationId xmlns:a16="http://schemas.microsoft.com/office/drawing/2014/main" id="{92CA9D57-F048-4107-A694-6D9DDF64CE13}"/>
                  </a:ext>
                </a:extLst>
              </p:cNvPr>
              <p:cNvSpPr txBox="1"/>
              <p:nvPr/>
            </p:nvSpPr>
            <p:spPr>
              <a:xfrm>
                <a:off x="2511042" y="5390015"/>
                <a:ext cx="2536335" cy="6056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457189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n-US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</a:rPr>
                                <m:t>𝐹𝑃𝐶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</a:rPr>
                                <m:t>𝑚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140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>
          <p:sp>
            <p:nvSpPr>
              <p:cNvPr id="222" name="TextBox 221">
                <a:extLst>
                  <a:ext uri="{FF2B5EF4-FFF2-40B4-BE49-F238E27FC236}">
                    <a16:creationId xmlns:a16="http://schemas.microsoft.com/office/drawing/2014/main" id="{92CA9D57-F048-4107-A694-6D9DDF64CE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1042" y="5390015"/>
                <a:ext cx="2536335" cy="605679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17562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3" y="136757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/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solidFill>
                <a:prstClr val="black"/>
              </a:solidFill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2441362" y="207034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 defTabSz="457189"/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LINEAR MODELS FOR THE FPCs</a:t>
            </a:r>
            <a:endParaRPr lang="en-US" sz="16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7" y="6665826"/>
            <a:ext cx="1065403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10" y="6611782"/>
            <a:ext cx="19591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189"/>
            <a:r>
              <a:rPr lang="en-US" sz="600" dirty="0">
                <a:solidFill>
                  <a:prstClr val="black"/>
                </a:solidFill>
                <a:latin typeface="Calibri" panose="020F0502020204030204"/>
              </a:rPr>
              <a:t>Copyright © 2018, SAS Institute, Inc.  All rights reserved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D9BC183-9DC2-469C-919C-3E906A093FDF}"/>
              </a:ext>
            </a:extLst>
          </p:cNvPr>
          <p:cNvSpPr txBox="1"/>
          <p:nvPr/>
        </p:nvSpPr>
        <p:spPr>
          <a:xfrm>
            <a:off x="738234" y="6133049"/>
            <a:ext cx="1315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DOE Factors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F66411-F3FF-4FA5-8590-C8879C9BAEE9}"/>
              </a:ext>
            </a:extLst>
          </p:cNvPr>
          <p:cNvSpPr txBox="1"/>
          <p:nvPr/>
        </p:nvSpPr>
        <p:spPr>
          <a:xfrm>
            <a:off x="6788093" y="6133049"/>
            <a:ext cx="117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Responses</a:t>
            </a:r>
          </a:p>
        </p:txBody>
      </p: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11F9F9D3-3776-4788-B4A5-A05318BC0727}"/>
              </a:ext>
            </a:extLst>
          </p:cNvPr>
          <p:cNvGrpSpPr/>
          <p:nvPr/>
        </p:nvGrpSpPr>
        <p:grpSpPr>
          <a:xfrm>
            <a:off x="3588308" y="2435291"/>
            <a:ext cx="457200" cy="2219475"/>
            <a:chOff x="3588308" y="2435290"/>
            <a:chExt cx="457200" cy="221947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" name="Oval 104" descr="&#10;">
                  <a:extLst>
                    <a:ext uri="{FF2B5EF4-FFF2-40B4-BE49-F238E27FC236}">
                      <a16:creationId xmlns:a16="http://schemas.microsoft.com/office/drawing/2014/main" id="{5BD38854-ABC1-4E86-98CF-6A117EF14538}"/>
                    </a:ext>
                  </a:extLst>
                </p:cNvPr>
                <p:cNvSpPr/>
                <p:nvPr/>
              </p:nvSpPr>
              <p:spPr>
                <a:xfrm>
                  <a:off x="3588308" y="2435290"/>
                  <a:ext cx="457200" cy="4924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𝑭𝑷𝑪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05" name="Oval 104" descr="&#10;">
                  <a:extLst>
                    <a:ext uri="{FF2B5EF4-FFF2-40B4-BE49-F238E27FC236}">
                      <a16:creationId xmlns:a16="http://schemas.microsoft.com/office/drawing/2014/main" id="{5BD38854-ABC1-4E86-98CF-6A117EF1453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88308" y="2435290"/>
                  <a:ext cx="457200" cy="492473"/>
                </a:xfrm>
                <a:prstGeom prst="ellipse">
                  <a:avLst/>
                </a:prstGeom>
                <a:blipFill>
                  <a:blip r:embed="rId24"/>
                  <a:stretch>
                    <a:fillRect l="-3896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Oval 105" descr="&#10;">
                  <a:extLst>
                    <a:ext uri="{FF2B5EF4-FFF2-40B4-BE49-F238E27FC236}">
                      <a16:creationId xmlns:a16="http://schemas.microsoft.com/office/drawing/2014/main" id="{738F0B53-1528-4E3C-A9CD-4C92ED0DFF13}"/>
                    </a:ext>
                  </a:extLst>
                </p:cNvPr>
                <p:cNvSpPr/>
                <p:nvPr/>
              </p:nvSpPr>
              <p:spPr>
                <a:xfrm>
                  <a:off x="3588308" y="4162292"/>
                  <a:ext cx="457200" cy="4924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𝑭𝑷𝑪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06" name="Oval 105" descr="&#10;">
                  <a:extLst>
                    <a:ext uri="{FF2B5EF4-FFF2-40B4-BE49-F238E27FC236}">
                      <a16:creationId xmlns:a16="http://schemas.microsoft.com/office/drawing/2014/main" id="{738F0B53-1528-4E3C-A9CD-4C92ED0DFF1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88308" y="4162292"/>
                  <a:ext cx="457200" cy="492473"/>
                </a:xfrm>
                <a:prstGeom prst="ellipse">
                  <a:avLst/>
                </a:prstGeom>
                <a:blipFill>
                  <a:blip r:embed="rId25"/>
                  <a:stretch>
                    <a:fillRect l="-3896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777B9777-F11E-401F-A3B6-A3629DAC80D3}"/>
                  </a:ext>
                </a:extLst>
              </p:cNvPr>
              <p:cNvSpPr txBox="1"/>
              <p:nvPr/>
            </p:nvSpPr>
            <p:spPr>
              <a:xfrm>
                <a:off x="1988526" y="5212737"/>
                <a:ext cx="1801326" cy="2920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457189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𝑭𝑷𝑪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itchFamily="18" charset="0"/>
                        </a:rPr>
                        <m:t> 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777B9777-F11E-401F-A3B6-A3629DAC80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8526" y="5212737"/>
                <a:ext cx="1801326" cy="292003"/>
              </a:xfrm>
              <a:prstGeom prst="rect">
                <a:avLst/>
              </a:prstGeom>
              <a:blipFill>
                <a:blip r:embed="rId26"/>
                <a:stretch>
                  <a:fillRect l="-2365" t="-25000" r="-6081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3" name="Group 142">
            <a:extLst>
              <a:ext uri="{FF2B5EF4-FFF2-40B4-BE49-F238E27FC236}">
                <a16:creationId xmlns:a16="http://schemas.microsoft.com/office/drawing/2014/main" id="{8B265001-9553-4027-8E70-2EBE5A432DAE}"/>
              </a:ext>
            </a:extLst>
          </p:cNvPr>
          <p:cNvGrpSpPr/>
          <p:nvPr/>
        </p:nvGrpSpPr>
        <p:grpSpPr>
          <a:xfrm>
            <a:off x="995194" y="2149889"/>
            <a:ext cx="525697" cy="2910980"/>
            <a:chOff x="976531" y="2143292"/>
            <a:chExt cx="525697" cy="279354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4" name="Oval 143" descr="&#10;">
                  <a:extLst>
                    <a:ext uri="{FF2B5EF4-FFF2-40B4-BE49-F238E27FC236}">
                      <a16:creationId xmlns:a16="http://schemas.microsoft.com/office/drawing/2014/main" id="{394F5EFA-C5CD-4177-9A23-87AF86EF3765}"/>
                    </a:ext>
                  </a:extLst>
                </p:cNvPr>
                <p:cNvSpPr/>
                <p:nvPr/>
              </p:nvSpPr>
              <p:spPr>
                <a:xfrm>
                  <a:off x="976531" y="2143292"/>
                  <a:ext cx="525697" cy="48706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44" name="Oval 143" descr="&#10;">
                  <a:extLst>
                    <a:ext uri="{FF2B5EF4-FFF2-40B4-BE49-F238E27FC236}">
                      <a16:creationId xmlns:a16="http://schemas.microsoft.com/office/drawing/2014/main" id="{394F5EFA-C5CD-4177-9A23-87AF86EF376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6531" y="2143292"/>
                  <a:ext cx="525697" cy="487068"/>
                </a:xfrm>
                <a:prstGeom prst="ellipse">
                  <a:avLst/>
                </a:prstGeom>
                <a:blipFill>
                  <a:blip r:embed="rId2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5" name="Oval 144" descr="&#10;">
                  <a:extLst>
                    <a:ext uri="{FF2B5EF4-FFF2-40B4-BE49-F238E27FC236}">
                      <a16:creationId xmlns:a16="http://schemas.microsoft.com/office/drawing/2014/main" id="{644C5079-303B-462C-91A7-46A21C89F863}"/>
                    </a:ext>
                  </a:extLst>
                </p:cNvPr>
                <p:cNvSpPr/>
                <p:nvPr/>
              </p:nvSpPr>
              <p:spPr>
                <a:xfrm>
                  <a:off x="976531" y="3296528"/>
                  <a:ext cx="525697" cy="48706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45" name="Oval 144" descr="&#10;">
                  <a:extLst>
                    <a:ext uri="{FF2B5EF4-FFF2-40B4-BE49-F238E27FC236}">
                      <a16:creationId xmlns:a16="http://schemas.microsoft.com/office/drawing/2014/main" id="{644C5079-303B-462C-91A7-46A21C89F86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6531" y="3296528"/>
                  <a:ext cx="525697" cy="487068"/>
                </a:xfrm>
                <a:prstGeom prst="ellipse">
                  <a:avLst/>
                </a:prstGeom>
                <a:blipFill>
                  <a:blip r:embed="rId2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6" name="Oval 145" descr="&#10;">
                  <a:extLst>
                    <a:ext uri="{FF2B5EF4-FFF2-40B4-BE49-F238E27FC236}">
                      <a16:creationId xmlns:a16="http://schemas.microsoft.com/office/drawing/2014/main" id="{73B29BEE-F6C0-4650-908D-7747B0B12308}"/>
                    </a:ext>
                  </a:extLst>
                </p:cNvPr>
                <p:cNvSpPr/>
                <p:nvPr/>
              </p:nvSpPr>
              <p:spPr>
                <a:xfrm>
                  <a:off x="976531" y="4449764"/>
                  <a:ext cx="525697" cy="48706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46" name="Oval 145" descr="&#10;">
                  <a:extLst>
                    <a:ext uri="{FF2B5EF4-FFF2-40B4-BE49-F238E27FC236}">
                      <a16:creationId xmlns:a16="http://schemas.microsoft.com/office/drawing/2014/main" id="{73B29BEE-F6C0-4650-908D-7747B0B123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6531" y="4449764"/>
                  <a:ext cx="525697" cy="487068"/>
                </a:xfrm>
                <a:prstGeom prst="ellipse">
                  <a:avLst/>
                </a:prstGeom>
                <a:blipFill>
                  <a:blip r:embed="rId2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2900EF49-AADD-4F08-A031-130E5F6F6BB7}"/>
              </a:ext>
            </a:extLst>
          </p:cNvPr>
          <p:cNvCxnSpPr>
            <a:cxnSpLocks/>
            <a:stCxn id="105" idx="2"/>
            <a:endCxn id="144" idx="6"/>
          </p:cNvCxnSpPr>
          <p:nvPr/>
        </p:nvCxnSpPr>
        <p:spPr>
          <a:xfrm flipH="1" flipV="1">
            <a:off x="1520889" y="2403659"/>
            <a:ext cx="2067419" cy="27786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114EDB65-EFF7-4BE6-AA7B-952CF48CD27B}"/>
              </a:ext>
            </a:extLst>
          </p:cNvPr>
          <p:cNvCxnSpPr>
            <a:cxnSpLocks/>
            <a:stCxn id="105" idx="2"/>
            <a:endCxn id="146" idx="6"/>
          </p:cNvCxnSpPr>
          <p:nvPr/>
        </p:nvCxnSpPr>
        <p:spPr>
          <a:xfrm flipH="1">
            <a:off x="1520889" y="2681530"/>
            <a:ext cx="2067419" cy="212556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12B142D6-71B4-4B01-B088-731DB9A9F519}"/>
              </a:ext>
            </a:extLst>
          </p:cNvPr>
          <p:cNvCxnSpPr>
            <a:cxnSpLocks/>
            <a:stCxn id="105" idx="2"/>
            <a:endCxn id="145" idx="6"/>
          </p:cNvCxnSpPr>
          <p:nvPr/>
        </p:nvCxnSpPr>
        <p:spPr>
          <a:xfrm flipH="1">
            <a:off x="1520889" y="2681530"/>
            <a:ext cx="2067419" cy="92384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A47FA0D6-E357-4C1C-B3E7-CDF41ABB58E2}"/>
              </a:ext>
            </a:extLst>
          </p:cNvPr>
          <p:cNvCxnSpPr>
            <a:cxnSpLocks/>
            <a:stCxn id="106" idx="2"/>
            <a:endCxn id="144" idx="6"/>
          </p:cNvCxnSpPr>
          <p:nvPr/>
        </p:nvCxnSpPr>
        <p:spPr>
          <a:xfrm flipH="1" flipV="1">
            <a:off x="1520889" y="2403661"/>
            <a:ext cx="2067419" cy="200487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880A9761-B71D-46C4-BCC8-F3AA2025E5DB}"/>
              </a:ext>
            </a:extLst>
          </p:cNvPr>
          <p:cNvCxnSpPr>
            <a:cxnSpLocks/>
            <a:stCxn id="106" idx="2"/>
            <a:endCxn id="145" idx="6"/>
          </p:cNvCxnSpPr>
          <p:nvPr/>
        </p:nvCxnSpPr>
        <p:spPr>
          <a:xfrm flipH="1" flipV="1">
            <a:off x="1520889" y="3605378"/>
            <a:ext cx="2067419" cy="80315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F90CDBC8-85F1-405F-95D1-0AA77701F6A9}"/>
              </a:ext>
            </a:extLst>
          </p:cNvPr>
          <p:cNvCxnSpPr>
            <a:cxnSpLocks/>
            <a:stCxn id="106" idx="2"/>
            <a:endCxn id="146" idx="6"/>
          </p:cNvCxnSpPr>
          <p:nvPr/>
        </p:nvCxnSpPr>
        <p:spPr>
          <a:xfrm flipH="1">
            <a:off x="1520889" y="4408530"/>
            <a:ext cx="2067419" cy="39856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06DA1B72-2C52-44F6-AACA-30AFBD0C2766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7891462" y="5713639"/>
            <a:ext cx="676275" cy="13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8417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3" y="136757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/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solidFill>
                <a:prstClr val="black"/>
              </a:solidFill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2441362" y="207034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 defTabSz="457189"/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LINEAR MODELS FOR THE FPCs</a:t>
            </a:r>
            <a:endParaRPr lang="en-US" sz="16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7" y="6665826"/>
            <a:ext cx="1065403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10" y="6611782"/>
            <a:ext cx="19591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189"/>
            <a:r>
              <a:rPr lang="en-US" sz="600" dirty="0">
                <a:solidFill>
                  <a:prstClr val="black"/>
                </a:solidFill>
                <a:latin typeface="Calibri" panose="020F0502020204030204"/>
              </a:rPr>
              <a:t>Copyright © 2018, SAS Institute, Inc.  All rights reserved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69E5D80-9B6C-4C94-A35B-B02B326D7CE6}"/>
              </a:ext>
            </a:extLst>
          </p:cNvPr>
          <p:cNvGrpSpPr/>
          <p:nvPr/>
        </p:nvGrpSpPr>
        <p:grpSpPr>
          <a:xfrm>
            <a:off x="7182373" y="957745"/>
            <a:ext cx="393192" cy="5089039"/>
            <a:chOff x="7157206" y="831908"/>
            <a:chExt cx="393192" cy="49230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/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/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𝟒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/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𝟓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/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/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𝟔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/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𝟕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/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/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𝟖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/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𝟗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/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𝟏𝟏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blipFill>
                  <a:blip r:embed="rId12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/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𝟏𝟎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blipFill>
                  <a:blip r:embed="rId13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D9BC183-9DC2-469C-919C-3E906A093FDF}"/>
              </a:ext>
            </a:extLst>
          </p:cNvPr>
          <p:cNvSpPr txBox="1"/>
          <p:nvPr/>
        </p:nvSpPr>
        <p:spPr>
          <a:xfrm>
            <a:off x="738234" y="6133049"/>
            <a:ext cx="1315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DOE Factors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F66411-F3FF-4FA5-8590-C8879C9BAEE9}"/>
              </a:ext>
            </a:extLst>
          </p:cNvPr>
          <p:cNvSpPr txBox="1"/>
          <p:nvPr/>
        </p:nvSpPr>
        <p:spPr>
          <a:xfrm>
            <a:off x="6788093" y="6133049"/>
            <a:ext cx="117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Responses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91AF29D-C736-424B-8949-353494ED7DCD}"/>
              </a:ext>
            </a:extLst>
          </p:cNvPr>
          <p:cNvCxnSpPr>
            <a:cxnSpLocks/>
            <a:stCxn id="39" idx="6"/>
            <a:endCxn id="28" idx="2"/>
          </p:cNvCxnSpPr>
          <p:nvPr/>
        </p:nvCxnSpPr>
        <p:spPr>
          <a:xfrm flipV="1">
            <a:off x="5566397" y="1154341"/>
            <a:ext cx="1615976" cy="146324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DB148BB-6D33-4F4B-87A2-76D61F9ED83D}"/>
              </a:ext>
            </a:extLst>
          </p:cNvPr>
          <p:cNvCxnSpPr>
            <a:cxnSpLocks/>
            <a:stCxn id="39" idx="6"/>
            <a:endCxn id="2" idx="2"/>
          </p:cNvCxnSpPr>
          <p:nvPr/>
        </p:nvCxnSpPr>
        <p:spPr>
          <a:xfrm flipV="1">
            <a:off x="5566397" y="1623925"/>
            <a:ext cx="1615976" cy="99365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0197AE2-4B31-44B1-A854-B98E2F21F878}"/>
              </a:ext>
            </a:extLst>
          </p:cNvPr>
          <p:cNvCxnSpPr>
            <a:cxnSpLocks/>
            <a:stCxn id="39" idx="6"/>
            <a:endCxn id="25" idx="2"/>
          </p:cNvCxnSpPr>
          <p:nvPr/>
        </p:nvCxnSpPr>
        <p:spPr>
          <a:xfrm flipV="1">
            <a:off x="5566397" y="2093509"/>
            <a:ext cx="1615976" cy="52407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D9FEB1D-43B3-40AB-A578-41D115D356BF}"/>
              </a:ext>
            </a:extLst>
          </p:cNvPr>
          <p:cNvCxnSpPr>
            <a:cxnSpLocks/>
            <a:stCxn id="39" idx="6"/>
            <a:endCxn id="22" idx="2"/>
          </p:cNvCxnSpPr>
          <p:nvPr/>
        </p:nvCxnSpPr>
        <p:spPr>
          <a:xfrm flipV="1">
            <a:off x="5566397" y="2563093"/>
            <a:ext cx="1615976" cy="5449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D45C5D4-2B67-4B13-8F83-016978D5AAA2}"/>
              </a:ext>
            </a:extLst>
          </p:cNvPr>
          <p:cNvCxnSpPr>
            <a:cxnSpLocks/>
            <a:stCxn id="39" idx="6"/>
            <a:endCxn id="24" idx="2"/>
          </p:cNvCxnSpPr>
          <p:nvPr/>
        </p:nvCxnSpPr>
        <p:spPr>
          <a:xfrm>
            <a:off x="5566397" y="2617586"/>
            <a:ext cx="1615976" cy="41509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9AFEAA1-9803-4F77-A7F2-DEEF840A0429}"/>
              </a:ext>
            </a:extLst>
          </p:cNvPr>
          <p:cNvCxnSpPr>
            <a:cxnSpLocks/>
            <a:stCxn id="39" idx="6"/>
            <a:endCxn id="26" idx="2"/>
          </p:cNvCxnSpPr>
          <p:nvPr/>
        </p:nvCxnSpPr>
        <p:spPr>
          <a:xfrm>
            <a:off x="5566397" y="2617586"/>
            <a:ext cx="1615976" cy="88467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ABC5C4A-6401-46D7-8BE8-BAD10E82532D}"/>
              </a:ext>
            </a:extLst>
          </p:cNvPr>
          <p:cNvCxnSpPr>
            <a:cxnSpLocks/>
            <a:stCxn id="39" idx="6"/>
            <a:endCxn id="27" idx="2"/>
          </p:cNvCxnSpPr>
          <p:nvPr/>
        </p:nvCxnSpPr>
        <p:spPr>
          <a:xfrm>
            <a:off x="5566397" y="2617583"/>
            <a:ext cx="1615976" cy="135426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8516827-CFF6-4C9A-8CED-75743459B320}"/>
              </a:ext>
            </a:extLst>
          </p:cNvPr>
          <p:cNvCxnSpPr>
            <a:cxnSpLocks/>
            <a:stCxn id="39" idx="6"/>
            <a:endCxn id="29" idx="2"/>
          </p:cNvCxnSpPr>
          <p:nvPr/>
        </p:nvCxnSpPr>
        <p:spPr>
          <a:xfrm>
            <a:off x="5566397" y="2617586"/>
            <a:ext cx="1615976" cy="182384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7676A04-8BC6-4760-B33D-171998BDA732}"/>
              </a:ext>
            </a:extLst>
          </p:cNvPr>
          <p:cNvCxnSpPr>
            <a:cxnSpLocks/>
            <a:stCxn id="39" idx="6"/>
            <a:endCxn id="30" idx="2"/>
          </p:cNvCxnSpPr>
          <p:nvPr/>
        </p:nvCxnSpPr>
        <p:spPr>
          <a:xfrm>
            <a:off x="5566397" y="2617586"/>
            <a:ext cx="1615976" cy="229343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D315238-CF6B-4AD7-B759-2650212269D6}"/>
              </a:ext>
            </a:extLst>
          </p:cNvPr>
          <p:cNvCxnSpPr>
            <a:cxnSpLocks/>
            <a:stCxn id="39" idx="6"/>
            <a:endCxn id="31" idx="2"/>
          </p:cNvCxnSpPr>
          <p:nvPr/>
        </p:nvCxnSpPr>
        <p:spPr>
          <a:xfrm>
            <a:off x="5566397" y="2617583"/>
            <a:ext cx="1615976" cy="323260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8D31DD3B-B099-45F8-9202-CA67BF722731}"/>
              </a:ext>
            </a:extLst>
          </p:cNvPr>
          <p:cNvCxnSpPr>
            <a:cxnSpLocks/>
            <a:stCxn id="41" idx="6"/>
            <a:endCxn id="28" idx="2"/>
          </p:cNvCxnSpPr>
          <p:nvPr/>
        </p:nvCxnSpPr>
        <p:spPr>
          <a:xfrm flipV="1">
            <a:off x="5566397" y="1154341"/>
            <a:ext cx="1615976" cy="253211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EA515B2D-C724-42B0-B703-1395155C3B40}"/>
              </a:ext>
            </a:extLst>
          </p:cNvPr>
          <p:cNvCxnSpPr>
            <a:cxnSpLocks/>
            <a:stCxn id="40" idx="6"/>
            <a:endCxn id="2" idx="2"/>
          </p:cNvCxnSpPr>
          <p:nvPr/>
        </p:nvCxnSpPr>
        <p:spPr>
          <a:xfrm flipV="1">
            <a:off x="5566397" y="1623927"/>
            <a:ext cx="1615976" cy="152809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F28B638-D4EA-4D9E-B902-017A7EAD37E7}"/>
              </a:ext>
            </a:extLst>
          </p:cNvPr>
          <p:cNvCxnSpPr>
            <a:cxnSpLocks/>
            <a:stCxn id="40" idx="6"/>
            <a:endCxn id="25" idx="2"/>
          </p:cNvCxnSpPr>
          <p:nvPr/>
        </p:nvCxnSpPr>
        <p:spPr>
          <a:xfrm flipV="1">
            <a:off x="5566397" y="2093511"/>
            <a:ext cx="1615976" cy="105851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93CAB99C-99A3-4A06-A0F8-820D5D15F32E}"/>
              </a:ext>
            </a:extLst>
          </p:cNvPr>
          <p:cNvCxnSpPr>
            <a:cxnSpLocks/>
            <a:stCxn id="40" idx="6"/>
            <a:endCxn id="22" idx="2"/>
          </p:cNvCxnSpPr>
          <p:nvPr/>
        </p:nvCxnSpPr>
        <p:spPr>
          <a:xfrm flipV="1">
            <a:off x="5566397" y="2563095"/>
            <a:ext cx="1615976" cy="58892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90276CDA-6020-48FE-B2AF-4952CD51B93E}"/>
              </a:ext>
            </a:extLst>
          </p:cNvPr>
          <p:cNvCxnSpPr>
            <a:cxnSpLocks/>
            <a:stCxn id="40" idx="6"/>
            <a:endCxn id="24" idx="2"/>
          </p:cNvCxnSpPr>
          <p:nvPr/>
        </p:nvCxnSpPr>
        <p:spPr>
          <a:xfrm flipV="1">
            <a:off x="5566397" y="3032679"/>
            <a:ext cx="1615976" cy="11934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D4A1E02-7DCB-42D1-9283-2EDCC61DB4D1}"/>
              </a:ext>
            </a:extLst>
          </p:cNvPr>
          <p:cNvCxnSpPr>
            <a:cxnSpLocks/>
            <a:stCxn id="40" idx="6"/>
            <a:endCxn id="26" idx="2"/>
          </p:cNvCxnSpPr>
          <p:nvPr/>
        </p:nvCxnSpPr>
        <p:spPr>
          <a:xfrm>
            <a:off x="5566397" y="3152020"/>
            <a:ext cx="1615976" cy="35024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78C62F59-487E-49A1-A7BF-B61A27B2D438}"/>
              </a:ext>
            </a:extLst>
          </p:cNvPr>
          <p:cNvCxnSpPr>
            <a:cxnSpLocks/>
            <a:stCxn id="40" idx="6"/>
            <a:endCxn id="27" idx="2"/>
          </p:cNvCxnSpPr>
          <p:nvPr/>
        </p:nvCxnSpPr>
        <p:spPr>
          <a:xfrm>
            <a:off x="5566397" y="3152021"/>
            <a:ext cx="1615976" cy="81982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C12E2F0E-C9DF-4A7D-8CD9-73FE800B7F05}"/>
              </a:ext>
            </a:extLst>
          </p:cNvPr>
          <p:cNvCxnSpPr>
            <a:cxnSpLocks/>
            <a:stCxn id="40" idx="6"/>
            <a:endCxn id="29" idx="2"/>
          </p:cNvCxnSpPr>
          <p:nvPr/>
        </p:nvCxnSpPr>
        <p:spPr>
          <a:xfrm>
            <a:off x="5566397" y="3152020"/>
            <a:ext cx="1615976" cy="128941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F6A9751F-F33D-4F6C-868F-6CC3B9E7866B}"/>
              </a:ext>
            </a:extLst>
          </p:cNvPr>
          <p:cNvCxnSpPr>
            <a:cxnSpLocks/>
            <a:stCxn id="40" idx="6"/>
            <a:endCxn id="30" idx="2"/>
          </p:cNvCxnSpPr>
          <p:nvPr/>
        </p:nvCxnSpPr>
        <p:spPr>
          <a:xfrm>
            <a:off x="5566397" y="3152020"/>
            <a:ext cx="1615976" cy="175899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6B32EB8-093E-4C8B-B47D-FB04B9BE7897}"/>
              </a:ext>
            </a:extLst>
          </p:cNvPr>
          <p:cNvCxnSpPr>
            <a:cxnSpLocks/>
            <a:stCxn id="40" idx="6"/>
            <a:endCxn id="31" idx="2"/>
          </p:cNvCxnSpPr>
          <p:nvPr/>
        </p:nvCxnSpPr>
        <p:spPr>
          <a:xfrm>
            <a:off x="5566397" y="3152021"/>
            <a:ext cx="1615976" cy="2698167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546E6444-341E-4A78-956A-13FCCE9B7438}"/>
              </a:ext>
            </a:extLst>
          </p:cNvPr>
          <p:cNvCxnSpPr>
            <a:cxnSpLocks/>
            <a:stCxn id="41" idx="6"/>
            <a:endCxn id="22" idx="2"/>
          </p:cNvCxnSpPr>
          <p:nvPr/>
        </p:nvCxnSpPr>
        <p:spPr>
          <a:xfrm flipV="1">
            <a:off x="5566397" y="2563093"/>
            <a:ext cx="1615976" cy="112336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40DB0DBC-D7EB-470E-89B0-19AA6DA0ADF4}"/>
              </a:ext>
            </a:extLst>
          </p:cNvPr>
          <p:cNvCxnSpPr>
            <a:cxnSpLocks/>
            <a:stCxn id="41" idx="6"/>
            <a:endCxn id="26" idx="2"/>
          </p:cNvCxnSpPr>
          <p:nvPr/>
        </p:nvCxnSpPr>
        <p:spPr>
          <a:xfrm flipV="1">
            <a:off x="5566397" y="3502265"/>
            <a:ext cx="1615976" cy="18419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C3B26D00-D812-401E-B93C-70D60ED389D2}"/>
              </a:ext>
            </a:extLst>
          </p:cNvPr>
          <p:cNvCxnSpPr>
            <a:cxnSpLocks/>
            <a:stCxn id="41" idx="6"/>
            <a:endCxn id="27" idx="2"/>
          </p:cNvCxnSpPr>
          <p:nvPr/>
        </p:nvCxnSpPr>
        <p:spPr>
          <a:xfrm>
            <a:off x="5566397" y="3686455"/>
            <a:ext cx="1615976" cy="28539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D71F2F3E-ED05-4846-BBCA-37CAE3B0EC6D}"/>
              </a:ext>
            </a:extLst>
          </p:cNvPr>
          <p:cNvCxnSpPr>
            <a:cxnSpLocks/>
            <a:stCxn id="41" idx="6"/>
            <a:endCxn id="29" idx="2"/>
          </p:cNvCxnSpPr>
          <p:nvPr/>
        </p:nvCxnSpPr>
        <p:spPr>
          <a:xfrm>
            <a:off x="5566397" y="3686458"/>
            <a:ext cx="1615976" cy="75497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0D1C9C8A-1644-4D86-B80B-54BDCA602B74}"/>
              </a:ext>
            </a:extLst>
          </p:cNvPr>
          <p:cNvCxnSpPr>
            <a:cxnSpLocks/>
            <a:stCxn id="41" idx="6"/>
            <a:endCxn id="30" idx="2"/>
          </p:cNvCxnSpPr>
          <p:nvPr/>
        </p:nvCxnSpPr>
        <p:spPr>
          <a:xfrm>
            <a:off x="5566397" y="3686458"/>
            <a:ext cx="1615976" cy="122456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B0E9ED9-0AED-47D9-9528-D857A1B628D6}"/>
              </a:ext>
            </a:extLst>
          </p:cNvPr>
          <p:cNvCxnSpPr>
            <a:cxnSpLocks/>
            <a:stCxn id="76" idx="6"/>
            <a:endCxn id="31" idx="2"/>
          </p:cNvCxnSpPr>
          <p:nvPr/>
        </p:nvCxnSpPr>
        <p:spPr>
          <a:xfrm>
            <a:off x="5566397" y="4755327"/>
            <a:ext cx="1615976" cy="109486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1B65A640-88FD-409E-A1DD-8FD3811AEE6E}"/>
              </a:ext>
            </a:extLst>
          </p:cNvPr>
          <p:cNvCxnSpPr>
            <a:cxnSpLocks/>
            <a:stCxn id="41" idx="6"/>
            <a:endCxn id="31" idx="2"/>
          </p:cNvCxnSpPr>
          <p:nvPr/>
        </p:nvCxnSpPr>
        <p:spPr>
          <a:xfrm>
            <a:off x="5566397" y="3686455"/>
            <a:ext cx="1615976" cy="216373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8889BD03-0610-40DF-8990-66B7253B273E}"/>
              </a:ext>
            </a:extLst>
          </p:cNvPr>
          <p:cNvCxnSpPr>
            <a:cxnSpLocks/>
            <a:stCxn id="41" idx="6"/>
            <a:endCxn id="2" idx="2"/>
          </p:cNvCxnSpPr>
          <p:nvPr/>
        </p:nvCxnSpPr>
        <p:spPr>
          <a:xfrm flipV="1">
            <a:off x="5566397" y="1623925"/>
            <a:ext cx="1615976" cy="206253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9044B3CB-46B3-42B8-8DBB-A0E641D63C74}"/>
              </a:ext>
            </a:extLst>
          </p:cNvPr>
          <p:cNvCxnSpPr>
            <a:cxnSpLocks/>
            <a:stCxn id="41" idx="6"/>
            <a:endCxn id="25" idx="2"/>
          </p:cNvCxnSpPr>
          <p:nvPr/>
        </p:nvCxnSpPr>
        <p:spPr>
          <a:xfrm flipV="1">
            <a:off x="5566397" y="2093509"/>
            <a:ext cx="1615976" cy="159294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5B5DE9F3-4527-421C-A559-6DB288C24A8C}"/>
              </a:ext>
            </a:extLst>
          </p:cNvPr>
          <p:cNvCxnSpPr>
            <a:cxnSpLocks/>
            <a:stCxn id="41" idx="6"/>
            <a:endCxn id="24" idx="2"/>
          </p:cNvCxnSpPr>
          <p:nvPr/>
        </p:nvCxnSpPr>
        <p:spPr>
          <a:xfrm flipV="1">
            <a:off x="5566397" y="3032681"/>
            <a:ext cx="1615976" cy="65377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7345DE9E-41CE-4911-9979-AD9172E3B20B}"/>
              </a:ext>
            </a:extLst>
          </p:cNvPr>
          <p:cNvGrpSpPr/>
          <p:nvPr/>
        </p:nvGrpSpPr>
        <p:grpSpPr>
          <a:xfrm>
            <a:off x="5109197" y="1854547"/>
            <a:ext cx="457200" cy="3129379"/>
            <a:chOff x="3970863" y="1947853"/>
            <a:chExt cx="457200" cy="312937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Oval 38" descr="&#10;">
                  <a:extLst>
                    <a:ext uri="{FF2B5EF4-FFF2-40B4-BE49-F238E27FC236}">
                      <a16:creationId xmlns:a16="http://schemas.microsoft.com/office/drawing/2014/main" id="{BE390D26-C3AD-4A0B-9C55-8A5DD28E0DE7}"/>
                    </a:ext>
                  </a:extLst>
                </p:cNvPr>
                <p:cNvSpPr/>
                <p:nvPr/>
              </p:nvSpPr>
              <p:spPr>
                <a:xfrm>
                  <a:off x="3970863" y="2482289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9" name="Oval 38" descr="&#10;">
                  <a:extLst>
                    <a:ext uri="{FF2B5EF4-FFF2-40B4-BE49-F238E27FC236}">
                      <a16:creationId xmlns:a16="http://schemas.microsoft.com/office/drawing/2014/main" id="{BE390D26-C3AD-4A0B-9C55-8A5DD28E0DE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2482289"/>
                  <a:ext cx="457200" cy="457200"/>
                </a:xfrm>
                <a:prstGeom prst="ellipse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Oval 39" descr="&#10;">
                  <a:extLst>
                    <a:ext uri="{FF2B5EF4-FFF2-40B4-BE49-F238E27FC236}">
                      <a16:creationId xmlns:a16="http://schemas.microsoft.com/office/drawing/2014/main" id="{E238EA40-C2BC-42B6-8BAF-8E4B142EE435}"/>
                    </a:ext>
                  </a:extLst>
                </p:cNvPr>
                <p:cNvSpPr/>
                <p:nvPr/>
              </p:nvSpPr>
              <p:spPr>
                <a:xfrm>
                  <a:off x="3970863" y="301672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0" name="Oval 39" descr="&#10;">
                  <a:extLst>
                    <a:ext uri="{FF2B5EF4-FFF2-40B4-BE49-F238E27FC236}">
                      <a16:creationId xmlns:a16="http://schemas.microsoft.com/office/drawing/2014/main" id="{E238EA40-C2BC-42B6-8BAF-8E4B142EE43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3016725"/>
                  <a:ext cx="457200" cy="457200"/>
                </a:xfrm>
                <a:prstGeom prst="ellipse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Oval 40" descr="&#10;">
                  <a:extLst>
                    <a:ext uri="{FF2B5EF4-FFF2-40B4-BE49-F238E27FC236}">
                      <a16:creationId xmlns:a16="http://schemas.microsoft.com/office/drawing/2014/main" id="{B15B35FF-DE3B-45E7-B28F-42C76D37A081}"/>
                    </a:ext>
                  </a:extLst>
                </p:cNvPr>
                <p:cNvSpPr/>
                <p:nvPr/>
              </p:nvSpPr>
              <p:spPr>
                <a:xfrm>
                  <a:off x="3970863" y="3551161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𝟒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1" name="Oval 40" descr="&#10;">
                  <a:extLst>
                    <a:ext uri="{FF2B5EF4-FFF2-40B4-BE49-F238E27FC236}">
                      <a16:creationId xmlns:a16="http://schemas.microsoft.com/office/drawing/2014/main" id="{B15B35FF-DE3B-45E7-B28F-42C76D37A08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3551161"/>
                  <a:ext cx="457200" cy="457200"/>
                </a:xfrm>
                <a:prstGeom prst="ellipse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Oval 63" descr="&#10;">
                  <a:extLst>
                    <a:ext uri="{FF2B5EF4-FFF2-40B4-BE49-F238E27FC236}">
                      <a16:creationId xmlns:a16="http://schemas.microsoft.com/office/drawing/2014/main" id="{D6D0B10B-53D7-4C2E-9EE0-0BA68B3A8F9A}"/>
                    </a:ext>
                  </a:extLst>
                </p:cNvPr>
                <p:cNvSpPr/>
                <p:nvPr/>
              </p:nvSpPr>
              <p:spPr>
                <a:xfrm>
                  <a:off x="3970863" y="4085597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𝟓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64" name="Oval 63" descr="&#10;">
                  <a:extLst>
                    <a:ext uri="{FF2B5EF4-FFF2-40B4-BE49-F238E27FC236}">
                      <a16:creationId xmlns:a16="http://schemas.microsoft.com/office/drawing/2014/main" id="{D6D0B10B-53D7-4C2E-9EE0-0BA68B3A8F9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4085597"/>
                  <a:ext cx="457200" cy="457200"/>
                </a:xfrm>
                <a:prstGeom prst="ellipse">
                  <a:avLst/>
                </a:prstGeom>
                <a:blipFill>
                  <a:blip r:embed="rId20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Oval 75" descr="&#10;">
                  <a:extLst>
                    <a:ext uri="{FF2B5EF4-FFF2-40B4-BE49-F238E27FC236}">
                      <a16:creationId xmlns:a16="http://schemas.microsoft.com/office/drawing/2014/main" id="{E59670C3-8BD7-47D1-9F6D-B0DABE207C0A}"/>
                    </a:ext>
                  </a:extLst>
                </p:cNvPr>
                <p:cNvSpPr/>
                <p:nvPr/>
              </p:nvSpPr>
              <p:spPr>
                <a:xfrm>
                  <a:off x="3970863" y="4620031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𝟔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76" name="Oval 75" descr="&#10;">
                  <a:extLst>
                    <a:ext uri="{FF2B5EF4-FFF2-40B4-BE49-F238E27FC236}">
                      <a16:creationId xmlns:a16="http://schemas.microsoft.com/office/drawing/2014/main" id="{E59670C3-8BD7-47D1-9F6D-B0DABE207C0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4620031"/>
                  <a:ext cx="457200" cy="457200"/>
                </a:xfrm>
                <a:prstGeom prst="ellipse">
                  <a:avLst/>
                </a:prstGeom>
                <a:blipFill>
                  <a:blip r:embed="rId21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Oval 76" descr="&#10;">
                  <a:extLst>
                    <a:ext uri="{FF2B5EF4-FFF2-40B4-BE49-F238E27FC236}">
                      <a16:creationId xmlns:a16="http://schemas.microsoft.com/office/drawing/2014/main" id="{9D95E1CF-1EE9-435F-8767-B4D1123D3869}"/>
                    </a:ext>
                  </a:extLst>
                </p:cNvPr>
                <p:cNvSpPr/>
                <p:nvPr/>
              </p:nvSpPr>
              <p:spPr>
                <a:xfrm>
                  <a:off x="3970863" y="1947853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77" name="Oval 76" descr="&#10;">
                  <a:extLst>
                    <a:ext uri="{FF2B5EF4-FFF2-40B4-BE49-F238E27FC236}">
                      <a16:creationId xmlns:a16="http://schemas.microsoft.com/office/drawing/2014/main" id="{9D95E1CF-1EE9-435F-8767-B4D1123D386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0863" y="1947853"/>
                  <a:ext cx="457200" cy="457200"/>
                </a:xfrm>
                <a:prstGeom prst="ellipse">
                  <a:avLst/>
                </a:prstGeom>
                <a:blipFill>
                  <a:blip r:embed="rId22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F8BD5C3-1319-49BD-A962-0C55B644185E}"/>
              </a:ext>
            </a:extLst>
          </p:cNvPr>
          <p:cNvCxnSpPr>
            <a:cxnSpLocks/>
            <a:stCxn id="77" idx="6"/>
            <a:endCxn id="28" idx="2"/>
          </p:cNvCxnSpPr>
          <p:nvPr/>
        </p:nvCxnSpPr>
        <p:spPr>
          <a:xfrm flipV="1">
            <a:off x="5566397" y="1154339"/>
            <a:ext cx="1615976" cy="92880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818F1B4-55FC-4366-A192-4BC5D107D0BF}"/>
              </a:ext>
            </a:extLst>
          </p:cNvPr>
          <p:cNvCxnSpPr>
            <a:cxnSpLocks/>
            <a:stCxn id="77" idx="6"/>
            <a:endCxn id="2" idx="2"/>
          </p:cNvCxnSpPr>
          <p:nvPr/>
        </p:nvCxnSpPr>
        <p:spPr>
          <a:xfrm flipV="1">
            <a:off x="5566397" y="1623927"/>
            <a:ext cx="1615976" cy="45922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6773A7A7-4DC7-4351-AD36-DE6C69433713}"/>
              </a:ext>
            </a:extLst>
          </p:cNvPr>
          <p:cNvCxnSpPr>
            <a:cxnSpLocks/>
            <a:stCxn id="64" idx="6"/>
            <a:endCxn id="28" idx="2"/>
          </p:cNvCxnSpPr>
          <p:nvPr/>
        </p:nvCxnSpPr>
        <p:spPr>
          <a:xfrm flipV="1">
            <a:off x="5566397" y="1154339"/>
            <a:ext cx="1615976" cy="306655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BAD52AC-F9D7-4990-9306-860CC81C19DA}"/>
              </a:ext>
            </a:extLst>
          </p:cNvPr>
          <p:cNvCxnSpPr>
            <a:cxnSpLocks/>
            <a:stCxn id="76" idx="6"/>
            <a:endCxn id="28" idx="2"/>
          </p:cNvCxnSpPr>
          <p:nvPr/>
        </p:nvCxnSpPr>
        <p:spPr>
          <a:xfrm flipV="1">
            <a:off x="5566397" y="1154339"/>
            <a:ext cx="1615976" cy="360098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A7CB9C86-197A-4270-9F9A-8FD10343D364}"/>
              </a:ext>
            </a:extLst>
          </p:cNvPr>
          <p:cNvCxnSpPr>
            <a:cxnSpLocks/>
            <a:stCxn id="40" idx="6"/>
            <a:endCxn id="28" idx="2"/>
          </p:cNvCxnSpPr>
          <p:nvPr/>
        </p:nvCxnSpPr>
        <p:spPr>
          <a:xfrm flipV="1">
            <a:off x="5566397" y="1154339"/>
            <a:ext cx="1615976" cy="199768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4CD3D283-5EA7-4915-8881-D1D8EF3FD2B8}"/>
              </a:ext>
            </a:extLst>
          </p:cNvPr>
          <p:cNvCxnSpPr>
            <a:cxnSpLocks/>
            <a:stCxn id="64" idx="6"/>
            <a:endCxn id="2" idx="2"/>
          </p:cNvCxnSpPr>
          <p:nvPr/>
        </p:nvCxnSpPr>
        <p:spPr>
          <a:xfrm flipV="1">
            <a:off x="5566397" y="1623927"/>
            <a:ext cx="1615976" cy="259696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65AEFC5-B018-496C-B516-79BF6BA55819}"/>
              </a:ext>
            </a:extLst>
          </p:cNvPr>
          <p:cNvCxnSpPr>
            <a:cxnSpLocks/>
            <a:stCxn id="76" idx="6"/>
            <a:endCxn id="2" idx="2"/>
          </p:cNvCxnSpPr>
          <p:nvPr/>
        </p:nvCxnSpPr>
        <p:spPr>
          <a:xfrm flipV="1">
            <a:off x="5566397" y="1623926"/>
            <a:ext cx="1615976" cy="313140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5DB84545-2900-4ADC-A4EB-2C8E110DBF44}"/>
              </a:ext>
            </a:extLst>
          </p:cNvPr>
          <p:cNvCxnSpPr>
            <a:cxnSpLocks/>
            <a:stCxn id="77" idx="6"/>
            <a:endCxn id="25" idx="2"/>
          </p:cNvCxnSpPr>
          <p:nvPr/>
        </p:nvCxnSpPr>
        <p:spPr>
          <a:xfrm>
            <a:off x="5566397" y="2083150"/>
            <a:ext cx="1615976" cy="1036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38652D6D-B294-4C5E-8FEB-F44806473915}"/>
              </a:ext>
            </a:extLst>
          </p:cNvPr>
          <p:cNvCxnSpPr>
            <a:cxnSpLocks/>
            <a:stCxn id="64" idx="6"/>
            <a:endCxn id="25" idx="2"/>
          </p:cNvCxnSpPr>
          <p:nvPr/>
        </p:nvCxnSpPr>
        <p:spPr>
          <a:xfrm flipV="1">
            <a:off x="5566397" y="2093511"/>
            <a:ext cx="1615976" cy="212738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7B271CB9-38F0-40F3-90EA-084175B3079E}"/>
              </a:ext>
            </a:extLst>
          </p:cNvPr>
          <p:cNvCxnSpPr>
            <a:cxnSpLocks/>
            <a:stCxn id="76" idx="6"/>
            <a:endCxn id="25" idx="2"/>
          </p:cNvCxnSpPr>
          <p:nvPr/>
        </p:nvCxnSpPr>
        <p:spPr>
          <a:xfrm flipV="1">
            <a:off x="5566397" y="2093510"/>
            <a:ext cx="1615976" cy="266181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38FDA450-6C15-4254-AB65-99C8A5868919}"/>
              </a:ext>
            </a:extLst>
          </p:cNvPr>
          <p:cNvCxnSpPr>
            <a:cxnSpLocks/>
            <a:stCxn id="77" idx="6"/>
            <a:endCxn id="22" idx="2"/>
          </p:cNvCxnSpPr>
          <p:nvPr/>
        </p:nvCxnSpPr>
        <p:spPr>
          <a:xfrm>
            <a:off x="5566397" y="2083147"/>
            <a:ext cx="1615976" cy="47994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9FE0A10E-2A3E-4020-8B90-95152879E95A}"/>
              </a:ext>
            </a:extLst>
          </p:cNvPr>
          <p:cNvCxnSpPr>
            <a:cxnSpLocks/>
            <a:stCxn id="64" idx="6"/>
            <a:endCxn id="22" idx="2"/>
          </p:cNvCxnSpPr>
          <p:nvPr/>
        </p:nvCxnSpPr>
        <p:spPr>
          <a:xfrm flipV="1">
            <a:off x="5566397" y="2563095"/>
            <a:ext cx="1615976" cy="165779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7044090F-208A-420E-B3A4-8DF084046854}"/>
              </a:ext>
            </a:extLst>
          </p:cNvPr>
          <p:cNvCxnSpPr>
            <a:cxnSpLocks/>
            <a:stCxn id="76" idx="6"/>
            <a:endCxn id="22" idx="2"/>
          </p:cNvCxnSpPr>
          <p:nvPr/>
        </p:nvCxnSpPr>
        <p:spPr>
          <a:xfrm flipV="1">
            <a:off x="5566397" y="2563093"/>
            <a:ext cx="1615976" cy="219223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AAE73628-B692-4E8E-9072-014A4BDF28CB}"/>
              </a:ext>
            </a:extLst>
          </p:cNvPr>
          <p:cNvCxnSpPr>
            <a:cxnSpLocks/>
            <a:stCxn id="77" idx="6"/>
            <a:endCxn id="24" idx="2"/>
          </p:cNvCxnSpPr>
          <p:nvPr/>
        </p:nvCxnSpPr>
        <p:spPr>
          <a:xfrm>
            <a:off x="5566397" y="2083148"/>
            <a:ext cx="1615976" cy="94953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20FCA468-8BB2-48D2-B4F5-BD360ACBC80A}"/>
              </a:ext>
            </a:extLst>
          </p:cNvPr>
          <p:cNvCxnSpPr>
            <a:cxnSpLocks/>
            <a:stCxn id="64" idx="6"/>
            <a:endCxn id="24" idx="2"/>
          </p:cNvCxnSpPr>
          <p:nvPr/>
        </p:nvCxnSpPr>
        <p:spPr>
          <a:xfrm flipV="1">
            <a:off x="5566397" y="3032679"/>
            <a:ext cx="1615976" cy="118821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65680EED-1B9E-4F50-ADA9-3948034CFA54}"/>
              </a:ext>
            </a:extLst>
          </p:cNvPr>
          <p:cNvCxnSpPr>
            <a:cxnSpLocks/>
            <a:stCxn id="76" idx="6"/>
            <a:endCxn id="24" idx="2"/>
          </p:cNvCxnSpPr>
          <p:nvPr/>
        </p:nvCxnSpPr>
        <p:spPr>
          <a:xfrm flipV="1">
            <a:off x="5566397" y="3032681"/>
            <a:ext cx="1615976" cy="172264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BA2D574A-C93A-4050-B1FF-7EAD6F800515}"/>
              </a:ext>
            </a:extLst>
          </p:cNvPr>
          <p:cNvCxnSpPr>
            <a:cxnSpLocks/>
            <a:stCxn id="77" idx="6"/>
            <a:endCxn id="26" idx="2"/>
          </p:cNvCxnSpPr>
          <p:nvPr/>
        </p:nvCxnSpPr>
        <p:spPr>
          <a:xfrm>
            <a:off x="5566397" y="2083148"/>
            <a:ext cx="1615976" cy="141911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F41FB349-2043-4774-887C-8720020C2021}"/>
              </a:ext>
            </a:extLst>
          </p:cNvPr>
          <p:cNvCxnSpPr>
            <a:cxnSpLocks/>
            <a:stCxn id="64" idx="6"/>
            <a:endCxn id="26" idx="2"/>
          </p:cNvCxnSpPr>
          <p:nvPr/>
        </p:nvCxnSpPr>
        <p:spPr>
          <a:xfrm flipV="1">
            <a:off x="5566397" y="3502263"/>
            <a:ext cx="1615976" cy="71862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349445E7-36A9-4BF5-A69F-8A7F44BC08BB}"/>
              </a:ext>
            </a:extLst>
          </p:cNvPr>
          <p:cNvCxnSpPr>
            <a:cxnSpLocks/>
            <a:stCxn id="76" idx="6"/>
            <a:endCxn id="26" idx="2"/>
          </p:cNvCxnSpPr>
          <p:nvPr/>
        </p:nvCxnSpPr>
        <p:spPr>
          <a:xfrm flipV="1">
            <a:off x="5566397" y="3502265"/>
            <a:ext cx="1615976" cy="125306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5B84F61D-1F30-41F0-AAF4-6D03B36E37FA}"/>
              </a:ext>
            </a:extLst>
          </p:cNvPr>
          <p:cNvCxnSpPr>
            <a:cxnSpLocks/>
            <a:stCxn id="77" idx="6"/>
            <a:endCxn id="29" idx="2"/>
          </p:cNvCxnSpPr>
          <p:nvPr/>
        </p:nvCxnSpPr>
        <p:spPr>
          <a:xfrm>
            <a:off x="5566397" y="2083148"/>
            <a:ext cx="1615976" cy="235828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57F9F25E-0C1A-4B4D-AF8F-8EB4B233DAE5}"/>
              </a:ext>
            </a:extLst>
          </p:cNvPr>
          <p:cNvCxnSpPr>
            <a:cxnSpLocks/>
            <a:stCxn id="64" idx="6"/>
            <a:endCxn id="29" idx="2"/>
          </p:cNvCxnSpPr>
          <p:nvPr/>
        </p:nvCxnSpPr>
        <p:spPr>
          <a:xfrm>
            <a:off x="5566397" y="4220892"/>
            <a:ext cx="1615976" cy="22054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A5CEDD91-6ECD-4F74-9C24-388030D07F13}"/>
              </a:ext>
            </a:extLst>
          </p:cNvPr>
          <p:cNvCxnSpPr>
            <a:cxnSpLocks/>
            <a:stCxn id="76" idx="6"/>
            <a:endCxn id="27" idx="2"/>
          </p:cNvCxnSpPr>
          <p:nvPr/>
        </p:nvCxnSpPr>
        <p:spPr>
          <a:xfrm flipV="1">
            <a:off x="5566397" y="3971849"/>
            <a:ext cx="1615976" cy="78347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900B9123-0A89-4D20-9C33-89E7B31472D1}"/>
              </a:ext>
            </a:extLst>
          </p:cNvPr>
          <p:cNvCxnSpPr>
            <a:cxnSpLocks/>
            <a:stCxn id="64" idx="6"/>
            <a:endCxn id="27" idx="2"/>
          </p:cNvCxnSpPr>
          <p:nvPr/>
        </p:nvCxnSpPr>
        <p:spPr>
          <a:xfrm flipV="1">
            <a:off x="5566397" y="3971849"/>
            <a:ext cx="1615976" cy="24904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689EF167-F015-4B77-9877-5DD38033CA66}"/>
              </a:ext>
            </a:extLst>
          </p:cNvPr>
          <p:cNvCxnSpPr>
            <a:cxnSpLocks/>
            <a:stCxn id="64" idx="6"/>
            <a:endCxn id="30" idx="2"/>
          </p:cNvCxnSpPr>
          <p:nvPr/>
        </p:nvCxnSpPr>
        <p:spPr>
          <a:xfrm>
            <a:off x="5566397" y="4220892"/>
            <a:ext cx="1615976" cy="69012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3C3CB99F-FA23-4D20-9577-C3AA827C55C4}"/>
              </a:ext>
            </a:extLst>
          </p:cNvPr>
          <p:cNvCxnSpPr>
            <a:cxnSpLocks/>
            <a:stCxn id="76" idx="6"/>
            <a:endCxn id="29" idx="2"/>
          </p:cNvCxnSpPr>
          <p:nvPr/>
        </p:nvCxnSpPr>
        <p:spPr>
          <a:xfrm flipV="1">
            <a:off x="5566397" y="4441432"/>
            <a:ext cx="1615976" cy="31389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93768AC9-912A-403A-BB66-3278BBBDDB0A}"/>
              </a:ext>
            </a:extLst>
          </p:cNvPr>
          <p:cNvCxnSpPr>
            <a:cxnSpLocks/>
            <a:stCxn id="76" idx="6"/>
            <a:endCxn id="30" idx="2"/>
          </p:cNvCxnSpPr>
          <p:nvPr/>
        </p:nvCxnSpPr>
        <p:spPr>
          <a:xfrm>
            <a:off x="5566397" y="4755325"/>
            <a:ext cx="1615976" cy="15569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7590A4F4-5681-4246-BCD7-6E8753A90EEA}"/>
              </a:ext>
            </a:extLst>
          </p:cNvPr>
          <p:cNvCxnSpPr>
            <a:cxnSpLocks/>
            <a:stCxn id="77" idx="6"/>
            <a:endCxn id="30" idx="2"/>
          </p:cNvCxnSpPr>
          <p:nvPr/>
        </p:nvCxnSpPr>
        <p:spPr>
          <a:xfrm>
            <a:off x="5566397" y="2083148"/>
            <a:ext cx="1615976" cy="282786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5E6090F9-E0EC-4218-8DAC-BA3CD7C64556}"/>
              </a:ext>
            </a:extLst>
          </p:cNvPr>
          <p:cNvCxnSpPr>
            <a:cxnSpLocks/>
            <a:stCxn id="77" idx="6"/>
            <a:endCxn id="31" idx="2"/>
          </p:cNvCxnSpPr>
          <p:nvPr/>
        </p:nvCxnSpPr>
        <p:spPr>
          <a:xfrm>
            <a:off x="5566397" y="2083149"/>
            <a:ext cx="1615976" cy="376703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C8079C21-175D-4C42-9778-9314AF047A15}"/>
              </a:ext>
            </a:extLst>
          </p:cNvPr>
          <p:cNvCxnSpPr>
            <a:cxnSpLocks/>
            <a:stCxn id="64" idx="6"/>
            <a:endCxn id="31" idx="2"/>
          </p:cNvCxnSpPr>
          <p:nvPr/>
        </p:nvCxnSpPr>
        <p:spPr>
          <a:xfrm>
            <a:off x="5566397" y="4220893"/>
            <a:ext cx="1615976" cy="162929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9FC1AD82-A7DF-45EC-8FA8-D2784240C68D}"/>
              </a:ext>
            </a:extLst>
          </p:cNvPr>
          <p:cNvCxnSpPr>
            <a:cxnSpLocks/>
            <a:stCxn id="77" idx="6"/>
            <a:endCxn id="27" idx="2"/>
          </p:cNvCxnSpPr>
          <p:nvPr/>
        </p:nvCxnSpPr>
        <p:spPr>
          <a:xfrm>
            <a:off x="5566397" y="2083149"/>
            <a:ext cx="1615976" cy="188870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CDDB5D0-287F-41FF-81A8-8340B029BECC}"/>
              </a:ext>
            </a:extLst>
          </p:cNvPr>
          <p:cNvCxnSpPr>
            <a:stCxn id="32" idx="2"/>
            <a:endCxn id="77" idx="6"/>
          </p:cNvCxnSpPr>
          <p:nvPr/>
        </p:nvCxnSpPr>
        <p:spPr>
          <a:xfrm flipH="1" flipV="1">
            <a:off x="5566397" y="2083149"/>
            <a:ext cx="1615976" cy="32974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A35355D1-3628-49B9-A8A5-97CBE4039F46}"/>
              </a:ext>
            </a:extLst>
          </p:cNvPr>
          <p:cNvCxnSpPr>
            <a:cxnSpLocks/>
            <a:stCxn id="30" idx="2"/>
            <a:endCxn id="41" idx="6"/>
          </p:cNvCxnSpPr>
          <p:nvPr/>
        </p:nvCxnSpPr>
        <p:spPr>
          <a:xfrm flipH="1" flipV="1">
            <a:off x="5566397" y="3686458"/>
            <a:ext cx="1615976" cy="12245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842CFBEC-9D2E-4B75-892F-11B5357FCFC9}"/>
              </a:ext>
            </a:extLst>
          </p:cNvPr>
          <p:cNvCxnSpPr>
            <a:cxnSpLocks/>
            <a:stCxn id="32" idx="2"/>
            <a:endCxn id="40" idx="6"/>
          </p:cNvCxnSpPr>
          <p:nvPr/>
        </p:nvCxnSpPr>
        <p:spPr>
          <a:xfrm flipH="1" flipV="1">
            <a:off x="5566397" y="3152021"/>
            <a:ext cx="1615976" cy="22285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856784C7-C54E-4729-A26B-91B69A354C3E}"/>
              </a:ext>
            </a:extLst>
          </p:cNvPr>
          <p:cNvCxnSpPr>
            <a:cxnSpLocks/>
            <a:stCxn id="32" idx="2"/>
            <a:endCxn id="39" idx="6"/>
          </p:cNvCxnSpPr>
          <p:nvPr/>
        </p:nvCxnSpPr>
        <p:spPr>
          <a:xfrm flipH="1" flipV="1">
            <a:off x="5566397" y="2617583"/>
            <a:ext cx="1615976" cy="27630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356B1147-3A1E-474C-8858-A3C9F90FCAE4}"/>
              </a:ext>
            </a:extLst>
          </p:cNvPr>
          <p:cNvCxnSpPr>
            <a:cxnSpLocks/>
            <a:stCxn id="32" idx="2"/>
            <a:endCxn id="64" idx="6"/>
          </p:cNvCxnSpPr>
          <p:nvPr/>
        </p:nvCxnSpPr>
        <p:spPr>
          <a:xfrm flipH="1" flipV="1">
            <a:off x="5566397" y="4220893"/>
            <a:ext cx="1615976" cy="11597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BD72C667-62F1-458C-A5A7-CD345E986D00}"/>
              </a:ext>
            </a:extLst>
          </p:cNvPr>
          <p:cNvCxnSpPr>
            <a:cxnSpLocks/>
            <a:stCxn id="32" idx="2"/>
            <a:endCxn id="41" idx="6"/>
          </p:cNvCxnSpPr>
          <p:nvPr/>
        </p:nvCxnSpPr>
        <p:spPr>
          <a:xfrm flipH="1" flipV="1">
            <a:off x="5566397" y="3686455"/>
            <a:ext cx="1615976" cy="16941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87293C8C-8CB2-4A64-937F-368CECBFDC11}"/>
              </a:ext>
            </a:extLst>
          </p:cNvPr>
          <p:cNvCxnSpPr>
            <a:cxnSpLocks/>
            <a:stCxn id="32" idx="2"/>
            <a:endCxn id="76" idx="6"/>
          </p:cNvCxnSpPr>
          <p:nvPr/>
        </p:nvCxnSpPr>
        <p:spPr>
          <a:xfrm flipH="1" flipV="1">
            <a:off x="5566397" y="4755327"/>
            <a:ext cx="1615976" cy="6252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11F9F9D3-3776-4788-B4A5-A05318BC0727}"/>
              </a:ext>
            </a:extLst>
          </p:cNvPr>
          <p:cNvGrpSpPr/>
          <p:nvPr/>
        </p:nvGrpSpPr>
        <p:grpSpPr>
          <a:xfrm>
            <a:off x="3588308" y="2435291"/>
            <a:ext cx="457200" cy="2219475"/>
            <a:chOff x="3588308" y="2435290"/>
            <a:chExt cx="457200" cy="221947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" name="Oval 104" descr="&#10;">
                  <a:extLst>
                    <a:ext uri="{FF2B5EF4-FFF2-40B4-BE49-F238E27FC236}">
                      <a16:creationId xmlns:a16="http://schemas.microsoft.com/office/drawing/2014/main" id="{5BD38854-ABC1-4E86-98CF-6A117EF14538}"/>
                    </a:ext>
                  </a:extLst>
                </p:cNvPr>
                <p:cNvSpPr/>
                <p:nvPr/>
              </p:nvSpPr>
              <p:spPr>
                <a:xfrm>
                  <a:off x="3588308" y="2435290"/>
                  <a:ext cx="457200" cy="4924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𝑭𝑷𝑪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05" name="Oval 104" descr="&#10;">
                  <a:extLst>
                    <a:ext uri="{FF2B5EF4-FFF2-40B4-BE49-F238E27FC236}">
                      <a16:creationId xmlns:a16="http://schemas.microsoft.com/office/drawing/2014/main" id="{5BD38854-ABC1-4E86-98CF-6A117EF1453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88308" y="2435290"/>
                  <a:ext cx="457200" cy="492473"/>
                </a:xfrm>
                <a:prstGeom prst="ellipse">
                  <a:avLst/>
                </a:prstGeom>
                <a:blipFill>
                  <a:blip r:embed="rId24"/>
                  <a:stretch>
                    <a:fillRect l="-3896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Oval 105" descr="&#10;">
                  <a:extLst>
                    <a:ext uri="{FF2B5EF4-FFF2-40B4-BE49-F238E27FC236}">
                      <a16:creationId xmlns:a16="http://schemas.microsoft.com/office/drawing/2014/main" id="{738F0B53-1528-4E3C-A9CD-4C92ED0DFF13}"/>
                    </a:ext>
                  </a:extLst>
                </p:cNvPr>
                <p:cNvSpPr/>
                <p:nvPr/>
              </p:nvSpPr>
              <p:spPr>
                <a:xfrm>
                  <a:off x="3588308" y="4162292"/>
                  <a:ext cx="457200" cy="4924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𝑭𝑷𝑪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06" name="Oval 105" descr="&#10;">
                  <a:extLst>
                    <a:ext uri="{FF2B5EF4-FFF2-40B4-BE49-F238E27FC236}">
                      <a16:creationId xmlns:a16="http://schemas.microsoft.com/office/drawing/2014/main" id="{738F0B53-1528-4E3C-A9CD-4C92ED0DFF1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88308" y="4162292"/>
                  <a:ext cx="457200" cy="492473"/>
                </a:xfrm>
                <a:prstGeom prst="ellipse">
                  <a:avLst/>
                </a:prstGeom>
                <a:blipFill>
                  <a:blip r:embed="rId25"/>
                  <a:stretch>
                    <a:fillRect l="-3896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9764045D-7CBD-48A6-99EF-24E9096C8573}"/>
              </a:ext>
            </a:extLst>
          </p:cNvPr>
          <p:cNvCxnSpPr>
            <a:cxnSpLocks/>
            <a:stCxn id="105" idx="6"/>
            <a:endCxn id="39" idx="2"/>
          </p:cNvCxnSpPr>
          <p:nvPr/>
        </p:nvCxnSpPr>
        <p:spPr>
          <a:xfrm flipV="1">
            <a:off x="4045510" y="2617583"/>
            <a:ext cx="1063689" cy="63944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5ACDFC1C-3C78-4993-BD68-229CF6CB7156}"/>
              </a:ext>
            </a:extLst>
          </p:cNvPr>
          <p:cNvCxnSpPr>
            <a:cxnSpLocks/>
            <a:stCxn id="105" idx="6"/>
            <a:endCxn id="77" idx="2"/>
          </p:cNvCxnSpPr>
          <p:nvPr/>
        </p:nvCxnSpPr>
        <p:spPr>
          <a:xfrm flipV="1">
            <a:off x="4045510" y="2083149"/>
            <a:ext cx="1063689" cy="59838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9264B4C4-816F-4F0D-8EEB-C33B9619C3AD}"/>
              </a:ext>
            </a:extLst>
          </p:cNvPr>
          <p:cNvCxnSpPr>
            <a:cxnSpLocks/>
            <a:stCxn id="105" idx="6"/>
            <a:endCxn id="64" idx="2"/>
          </p:cNvCxnSpPr>
          <p:nvPr/>
        </p:nvCxnSpPr>
        <p:spPr>
          <a:xfrm>
            <a:off x="4045510" y="2681529"/>
            <a:ext cx="1063689" cy="1539364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30875831-CFBD-4A4D-8369-AAC7FDC039B7}"/>
              </a:ext>
            </a:extLst>
          </p:cNvPr>
          <p:cNvCxnSpPr>
            <a:cxnSpLocks/>
            <a:stCxn id="105" idx="6"/>
            <a:endCxn id="41" idx="2"/>
          </p:cNvCxnSpPr>
          <p:nvPr/>
        </p:nvCxnSpPr>
        <p:spPr>
          <a:xfrm>
            <a:off x="4045510" y="2681527"/>
            <a:ext cx="1063689" cy="1004928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B13C62DF-6203-4ABB-9D1B-06AE5E79D2A8}"/>
              </a:ext>
            </a:extLst>
          </p:cNvPr>
          <p:cNvCxnSpPr>
            <a:cxnSpLocks/>
            <a:stCxn id="105" idx="6"/>
            <a:endCxn id="40" idx="2"/>
          </p:cNvCxnSpPr>
          <p:nvPr/>
        </p:nvCxnSpPr>
        <p:spPr>
          <a:xfrm>
            <a:off x="4045510" y="2681529"/>
            <a:ext cx="1063689" cy="47049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520DD29D-48BC-43A9-BBD5-C57D052EE2BF}"/>
              </a:ext>
            </a:extLst>
          </p:cNvPr>
          <p:cNvCxnSpPr>
            <a:cxnSpLocks/>
            <a:stCxn id="105" idx="6"/>
            <a:endCxn id="76" idx="2"/>
          </p:cNvCxnSpPr>
          <p:nvPr/>
        </p:nvCxnSpPr>
        <p:spPr>
          <a:xfrm>
            <a:off x="4045510" y="2681529"/>
            <a:ext cx="1063689" cy="2073799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77CCC3C1-CF4F-4258-BAE2-FCF2A1B39767}"/>
              </a:ext>
            </a:extLst>
          </p:cNvPr>
          <p:cNvCxnSpPr>
            <a:cxnSpLocks/>
            <a:stCxn id="106" idx="6"/>
            <a:endCxn id="77" idx="2"/>
          </p:cNvCxnSpPr>
          <p:nvPr/>
        </p:nvCxnSpPr>
        <p:spPr>
          <a:xfrm flipV="1">
            <a:off x="4045510" y="2083149"/>
            <a:ext cx="1063689" cy="2325383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B5AEFCA5-0358-4B37-9AB3-A21285092696}"/>
              </a:ext>
            </a:extLst>
          </p:cNvPr>
          <p:cNvCxnSpPr>
            <a:cxnSpLocks/>
            <a:stCxn id="106" idx="6"/>
            <a:endCxn id="39" idx="2"/>
          </p:cNvCxnSpPr>
          <p:nvPr/>
        </p:nvCxnSpPr>
        <p:spPr>
          <a:xfrm flipV="1">
            <a:off x="4045510" y="2617583"/>
            <a:ext cx="1063689" cy="1790947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B2B96BC9-2E78-46CB-B295-1EBC42953A9A}"/>
              </a:ext>
            </a:extLst>
          </p:cNvPr>
          <p:cNvCxnSpPr>
            <a:cxnSpLocks/>
            <a:stCxn id="106" idx="6"/>
            <a:endCxn id="41" idx="2"/>
          </p:cNvCxnSpPr>
          <p:nvPr/>
        </p:nvCxnSpPr>
        <p:spPr>
          <a:xfrm flipV="1">
            <a:off x="4045510" y="3686455"/>
            <a:ext cx="1063689" cy="722075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86C1BD7F-F99F-4181-9D1F-5D4BB2B503EE}"/>
              </a:ext>
            </a:extLst>
          </p:cNvPr>
          <p:cNvCxnSpPr>
            <a:cxnSpLocks/>
            <a:stCxn id="106" idx="6"/>
            <a:endCxn id="76" idx="2"/>
          </p:cNvCxnSpPr>
          <p:nvPr/>
        </p:nvCxnSpPr>
        <p:spPr>
          <a:xfrm>
            <a:off x="4045510" y="4408531"/>
            <a:ext cx="1063689" cy="346796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FE16E43E-EDC2-4170-9C36-DAB79262FA7F}"/>
              </a:ext>
            </a:extLst>
          </p:cNvPr>
          <p:cNvCxnSpPr>
            <a:cxnSpLocks/>
            <a:stCxn id="106" idx="6"/>
            <a:endCxn id="40" idx="2"/>
          </p:cNvCxnSpPr>
          <p:nvPr/>
        </p:nvCxnSpPr>
        <p:spPr>
          <a:xfrm flipV="1">
            <a:off x="4045510" y="3152021"/>
            <a:ext cx="1063689" cy="1256511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E2C4A8E5-A9E8-4C33-97F6-7439AFDC4501}"/>
              </a:ext>
            </a:extLst>
          </p:cNvPr>
          <p:cNvCxnSpPr>
            <a:cxnSpLocks/>
            <a:stCxn id="106" idx="6"/>
            <a:endCxn id="64" idx="2"/>
          </p:cNvCxnSpPr>
          <p:nvPr/>
        </p:nvCxnSpPr>
        <p:spPr>
          <a:xfrm flipV="1">
            <a:off x="4045510" y="4220893"/>
            <a:ext cx="1063689" cy="187639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777B9777-F11E-401F-A3B6-A3629DAC80D3}"/>
                  </a:ext>
                </a:extLst>
              </p:cNvPr>
              <p:cNvSpPr txBox="1"/>
              <p:nvPr/>
            </p:nvSpPr>
            <p:spPr>
              <a:xfrm>
                <a:off x="1988526" y="5212737"/>
                <a:ext cx="3392339" cy="7787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457189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777B9777-F11E-401F-A3B6-A3629DAC80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8526" y="5212737"/>
                <a:ext cx="3392339" cy="77873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3" name="Group 142">
            <a:extLst>
              <a:ext uri="{FF2B5EF4-FFF2-40B4-BE49-F238E27FC236}">
                <a16:creationId xmlns:a16="http://schemas.microsoft.com/office/drawing/2014/main" id="{8B265001-9553-4027-8E70-2EBE5A432DAE}"/>
              </a:ext>
            </a:extLst>
          </p:cNvPr>
          <p:cNvGrpSpPr/>
          <p:nvPr/>
        </p:nvGrpSpPr>
        <p:grpSpPr>
          <a:xfrm>
            <a:off x="995194" y="2149889"/>
            <a:ext cx="525697" cy="2910980"/>
            <a:chOff x="976531" y="2143292"/>
            <a:chExt cx="525697" cy="279354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4" name="Oval 143" descr="&#10;">
                  <a:extLst>
                    <a:ext uri="{FF2B5EF4-FFF2-40B4-BE49-F238E27FC236}">
                      <a16:creationId xmlns:a16="http://schemas.microsoft.com/office/drawing/2014/main" id="{394F5EFA-C5CD-4177-9A23-87AF86EF3765}"/>
                    </a:ext>
                  </a:extLst>
                </p:cNvPr>
                <p:cNvSpPr/>
                <p:nvPr/>
              </p:nvSpPr>
              <p:spPr>
                <a:xfrm>
                  <a:off x="976531" y="2143292"/>
                  <a:ext cx="525697" cy="48706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44" name="Oval 143" descr="&#10;">
                  <a:extLst>
                    <a:ext uri="{FF2B5EF4-FFF2-40B4-BE49-F238E27FC236}">
                      <a16:creationId xmlns:a16="http://schemas.microsoft.com/office/drawing/2014/main" id="{394F5EFA-C5CD-4177-9A23-87AF86EF376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6531" y="2143292"/>
                  <a:ext cx="525697" cy="487068"/>
                </a:xfrm>
                <a:prstGeom prst="ellipse">
                  <a:avLst/>
                </a:prstGeom>
                <a:blipFill>
                  <a:blip r:embed="rId2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5" name="Oval 144" descr="&#10;">
                  <a:extLst>
                    <a:ext uri="{FF2B5EF4-FFF2-40B4-BE49-F238E27FC236}">
                      <a16:creationId xmlns:a16="http://schemas.microsoft.com/office/drawing/2014/main" id="{644C5079-303B-462C-91A7-46A21C89F863}"/>
                    </a:ext>
                  </a:extLst>
                </p:cNvPr>
                <p:cNvSpPr/>
                <p:nvPr/>
              </p:nvSpPr>
              <p:spPr>
                <a:xfrm>
                  <a:off x="976531" y="3296528"/>
                  <a:ext cx="525697" cy="48706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45" name="Oval 144" descr="&#10;">
                  <a:extLst>
                    <a:ext uri="{FF2B5EF4-FFF2-40B4-BE49-F238E27FC236}">
                      <a16:creationId xmlns:a16="http://schemas.microsoft.com/office/drawing/2014/main" id="{644C5079-303B-462C-91A7-46A21C89F86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6531" y="3296528"/>
                  <a:ext cx="525697" cy="487068"/>
                </a:xfrm>
                <a:prstGeom prst="ellipse">
                  <a:avLst/>
                </a:prstGeom>
                <a:blipFill>
                  <a:blip r:embed="rId2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6" name="Oval 145" descr="&#10;">
                  <a:extLst>
                    <a:ext uri="{FF2B5EF4-FFF2-40B4-BE49-F238E27FC236}">
                      <a16:creationId xmlns:a16="http://schemas.microsoft.com/office/drawing/2014/main" id="{73B29BEE-F6C0-4650-908D-7747B0B12308}"/>
                    </a:ext>
                  </a:extLst>
                </p:cNvPr>
                <p:cNvSpPr/>
                <p:nvPr/>
              </p:nvSpPr>
              <p:spPr>
                <a:xfrm>
                  <a:off x="976531" y="4449764"/>
                  <a:ext cx="525697" cy="48706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89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46" name="Oval 145" descr="&#10;">
                  <a:extLst>
                    <a:ext uri="{FF2B5EF4-FFF2-40B4-BE49-F238E27FC236}">
                      <a16:creationId xmlns:a16="http://schemas.microsoft.com/office/drawing/2014/main" id="{73B29BEE-F6C0-4650-908D-7747B0B123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6531" y="4449764"/>
                  <a:ext cx="525697" cy="487068"/>
                </a:xfrm>
                <a:prstGeom prst="ellipse">
                  <a:avLst/>
                </a:prstGeom>
                <a:blipFill>
                  <a:blip r:embed="rId2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2900EF49-AADD-4F08-A031-130E5F6F6BB7}"/>
              </a:ext>
            </a:extLst>
          </p:cNvPr>
          <p:cNvCxnSpPr>
            <a:cxnSpLocks/>
            <a:stCxn id="105" idx="2"/>
            <a:endCxn id="144" idx="6"/>
          </p:cNvCxnSpPr>
          <p:nvPr/>
        </p:nvCxnSpPr>
        <p:spPr>
          <a:xfrm flipH="1" flipV="1">
            <a:off x="1520889" y="2403659"/>
            <a:ext cx="2067419" cy="27786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114EDB65-EFF7-4BE6-AA7B-952CF48CD27B}"/>
              </a:ext>
            </a:extLst>
          </p:cNvPr>
          <p:cNvCxnSpPr>
            <a:cxnSpLocks/>
            <a:stCxn id="105" idx="2"/>
            <a:endCxn id="146" idx="6"/>
          </p:cNvCxnSpPr>
          <p:nvPr/>
        </p:nvCxnSpPr>
        <p:spPr>
          <a:xfrm flipH="1">
            <a:off x="1520889" y="2681530"/>
            <a:ext cx="2067419" cy="212556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12B142D6-71B4-4B01-B088-731DB9A9F519}"/>
              </a:ext>
            </a:extLst>
          </p:cNvPr>
          <p:cNvCxnSpPr>
            <a:cxnSpLocks/>
            <a:stCxn id="105" idx="2"/>
            <a:endCxn id="145" idx="6"/>
          </p:cNvCxnSpPr>
          <p:nvPr/>
        </p:nvCxnSpPr>
        <p:spPr>
          <a:xfrm flipH="1">
            <a:off x="1520889" y="2681530"/>
            <a:ext cx="2067419" cy="92384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A47FA0D6-E357-4C1C-B3E7-CDF41ABB58E2}"/>
              </a:ext>
            </a:extLst>
          </p:cNvPr>
          <p:cNvCxnSpPr>
            <a:cxnSpLocks/>
            <a:stCxn id="106" idx="2"/>
            <a:endCxn id="144" idx="6"/>
          </p:cNvCxnSpPr>
          <p:nvPr/>
        </p:nvCxnSpPr>
        <p:spPr>
          <a:xfrm flipH="1" flipV="1">
            <a:off x="1520889" y="2403661"/>
            <a:ext cx="2067419" cy="200487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880A9761-B71D-46C4-BCC8-F3AA2025E5DB}"/>
              </a:ext>
            </a:extLst>
          </p:cNvPr>
          <p:cNvCxnSpPr>
            <a:cxnSpLocks/>
            <a:stCxn id="106" idx="2"/>
            <a:endCxn id="145" idx="6"/>
          </p:cNvCxnSpPr>
          <p:nvPr/>
        </p:nvCxnSpPr>
        <p:spPr>
          <a:xfrm flipH="1" flipV="1">
            <a:off x="1520889" y="3605378"/>
            <a:ext cx="2067419" cy="80315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F90CDBC8-85F1-405F-95D1-0AA77701F6A9}"/>
              </a:ext>
            </a:extLst>
          </p:cNvPr>
          <p:cNvCxnSpPr>
            <a:cxnSpLocks/>
            <a:stCxn id="106" idx="2"/>
            <a:endCxn id="146" idx="6"/>
          </p:cNvCxnSpPr>
          <p:nvPr/>
        </p:nvCxnSpPr>
        <p:spPr>
          <a:xfrm flipH="1">
            <a:off x="1520889" y="4408530"/>
            <a:ext cx="2067419" cy="39856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9" name="Picture 158">
            <a:extLst>
              <a:ext uri="{FF2B5EF4-FFF2-40B4-BE49-F238E27FC236}">
                <a16:creationId xmlns:a16="http://schemas.microsoft.com/office/drawing/2014/main" id="{AC9331F7-AE74-4625-B226-AF0291BFE21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 rot="5400000">
            <a:off x="5665500" y="3060292"/>
            <a:ext cx="5039428" cy="79068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6DA1B72-2C52-44F6-AACA-30AFBD0C2766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7891462" y="5713639"/>
            <a:ext cx="676275" cy="13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6542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1685580" y="309671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FORMULATION EXPERIMENT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40B8F-444B-4A9A-95E4-4B2474DDC3E6}"/>
              </a:ext>
            </a:extLst>
          </p:cNvPr>
          <p:cNvSpPr txBox="1"/>
          <p:nvPr/>
        </p:nvSpPr>
        <p:spPr>
          <a:xfrm>
            <a:off x="242596" y="1231640"/>
            <a:ext cx="8593494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Need to formulate an surfactant used as essential component of an ink that keeps the pigment uniformly dispersed in the base liquid.</a:t>
            </a:r>
          </a:p>
          <a:p>
            <a:pPr marL="214313" indent="-214313" defTabSz="3429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</a:endParaRPr>
          </a:p>
          <a:p>
            <a:pPr marL="214313" indent="-214313" defTabSz="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In order for the necessary reaction to occur the primary ingredient (Active) must be mixed with water and a solvent.</a:t>
            </a:r>
          </a:p>
          <a:p>
            <a:pPr marL="214313" indent="-214313" defTabSz="3429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</a:endParaRPr>
          </a:p>
          <a:p>
            <a:pPr marL="214313" indent="-214313" defTabSz="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After storage the product is two-phase, a highly viscous liquid or even a waxy solid.</a:t>
            </a:r>
          </a:p>
          <a:p>
            <a:pPr marL="214313" indent="-214313" defTabSz="3429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</a:endParaRPr>
          </a:p>
          <a:p>
            <a:pPr marL="214313" indent="-214313" defTabSz="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In this state the compound will be difficult or even impossible to work with at later stages of the process.</a:t>
            </a:r>
          </a:p>
          <a:p>
            <a:pPr marL="214313" indent="-214313" defTabSz="3429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</a:endParaRPr>
          </a:p>
          <a:p>
            <a:pPr marL="214313" indent="-214313" defTabSz="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Need to find a combination of the three ingredients (Active, Solvent, Water) that:</a:t>
            </a:r>
          </a:p>
          <a:p>
            <a:pPr marL="557213" lvl="1" indent="-214313" defTabSz="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Is a single phase compound (homogeneous) from 20 to 70 degrees Celsius</a:t>
            </a:r>
          </a:p>
          <a:p>
            <a:pPr marL="557213" lvl="1" indent="-214313" defTabSz="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Contains as much Active as possible for use at later stages, and needs to be at least 18% Active.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67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2901822" y="207034"/>
            <a:ext cx="4076027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DESIREABLE TRAITS OF A FUNCTIONAL DOE ANALYSIS METHODOLOGY</a:t>
            </a:r>
            <a:endParaRPr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AB8AD7-B218-48B8-B4D2-91628B5447A4}"/>
              </a:ext>
            </a:extLst>
          </p:cNvPr>
          <p:cNvSpPr txBox="1"/>
          <p:nvPr/>
        </p:nvSpPr>
        <p:spPr>
          <a:xfrm>
            <a:off x="523330" y="810223"/>
            <a:ext cx="7688062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Accurate Predictions</a:t>
            </a:r>
            <a:r>
              <a:rPr lang="en-US" dirty="0">
                <a:solidFill>
                  <a:prstClr val="black"/>
                </a:solidFill>
              </a:rPr>
              <a:t> for the mean curve of a functional response changes wrt changes in the DOE factor settings.</a:t>
            </a:r>
          </a:p>
          <a:p>
            <a:pPr marL="214313" indent="-214313" defTabSz="342900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marL="214313" indent="-214313" defTabSz="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Factor Selection - </a:t>
            </a:r>
            <a:r>
              <a:rPr lang="en-US" dirty="0">
                <a:solidFill>
                  <a:prstClr val="black"/>
                </a:solidFill>
              </a:rPr>
              <a:t>to identify which factors are important and which are ignorable.</a:t>
            </a:r>
          </a:p>
          <a:p>
            <a:pPr marL="214313" indent="-214313" defTabSz="342900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marL="214313" indent="-214313" defTabSz="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Flexible</a:t>
            </a:r>
            <a:r>
              <a:rPr lang="en-US" dirty="0">
                <a:solidFill>
                  <a:prstClr val="black"/>
                </a:solidFill>
              </a:rPr>
              <a:t> - to a wide variety of shapes of the functional responses.</a:t>
            </a:r>
          </a:p>
          <a:p>
            <a:pPr marL="214313" indent="-214313" defTabSz="342900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marL="214313" indent="-214313" defTabSz="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Sampling Robustness </a:t>
            </a:r>
            <a:r>
              <a:rPr lang="en-US" dirty="0">
                <a:solidFill>
                  <a:prstClr val="black"/>
                </a:solidFill>
              </a:rPr>
              <a:t>- The method should be robust to responses that:</a:t>
            </a:r>
          </a:p>
          <a:p>
            <a:pPr marL="557213" lvl="1" indent="-214313" defTabSz="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Are sampled at different times or sampled at different frequencies</a:t>
            </a:r>
          </a:p>
          <a:p>
            <a:pPr marL="557213" lvl="1" indent="-214313" defTabSz="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Have different lengths</a:t>
            </a:r>
          </a:p>
          <a:p>
            <a:pPr marL="557213" lvl="1" indent="-214313" defTabSz="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Have missing values.</a:t>
            </a:r>
          </a:p>
          <a:p>
            <a:pPr marL="557213" lvl="1" indent="-214313" defTabSz="342900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marL="100013" indent="-214313" defTabSz="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Safe</a:t>
            </a:r>
            <a:r>
              <a:rPr lang="en-US" dirty="0">
                <a:solidFill>
                  <a:prstClr val="black"/>
                </a:solidFill>
              </a:rPr>
              <a:t> – Methodology should lead to physically realistic predicted curves, not mathematical fantasies.     </a:t>
            </a:r>
          </a:p>
          <a:p>
            <a:pPr defTabSz="342900"/>
            <a:endParaRPr lang="en-US" dirty="0">
              <a:solidFill>
                <a:prstClr val="black"/>
              </a:solidFill>
            </a:endParaRPr>
          </a:p>
          <a:p>
            <a:pPr marL="214313" indent="-214313" defTabSz="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Build on what we already know </a:t>
            </a:r>
            <a:r>
              <a:rPr lang="en-US" dirty="0">
                <a:solidFill>
                  <a:prstClr val="black"/>
                </a:solidFill>
              </a:rPr>
              <a:t>about analyzing DOEs.</a:t>
            </a:r>
          </a:p>
          <a:p>
            <a:pPr marL="214313" indent="-214313" defTabSz="342900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marL="214313" indent="-214313" defTabSz="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Easy to see and understand </a:t>
            </a:r>
            <a:r>
              <a:rPr lang="en-US" dirty="0">
                <a:solidFill>
                  <a:prstClr val="black"/>
                </a:solidFill>
              </a:rPr>
              <a:t>the direct relationship between the factors and how the curve changes over time. </a:t>
            </a:r>
            <a:endParaRPr lang="en-US" b="1" dirty="0">
              <a:solidFill>
                <a:prstClr val="black"/>
              </a:solidFill>
            </a:endParaRPr>
          </a:p>
          <a:p>
            <a:pPr marL="214313" indent="-214313" defTabSz="342900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4491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1685580" y="309671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EXPERIMENTAL DESIGN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E640B8F-444B-4A9A-95E4-4B2474DDC3E6}"/>
                  </a:ext>
                </a:extLst>
              </p:cNvPr>
              <p:cNvSpPr txBox="1"/>
              <p:nvPr/>
            </p:nvSpPr>
            <p:spPr>
              <a:xfrm>
                <a:off x="242596" y="1231640"/>
                <a:ext cx="8593494" cy="3970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design was constrained by known requirements and the initial formulation: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lvl="1"/>
                <a:r>
                  <a:rPr lang="en-US" dirty="0"/>
                  <a:t>Active           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dirty="0"/>
                  <a:t> 18%</a:t>
                </a:r>
              </a:p>
              <a:p>
                <a:pPr lvl="1"/>
                <a:r>
                  <a:rPr lang="en-US" dirty="0"/>
                  <a:t>Water   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dirty="0"/>
                  <a:t> 2%</a:t>
                </a:r>
              </a:p>
              <a:p>
                <a:pPr lvl="1"/>
                <a:r>
                  <a:rPr lang="en-US" dirty="0"/>
                  <a:t>          Solvent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dirty="0"/>
                  <a:t> 1.4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dirty="0"/>
                  <a:t>Active</a:t>
                </a:r>
              </a:p>
              <a:p>
                <a:pPr lvl="1"/>
                <a:r>
                  <a:rPr lang="en-US" dirty="0"/>
                  <a:t>10.0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 </m:t>
                    </m:r>
                  </m:oMath>
                </a14:m>
                <a:r>
                  <a:rPr lang="en-US" dirty="0"/>
                  <a:t>Water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dirty="0"/>
                  <a:t>  Active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An I-Optimal cubic mixture design was constructed with JMP.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Measurements of Homogeneity Grade were taken at 5 degree intervals from 20-70 degrees Celsius.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E640B8F-444B-4A9A-95E4-4B2474DDC3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596" y="1231640"/>
                <a:ext cx="8593494" cy="3970318"/>
              </a:xfrm>
              <a:prstGeom prst="rect">
                <a:avLst/>
              </a:prstGeom>
              <a:blipFill>
                <a:blip r:embed="rId3"/>
                <a:stretch>
                  <a:fillRect l="-497" t="-7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02044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1685580" y="309671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EXPERIMENTAL DESIGN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40B8F-444B-4A9A-95E4-4B2474DDC3E6}"/>
              </a:ext>
            </a:extLst>
          </p:cNvPr>
          <p:cNvSpPr txBox="1"/>
          <p:nvPr/>
        </p:nvSpPr>
        <p:spPr>
          <a:xfrm>
            <a:off x="242596" y="1231640"/>
            <a:ext cx="8593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C413CC2-753F-4D0D-B416-FC5CF250DA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708" y="766082"/>
            <a:ext cx="6791325" cy="584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9703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3" y="136757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/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solidFill>
                <a:prstClr val="black"/>
              </a:solidFill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1685582" y="309671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 defTabSz="457189"/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EXPERIMENTAL DESIGN</a:t>
            </a:r>
            <a:endParaRPr lang="en-US" sz="16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7" y="6665826"/>
            <a:ext cx="1065403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10" y="6611782"/>
            <a:ext cx="19591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189"/>
            <a:r>
              <a:rPr lang="en-US" sz="600" dirty="0">
                <a:solidFill>
                  <a:prstClr val="black"/>
                </a:solidFill>
                <a:latin typeface="Calibri" panose="020F0502020204030204"/>
              </a:rPr>
              <a:t>Copyright © 2018, SAS Institute, Inc.  All rights reserved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40B8F-444B-4A9A-95E4-4B2474DDC3E6}"/>
              </a:ext>
            </a:extLst>
          </p:cNvPr>
          <p:cNvSpPr txBox="1"/>
          <p:nvPr/>
        </p:nvSpPr>
        <p:spPr>
          <a:xfrm>
            <a:off x="242598" y="1231643"/>
            <a:ext cx="8593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32" lvl="1" indent="-285744" defTabSz="457189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742932" lvl="1" indent="-285744" defTabSz="457189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8" name="Picture 7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577A493E-3705-4EA1-B6D7-F7B7A0486E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" y="752310"/>
            <a:ext cx="8739459" cy="562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8039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1685580" y="309671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FUNCTIONAL RESPONSES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40B8F-444B-4A9A-95E4-4B2474DDC3E6}"/>
              </a:ext>
            </a:extLst>
          </p:cNvPr>
          <p:cNvSpPr txBox="1"/>
          <p:nvPr/>
        </p:nvSpPr>
        <p:spPr>
          <a:xfrm>
            <a:off x="242596" y="1231640"/>
            <a:ext cx="8593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A9ECF18-EF79-4D34-AECF-CE1A1AB305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7568" y="1214535"/>
            <a:ext cx="508635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8428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1685580" y="309671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FUNCTIONAL DATA EXPLORER LAUNCH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40B8F-444B-4A9A-95E4-4B2474DDC3E6}"/>
              </a:ext>
            </a:extLst>
          </p:cNvPr>
          <p:cNvSpPr txBox="1"/>
          <p:nvPr/>
        </p:nvSpPr>
        <p:spPr>
          <a:xfrm>
            <a:off x="242596" y="1231640"/>
            <a:ext cx="8593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B48C62-24DE-4FEF-A22D-6E81E77F7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9984" y="1077102"/>
            <a:ext cx="5602376" cy="35135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58A0019-4F94-4F13-BA35-58BBE989629B}"/>
              </a:ext>
            </a:extLst>
          </p:cNvPr>
          <p:cNvSpPr txBox="1"/>
          <p:nvPr/>
        </p:nvSpPr>
        <p:spPr>
          <a:xfrm>
            <a:off x="457200" y="5449078"/>
            <a:ext cx="7724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Remember to use the DOE factors as Supplementary columns! (JMP Pro 14.2)</a:t>
            </a:r>
          </a:p>
        </p:txBody>
      </p:sp>
    </p:spTree>
    <p:extLst>
      <p:ext uri="{BB962C8B-B14F-4D97-AF65-F5344CB8AC3E}">
        <p14:creationId xmlns:p14="http://schemas.microsoft.com/office/powerpoint/2010/main" val="32032528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1685580" y="309671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FIT B-SPLINES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40B8F-444B-4A9A-95E4-4B2474DDC3E6}"/>
              </a:ext>
            </a:extLst>
          </p:cNvPr>
          <p:cNvSpPr txBox="1"/>
          <p:nvPr/>
        </p:nvSpPr>
        <p:spPr>
          <a:xfrm>
            <a:off x="242596" y="1231640"/>
            <a:ext cx="8593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8A0019-4F94-4F13-BA35-58BBE989629B}"/>
              </a:ext>
            </a:extLst>
          </p:cNvPr>
          <p:cNvSpPr txBox="1"/>
          <p:nvPr/>
        </p:nvSpPr>
        <p:spPr>
          <a:xfrm>
            <a:off x="457200" y="5449078"/>
            <a:ext cx="4484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simple 1-knot B-Spline model is the best.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00FC627-26BA-43FA-85C1-299EFB3FF6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779" y="1340933"/>
            <a:ext cx="7619499" cy="3464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9491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1685580" y="309671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B-SPLINES DIAGNOSTIC PLOTS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40B8F-444B-4A9A-95E4-4B2474DDC3E6}"/>
              </a:ext>
            </a:extLst>
          </p:cNvPr>
          <p:cNvSpPr txBox="1"/>
          <p:nvPr/>
        </p:nvSpPr>
        <p:spPr>
          <a:xfrm>
            <a:off x="242596" y="1231640"/>
            <a:ext cx="8593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8A0019-4F94-4F13-BA35-58BBE989629B}"/>
              </a:ext>
            </a:extLst>
          </p:cNvPr>
          <p:cNvSpPr txBox="1"/>
          <p:nvPr/>
        </p:nvSpPr>
        <p:spPr>
          <a:xfrm>
            <a:off x="457200" y="5449078"/>
            <a:ext cx="2985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Looks like a good spline fit!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D59CC5-25DC-4ECD-9AC1-FC3F1373D6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416" y="1753345"/>
            <a:ext cx="7682523" cy="2799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7408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3" y="136757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/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solidFill>
                <a:prstClr val="black"/>
              </a:solidFill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1685582" y="309671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 defTabSz="457189"/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B-SPLINES DIAGNOSTIC PLOTS</a:t>
            </a:r>
            <a:endParaRPr lang="en-US" sz="16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7" y="6665826"/>
            <a:ext cx="1065403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10" y="6611782"/>
            <a:ext cx="19591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189"/>
            <a:r>
              <a:rPr lang="en-US" sz="600" dirty="0">
                <a:solidFill>
                  <a:prstClr val="black"/>
                </a:solidFill>
                <a:latin typeface="Calibri" panose="020F0502020204030204"/>
              </a:rPr>
              <a:t>Copyright © 2018, SAS Institute, Inc.  All rights reserved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40B8F-444B-4A9A-95E4-4B2474DDC3E6}"/>
              </a:ext>
            </a:extLst>
          </p:cNvPr>
          <p:cNvSpPr txBox="1"/>
          <p:nvPr/>
        </p:nvSpPr>
        <p:spPr>
          <a:xfrm>
            <a:off x="242598" y="1231643"/>
            <a:ext cx="8593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32" lvl="1" indent="-285744" defTabSz="457189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742932" lvl="1" indent="-285744" defTabSz="457189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8A0019-4F94-4F13-BA35-58BBE989629B}"/>
              </a:ext>
            </a:extLst>
          </p:cNvPr>
          <p:cNvSpPr txBox="1"/>
          <p:nvPr/>
        </p:nvSpPr>
        <p:spPr>
          <a:xfrm>
            <a:off x="457201" y="5449077"/>
            <a:ext cx="2439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44" indent="-285744" defTabSz="457189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Spline fit looks good!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5186FB8-3D10-4D36-9AD0-25BA2197F8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94" y="1722171"/>
            <a:ext cx="7362645" cy="292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6992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1685580" y="309671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FUNCTIONAL PRINCIPAL COMPONENTS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40B8F-444B-4A9A-95E4-4B2474DDC3E6}"/>
              </a:ext>
            </a:extLst>
          </p:cNvPr>
          <p:cNvSpPr txBox="1"/>
          <p:nvPr/>
        </p:nvSpPr>
        <p:spPr>
          <a:xfrm>
            <a:off x="242596" y="1231640"/>
            <a:ext cx="8593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8A0019-4F94-4F13-BA35-58BBE989629B}"/>
              </a:ext>
            </a:extLst>
          </p:cNvPr>
          <p:cNvSpPr txBox="1"/>
          <p:nvPr/>
        </p:nvSpPr>
        <p:spPr>
          <a:xfrm>
            <a:off x="457200" y="5449078"/>
            <a:ext cx="72031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FPCs model nearly 100% of the variation of the response functions.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21050D7-D75D-4AD3-BDEA-0A2902CFC4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427" y="1128420"/>
            <a:ext cx="7753544" cy="19909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02830C0-5DA6-47E9-AC9E-CEC1AD7751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157" y="3255169"/>
            <a:ext cx="4433109" cy="249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8079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3" y="136757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/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solidFill>
                <a:prstClr val="black"/>
              </a:solidFill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1685582" y="309671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 defTabSz="457189"/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FUNCTIONAL PRINCIPAL COMPONENTS</a:t>
            </a:r>
            <a:endParaRPr lang="en-US" sz="16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7" y="6665826"/>
            <a:ext cx="1065403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10" y="6611782"/>
            <a:ext cx="19591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189"/>
            <a:r>
              <a:rPr lang="en-US" sz="600" dirty="0">
                <a:solidFill>
                  <a:prstClr val="black"/>
                </a:solidFill>
                <a:latin typeface="Calibri" panose="020F0502020204030204"/>
              </a:rPr>
              <a:t>Copyright © 2018, SAS Institute, Inc.  All rights reserved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40B8F-444B-4A9A-95E4-4B2474DDC3E6}"/>
              </a:ext>
            </a:extLst>
          </p:cNvPr>
          <p:cNvSpPr txBox="1"/>
          <p:nvPr/>
        </p:nvSpPr>
        <p:spPr>
          <a:xfrm>
            <a:off x="242598" y="1231643"/>
            <a:ext cx="8593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32" lvl="1" indent="-285744" defTabSz="457189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742932" lvl="1" indent="-285744" defTabSz="457189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8A0019-4F94-4F13-BA35-58BBE989629B}"/>
              </a:ext>
            </a:extLst>
          </p:cNvPr>
          <p:cNvSpPr txBox="1"/>
          <p:nvPr/>
        </p:nvSpPr>
        <p:spPr>
          <a:xfrm>
            <a:off x="457202" y="5449081"/>
            <a:ext cx="5565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285744" indent="-285744" defTabSz="457189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One thing to look out for is outliers on the Score Plot…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0DB259F-3674-4F9A-B303-77A854A068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80" y="986175"/>
            <a:ext cx="7706120" cy="481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173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2901822" y="207034"/>
            <a:ext cx="4371431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MODELING FUNCTIONAL RESPONSES</a:t>
            </a:r>
            <a:endParaRPr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69E5D80-9B6C-4C94-A35B-B02B326D7CE6}"/>
              </a:ext>
            </a:extLst>
          </p:cNvPr>
          <p:cNvGrpSpPr/>
          <p:nvPr/>
        </p:nvGrpSpPr>
        <p:grpSpPr>
          <a:xfrm>
            <a:off x="7182373" y="957743"/>
            <a:ext cx="393192" cy="5089038"/>
            <a:chOff x="7157206" y="831908"/>
            <a:chExt cx="393192" cy="49230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/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/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𝟒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/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𝟓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/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/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𝟔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/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𝟕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/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/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𝟖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/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𝟗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/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blipFill>
                  <a:blip r:embed="rId12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/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𝟏𝟎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blipFill>
                  <a:blip r:embed="rId13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E9EA57D-36D0-4BCD-9CA0-C731E43DEA1B}"/>
              </a:ext>
            </a:extLst>
          </p:cNvPr>
          <p:cNvGrpSpPr/>
          <p:nvPr/>
        </p:nvGrpSpPr>
        <p:grpSpPr>
          <a:xfrm>
            <a:off x="1060508" y="2329903"/>
            <a:ext cx="457200" cy="2095849"/>
            <a:chOff x="926285" y="1558115"/>
            <a:chExt cx="457200" cy="20958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/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/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/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D9BC183-9DC2-469C-919C-3E906A093FDF}"/>
              </a:ext>
            </a:extLst>
          </p:cNvPr>
          <p:cNvSpPr txBox="1"/>
          <p:nvPr/>
        </p:nvSpPr>
        <p:spPr>
          <a:xfrm>
            <a:off x="738231" y="6133050"/>
            <a:ext cx="1315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DOE Factors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F66411-F3FF-4FA5-8590-C8879C9BAEE9}"/>
              </a:ext>
            </a:extLst>
          </p:cNvPr>
          <p:cNvSpPr txBox="1"/>
          <p:nvPr/>
        </p:nvSpPr>
        <p:spPr>
          <a:xfrm>
            <a:off x="6788092" y="6133050"/>
            <a:ext cx="117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Responses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1EDB299-F480-466A-972A-899066CAB7BA}"/>
              </a:ext>
            </a:extLst>
          </p:cNvPr>
          <p:cNvSpPr txBox="1"/>
          <p:nvPr/>
        </p:nvSpPr>
        <p:spPr>
          <a:xfrm>
            <a:off x="3791824" y="2541864"/>
            <a:ext cx="7553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/>
              <a:t>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25C899-9923-4AC5-91C7-A97E0658E5EC}"/>
              </a:ext>
            </a:extLst>
          </p:cNvPr>
          <p:cNvSpPr txBox="1"/>
          <p:nvPr/>
        </p:nvSpPr>
        <p:spPr>
          <a:xfrm>
            <a:off x="2592198" y="4454554"/>
            <a:ext cx="31290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How to model the relationship between a functional response and DOE factors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DC4D661-A646-41AB-B3A0-0934DC2E241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5400000">
            <a:off x="5718766" y="3095801"/>
            <a:ext cx="5039428" cy="79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33314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1685580" y="309671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SAVING THE FPCs and FORMULAS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40B8F-444B-4A9A-95E4-4B2474DDC3E6}"/>
              </a:ext>
            </a:extLst>
          </p:cNvPr>
          <p:cNvSpPr txBox="1"/>
          <p:nvPr/>
        </p:nvSpPr>
        <p:spPr>
          <a:xfrm>
            <a:off x="242596" y="1231640"/>
            <a:ext cx="8593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8A0019-4F94-4F13-BA35-58BBE989629B}"/>
              </a:ext>
            </a:extLst>
          </p:cNvPr>
          <p:cNvSpPr txBox="1"/>
          <p:nvPr/>
        </p:nvSpPr>
        <p:spPr>
          <a:xfrm>
            <a:off x="457200" y="5449078"/>
            <a:ext cx="473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CF32E62-BC5C-41F9-8ADC-1CD7DE145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476" y="1778947"/>
            <a:ext cx="2972867" cy="368033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183AB35-67AF-4AAB-AA46-C6ED4D5E9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0190" y="2281882"/>
            <a:ext cx="5159246" cy="251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3057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1685580" y="309671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SAVING THE FPCs and FORMULAS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40B8F-444B-4A9A-95E4-4B2474DDC3E6}"/>
              </a:ext>
            </a:extLst>
          </p:cNvPr>
          <p:cNvSpPr txBox="1"/>
          <p:nvPr/>
        </p:nvSpPr>
        <p:spPr>
          <a:xfrm>
            <a:off x="242596" y="1231640"/>
            <a:ext cx="8593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8A0019-4F94-4F13-BA35-58BBE989629B}"/>
              </a:ext>
            </a:extLst>
          </p:cNvPr>
          <p:cNvSpPr txBox="1"/>
          <p:nvPr/>
        </p:nvSpPr>
        <p:spPr>
          <a:xfrm>
            <a:off x="457200" y="5449078"/>
            <a:ext cx="473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FCE64AE-E567-495A-8AAA-0EC95991B6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795" y="1123269"/>
            <a:ext cx="6687502" cy="294487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B58AC5B-5B4B-4E8A-80E1-43C90E40016A}"/>
              </a:ext>
            </a:extLst>
          </p:cNvPr>
          <p:cNvSpPr txBox="1"/>
          <p:nvPr/>
        </p:nvSpPr>
        <p:spPr>
          <a:xfrm>
            <a:off x="867747" y="4833258"/>
            <a:ext cx="68859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Now we simply have a straightforward mixture DOE in three factors and two continuous responses!</a:t>
            </a:r>
          </a:p>
        </p:txBody>
      </p:sp>
    </p:spTree>
    <p:extLst>
      <p:ext uri="{BB962C8B-B14F-4D97-AF65-F5344CB8AC3E}">
        <p14:creationId xmlns:p14="http://schemas.microsoft.com/office/powerpoint/2010/main" val="23896093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1685580" y="309671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MODELING THE FPCs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40B8F-444B-4A9A-95E4-4B2474DDC3E6}"/>
              </a:ext>
            </a:extLst>
          </p:cNvPr>
          <p:cNvSpPr txBox="1"/>
          <p:nvPr/>
        </p:nvSpPr>
        <p:spPr>
          <a:xfrm>
            <a:off x="242596" y="1231640"/>
            <a:ext cx="8593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8A0019-4F94-4F13-BA35-58BBE989629B}"/>
              </a:ext>
            </a:extLst>
          </p:cNvPr>
          <p:cNvSpPr txBox="1"/>
          <p:nvPr/>
        </p:nvSpPr>
        <p:spPr>
          <a:xfrm>
            <a:off x="457200" y="5449078"/>
            <a:ext cx="473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58AC5B-5B4B-4E8A-80E1-43C90E40016A}"/>
              </a:ext>
            </a:extLst>
          </p:cNvPr>
          <p:cNvSpPr txBox="1"/>
          <p:nvPr/>
        </p:nvSpPr>
        <p:spPr>
          <a:xfrm>
            <a:off x="186612" y="4245428"/>
            <a:ext cx="84908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Now we simply have a straightforward mixture DOE in three factors and two continuous responses!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recommend using Generalized Regression for analyzing FPCs.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88CF23-2B23-4090-ABA2-77149425A2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698" y="958493"/>
            <a:ext cx="6493819" cy="3641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940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1685580" y="309671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SAVE THE FPCs and FORMULAS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40B8F-444B-4A9A-95E4-4B2474DDC3E6}"/>
              </a:ext>
            </a:extLst>
          </p:cNvPr>
          <p:cNvSpPr txBox="1"/>
          <p:nvPr/>
        </p:nvSpPr>
        <p:spPr>
          <a:xfrm>
            <a:off x="242596" y="1231640"/>
            <a:ext cx="8593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8A0019-4F94-4F13-BA35-58BBE989629B}"/>
              </a:ext>
            </a:extLst>
          </p:cNvPr>
          <p:cNvSpPr txBox="1"/>
          <p:nvPr/>
        </p:nvSpPr>
        <p:spPr>
          <a:xfrm>
            <a:off x="457200" y="5449078"/>
            <a:ext cx="473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58AC5B-5B4B-4E8A-80E1-43C90E40016A}"/>
              </a:ext>
            </a:extLst>
          </p:cNvPr>
          <p:cNvSpPr txBox="1"/>
          <p:nvPr/>
        </p:nvSpPr>
        <p:spPr>
          <a:xfrm>
            <a:off x="335901" y="4058816"/>
            <a:ext cx="85748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fit separate </a:t>
            </a:r>
            <a:r>
              <a:rPr lang="en-US" dirty="0" err="1"/>
              <a:t>Scheffe</a:t>
            </a:r>
            <a:r>
              <a:rPr lang="en-US" dirty="0"/>
              <a:t> Cubic models to the FPC columns using the Generalized Regression Platform and obtain the models above.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GenReg can save the functional prediction formula and sets up the Profiler nicely for functional data, seamlessly moving through the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makes exploring the functions using DOE factors direct and straightforward.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580700-B571-4B4C-8FDB-0AB53D9C31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742" y="1863305"/>
            <a:ext cx="4064439" cy="23727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698956B-22BC-4978-A50E-2A8AFC3946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5865" y="1840075"/>
            <a:ext cx="4137814" cy="237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34218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1685580" y="309671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EXCTRACTING THE FUNCTIONAL DOE MODEL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40B8F-444B-4A9A-95E4-4B2474DDC3E6}"/>
              </a:ext>
            </a:extLst>
          </p:cNvPr>
          <p:cNvSpPr txBox="1"/>
          <p:nvPr/>
        </p:nvSpPr>
        <p:spPr>
          <a:xfrm>
            <a:off x="242596" y="1231640"/>
            <a:ext cx="8593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8A0019-4F94-4F13-BA35-58BBE989629B}"/>
              </a:ext>
            </a:extLst>
          </p:cNvPr>
          <p:cNvSpPr txBox="1"/>
          <p:nvPr/>
        </p:nvSpPr>
        <p:spPr>
          <a:xfrm>
            <a:off x="457200" y="5449078"/>
            <a:ext cx="473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58AC5B-5B4B-4E8A-80E1-43C90E40016A}"/>
              </a:ext>
            </a:extLst>
          </p:cNvPr>
          <p:cNvSpPr txBox="1"/>
          <p:nvPr/>
        </p:nvSpPr>
        <p:spPr>
          <a:xfrm>
            <a:off x="223935" y="4842588"/>
            <a:ext cx="82016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GenReg in JMP Pro 14.2 saves functional response prediction formulas.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Saves you from manipulating formula columns manually error-prone and tedious.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5C4B73-8E27-456A-8077-77F08485DF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7625" y="1380870"/>
            <a:ext cx="4048612" cy="379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3772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1685580" y="309671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THE INITIAL PROFILER VIEW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40B8F-444B-4A9A-95E4-4B2474DDC3E6}"/>
              </a:ext>
            </a:extLst>
          </p:cNvPr>
          <p:cNvSpPr txBox="1"/>
          <p:nvPr/>
        </p:nvSpPr>
        <p:spPr>
          <a:xfrm>
            <a:off x="233266" y="1203648"/>
            <a:ext cx="8593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8A0019-4F94-4F13-BA35-58BBE989629B}"/>
              </a:ext>
            </a:extLst>
          </p:cNvPr>
          <p:cNvSpPr txBox="1"/>
          <p:nvPr/>
        </p:nvSpPr>
        <p:spPr>
          <a:xfrm>
            <a:off x="457200" y="5449078"/>
            <a:ext cx="473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58AC5B-5B4B-4E8A-80E1-43C90E40016A}"/>
              </a:ext>
            </a:extLst>
          </p:cNvPr>
          <p:cNvSpPr txBox="1"/>
          <p:nvPr/>
        </p:nvSpPr>
        <p:spPr>
          <a:xfrm>
            <a:off x="279918" y="4842588"/>
            <a:ext cx="75018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also adds a Profiler script to the table that nicely formats the plots.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D7DF9C-1EF3-4621-94C0-CD56E3E47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126" y="1753768"/>
            <a:ext cx="7520473" cy="226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80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1685580" y="309671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THE OPTIMAL FORMULATION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40B8F-444B-4A9A-95E4-4B2474DDC3E6}"/>
              </a:ext>
            </a:extLst>
          </p:cNvPr>
          <p:cNvSpPr txBox="1"/>
          <p:nvPr/>
        </p:nvSpPr>
        <p:spPr>
          <a:xfrm>
            <a:off x="242596" y="1231640"/>
            <a:ext cx="8593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8A0019-4F94-4F13-BA35-58BBE989629B}"/>
              </a:ext>
            </a:extLst>
          </p:cNvPr>
          <p:cNvSpPr txBox="1"/>
          <p:nvPr/>
        </p:nvSpPr>
        <p:spPr>
          <a:xfrm>
            <a:off x="457200" y="5449078"/>
            <a:ext cx="473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58AC5B-5B4B-4E8A-80E1-43C90E40016A}"/>
              </a:ext>
            </a:extLst>
          </p:cNvPr>
          <p:cNvSpPr txBox="1"/>
          <p:nvPr/>
        </p:nvSpPr>
        <p:spPr>
          <a:xfrm>
            <a:off x="345234" y="3750906"/>
            <a:ext cx="836955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easily explore within the Profiler to find a good formulation with Homogeneity Grade 2 or better throughout the temperature range: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40% Active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56% Solvent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4%   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2968B1-C7BE-4207-9A79-A94D10ED2D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176" y="1773988"/>
            <a:ext cx="7921407" cy="235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99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2901822" y="207034"/>
            <a:ext cx="4076027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i="1" spc="-5" dirty="0">
                <a:solidFill>
                  <a:srgbClr val="2C3034"/>
                </a:solidFill>
                <a:latin typeface="Arial"/>
                <a:cs typeface="Arial"/>
              </a:rPr>
              <a:t>IDEA 1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: SEPARATE LEAST SQUARES MODELS FOR EACH RESPONSE </a:t>
            </a:r>
            <a:endParaRPr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69E5D80-9B6C-4C94-A35B-B02B326D7CE6}"/>
              </a:ext>
            </a:extLst>
          </p:cNvPr>
          <p:cNvGrpSpPr/>
          <p:nvPr/>
        </p:nvGrpSpPr>
        <p:grpSpPr>
          <a:xfrm>
            <a:off x="7182373" y="957743"/>
            <a:ext cx="393192" cy="5089038"/>
            <a:chOff x="7157206" y="831908"/>
            <a:chExt cx="393192" cy="49230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/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/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𝟒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/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𝟓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/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/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𝟔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/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𝟕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/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/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𝟖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/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𝟗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/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blipFill>
                  <a:blip r:embed="rId13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/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𝟏𝟎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blipFill>
                  <a:blip r:embed="rId14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E9EA57D-36D0-4BCD-9CA0-C731E43DEA1B}"/>
              </a:ext>
            </a:extLst>
          </p:cNvPr>
          <p:cNvGrpSpPr/>
          <p:nvPr/>
        </p:nvGrpSpPr>
        <p:grpSpPr>
          <a:xfrm>
            <a:off x="1060508" y="2329903"/>
            <a:ext cx="457200" cy="2095849"/>
            <a:chOff x="926285" y="1558115"/>
            <a:chExt cx="457200" cy="20958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/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/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/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D9BC183-9DC2-469C-919C-3E906A093FDF}"/>
              </a:ext>
            </a:extLst>
          </p:cNvPr>
          <p:cNvSpPr txBox="1"/>
          <p:nvPr/>
        </p:nvSpPr>
        <p:spPr>
          <a:xfrm>
            <a:off x="738231" y="6133050"/>
            <a:ext cx="1315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DOE Factors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F66411-F3FF-4FA5-8590-C8879C9BAEE9}"/>
              </a:ext>
            </a:extLst>
          </p:cNvPr>
          <p:cNvSpPr txBox="1"/>
          <p:nvPr/>
        </p:nvSpPr>
        <p:spPr>
          <a:xfrm>
            <a:off x="6788092" y="6133050"/>
            <a:ext cx="117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Responses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30F8ED8-798D-4AC8-8541-DAD6A0CAE374}"/>
              </a:ext>
            </a:extLst>
          </p:cNvPr>
          <p:cNvCxnSpPr>
            <a:stCxn id="12" idx="6"/>
            <a:endCxn id="28" idx="2"/>
          </p:cNvCxnSpPr>
          <p:nvPr/>
        </p:nvCxnSpPr>
        <p:spPr>
          <a:xfrm flipV="1">
            <a:off x="1517708" y="1154339"/>
            <a:ext cx="5664665" cy="14041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8FE987A-07FC-4EE9-AC78-914DBCE2D03A}"/>
              </a:ext>
            </a:extLst>
          </p:cNvPr>
          <p:cNvCxnSpPr>
            <a:stCxn id="12" idx="6"/>
            <a:endCxn id="2" idx="2"/>
          </p:cNvCxnSpPr>
          <p:nvPr/>
        </p:nvCxnSpPr>
        <p:spPr>
          <a:xfrm flipV="1">
            <a:off x="1517708" y="1623924"/>
            <a:ext cx="5664665" cy="9345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04D20F2-4629-4971-8433-FD46B52EB71C}"/>
              </a:ext>
            </a:extLst>
          </p:cNvPr>
          <p:cNvCxnSpPr>
            <a:stCxn id="12" idx="6"/>
            <a:endCxn id="25" idx="2"/>
          </p:cNvCxnSpPr>
          <p:nvPr/>
        </p:nvCxnSpPr>
        <p:spPr>
          <a:xfrm flipV="1">
            <a:off x="1517708" y="2093508"/>
            <a:ext cx="5664665" cy="4649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201F5FA-2B3B-4F41-A15C-C6DF4D20A338}"/>
              </a:ext>
            </a:extLst>
          </p:cNvPr>
          <p:cNvCxnSpPr>
            <a:stCxn id="12" idx="6"/>
            <a:endCxn id="22" idx="2"/>
          </p:cNvCxnSpPr>
          <p:nvPr/>
        </p:nvCxnSpPr>
        <p:spPr>
          <a:xfrm>
            <a:off x="1517708" y="2558503"/>
            <a:ext cx="5664665" cy="45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A92FA2E-28B0-4733-90EA-5276A1D7843D}"/>
              </a:ext>
            </a:extLst>
          </p:cNvPr>
          <p:cNvCxnSpPr>
            <a:stCxn id="12" idx="6"/>
            <a:endCxn id="24" idx="2"/>
          </p:cNvCxnSpPr>
          <p:nvPr/>
        </p:nvCxnSpPr>
        <p:spPr>
          <a:xfrm>
            <a:off x="1517708" y="2558503"/>
            <a:ext cx="5664665" cy="4741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A16B1B3-6E8E-42B8-8C1F-1AF0F6AB4694}"/>
              </a:ext>
            </a:extLst>
          </p:cNvPr>
          <p:cNvCxnSpPr>
            <a:stCxn id="12" idx="6"/>
            <a:endCxn id="26" idx="2"/>
          </p:cNvCxnSpPr>
          <p:nvPr/>
        </p:nvCxnSpPr>
        <p:spPr>
          <a:xfrm>
            <a:off x="1517708" y="2558503"/>
            <a:ext cx="5664665" cy="9437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291F9A0-145E-409B-A5DA-2016B81CB065}"/>
              </a:ext>
            </a:extLst>
          </p:cNvPr>
          <p:cNvCxnSpPr>
            <a:stCxn id="12" idx="6"/>
            <a:endCxn id="27" idx="2"/>
          </p:cNvCxnSpPr>
          <p:nvPr/>
        </p:nvCxnSpPr>
        <p:spPr>
          <a:xfrm>
            <a:off x="1517708" y="2558503"/>
            <a:ext cx="5664665" cy="14133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4BF16AF-6617-452C-A5B9-27FBDC233285}"/>
              </a:ext>
            </a:extLst>
          </p:cNvPr>
          <p:cNvCxnSpPr>
            <a:stCxn id="12" idx="6"/>
            <a:endCxn id="29" idx="2"/>
          </p:cNvCxnSpPr>
          <p:nvPr/>
        </p:nvCxnSpPr>
        <p:spPr>
          <a:xfrm>
            <a:off x="1517708" y="2558503"/>
            <a:ext cx="5664665" cy="18829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F0514A0-2875-40E3-AAC3-95F27A025B9C}"/>
              </a:ext>
            </a:extLst>
          </p:cNvPr>
          <p:cNvCxnSpPr>
            <a:stCxn id="12" idx="6"/>
            <a:endCxn id="30" idx="2"/>
          </p:cNvCxnSpPr>
          <p:nvPr/>
        </p:nvCxnSpPr>
        <p:spPr>
          <a:xfrm>
            <a:off x="1517708" y="2558503"/>
            <a:ext cx="5664665" cy="23525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AF95F0A-310C-4EE5-AF13-D6DF56693CC3}"/>
              </a:ext>
            </a:extLst>
          </p:cNvPr>
          <p:cNvCxnSpPr>
            <a:stCxn id="12" idx="6"/>
            <a:endCxn id="32" idx="2"/>
          </p:cNvCxnSpPr>
          <p:nvPr/>
        </p:nvCxnSpPr>
        <p:spPr>
          <a:xfrm>
            <a:off x="1517708" y="2558503"/>
            <a:ext cx="5664665" cy="28220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B5587AE-9E17-4ACD-A8A9-9B7D1BC14D99}"/>
              </a:ext>
            </a:extLst>
          </p:cNvPr>
          <p:cNvCxnSpPr>
            <a:stCxn id="12" idx="6"/>
            <a:endCxn id="31" idx="2"/>
          </p:cNvCxnSpPr>
          <p:nvPr/>
        </p:nvCxnSpPr>
        <p:spPr>
          <a:xfrm>
            <a:off x="1517708" y="2558503"/>
            <a:ext cx="5664665" cy="32916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7E7E75D-DC84-49CA-B044-102A9E5E494D}"/>
              </a:ext>
            </a:extLst>
          </p:cNvPr>
          <p:cNvCxnSpPr>
            <a:cxnSpLocks/>
            <a:stCxn id="33" idx="6"/>
            <a:endCxn id="28" idx="2"/>
          </p:cNvCxnSpPr>
          <p:nvPr/>
        </p:nvCxnSpPr>
        <p:spPr>
          <a:xfrm flipV="1">
            <a:off x="1517708" y="1154339"/>
            <a:ext cx="5664665" cy="22234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07F1BC40-FA30-420A-AC99-77DCA6569AD6}"/>
              </a:ext>
            </a:extLst>
          </p:cNvPr>
          <p:cNvCxnSpPr>
            <a:stCxn id="33" idx="6"/>
            <a:endCxn id="2" idx="2"/>
          </p:cNvCxnSpPr>
          <p:nvPr/>
        </p:nvCxnSpPr>
        <p:spPr>
          <a:xfrm flipV="1">
            <a:off x="1517708" y="1623924"/>
            <a:ext cx="5664665" cy="17539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AD8DD30-DA68-45AA-80D8-31BA1189439F}"/>
              </a:ext>
            </a:extLst>
          </p:cNvPr>
          <p:cNvCxnSpPr>
            <a:stCxn id="33" idx="6"/>
            <a:endCxn id="25" idx="2"/>
          </p:cNvCxnSpPr>
          <p:nvPr/>
        </p:nvCxnSpPr>
        <p:spPr>
          <a:xfrm flipV="1">
            <a:off x="1517708" y="2093508"/>
            <a:ext cx="5664665" cy="12843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88CA6DD-FFD9-429C-BDEB-346D4AB35DB7}"/>
              </a:ext>
            </a:extLst>
          </p:cNvPr>
          <p:cNvCxnSpPr>
            <a:stCxn id="33" idx="6"/>
            <a:endCxn id="22" idx="2"/>
          </p:cNvCxnSpPr>
          <p:nvPr/>
        </p:nvCxnSpPr>
        <p:spPr>
          <a:xfrm flipV="1">
            <a:off x="1517708" y="2563093"/>
            <a:ext cx="5664665" cy="8147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F8F168B-8D81-4C2D-89D5-DB6E2E3DE250}"/>
              </a:ext>
            </a:extLst>
          </p:cNvPr>
          <p:cNvCxnSpPr>
            <a:stCxn id="33" idx="6"/>
            <a:endCxn id="24" idx="2"/>
          </p:cNvCxnSpPr>
          <p:nvPr/>
        </p:nvCxnSpPr>
        <p:spPr>
          <a:xfrm flipV="1">
            <a:off x="1517708" y="3032678"/>
            <a:ext cx="5664665" cy="3451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51F067A5-89BD-4F6D-8410-54562C47BD1E}"/>
              </a:ext>
            </a:extLst>
          </p:cNvPr>
          <p:cNvCxnSpPr>
            <a:stCxn id="33" idx="6"/>
            <a:endCxn id="26" idx="2"/>
          </p:cNvCxnSpPr>
          <p:nvPr/>
        </p:nvCxnSpPr>
        <p:spPr>
          <a:xfrm>
            <a:off x="1517708" y="3377828"/>
            <a:ext cx="5664665" cy="1244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DCC6A3F-6B41-4BBF-A769-1A4CBEE39716}"/>
              </a:ext>
            </a:extLst>
          </p:cNvPr>
          <p:cNvCxnSpPr>
            <a:stCxn id="33" idx="6"/>
            <a:endCxn id="27" idx="2"/>
          </p:cNvCxnSpPr>
          <p:nvPr/>
        </p:nvCxnSpPr>
        <p:spPr>
          <a:xfrm>
            <a:off x="1517708" y="3377828"/>
            <a:ext cx="5664665" cy="5940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0AC24676-7D39-49C4-AF89-2E4C2ECE61AB}"/>
              </a:ext>
            </a:extLst>
          </p:cNvPr>
          <p:cNvCxnSpPr>
            <a:stCxn id="33" idx="6"/>
            <a:endCxn id="29" idx="2"/>
          </p:cNvCxnSpPr>
          <p:nvPr/>
        </p:nvCxnSpPr>
        <p:spPr>
          <a:xfrm>
            <a:off x="1517708" y="3377828"/>
            <a:ext cx="5664665" cy="10636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01CA4E01-CDA8-4B54-A77E-DCB30FBD28A4}"/>
              </a:ext>
            </a:extLst>
          </p:cNvPr>
          <p:cNvCxnSpPr>
            <a:stCxn id="33" idx="6"/>
            <a:endCxn id="30" idx="2"/>
          </p:cNvCxnSpPr>
          <p:nvPr/>
        </p:nvCxnSpPr>
        <p:spPr>
          <a:xfrm>
            <a:off x="1517708" y="3377828"/>
            <a:ext cx="5664665" cy="15331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6497BB7-62AB-4768-A961-A2E853CAA06E}"/>
              </a:ext>
            </a:extLst>
          </p:cNvPr>
          <p:cNvCxnSpPr>
            <a:stCxn id="33" idx="6"/>
            <a:endCxn id="32" idx="2"/>
          </p:cNvCxnSpPr>
          <p:nvPr/>
        </p:nvCxnSpPr>
        <p:spPr>
          <a:xfrm>
            <a:off x="1517708" y="3377828"/>
            <a:ext cx="5664665" cy="20027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F548C90F-6425-4226-ABD0-63CED93720C0}"/>
              </a:ext>
            </a:extLst>
          </p:cNvPr>
          <p:cNvCxnSpPr>
            <a:stCxn id="33" idx="6"/>
            <a:endCxn id="31" idx="2"/>
          </p:cNvCxnSpPr>
          <p:nvPr/>
        </p:nvCxnSpPr>
        <p:spPr>
          <a:xfrm>
            <a:off x="1517708" y="3377828"/>
            <a:ext cx="5664665" cy="24723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6EB7DB2F-E1E1-40EA-BB39-B135AA0A347C}"/>
              </a:ext>
            </a:extLst>
          </p:cNvPr>
          <p:cNvCxnSpPr>
            <a:stCxn id="34" idx="6"/>
            <a:endCxn id="28" idx="2"/>
          </p:cNvCxnSpPr>
          <p:nvPr/>
        </p:nvCxnSpPr>
        <p:spPr>
          <a:xfrm flipV="1">
            <a:off x="1517708" y="1154339"/>
            <a:ext cx="5664665" cy="30428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F7355088-A149-451D-AB7A-24B7786BA065}"/>
              </a:ext>
            </a:extLst>
          </p:cNvPr>
          <p:cNvCxnSpPr>
            <a:stCxn id="34" idx="6"/>
            <a:endCxn id="2" idx="2"/>
          </p:cNvCxnSpPr>
          <p:nvPr/>
        </p:nvCxnSpPr>
        <p:spPr>
          <a:xfrm flipV="1">
            <a:off x="1517708" y="1623924"/>
            <a:ext cx="5664665" cy="25732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C6B75C87-2C60-45BA-B39B-2F67BAC393E7}"/>
              </a:ext>
            </a:extLst>
          </p:cNvPr>
          <p:cNvCxnSpPr>
            <a:stCxn id="34" idx="6"/>
            <a:endCxn id="25" idx="2"/>
          </p:cNvCxnSpPr>
          <p:nvPr/>
        </p:nvCxnSpPr>
        <p:spPr>
          <a:xfrm flipV="1">
            <a:off x="1517708" y="2093508"/>
            <a:ext cx="5664665" cy="21036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082E2F10-FE9E-40DE-93DB-41E6E9635EFE}"/>
              </a:ext>
            </a:extLst>
          </p:cNvPr>
          <p:cNvCxnSpPr>
            <a:stCxn id="34" idx="6"/>
            <a:endCxn id="22" idx="2"/>
          </p:cNvCxnSpPr>
          <p:nvPr/>
        </p:nvCxnSpPr>
        <p:spPr>
          <a:xfrm flipV="1">
            <a:off x="1517708" y="2563093"/>
            <a:ext cx="5664665" cy="16340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4EB1324F-297F-4E64-8EDC-C15E7ACAA982}"/>
              </a:ext>
            </a:extLst>
          </p:cNvPr>
          <p:cNvCxnSpPr>
            <a:stCxn id="34" idx="6"/>
            <a:endCxn id="24" idx="2"/>
          </p:cNvCxnSpPr>
          <p:nvPr/>
        </p:nvCxnSpPr>
        <p:spPr>
          <a:xfrm flipV="1">
            <a:off x="1517708" y="3032678"/>
            <a:ext cx="5664665" cy="11644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CBD4E808-4194-43A4-A58D-0D850102528A}"/>
              </a:ext>
            </a:extLst>
          </p:cNvPr>
          <p:cNvCxnSpPr>
            <a:stCxn id="34" idx="6"/>
            <a:endCxn id="26" idx="2"/>
          </p:cNvCxnSpPr>
          <p:nvPr/>
        </p:nvCxnSpPr>
        <p:spPr>
          <a:xfrm flipV="1">
            <a:off x="1517708" y="3502262"/>
            <a:ext cx="5664665" cy="6948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061D3DF5-12A5-4D84-B803-477F9234BB04}"/>
              </a:ext>
            </a:extLst>
          </p:cNvPr>
          <p:cNvCxnSpPr>
            <a:stCxn id="34" idx="6"/>
            <a:endCxn id="27" idx="2"/>
          </p:cNvCxnSpPr>
          <p:nvPr/>
        </p:nvCxnSpPr>
        <p:spPr>
          <a:xfrm flipV="1">
            <a:off x="1517708" y="3971847"/>
            <a:ext cx="5664665" cy="2253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EB483A98-FEAC-45A3-B917-9942F4BF8060}"/>
              </a:ext>
            </a:extLst>
          </p:cNvPr>
          <p:cNvCxnSpPr>
            <a:stCxn id="34" idx="6"/>
            <a:endCxn id="29" idx="2"/>
          </p:cNvCxnSpPr>
          <p:nvPr/>
        </p:nvCxnSpPr>
        <p:spPr>
          <a:xfrm>
            <a:off x="1517708" y="4197152"/>
            <a:ext cx="5664665" cy="2442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804668BE-CEAA-4C5C-BAD6-3D2F1154093A}"/>
              </a:ext>
            </a:extLst>
          </p:cNvPr>
          <p:cNvCxnSpPr>
            <a:stCxn id="34" idx="6"/>
            <a:endCxn id="30" idx="2"/>
          </p:cNvCxnSpPr>
          <p:nvPr/>
        </p:nvCxnSpPr>
        <p:spPr>
          <a:xfrm>
            <a:off x="1517708" y="4197152"/>
            <a:ext cx="5664665" cy="7138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6D655B4A-52C0-43E5-885E-F7579667C108}"/>
              </a:ext>
            </a:extLst>
          </p:cNvPr>
          <p:cNvCxnSpPr>
            <a:stCxn id="34" idx="6"/>
            <a:endCxn id="32" idx="2"/>
          </p:cNvCxnSpPr>
          <p:nvPr/>
        </p:nvCxnSpPr>
        <p:spPr>
          <a:xfrm>
            <a:off x="1517708" y="4197152"/>
            <a:ext cx="5664665" cy="11834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B2A540BE-9A92-4220-998E-C487E2EB6077}"/>
              </a:ext>
            </a:extLst>
          </p:cNvPr>
          <p:cNvCxnSpPr>
            <a:stCxn id="34" idx="6"/>
            <a:endCxn id="31" idx="2"/>
          </p:cNvCxnSpPr>
          <p:nvPr/>
        </p:nvCxnSpPr>
        <p:spPr>
          <a:xfrm>
            <a:off x="1517708" y="4197152"/>
            <a:ext cx="5664665" cy="16530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BD1E2193-E140-41AF-A002-CB0BA4483139}"/>
                  </a:ext>
                </a:extLst>
              </p:cNvPr>
              <p:cNvSpPr txBox="1"/>
              <p:nvPr/>
            </p:nvSpPr>
            <p:spPr>
              <a:xfrm>
                <a:off x="3484834" y="5396925"/>
                <a:ext cx="1251818" cy="3435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p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sup>
                      </m:sSup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BD1E2193-E140-41AF-A002-CB0BA44831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4834" y="5396925"/>
                <a:ext cx="1251818" cy="343556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0" name="Picture 59">
            <a:extLst>
              <a:ext uri="{FF2B5EF4-FFF2-40B4-BE49-F238E27FC236}">
                <a16:creationId xmlns:a16="http://schemas.microsoft.com/office/drawing/2014/main" id="{33C111BD-4666-4632-9EBA-00DE4D3B7443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5400000">
            <a:off x="5718766" y="3095801"/>
            <a:ext cx="5039428" cy="790685"/>
          </a:xfrm>
          <a:prstGeom prst="rect">
            <a:avLst/>
          </a:prstGeom>
        </p:spPr>
      </p:pic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C2F85E33-58D9-4736-902B-1FC266B1EC88}"/>
              </a:ext>
            </a:extLst>
          </p:cNvPr>
          <p:cNvCxnSpPr/>
          <p:nvPr/>
        </p:nvCxnSpPr>
        <p:spPr>
          <a:xfrm>
            <a:off x="8513686" y="1029810"/>
            <a:ext cx="0" cy="2219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001380E-B82B-49B1-9339-CC27FDA8DC47}"/>
              </a:ext>
            </a:extLst>
          </p:cNvPr>
          <p:cNvCxnSpPr/>
          <p:nvPr/>
        </p:nvCxnSpPr>
        <p:spPr>
          <a:xfrm>
            <a:off x="8577309" y="1492929"/>
            <a:ext cx="0" cy="2219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7AE13E9-2C14-4C9E-B28B-4A1FA152BC73}"/>
              </a:ext>
            </a:extLst>
          </p:cNvPr>
          <p:cNvCxnSpPr/>
          <p:nvPr/>
        </p:nvCxnSpPr>
        <p:spPr>
          <a:xfrm>
            <a:off x="8497409" y="1972323"/>
            <a:ext cx="0" cy="2219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3878AF7-9F2A-4CA5-9C25-CDA25A398D56}"/>
              </a:ext>
            </a:extLst>
          </p:cNvPr>
          <p:cNvCxnSpPr>
            <a:cxnSpLocks/>
          </p:cNvCxnSpPr>
          <p:nvPr/>
        </p:nvCxnSpPr>
        <p:spPr>
          <a:xfrm>
            <a:off x="8202967" y="2885243"/>
            <a:ext cx="0" cy="2219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13ED000-7BC9-44B7-B680-068AA87B7BD3}"/>
              </a:ext>
            </a:extLst>
          </p:cNvPr>
          <p:cNvCxnSpPr>
            <a:cxnSpLocks/>
          </p:cNvCxnSpPr>
          <p:nvPr/>
        </p:nvCxnSpPr>
        <p:spPr>
          <a:xfrm>
            <a:off x="8399755" y="2425084"/>
            <a:ext cx="0" cy="2219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BC248F66-6ADD-4631-93F0-B96A72502736}"/>
              </a:ext>
            </a:extLst>
          </p:cNvPr>
          <p:cNvCxnSpPr>
            <a:cxnSpLocks/>
          </p:cNvCxnSpPr>
          <p:nvPr/>
        </p:nvCxnSpPr>
        <p:spPr>
          <a:xfrm>
            <a:off x="8069802" y="3364637"/>
            <a:ext cx="0" cy="2219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A96FA242-A2CE-4797-B2F8-C6937B4AD36D}"/>
              </a:ext>
            </a:extLst>
          </p:cNvPr>
          <p:cNvCxnSpPr>
            <a:cxnSpLocks/>
          </p:cNvCxnSpPr>
          <p:nvPr/>
        </p:nvCxnSpPr>
        <p:spPr>
          <a:xfrm>
            <a:off x="7929239" y="5692066"/>
            <a:ext cx="0" cy="2219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1AAE4142-14C7-4AF1-ADAD-6B9951A37025}"/>
              </a:ext>
            </a:extLst>
          </p:cNvPr>
          <p:cNvCxnSpPr>
            <a:cxnSpLocks/>
          </p:cNvCxnSpPr>
          <p:nvPr/>
        </p:nvCxnSpPr>
        <p:spPr>
          <a:xfrm>
            <a:off x="7920362" y="3854389"/>
            <a:ext cx="0" cy="2219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BD40A1C6-34DE-46F2-B622-B0CB06ADE597}"/>
              </a:ext>
            </a:extLst>
          </p:cNvPr>
          <p:cNvCxnSpPr>
            <a:cxnSpLocks/>
          </p:cNvCxnSpPr>
          <p:nvPr/>
        </p:nvCxnSpPr>
        <p:spPr>
          <a:xfrm>
            <a:off x="8000261" y="4316027"/>
            <a:ext cx="0" cy="2219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99E344C-DC60-46A9-8472-516F1348B8E6}"/>
              </a:ext>
            </a:extLst>
          </p:cNvPr>
          <p:cNvCxnSpPr>
            <a:cxnSpLocks/>
          </p:cNvCxnSpPr>
          <p:nvPr/>
        </p:nvCxnSpPr>
        <p:spPr>
          <a:xfrm>
            <a:off x="8035771" y="4795421"/>
            <a:ext cx="0" cy="2219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39300336-DE84-4E86-8075-4ABC79E5B519}"/>
              </a:ext>
            </a:extLst>
          </p:cNvPr>
          <p:cNvCxnSpPr>
            <a:cxnSpLocks/>
          </p:cNvCxnSpPr>
          <p:nvPr/>
        </p:nvCxnSpPr>
        <p:spPr>
          <a:xfrm>
            <a:off x="7973627" y="5230427"/>
            <a:ext cx="0" cy="2219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5462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2901822" y="207034"/>
            <a:ext cx="4076027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i="1" spc="-5" dirty="0">
                <a:solidFill>
                  <a:srgbClr val="2C3034"/>
                </a:solidFill>
                <a:latin typeface="Arial"/>
                <a:cs typeface="Arial"/>
              </a:rPr>
              <a:t>IDEA 1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: SEPARATE LEAST SQUARES MODELS FOR EACH RESPONSE </a:t>
            </a:r>
            <a:endParaRPr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AB8AD7-B218-48B8-B4D2-91628B5447A4}"/>
              </a:ext>
            </a:extLst>
          </p:cNvPr>
          <p:cNvSpPr txBox="1"/>
          <p:nvPr/>
        </p:nvSpPr>
        <p:spPr>
          <a:xfrm>
            <a:off x="1029810" y="1757779"/>
            <a:ext cx="619182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How to model a scalar DOE response is well known.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Each model individual model is simple.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 combination the models are cumbersome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What does it mean for a DOE factor to be significant?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Correlation among responses is ignored.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What if different units are measured at different times?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Continuity/ordering of the responses is ignored.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model per response is often too many models.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Need to model summary measures of the functions.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Which measure to use, though?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499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2441359" y="207034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i="1" spc="-5" dirty="0">
                <a:solidFill>
                  <a:srgbClr val="2C3034"/>
                </a:solidFill>
                <a:latin typeface="Arial"/>
                <a:cs typeface="Arial"/>
              </a:rPr>
              <a:t>IDEA 2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: </a:t>
            </a:r>
            <a:r>
              <a:rPr lang="en-US" sz="1600" b="1" spc="-5" dirty="0" err="1">
                <a:solidFill>
                  <a:srgbClr val="2C3034"/>
                </a:solidFill>
                <a:latin typeface="Arial"/>
                <a:cs typeface="Arial"/>
              </a:rPr>
              <a:t>LSq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 MODELING OF SIMPLE SUMMARY STATISTICS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69E5D80-9B6C-4C94-A35B-B02B326D7CE6}"/>
              </a:ext>
            </a:extLst>
          </p:cNvPr>
          <p:cNvGrpSpPr/>
          <p:nvPr/>
        </p:nvGrpSpPr>
        <p:grpSpPr>
          <a:xfrm>
            <a:off x="7182373" y="957743"/>
            <a:ext cx="393192" cy="5089038"/>
            <a:chOff x="7157206" y="831908"/>
            <a:chExt cx="393192" cy="49230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/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/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𝟒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/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𝟓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/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/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𝟔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/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𝟕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/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/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𝟖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/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𝟗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/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blipFill>
                  <a:blip r:embed="rId12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/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𝟏𝟎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blipFill>
                  <a:blip r:embed="rId13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E9EA57D-36D0-4BCD-9CA0-C731E43DEA1B}"/>
              </a:ext>
            </a:extLst>
          </p:cNvPr>
          <p:cNvGrpSpPr/>
          <p:nvPr/>
        </p:nvGrpSpPr>
        <p:grpSpPr>
          <a:xfrm>
            <a:off x="1060508" y="2329903"/>
            <a:ext cx="457200" cy="2095849"/>
            <a:chOff x="926285" y="1558115"/>
            <a:chExt cx="457200" cy="20958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/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/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/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D9BC183-9DC2-469C-919C-3E906A093FDF}"/>
              </a:ext>
            </a:extLst>
          </p:cNvPr>
          <p:cNvSpPr txBox="1"/>
          <p:nvPr/>
        </p:nvSpPr>
        <p:spPr>
          <a:xfrm>
            <a:off x="738231" y="6133050"/>
            <a:ext cx="1315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DOE Factors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F66411-F3FF-4FA5-8590-C8879C9BAEE9}"/>
              </a:ext>
            </a:extLst>
          </p:cNvPr>
          <p:cNvSpPr txBox="1"/>
          <p:nvPr/>
        </p:nvSpPr>
        <p:spPr>
          <a:xfrm>
            <a:off x="6788092" y="6133050"/>
            <a:ext cx="117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Responses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2E348D-B479-4D03-8458-2B6534DEC73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30328" y="1038225"/>
            <a:ext cx="1857375" cy="58197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9" name="Oval 38" descr="&#10;">
                <a:extLst>
                  <a:ext uri="{FF2B5EF4-FFF2-40B4-BE49-F238E27FC236}">
                    <a16:creationId xmlns:a16="http://schemas.microsoft.com/office/drawing/2014/main" id="{BE390D26-C3AD-4A0B-9C55-8A5DD28E0DE7}"/>
                  </a:ext>
                </a:extLst>
              </p:cNvPr>
              <p:cNvSpPr/>
              <p:nvPr/>
            </p:nvSpPr>
            <p:spPr>
              <a:xfrm>
                <a:off x="3956807" y="3273662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accPr>
                        <m:e>
                          <m: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lang="en-US" sz="1200" b="1" baseline="-25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9" name="Oval 38" descr="&#10;">
                <a:extLst>
                  <a:ext uri="{FF2B5EF4-FFF2-40B4-BE49-F238E27FC236}">
                    <a16:creationId xmlns:a16="http://schemas.microsoft.com/office/drawing/2014/main" id="{BE390D26-C3AD-4A0B-9C55-8A5DD28E0D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6807" y="3273662"/>
                <a:ext cx="457200" cy="457200"/>
              </a:xfrm>
              <a:prstGeom prst="ellipse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91AF29D-C736-424B-8949-353494ED7DCD}"/>
              </a:ext>
            </a:extLst>
          </p:cNvPr>
          <p:cNvCxnSpPr>
            <a:cxnSpLocks/>
            <a:stCxn id="39" idx="6"/>
            <a:endCxn id="28" idx="2"/>
          </p:cNvCxnSpPr>
          <p:nvPr/>
        </p:nvCxnSpPr>
        <p:spPr>
          <a:xfrm flipV="1">
            <a:off x="4414007" y="1154339"/>
            <a:ext cx="2768366" cy="234792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DB148BB-6D33-4F4B-87A2-76D61F9ED83D}"/>
              </a:ext>
            </a:extLst>
          </p:cNvPr>
          <p:cNvCxnSpPr>
            <a:cxnSpLocks/>
            <a:stCxn id="39" idx="6"/>
            <a:endCxn id="2" idx="2"/>
          </p:cNvCxnSpPr>
          <p:nvPr/>
        </p:nvCxnSpPr>
        <p:spPr>
          <a:xfrm flipV="1">
            <a:off x="4414007" y="1623924"/>
            <a:ext cx="2768366" cy="187833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0197AE2-4B31-44B1-A854-B98E2F21F878}"/>
              </a:ext>
            </a:extLst>
          </p:cNvPr>
          <p:cNvCxnSpPr>
            <a:cxnSpLocks/>
            <a:stCxn id="39" idx="6"/>
            <a:endCxn id="25" idx="2"/>
          </p:cNvCxnSpPr>
          <p:nvPr/>
        </p:nvCxnSpPr>
        <p:spPr>
          <a:xfrm flipV="1">
            <a:off x="4414007" y="2093508"/>
            <a:ext cx="2768366" cy="140875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D9FEB1D-43B3-40AB-A578-41D115D356BF}"/>
              </a:ext>
            </a:extLst>
          </p:cNvPr>
          <p:cNvCxnSpPr>
            <a:cxnSpLocks/>
            <a:stCxn id="39" idx="6"/>
            <a:endCxn id="22" idx="2"/>
          </p:cNvCxnSpPr>
          <p:nvPr/>
        </p:nvCxnSpPr>
        <p:spPr>
          <a:xfrm flipV="1">
            <a:off x="4414007" y="2563093"/>
            <a:ext cx="2768366" cy="93916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D45C5D4-2B67-4B13-8F83-016978D5AAA2}"/>
              </a:ext>
            </a:extLst>
          </p:cNvPr>
          <p:cNvCxnSpPr>
            <a:cxnSpLocks/>
            <a:stCxn id="39" idx="6"/>
            <a:endCxn id="24" idx="2"/>
          </p:cNvCxnSpPr>
          <p:nvPr/>
        </p:nvCxnSpPr>
        <p:spPr>
          <a:xfrm flipV="1">
            <a:off x="4414007" y="3032678"/>
            <a:ext cx="2768366" cy="46958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9AFEAA1-9803-4F77-A7F2-DEEF840A0429}"/>
              </a:ext>
            </a:extLst>
          </p:cNvPr>
          <p:cNvCxnSpPr>
            <a:cxnSpLocks/>
            <a:stCxn id="39" idx="6"/>
            <a:endCxn id="26" idx="2"/>
          </p:cNvCxnSpPr>
          <p:nvPr/>
        </p:nvCxnSpPr>
        <p:spPr>
          <a:xfrm>
            <a:off x="4414007" y="3502262"/>
            <a:ext cx="2768366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ABC5C4A-6401-46D7-8BE8-BAD10E82532D}"/>
              </a:ext>
            </a:extLst>
          </p:cNvPr>
          <p:cNvCxnSpPr>
            <a:cxnSpLocks/>
            <a:stCxn id="39" idx="6"/>
            <a:endCxn id="27" idx="2"/>
          </p:cNvCxnSpPr>
          <p:nvPr/>
        </p:nvCxnSpPr>
        <p:spPr>
          <a:xfrm>
            <a:off x="4414007" y="3502262"/>
            <a:ext cx="2768366" cy="46958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8516827-CFF6-4C9A-8CED-75743459B320}"/>
              </a:ext>
            </a:extLst>
          </p:cNvPr>
          <p:cNvCxnSpPr>
            <a:cxnSpLocks/>
            <a:stCxn id="39" idx="6"/>
            <a:endCxn id="29" idx="2"/>
          </p:cNvCxnSpPr>
          <p:nvPr/>
        </p:nvCxnSpPr>
        <p:spPr>
          <a:xfrm>
            <a:off x="4414007" y="3502262"/>
            <a:ext cx="2768366" cy="93917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7676A04-8BC6-4760-B33D-171998BDA732}"/>
              </a:ext>
            </a:extLst>
          </p:cNvPr>
          <p:cNvCxnSpPr>
            <a:cxnSpLocks/>
            <a:stCxn id="39" idx="6"/>
            <a:endCxn id="30" idx="2"/>
          </p:cNvCxnSpPr>
          <p:nvPr/>
        </p:nvCxnSpPr>
        <p:spPr>
          <a:xfrm>
            <a:off x="4414007" y="3502262"/>
            <a:ext cx="2768366" cy="140875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D315238-CF6B-4AD7-B759-2650212269D6}"/>
              </a:ext>
            </a:extLst>
          </p:cNvPr>
          <p:cNvCxnSpPr>
            <a:cxnSpLocks/>
            <a:stCxn id="39" idx="6"/>
            <a:endCxn id="31" idx="2"/>
          </p:cNvCxnSpPr>
          <p:nvPr/>
        </p:nvCxnSpPr>
        <p:spPr>
          <a:xfrm>
            <a:off x="4414007" y="3502262"/>
            <a:ext cx="2768366" cy="234792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59112D6-7365-4E70-A930-A8F8D5D6B878}"/>
              </a:ext>
            </a:extLst>
          </p:cNvPr>
          <p:cNvCxnSpPr>
            <a:cxnSpLocks/>
            <a:stCxn id="39" idx="6"/>
            <a:endCxn id="32" idx="2"/>
          </p:cNvCxnSpPr>
          <p:nvPr/>
        </p:nvCxnSpPr>
        <p:spPr>
          <a:xfrm>
            <a:off x="4414007" y="3502262"/>
            <a:ext cx="2768366" cy="187833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65">
            <a:extLst>
              <a:ext uri="{FF2B5EF4-FFF2-40B4-BE49-F238E27FC236}">
                <a16:creationId xmlns:a16="http://schemas.microsoft.com/office/drawing/2014/main" id="{39C5F373-26B2-4E4F-922E-76C2F9A6DFE2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5400000">
            <a:off x="5674377" y="3078045"/>
            <a:ext cx="5039428" cy="79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524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2441359" y="207034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i="1" spc="-5" dirty="0">
                <a:solidFill>
                  <a:srgbClr val="2C3034"/>
                </a:solidFill>
                <a:latin typeface="Arial"/>
                <a:cs typeface="Arial"/>
              </a:rPr>
              <a:t>IDEA 2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: </a:t>
            </a:r>
            <a:r>
              <a:rPr lang="en-US" sz="1600" b="1" spc="-5" dirty="0" err="1">
                <a:solidFill>
                  <a:srgbClr val="2C3034"/>
                </a:solidFill>
                <a:latin typeface="Arial"/>
                <a:cs typeface="Arial"/>
              </a:rPr>
              <a:t>LSq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 MODELING OF SIMPLE SUMMARY STATISTICS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9EA57D-36D0-4BCD-9CA0-C731E43DEA1B}"/>
              </a:ext>
            </a:extLst>
          </p:cNvPr>
          <p:cNvGrpSpPr/>
          <p:nvPr/>
        </p:nvGrpSpPr>
        <p:grpSpPr>
          <a:xfrm>
            <a:off x="1060508" y="2454338"/>
            <a:ext cx="457200" cy="2095849"/>
            <a:chOff x="926285" y="1558115"/>
            <a:chExt cx="457200" cy="20958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/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/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/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D9BC183-9DC2-469C-919C-3E906A093FDF}"/>
              </a:ext>
            </a:extLst>
          </p:cNvPr>
          <p:cNvSpPr txBox="1"/>
          <p:nvPr/>
        </p:nvSpPr>
        <p:spPr>
          <a:xfrm>
            <a:off x="738231" y="6133050"/>
            <a:ext cx="1315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DOE Factors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Oval 38" descr="&#10;">
                <a:extLst>
                  <a:ext uri="{FF2B5EF4-FFF2-40B4-BE49-F238E27FC236}">
                    <a16:creationId xmlns:a16="http://schemas.microsoft.com/office/drawing/2014/main" id="{BE390D26-C3AD-4A0B-9C55-8A5DD28E0DE7}"/>
                  </a:ext>
                </a:extLst>
              </p:cNvPr>
              <p:cNvSpPr/>
              <p:nvPr/>
            </p:nvSpPr>
            <p:spPr>
              <a:xfrm>
                <a:off x="3956807" y="3273662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accPr>
                        <m:e>
                          <m: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lang="en-US" sz="1200" b="1" baseline="-25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9" name="Oval 38" descr="&#10;">
                <a:extLst>
                  <a:ext uri="{FF2B5EF4-FFF2-40B4-BE49-F238E27FC236}">
                    <a16:creationId xmlns:a16="http://schemas.microsoft.com/office/drawing/2014/main" id="{BE390D26-C3AD-4A0B-9C55-8A5DD28E0D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6807" y="3273662"/>
                <a:ext cx="457200" cy="457200"/>
              </a:xfrm>
              <a:prstGeom prst="ellipse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D131B56-0D65-40E9-9DA7-522879280D11}"/>
              </a:ext>
            </a:extLst>
          </p:cNvPr>
          <p:cNvCxnSpPr>
            <a:cxnSpLocks/>
            <a:stCxn id="12" idx="6"/>
            <a:endCxn id="39" idx="2"/>
          </p:cNvCxnSpPr>
          <p:nvPr/>
        </p:nvCxnSpPr>
        <p:spPr>
          <a:xfrm>
            <a:off x="1517708" y="2682938"/>
            <a:ext cx="2439099" cy="8193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7F6F486B-2D62-4E08-9BCC-0688C8A5947A}"/>
              </a:ext>
            </a:extLst>
          </p:cNvPr>
          <p:cNvCxnSpPr>
            <a:cxnSpLocks/>
            <a:stCxn id="33" idx="6"/>
            <a:endCxn id="39" idx="2"/>
          </p:cNvCxnSpPr>
          <p:nvPr/>
        </p:nvCxnSpPr>
        <p:spPr>
          <a:xfrm flipV="1">
            <a:off x="1517708" y="3502262"/>
            <a:ext cx="2439099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9BB0825D-96B8-4E79-8B46-55FBCB49768F}"/>
              </a:ext>
            </a:extLst>
          </p:cNvPr>
          <p:cNvCxnSpPr>
            <a:cxnSpLocks/>
            <a:stCxn id="34" idx="6"/>
            <a:endCxn id="39" idx="2"/>
          </p:cNvCxnSpPr>
          <p:nvPr/>
        </p:nvCxnSpPr>
        <p:spPr>
          <a:xfrm flipV="1">
            <a:off x="1517708" y="3502262"/>
            <a:ext cx="2439099" cy="8193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7489812A-677A-41BF-981D-C4A431A4A517}"/>
                  </a:ext>
                </a:extLst>
              </p:cNvPr>
              <p:cNvSpPr/>
              <p:nvPr/>
            </p:nvSpPr>
            <p:spPr>
              <a:xfrm>
                <a:off x="3511547" y="4946412"/>
                <a:ext cx="1488613" cy="376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</m:acc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𝑻</m:t>
                          </m:r>
                        </m:sup>
                      </m:sSup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7489812A-677A-41BF-981D-C4A431A4A5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1547" y="4946412"/>
                <a:ext cx="1488613" cy="376770"/>
              </a:xfrm>
              <a:prstGeom prst="rect">
                <a:avLst/>
              </a:prstGeom>
              <a:blipFill>
                <a:blip r:embed="rId17"/>
                <a:stretch>
                  <a:fillRect t="-1613" b="-14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8909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7475-8FB4-4861-B3B2-A030216AAC9F}"/>
              </a:ext>
            </a:extLst>
          </p:cNvPr>
          <p:cNvSpPr txBox="1"/>
          <p:nvPr/>
        </p:nvSpPr>
        <p:spPr>
          <a:xfrm>
            <a:off x="83890" y="136754"/>
            <a:ext cx="2111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5" dirty="0">
                <a:solidFill>
                  <a:srgbClr val="003A76"/>
                </a:solidFill>
                <a:latin typeface="Arial Black"/>
                <a:cs typeface="Arial Black"/>
              </a:rPr>
              <a:t>FUNCTIONAL DATA ANALYSIS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198DF023-CE1D-4D2B-BD8C-6AFFFB64892A}"/>
              </a:ext>
            </a:extLst>
          </p:cNvPr>
          <p:cNvSpPr txBox="1"/>
          <p:nvPr/>
        </p:nvSpPr>
        <p:spPr>
          <a:xfrm>
            <a:off x="2441359" y="207034"/>
            <a:ext cx="61522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600" b="1" i="1" spc="-5" dirty="0">
                <a:solidFill>
                  <a:srgbClr val="2C3034"/>
                </a:solidFill>
                <a:latin typeface="Arial"/>
                <a:cs typeface="Arial"/>
              </a:rPr>
              <a:t>IDEA 2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: </a:t>
            </a:r>
            <a:r>
              <a:rPr lang="en-US" sz="1600" b="1" spc="-5" dirty="0" err="1">
                <a:solidFill>
                  <a:srgbClr val="2C3034"/>
                </a:solidFill>
                <a:latin typeface="Arial"/>
                <a:cs typeface="Arial"/>
              </a:rPr>
              <a:t>LSq</a:t>
            </a:r>
            <a:r>
              <a:rPr lang="en-US" sz="1600" b="1" spc="-5" dirty="0">
                <a:solidFill>
                  <a:srgbClr val="2C3034"/>
                </a:solidFill>
                <a:latin typeface="Arial"/>
                <a:cs typeface="Arial"/>
              </a:rPr>
              <a:t> MODELING OF SIMPLE SUMMARY STATISTICS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08373F-6600-4D6A-84A7-BE552F1F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598" y="6665823"/>
            <a:ext cx="1065402" cy="1921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586F-68D1-47BE-A577-F23BBEA43954}"/>
              </a:ext>
            </a:extLst>
          </p:cNvPr>
          <p:cNvSpPr txBox="1"/>
          <p:nvPr/>
        </p:nvSpPr>
        <p:spPr>
          <a:xfrm>
            <a:off x="3422109" y="6611779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Copyright © 2018, SAS Institute, Inc.  All rights reserved</a:t>
            </a:r>
            <a:r>
              <a:rPr lang="en-US" sz="1000" dirty="0"/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69E5D80-9B6C-4C94-A35B-B02B326D7CE6}"/>
              </a:ext>
            </a:extLst>
          </p:cNvPr>
          <p:cNvGrpSpPr/>
          <p:nvPr/>
        </p:nvGrpSpPr>
        <p:grpSpPr>
          <a:xfrm>
            <a:off x="7182373" y="957743"/>
            <a:ext cx="393192" cy="5089038"/>
            <a:chOff x="7157206" y="831908"/>
            <a:chExt cx="393192" cy="49230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/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" name="Oval 1" descr="&#10;">
                  <a:extLst>
                    <a:ext uri="{FF2B5EF4-FFF2-40B4-BE49-F238E27FC236}">
                      <a16:creationId xmlns:a16="http://schemas.microsoft.com/office/drawing/2014/main" id="{C31D6F85-C458-40B8-ABAD-D874AED2AF9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286172"/>
                  <a:ext cx="393192" cy="380364"/>
                </a:xfrm>
                <a:prstGeom prst="ellipse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/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𝟒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2" name="Oval 21" descr="&#10;">
                  <a:extLst>
                    <a:ext uri="{FF2B5EF4-FFF2-40B4-BE49-F238E27FC236}">
                      <a16:creationId xmlns:a16="http://schemas.microsoft.com/office/drawing/2014/main" id="{C76FF961-BBC4-4E01-B329-EABCB0ABE9F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194700"/>
                  <a:ext cx="393192" cy="380364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/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𝟓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4" name="Oval 23" descr="&#10;">
                  <a:extLst>
                    <a:ext uri="{FF2B5EF4-FFF2-40B4-BE49-F238E27FC236}">
                      <a16:creationId xmlns:a16="http://schemas.microsoft.com/office/drawing/2014/main" id="{C3242EEC-2C5B-4762-9428-01DFD490EE1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2648964"/>
                  <a:ext cx="393192" cy="380364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/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5" name="Oval 24" descr="&#10;">
                  <a:extLst>
                    <a:ext uri="{FF2B5EF4-FFF2-40B4-BE49-F238E27FC236}">
                      <a16:creationId xmlns:a16="http://schemas.microsoft.com/office/drawing/2014/main" id="{7AF53ECE-B062-4F42-BFFA-478125055C7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1740436"/>
                  <a:ext cx="393192" cy="380364"/>
                </a:xfrm>
                <a:prstGeom prst="ellipse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/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𝟔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Oval 25" descr="&#10;">
                  <a:extLst>
                    <a:ext uri="{FF2B5EF4-FFF2-40B4-BE49-F238E27FC236}">
                      <a16:creationId xmlns:a16="http://schemas.microsoft.com/office/drawing/2014/main" id="{A656A582-686A-47C9-BFBC-F8D9F67A5CB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103228"/>
                  <a:ext cx="393192" cy="380364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/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𝟕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7" name="Oval 26" descr="&#10;">
                  <a:extLst>
                    <a:ext uri="{FF2B5EF4-FFF2-40B4-BE49-F238E27FC236}">
                      <a16:creationId xmlns:a16="http://schemas.microsoft.com/office/drawing/2014/main" id="{7E36F005-4034-49BD-B8EC-A7C2F9B6718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3557492"/>
                  <a:ext cx="393192" cy="380364"/>
                </a:xfrm>
                <a:prstGeom prst="ellipse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/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8" name="Oval 27" descr="&#10;">
                  <a:extLst>
                    <a:ext uri="{FF2B5EF4-FFF2-40B4-BE49-F238E27FC236}">
                      <a16:creationId xmlns:a16="http://schemas.microsoft.com/office/drawing/2014/main" id="{C3786BBF-FD07-4207-B4D5-C21A937A5E0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831908"/>
                  <a:ext cx="393192" cy="380364"/>
                </a:xfrm>
                <a:prstGeom prst="ellipse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/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𝟖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9" name="Oval 28" descr="&#10;">
                  <a:extLst>
                    <a:ext uri="{FF2B5EF4-FFF2-40B4-BE49-F238E27FC236}">
                      <a16:creationId xmlns:a16="http://schemas.microsoft.com/office/drawing/2014/main" id="{09261643-E11F-4978-AFF4-B891467019B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011756"/>
                  <a:ext cx="393192" cy="380364"/>
                </a:xfrm>
                <a:prstGeom prst="ellipse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/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𝟗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0" name="Oval 29" descr="&#10;">
                  <a:extLst>
                    <a:ext uri="{FF2B5EF4-FFF2-40B4-BE49-F238E27FC236}">
                      <a16:creationId xmlns:a16="http://schemas.microsoft.com/office/drawing/2014/main" id="{2294035A-7DD4-49C4-A33D-14ABFB32D2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466020"/>
                  <a:ext cx="393192" cy="380364"/>
                </a:xfrm>
                <a:prstGeom prst="ellipse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/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1" name="Oval 30" descr="&#10;">
                  <a:extLst>
                    <a:ext uri="{FF2B5EF4-FFF2-40B4-BE49-F238E27FC236}">
                      <a16:creationId xmlns:a16="http://schemas.microsoft.com/office/drawing/2014/main" id="{25085853-1FEC-4C2C-B9F4-AB048E8A54C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5374547"/>
                  <a:ext cx="393192" cy="380364"/>
                </a:xfrm>
                <a:prstGeom prst="ellipse">
                  <a:avLst/>
                </a:prstGeom>
                <a:blipFill>
                  <a:blip r:embed="rId12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/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𝒀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9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9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𝟏𝟎</m:t>
                            </m:r>
                          </m:sub>
                        </m:sSub>
                        <m:r>
                          <a:rPr lang="en-US" sz="9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2" name="Oval 31" descr="&#10;">
                  <a:extLst>
                    <a:ext uri="{FF2B5EF4-FFF2-40B4-BE49-F238E27FC236}">
                      <a16:creationId xmlns:a16="http://schemas.microsoft.com/office/drawing/2014/main" id="{4030918F-D89A-4FD1-B781-01E90E0BB94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7206" y="4920284"/>
                  <a:ext cx="393192" cy="380364"/>
                </a:xfrm>
                <a:prstGeom prst="ellipse">
                  <a:avLst/>
                </a:prstGeom>
                <a:blipFill>
                  <a:blip r:embed="rId13"/>
                  <a:stretch>
                    <a:fillRect l="-1493" r="-149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E9EA57D-36D0-4BCD-9CA0-C731E43DEA1B}"/>
              </a:ext>
            </a:extLst>
          </p:cNvPr>
          <p:cNvGrpSpPr/>
          <p:nvPr/>
        </p:nvGrpSpPr>
        <p:grpSpPr>
          <a:xfrm>
            <a:off x="1060508" y="2454338"/>
            <a:ext cx="457200" cy="2095849"/>
            <a:chOff x="926285" y="1558115"/>
            <a:chExt cx="457200" cy="20958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/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2" name="Oval 11" descr="&#10;">
                  <a:extLst>
                    <a:ext uri="{FF2B5EF4-FFF2-40B4-BE49-F238E27FC236}">
                      <a16:creationId xmlns:a16="http://schemas.microsoft.com/office/drawing/2014/main" id="{BFB0645F-57E4-4EE9-B654-C1690001D33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1558115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/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3" name="Oval 32" descr="&#10;">
                  <a:extLst>
                    <a:ext uri="{FF2B5EF4-FFF2-40B4-BE49-F238E27FC236}">
                      <a16:creationId xmlns:a16="http://schemas.microsoft.com/office/drawing/2014/main" id="{29001A68-C0B6-4CD7-B137-63BA02357B0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2377440"/>
                  <a:ext cx="457200" cy="457200"/>
                </a:xfrm>
                <a:prstGeom prst="ellipse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/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0" hangingPunct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200" b="1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4" name="Oval 33" descr="&#10;">
                  <a:extLst>
                    <a:ext uri="{FF2B5EF4-FFF2-40B4-BE49-F238E27FC236}">
                      <a16:creationId xmlns:a16="http://schemas.microsoft.com/office/drawing/2014/main" id="{40F01259-6B0D-48E6-A1EF-49D100B5769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285" y="3196764"/>
                  <a:ext cx="457200" cy="457200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D9BC183-9DC2-469C-919C-3E906A093FDF}"/>
              </a:ext>
            </a:extLst>
          </p:cNvPr>
          <p:cNvSpPr txBox="1"/>
          <p:nvPr/>
        </p:nvSpPr>
        <p:spPr>
          <a:xfrm>
            <a:off x="738231" y="6133050"/>
            <a:ext cx="1315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DOE Factors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F66411-F3FF-4FA5-8590-C8879C9BAEE9}"/>
              </a:ext>
            </a:extLst>
          </p:cNvPr>
          <p:cNvSpPr txBox="1"/>
          <p:nvPr/>
        </p:nvSpPr>
        <p:spPr>
          <a:xfrm>
            <a:off x="6788092" y="6133050"/>
            <a:ext cx="117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Responses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Oval 38" descr="&#10;">
                <a:extLst>
                  <a:ext uri="{FF2B5EF4-FFF2-40B4-BE49-F238E27FC236}">
                    <a16:creationId xmlns:a16="http://schemas.microsoft.com/office/drawing/2014/main" id="{BE390D26-C3AD-4A0B-9C55-8A5DD28E0DE7}"/>
                  </a:ext>
                </a:extLst>
              </p:cNvPr>
              <p:cNvSpPr/>
              <p:nvPr/>
            </p:nvSpPr>
            <p:spPr>
              <a:xfrm>
                <a:off x="3956807" y="3273662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hangingPunct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accPr>
                        <m:e>
                          <m:r>
                            <a:rPr lang="en-US" sz="12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lang="en-US" sz="1200" b="1" baseline="-25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9" name="Oval 38" descr="&#10;">
                <a:extLst>
                  <a:ext uri="{FF2B5EF4-FFF2-40B4-BE49-F238E27FC236}">
                    <a16:creationId xmlns:a16="http://schemas.microsoft.com/office/drawing/2014/main" id="{BE390D26-C3AD-4A0B-9C55-8A5DD28E0D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6807" y="3273662"/>
                <a:ext cx="457200" cy="457200"/>
              </a:xfrm>
              <a:prstGeom prst="ellipse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91AF29D-C736-424B-8949-353494ED7DCD}"/>
              </a:ext>
            </a:extLst>
          </p:cNvPr>
          <p:cNvCxnSpPr>
            <a:cxnSpLocks/>
            <a:stCxn id="39" idx="6"/>
            <a:endCxn id="28" idx="2"/>
          </p:cNvCxnSpPr>
          <p:nvPr/>
        </p:nvCxnSpPr>
        <p:spPr>
          <a:xfrm flipV="1">
            <a:off x="4414007" y="1154339"/>
            <a:ext cx="2768366" cy="23479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DB148BB-6D33-4F4B-87A2-76D61F9ED83D}"/>
              </a:ext>
            </a:extLst>
          </p:cNvPr>
          <p:cNvCxnSpPr>
            <a:cxnSpLocks/>
            <a:stCxn id="39" idx="6"/>
            <a:endCxn id="2" idx="2"/>
          </p:cNvCxnSpPr>
          <p:nvPr/>
        </p:nvCxnSpPr>
        <p:spPr>
          <a:xfrm flipV="1">
            <a:off x="4414007" y="1623924"/>
            <a:ext cx="2768366" cy="18783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0197AE2-4B31-44B1-A854-B98E2F21F878}"/>
              </a:ext>
            </a:extLst>
          </p:cNvPr>
          <p:cNvCxnSpPr>
            <a:cxnSpLocks/>
            <a:stCxn id="39" idx="6"/>
            <a:endCxn id="25" idx="2"/>
          </p:cNvCxnSpPr>
          <p:nvPr/>
        </p:nvCxnSpPr>
        <p:spPr>
          <a:xfrm flipV="1">
            <a:off x="4414007" y="2093508"/>
            <a:ext cx="2768366" cy="14087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D9FEB1D-43B3-40AB-A578-41D115D356BF}"/>
              </a:ext>
            </a:extLst>
          </p:cNvPr>
          <p:cNvCxnSpPr>
            <a:cxnSpLocks/>
            <a:stCxn id="39" idx="6"/>
            <a:endCxn id="22" idx="2"/>
          </p:cNvCxnSpPr>
          <p:nvPr/>
        </p:nvCxnSpPr>
        <p:spPr>
          <a:xfrm flipV="1">
            <a:off x="4414007" y="2563093"/>
            <a:ext cx="2768366" cy="9391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D45C5D4-2B67-4B13-8F83-016978D5AAA2}"/>
              </a:ext>
            </a:extLst>
          </p:cNvPr>
          <p:cNvCxnSpPr>
            <a:cxnSpLocks/>
            <a:stCxn id="39" idx="6"/>
            <a:endCxn id="24" idx="2"/>
          </p:cNvCxnSpPr>
          <p:nvPr/>
        </p:nvCxnSpPr>
        <p:spPr>
          <a:xfrm flipV="1">
            <a:off x="4414007" y="3032678"/>
            <a:ext cx="2768366" cy="4695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9AFEAA1-9803-4F77-A7F2-DEEF840A0429}"/>
              </a:ext>
            </a:extLst>
          </p:cNvPr>
          <p:cNvCxnSpPr>
            <a:cxnSpLocks/>
            <a:stCxn id="39" idx="6"/>
            <a:endCxn id="26" idx="2"/>
          </p:cNvCxnSpPr>
          <p:nvPr/>
        </p:nvCxnSpPr>
        <p:spPr>
          <a:xfrm>
            <a:off x="4414007" y="3502262"/>
            <a:ext cx="276836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ABC5C4A-6401-46D7-8BE8-BAD10E82532D}"/>
              </a:ext>
            </a:extLst>
          </p:cNvPr>
          <p:cNvCxnSpPr>
            <a:cxnSpLocks/>
            <a:stCxn id="39" idx="6"/>
            <a:endCxn id="27" idx="2"/>
          </p:cNvCxnSpPr>
          <p:nvPr/>
        </p:nvCxnSpPr>
        <p:spPr>
          <a:xfrm>
            <a:off x="4414007" y="3502262"/>
            <a:ext cx="2768366" cy="4695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8516827-CFF6-4C9A-8CED-75743459B320}"/>
              </a:ext>
            </a:extLst>
          </p:cNvPr>
          <p:cNvCxnSpPr>
            <a:cxnSpLocks/>
            <a:stCxn id="39" idx="6"/>
            <a:endCxn id="29" idx="2"/>
          </p:cNvCxnSpPr>
          <p:nvPr/>
        </p:nvCxnSpPr>
        <p:spPr>
          <a:xfrm>
            <a:off x="4414007" y="3502262"/>
            <a:ext cx="2768366" cy="9391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7676A04-8BC6-4760-B33D-171998BDA732}"/>
              </a:ext>
            </a:extLst>
          </p:cNvPr>
          <p:cNvCxnSpPr>
            <a:cxnSpLocks/>
            <a:stCxn id="39" idx="6"/>
            <a:endCxn id="30" idx="2"/>
          </p:cNvCxnSpPr>
          <p:nvPr/>
        </p:nvCxnSpPr>
        <p:spPr>
          <a:xfrm>
            <a:off x="4414007" y="3502262"/>
            <a:ext cx="2768366" cy="14087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D315238-CF6B-4AD7-B759-2650212269D6}"/>
              </a:ext>
            </a:extLst>
          </p:cNvPr>
          <p:cNvCxnSpPr>
            <a:cxnSpLocks/>
            <a:stCxn id="39" idx="6"/>
            <a:endCxn id="31" idx="2"/>
          </p:cNvCxnSpPr>
          <p:nvPr/>
        </p:nvCxnSpPr>
        <p:spPr>
          <a:xfrm>
            <a:off x="4414007" y="3502262"/>
            <a:ext cx="2768366" cy="23479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59112D6-7365-4E70-A930-A8F8D5D6B878}"/>
              </a:ext>
            </a:extLst>
          </p:cNvPr>
          <p:cNvCxnSpPr>
            <a:cxnSpLocks/>
            <a:stCxn id="39" idx="6"/>
            <a:endCxn id="32" idx="2"/>
          </p:cNvCxnSpPr>
          <p:nvPr/>
        </p:nvCxnSpPr>
        <p:spPr>
          <a:xfrm>
            <a:off x="4414007" y="3502262"/>
            <a:ext cx="2768366" cy="18783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D131B56-0D65-40E9-9DA7-522879280D11}"/>
              </a:ext>
            </a:extLst>
          </p:cNvPr>
          <p:cNvCxnSpPr>
            <a:cxnSpLocks/>
            <a:stCxn id="12" idx="6"/>
            <a:endCxn id="39" idx="2"/>
          </p:cNvCxnSpPr>
          <p:nvPr/>
        </p:nvCxnSpPr>
        <p:spPr>
          <a:xfrm>
            <a:off x="1517708" y="2682938"/>
            <a:ext cx="2439099" cy="8193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7F6F486B-2D62-4E08-9BCC-0688C8A5947A}"/>
              </a:ext>
            </a:extLst>
          </p:cNvPr>
          <p:cNvCxnSpPr>
            <a:cxnSpLocks/>
            <a:stCxn id="33" idx="6"/>
            <a:endCxn id="39" idx="2"/>
          </p:cNvCxnSpPr>
          <p:nvPr/>
        </p:nvCxnSpPr>
        <p:spPr>
          <a:xfrm flipV="1">
            <a:off x="1517708" y="3502262"/>
            <a:ext cx="2439099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9BB0825D-96B8-4E79-8B46-55FBCB49768F}"/>
              </a:ext>
            </a:extLst>
          </p:cNvPr>
          <p:cNvCxnSpPr>
            <a:cxnSpLocks/>
            <a:stCxn id="34" idx="6"/>
            <a:endCxn id="39" idx="2"/>
          </p:cNvCxnSpPr>
          <p:nvPr/>
        </p:nvCxnSpPr>
        <p:spPr>
          <a:xfrm flipV="1">
            <a:off x="1517708" y="3502262"/>
            <a:ext cx="2439099" cy="8193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7489812A-677A-41BF-981D-C4A431A4A517}"/>
                  </a:ext>
                </a:extLst>
              </p:cNvPr>
              <p:cNvSpPr/>
              <p:nvPr/>
            </p:nvSpPr>
            <p:spPr>
              <a:xfrm>
                <a:off x="3511547" y="4946412"/>
                <a:ext cx="1488613" cy="376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</m:acc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𝑻</m:t>
                          </m:r>
                        </m:sup>
                      </m:sSup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7489812A-677A-41BF-981D-C4A431A4A5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1547" y="4946412"/>
                <a:ext cx="1488613" cy="376770"/>
              </a:xfrm>
              <a:prstGeom prst="rect">
                <a:avLst/>
              </a:prstGeom>
              <a:blipFill>
                <a:blip r:embed="rId17"/>
                <a:stretch>
                  <a:fillRect t="-1613" b="-14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" name="Picture 39">
            <a:extLst>
              <a:ext uri="{FF2B5EF4-FFF2-40B4-BE49-F238E27FC236}">
                <a16:creationId xmlns:a16="http://schemas.microsoft.com/office/drawing/2014/main" id="{A28A6D19-9B2E-4112-8BCD-CC4364B1632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5400000">
            <a:off x="5683254" y="3095801"/>
            <a:ext cx="5039428" cy="79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814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7229</TotalTime>
  <Words>2484</Words>
  <Application>Microsoft Office PowerPoint</Application>
  <PresentationFormat>On-screen Show (4:3)</PresentationFormat>
  <Paragraphs>660</Paragraphs>
  <Slides>46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3" baseType="lpstr">
      <vt:lpstr>Arial</vt:lpstr>
      <vt:lpstr>Arial Black</vt:lpstr>
      <vt:lpstr>Calibri</vt:lpstr>
      <vt:lpstr>Calibri Light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Gotwalt</dc:creator>
  <cp:lastModifiedBy>Christopher Gotwalt</cp:lastModifiedBy>
  <cp:revision>106</cp:revision>
  <dcterms:created xsi:type="dcterms:W3CDTF">2018-08-14T14:22:06Z</dcterms:created>
  <dcterms:modified xsi:type="dcterms:W3CDTF">2018-09-04T14:55:04Z</dcterms:modified>
</cp:coreProperties>
</file>