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624" r:id="rId5"/>
    <p:sldId id="644" r:id="rId6"/>
    <p:sldId id="640" r:id="rId7"/>
    <p:sldId id="637" r:id="rId8"/>
    <p:sldId id="639" r:id="rId9"/>
    <p:sldId id="638" r:id="rId10"/>
    <p:sldId id="645" r:id="rId11"/>
    <p:sldId id="643" r:id="rId12"/>
    <p:sldId id="641" r:id="rId13"/>
    <p:sldId id="64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5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ll Worley" userId="d5727b78-093a-43e0-8ef1-9945ce3af7f4" providerId="ADAL" clId="{86F9A4AB-D660-4FAE-A109-E8348FD2ABF2}"/>
    <pc:docChg chg="custSel modSld">
      <pc:chgData name="Bill Worley" userId="d5727b78-093a-43e0-8ef1-9945ce3af7f4" providerId="ADAL" clId="{86F9A4AB-D660-4FAE-A109-E8348FD2ABF2}" dt="2020-03-09T19:30:15.619" v="185" actId="20577"/>
      <pc:docMkLst>
        <pc:docMk/>
      </pc:docMkLst>
      <pc:sldChg chg="modSp">
        <pc:chgData name="Bill Worley" userId="d5727b78-093a-43e0-8ef1-9945ce3af7f4" providerId="ADAL" clId="{86F9A4AB-D660-4FAE-A109-E8348FD2ABF2}" dt="2020-03-09T19:25:42.270" v="76" actId="313"/>
        <pc:sldMkLst>
          <pc:docMk/>
          <pc:sldMk cId="3722593844" sldId="637"/>
        </pc:sldMkLst>
        <pc:spChg chg="mod">
          <ac:chgData name="Bill Worley" userId="d5727b78-093a-43e0-8ef1-9945ce3af7f4" providerId="ADAL" clId="{86F9A4AB-D660-4FAE-A109-E8348FD2ABF2}" dt="2020-03-09T19:25:42.270" v="76" actId="313"/>
          <ac:spMkLst>
            <pc:docMk/>
            <pc:sldMk cId="3722593844" sldId="637"/>
            <ac:spMk id="3" creationId="{B0C2A71E-5009-4BAC-AAF4-7141BF01E4BC}"/>
          </ac:spMkLst>
        </pc:spChg>
      </pc:sldChg>
      <pc:sldChg chg="modSp">
        <pc:chgData name="Bill Worley" userId="d5727b78-093a-43e0-8ef1-9945ce3af7f4" providerId="ADAL" clId="{86F9A4AB-D660-4FAE-A109-E8348FD2ABF2}" dt="2020-03-09T19:26:59.594" v="83" actId="20577"/>
        <pc:sldMkLst>
          <pc:docMk/>
          <pc:sldMk cId="1526219060" sldId="638"/>
        </pc:sldMkLst>
        <pc:spChg chg="mod">
          <ac:chgData name="Bill Worley" userId="d5727b78-093a-43e0-8ef1-9945ce3af7f4" providerId="ADAL" clId="{86F9A4AB-D660-4FAE-A109-E8348FD2ABF2}" dt="2020-03-09T19:26:59.594" v="83" actId="20577"/>
          <ac:spMkLst>
            <pc:docMk/>
            <pc:sldMk cId="1526219060" sldId="638"/>
            <ac:spMk id="4" creationId="{44AA4757-5800-4B9A-A6F2-C80C78650550}"/>
          </ac:spMkLst>
        </pc:spChg>
      </pc:sldChg>
      <pc:sldChg chg="modSp">
        <pc:chgData name="Bill Worley" userId="d5727b78-093a-43e0-8ef1-9945ce3af7f4" providerId="ADAL" clId="{86F9A4AB-D660-4FAE-A109-E8348FD2ABF2}" dt="2020-03-09T19:30:15.619" v="185" actId="20577"/>
        <pc:sldMkLst>
          <pc:docMk/>
          <pc:sldMk cId="4140508459" sldId="642"/>
        </pc:sldMkLst>
        <pc:spChg chg="mod">
          <ac:chgData name="Bill Worley" userId="d5727b78-093a-43e0-8ef1-9945ce3af7f4" providerId="ADAL" clId="{86F9A4AB-D660-4FAE-A109-E8348FD2ABF2}" dt="2020-03-09T19:30:15.619" v="185" actId="20577"/>
          <ac:spMkLst>
            <pc:docMk/>
            <pc:sldMk cId="4140508459" sldId="642"/>
            <ac:spMk id="4" creationId="{3812426E-0986-4CF6-982C-C1A54F6B1B48}"/>
          </ac:spMkLst>
        </pc:spChg>
      </pc:sldChg>
      <pc:sldChg chg="modSp">
        <pc:chgData name="Bill Worley" userId="d5727b78-093a-43e0-8ef1-9945ce3af7f4" providerId="ADAL" clId="{86F9A4AB-D660-4FAE-A109-E8348FD2ABF2}" dt="2020-03-09T17:29:21.142" v="65" actId="20577"/>
        <pc:sldMkLst>
          <pc:docMk/>
          <pc:sldMk cId="876828108" sldId="644"/>
        </pc:sldMkLst>
        <pc:spChg chg="mod">
          <ac:chgData name="Bill Worley" userId="d5727b78-093a-43e0-8ef1-9945ce3af7f4" providerId="ADAL" clId="{86F9A4AB-D660-4FAE-A109-E8348FD2ABF2}" dt="2020-03-09T17:29:21.142" v="65" actId="20577"/>
          <ac:spMkLst>
            <pc:docMk/>
            <pc:sldMk cId="876828108" sldId="644"/>
            <ac:spMk id="3" creationId="{B0C2A71E-5009-4BAC-AAF4-7141BF01E4BC}"/>
          </ac:spMkLst>
        </pc:spChg>
      </pc:sldChg>
    </pc:docChg>
  </pc:docChgLst>
  <pc:docChgLst>
    <pc:chgData name="Bill Worley" userId="d5727b78-093a-43e0-8ef1-9945ce3af7f4" providerId="ADAL" clId="{1F7D2278-9147-4B47-B73F-76B442977326}"/>
    <pc:docChg chg="custSel addSld modSld sldOrd">
      <pc:chgData name="Bill Worley" userId="d5727b78-093a-43e0-8ef1-9945ce3af7f4" providerId="ADAL" clId="{1F7D2278-9147-4B47-B73F-76B442977326}" dt="2019-10-16T13:33:55.244" v="784" actId="20577"/>
      <pc:docMkLst>
        <pc:docMk/>
      </pc:docMkLst>
      <pc:sldChg chg="modSp">
        <pc:chgData name="Bill Worley" userId="d5727b78-093a-43e0-8ef1-9945ce3af7f4" providerId="ADAL" clId="{1F7D2278-9147-4B47-B73F-76B442977326}" dt="2019-10-16T13:32:18.465" v="743" actId="255"/>
        <pc:sldMkLst>
          <pc:docMk/>
          <pc:sldMk cId="3722593844" sldId="637"/>
        </pc:sldMkLst>
        <pc:spChg chg="mod">
          <ac:chgData name="Bill Worley" userId="d5727b78-093a-43e0-8ef1-9945ce3af7f4" providerId="ADAL" clId="{1F7D2278-9147-4B47-B73F-76B442977326}" dt="2019-10-16T13:32:18.465" v="743" actId="255"/>
          <ac:spMkLst>
            <pc:docMk/>
            <pc:sldMk cId="3722593844" sldId="637"/>
            <ac:spMk id="3" creationId="{B0C2A71E-5009-4BAC-AAF4-7141BF01E4BC}"/>
          </ac:spMkLst>
        </pc:spChg>
      </pc:sldChg>
      <pc:sldChg chg="modSp">
        <pc:chgData name="Bill Worley" userId="d5727b78-093a-43e0-8ef1-9945ce3af7f4" providerId="ADAL" clId="{1F7D2278-9147-4B47-B73F-76B442977326}" dt="2019-10-16T13:33:55.244" v="784" actId="20577"/>
        <pc:sldMkLst>
          <pc:docMk/>
          <pc:sldMk cId="1526219060" sldId="638"/>
        </pc:sldMkLst>
        <pc:spChg chg="mod">
          <ac:chgData name="Bill Worley" userId="d5727b78-093a-43e0-8ef1-9945ce3af7f4" providerId="ADAL" clId="{1F7D2278-9147-4B47-B73F-76B442977326}" dt="2019-10-16T13:33:55.244" v="784" actId="20577"/>
          <ac:spMkLst>
            <pc:docMk/>
            <pc:sldMk cId="1526219060" sldId="638"/>
            <ac:spMk id="4" creationId="{44AA4757-5800-4B9A-A6F2-C80C78650550}"/>
          </ac:spMkLst>
        </pc:spChg>
      </pc:sldChg>
      <pc:sldChg chg="ord">
        <pc:chgData name="Bill Worley" userId="d5727b78-093a-43e0-8ef1-9945ce3af7f4" providerId="ADAL" clId="{1F7D2278-9147-4B47-B73F-76B442977326}" dt="2019-10-04T14:16:41.805" v="221"/>
        <pc:sldMkLst>
          <pc:docMk/>
          <pc:sldMk cId="3675976664" sldId="639"/>
        </pc:sldMkLst>
      </pc:sldChg>
      <pc:sldChg chg="modSp">
        <pc:chgData name="Bill Worley" userId="d5727b78-093a-43e0-8ef1-9945ce3af7f4" providerId="ADAL" clId="{1F7D2278-9147-4B47-B73F-76B442977326}" dt="2019-10-15T22:13:11.379" v="280" actId="20577"/>
        <pc:sldMkLst>
          <pc:docMk/>
          <pc:sldMk cId="4140508459" sldId="642"/>
        </pc:sldMkLst>
        <pc:spChg chg="mod">
          <ac:chgData name="Bill Worley" userId="d5727b78-093a-43e0-8ef1-9945ce3af7f4" providerId="ADAL" clId="{1F7D2278-9147-4B47-B73F-76B442977326}" dt="2019-10-15T22:13:11.379" v="280" actId="20577"/>
          <ac:spMkLst>
            <pc:docMk/>
            <pc:sldMk cId="4140508459" sldId="642"/>
            <ac:spMk id="4" creationId="{3812426E-0986-4CF6-982C-C1A54F6B1B48}"/>
          </ac:spMkLst>
        </pc:spChg>
      </pc:sldChg>
      <pc:sldChg chg="addSp delSp modSp add">
        <pc:chgData name="Bill Worley" userId="d5727b78-093a-43e0-8ef1-9945ce3af7f4" providerId="ADAL" clId="{1F7D2278-9147-4B47-B73F-76B442977326}" dt="2019-10-04T14:14:58.876" v="220" actId="1076"/>
        <pc:sldMkLst>
          <pc:docMk/>
          <pc:sldMk cId="1604957938" sldId="643"/>
        </pc:sldMkLst>
        <pc:spChg chg="add del mod">
          <ac:chgData name="Bill Worley" userId="d5727b78-093a-43e0-8ef1-9945ce3af7f4" providerId="ADAL" clId="{1F7D2278-9147-4B47-B73F-76B442977326}" dt="2019-10-04T13:55:18.429" v="213" actId="1076"/>
          <ac:spMkLst>
            <pc:docMk/>
            <pc:sldMk cId="1604957938" sldId="643"/>
            <ac:spMk id="2" creationId="{2C1ED8C7-DC8F-4794-88FB-C8620F4471D5}"/>
          </ac:spMkLst>
        </pc:spChg>
        <pc:spChg chg="del mod">
          <ac:chgData name="Bill Worley" userId="d5727b78-093a-43e0-8ef1-9945ce3af7f4" providerId="ADAL" clId="{1F7D2278-9147-4B47-B73F-76B442977326}" dt="2019-10-04T13:56:37.860" v="214"/>
          <ac:spMkLst>
            <pc:docMk/>
            <pc:sldMk cId="1604957938" sldId="643"/>
            <ac:spMk id="3" creationId="{13F28087-E375-44A7-8CAF-5142DB849B51}"/>
          </ac:spMkLst>
        </pc:spChg>
        <pc:spChg chg="add del mod">
          <ac:chgData name="Bill Worley" userId="d5727b78-093a-43e0-8ef1-9945ce3af7f4" providerId="ADAL" clId="{1F7D2278-9147-4B47-B73F-76B442977326}" dt="2019-10-04T13:55:09.645" v="211"/>
          <ac:spMkLst>
            <pc:docMk/>
            <pc:sldMk cId="1604957938" sldId="643"/>
            <ac:spMk id="4" creationId="{14A224E1-9A03-4637-80EB-3BF8C81BD6DA}"/>
          </ac:spMkLst>
        </pc:spChg>
        <pc:picChg chg="add mod">
          <ac:chgData name="Bill Worley" userId="d5727b78-093a-43e0-8ef1-9945ce3af7f4" providerId="ADAL" clId="{1F7D2278-9147-4B47-B73F-76B442977326}" dt="2019-10-04T14:09:20.503" v="217" actId="1076"/>
          <ac:picMkLst>
            <pc:docMk/>
            <pc:sldMk cId="1604957938" sldId="643"/>
            <ac:picMk id="5" creationId="{FEF4B912-212C-4221-B55D-AC6BECB214A5}"/>
          </ac:picMkLst>
        </pc:picChg>
        <pc:picChg chg="add mod">
          <ac:chgData name="Bill Worley" userId="d5727b78-093a-43e0-8ef1-9945ce3af7f4" providerId="ADAL" clId="{1F7D2278-9147-4B47-B73F-76B442977326}" dt="2019-10-04T14:14:58.876" v="220" actId="1076"/>
          <ac:picMkLst>
            <pc:docMk/>
            <pc:sldMk cId="1604957938" sldId="643"/>
            <ac:picMk id="6" creationId="{0E475EAE-69EE-46F6-AFD7-6355EF663915}"/>
          </ac:picMkLst>
        </pc:picChg>
      </pc:sldChg>
      <pc:sldChg chg="modSp">
        <pc:chgData name="Bill Worley" userId="d5727b78-093a-43e0-8ef1-9945ce3af7f4" providerId="ADAL" clId="{1F7D2278-9147-4B47-B73F-76B442977326}" dt="2019-10-16T13:31:44.806" v="742" actId="20577"/>
        <pc:sldMkLst>
          <pc:docMk/>
          <pc:sldMk cId="876828108" sldId="644"/>
        </pc:sldMkLst>
        <pc:spChg chg="mod">
          <ac:chgData name="Bill Worley" userId="d5727b78-093a-43e0-8ef1-9945ce3af7f4" providerId="ADAL" clId="{1F7D2278-9147-4B47-B73F-76B442977326}" dt="2019-10-16T13:25:04.257" v="328" actId="20577"/>
          <ac:spMkLst>
            <pc:docMk/>
            <pc:sldMk cId="876828108" sldId="644"/>
            <ac:spMk id="2" creationId="{8426EF91-779C-4B03-AC1A-3EF3B85AFC0E}"/>
          </ac:spMkLst>
        </pc:spChg>
        <pc:spChg chg="mod">
          <ac:chgData name="Bill Worley" userId="d5727b78-093a-43e0-8ef1-9945ce3af7f4" providerId="ADAL" clId="{1F7D2278-9147-4B47-B73F-76B442977326}" dt="2019-10-16T13:31:44.806" v="742" actId="20577"/>
          <ac:spMkLst>
            <pc:docMk/>
            <pc:sldMk cId="876828108" sldId="644"/>
            <ac:spMk id="3" creationId="{B0C2A71E-5009-4BAC-AAF4-7141BF01E4BC}"/>
          </ac:spMkLst>
        </pc:spChg>
      </pc:sldChg>
    </pc:docChg>
  </pc:docChgLst>
  <pc:docChgLst>
    <pc:chgData name="Bill Worley" userId="d5727b78-093a-43e0-8ef1-9945ce3af7f4" providerId="ADAL" clId="{8EE2865E-1D72-4415-B939-DED51B300A3D}"/>
    <pc:docChg chg="custSel addSld modSld sldOrd">
      <pc:chgData name="Bill Worley" userId="d5727b78-093a-43e0-8ef1-9945ce3af7f4" providerId="ADAL" clId="{8EE2865E-1D72-4415-B939-DED51B300A3D}" dt="2020-07-30T19:14:00.460" v="784" actId="20577"/>
      <pc:docMkLst>
        <pc:docMk/>
      </pc:docMkLst>
      <pc:sldChg chg="delSp modSp">
        <pc:chgData name="Bill Worley" userId="d5727b78-093a-43e0-8ef1-9945ce3af7f4" providerId="ADAL" clId="{8EE2865E-1D72-4415-B939-DED51B300A3D}" dt="2020-07-30T12:32:10.708" v="107"/>
        <pc:sldMkLst>
          <pc:docMk/>
          <pc:sldMk cId="2654637756" sldId="624"/>
        </pc:sldMkLst>
        <pc:spChg chg="mod">
          <ac:chgData name="Bill Worley" userId="d5727b78-093a-43e0-8ef1-9945ce3af7f4" providerId="ADAL" clId="{8EE2865E-1D72-4415-B939-DED51B300A3D}" dt="2020-07-28T11:59:47.041" v="22" actId="20577"/>
          <ac:spMkLst>
            <pc:docMk/>
            <pc:sldMk cId="2654637756" sldId="624"/>
            <ac:spMk id="6" creationId="{F9594586-7DC8-E441-82D4-398DE92EE61D}"/>
          </ac:spMkLst>
        </pc:spChg>
        <pc:spChg chg="del mod">
          <ac:chgData name="Bill Worley" userId="d5727b78-093a-43e0-8ef1-9945ce3af7f4" providerId="ADAL" clId="{8EE2865E-1D72-4415-B939-DED51B300A3D}" dt="2020-07-30T12:32:10.708" v="107"/>
          <ac:spMkLst>
            <pc:docMk/>
            <pc:sldMk cId="2654637756" sldId="624"/>
            <ac:spMk id="7" creationId="{56654821-8A3C-6645-96DB-5B76EE6BF262}"/>
          </ac:spMkLst>
        </pc:spChg>
      </pc:sldChg>
      <pc:sldChg chg="modSp">
        <pc:chgData name="Bill Worley" userId="d5727b78-093a-43e0-8ef1-9945ce3af7f4" providerId="ADAL" clId="{8EE2865E-1D72-4415-B939-DED51B300A3D}" dt="2020-07-30T12:34:00.971" v="126" actId="20577"/>
        <pc:sldMkLst>
          <pc:docMk/>
          <pc:sldMk cId="3722593844" sldId="637"/>
        </pc:sldMkLst>
        <pc:spChg chg="mod">
          <ac:chgData name="Bill Worley" userId="d5727b78-093a-43e0-8ef1-9945ce3af7f4" providerId="ADAL" clId="{8EE2865E-1D72-4415-B939-DED51B300A3D}" dt="2020-07-30T12:34:00.971" v="126" actId="20577"/>
          <ac:spMkLst>
            <pc:docMk/>
            <pc:sldMk cId="3722593844" sldId="637"/>
            <ac:spMk id="3" creationId="{B0C2A71E-5009-4BAC-AAF4-7141BF01E4BC}"/>
          </ac:spMkLst>
        </pc:spChg>
      </pc:sldChg>
      <pc:sldChg chg="modSp">
        <pc:chgData name="Bill Worley" userId="d5727b78-093a-43e0-8ef1-9945ce3af7f4" providerId="ADAL" clId="{8EE2865E-1D72-4415-B939-DED51B300A3D}" dt="2020-07-30T19:13:40.275" v="776" actId="20577"/>
        <pc:sldMkLst>
          <pc:docMk/>
          <pc:sldMk cId="1526219060" sldId="638"/>
        </pc:sldMkLst>
        <pc:spChg chg="mod">
          <ac:chgData name="Bill Worley" userId="d5727b78-093a-43e0-8ef1-9945ce3af7f4" providerId="ADAL" clId="{8EE2865E-1D72-4415-B939-DED51B300A3D}" dt="2020-07-30T19:13:40.275" v="776" actId="20577"/>
          <ac:spMkLst>
            <pc:docMk/>
            <pc:sldMk cId="1526219060" sldId="638"/>
            <ac:spMk id="4" creationId="{44AA4757-5800-4B9A-A6F2-C80C78650550}"/>
          </ac:spMkLst>
        </pc:spChg>
      </pc:sldChg>
      <pc:sldChg chg="ord">
        <pc:chgData name="Bill Worley" userId="d5727b78-093a-43e0-8ef1-9945ce3af7f4" providerId="ADAL" clId="{8EE2865E-1D72-4415-B939-DED51B300A3D}" dt="2020-07-28T12:04:21.233" v="46"/>
        <pc:sldMkLst>
          <pc:docMk/>
          <pc:sldMk cId="3609083524" sldId="640"/>
        </pc:sldMkLst>
      </pc:sldChg>
      <pc:sldChg chg="modSp">
        <pc:chgData name="Bill Worley" userId="d5727b78-093a-43e0-8ef1-9945ce3af7f4" providerId="ADAL" clId="{8EE2865E-1D72-4415-B939-DED51B300A3D}" dt="2020-07-30T13:39:47.865" v="772" actId="20577"/>
        <pc:sldMkLst>
          <pc:docMk/>
          <pc:sldMk cId="876828108" sldId="644"/>
        </pc:sldMkLst>
        <pc:spChg chg="mod">
          <ac:chgData name="Bill Worley" userId="d5727b78-093a-43e0-8ef1-9945ce3af7f4" providerId="ADAL" clId="{8EE2865E-1D72-4415-B939-DED51B300A3D}" dt="2020-07-30T13:39:47.865" v="772" actId="20577"/>
          <ac:spMkLst>
            <pc:docMk/>
            <pc:sldMk cId="876828108" sldId="644"/>
            <ac:spMk id="3" creationId="{B0C2A71E-5009-4BAC-AAF4-7141BF01E4BC}"/>
          </ac:spMkLst>
        </pc:spChg>
      </pc:sldChg>
      <pc:sldChg chg="modSp add ord">
        <pc:chgData name="Bill Worley" userId="d5727b78-093a-43e0-8ef1-9945ce3af7f4" providerId="ADAL" clId="{8EE2865E-1D72-4415-B939-DED51B300A3D}" dt="2020-07-30T19:14:00.460" v="784" actId="20577"/>
        <pc:sldMkLst>
          <pc:docMk/>
          <pc:sldMk cId="468643796" sldId="645"/>
        </pc:sldMkLst>
        <pc:spChg chg="mod">
          <ac:chgData name="Bill Worley" userId="d5727b78-093a-43e0-8ef1-9945ce3af7f4" providerId="ADAL" clId="{8EE2865E-1D72-4415-B939-DED51B300A3D}" dt="2020-07-30T12:37:04.478" v="150" actId="20577"/>
          <ac:spMkLst>
            <pc:docMk/>
            <pc:sldMk cId="468643796" sldId="645"/>
            <ac:spMk id="2" creationId="{9EE88468-9915-468E-BD1D-B2B44BE8A7C0}"/>
          </ac:spMkLst>
        </pc:spChg>
        <pc:spChg chg="mod">
          <ac:chgData name="Bill Worley" userId="d5727b78-093a-43e0-8ef1-9945ce3af7f4" providerId="ADAL" clId="{8EE2865E-1D72-4415-B939-DED51B300A3D}" dt="2020-07-30T19:14:00.460" v="784" actId="20577"/>
          <ac:spMkLst>
            <pc:docMk/>
            <pc:sldMk cId="468643796" sldId="645"/>
            <ac:spMk id="3" creationId="{78A4B535-F0DD-44C8-8182-34EEA012BD9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 hasCustomPrompt="1"/>
          </p:nvPr>
        </p:nvSpPr>
        <p:spPr>
          <a:xfrm>
            <a:off x="1770743" y="3261151"/>
            <a:ext cx="8171243" cy="369332"/>
          </a:xfrm>
        </p:spPr>
        <p:txBody>
          <a:bodyPr anchor="ctr"/>
          <a:lstStyle>
            <a:lvl1pPr algn="r">
              <a:defRPr sz="24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body" sz="quarter" idx="13" hasCustomPrompt="1"/>
          </p:nvPr>
        </p:nvSpPr>
        <p:spPr>
          <a:xfrm>
            <a:off x="1770743" y="6173491"/>
            <a:ext cx="8171243" cy="246221"/>
          </a:xfrm>
        </p:spPr>
        <p:txBody>
          <a:bodyPr wrap="square" anchor="ctr">
            <a:spAutoFit/>
          </a:bodyPr>
          <a:lstStyle>
            <a:lvl1pPr marL="0" indent="0" algn="r">
              <a:lnSpc>
                <a:spcPct val="100000"/>
              </a:lnSpc>
              <a:buFont typeface="Arial" pitchFamily="34" charset="0"/>
              <a:buNone/>
              <a:defRPr sz="1600" b="1" cap="all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subtitle</a:t>
            </a:r>
          </a:p>
        </p:txBody>
      </p:sp>
      <p:sp>
        <p:nvSpPr>
          <p:cNvPr id="10" name="TextBox 3"/>
          <p:cNvSpPr txBox="1"/>
          <p:nvPr/>
        </p:nvSpPr>
        <p:spPr>
          <a:xfrm>
            <a:off x="4418419" y="6535901"/>
            <a:ext cx="3355163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600" b="0" i="0" u="none" strike="noStrike" kern="300" cap="none" spc="5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2019, SAS Institute Inc. All rights reserved.</a:t>
            </a:r>
          </a:p>
        </p:txBody>
      </p:sp>
      <p:cxnSp>
        <p:nvCxnSpPr>
          <p:cNvPr id="7" name="Straight Connector 4"/>
          <p:cNvCxnSpPr/>
          <p:nvPr/>
        </p:nvCxnSpPr>
        <p:spPr bwMode="auto">
          <a:xfrm>
            <a:off x="10227733" y="0"/>
            <a:ext cx="0" cy="6858000"/>
          </a:xfrm>
          <a:prstGeom prst="line">
            <a:avLst/>
          </a:prstGeom>
          <a:solidFill>
            <a:schemeClr val="accent1"/>
          </a:solidFill>
          <a:ln w="12700" cap="flat" cmpd="sng" algn="ctr">
            <a:gradFill flip="none" rotWithShape="1">
              <a:gsLst>
                <a:gs pos="0">
                  <a:schemeClr val="accent1"/>
                </a:gs>
                <a:gs pos="100000">
                  <a:schemeClr val="accent1">
                    <a:alpha val="0"/>
                  </a:schemeClr>
                </a:gs>
              </a:gsLst>
              <a:lin ang="540000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2" name="Picture 5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117" y="3235932"/>
            <a:ext cx="967291" cy="3861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14" y="3206679"/>
            <a:ext cx="906409" cy="393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815541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04800" y="228600"/>
            <a:ext cx="11582400" cy="369332"/>
          </a:xfrm>
        </p:spPr>
        <p:txBody>
          <a:bodyPr anchor="ctr" anchorCtr="0"/>
          <a:lstStyle/>
          <a:p>
            <a:r>
              <a:rPr lang="en-US" dirty="0"/>
              <a:t>Click to edit 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609600" y="914400"/>
            <a:ext cx="10977035" cy="1677382"/>
          </a:xfrm>
        </p:spPr>
        <p:txBody>
          <a:bodyPr wrap="square" anchor="t">
            <a:spAutoFit/>
          </a:bodyPr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en-US" dirty="0"/>
              <a:t>Click to 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8856734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987818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01C20B1B-38B2-DB4B-9F6D-6CEBCA77D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437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Footer_16x9_06.pn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6502414"/>
            <a:ext cx="12192000" cy="35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11582400" cy="369332"/>
          </a:xfrm>
          <a:prstGeom prst="rect">
            <a:avLst/>
          </a:prstGeom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914400"/>
            <a:ext cx="10972800" cy="1677382"/>
          </a:xfrm>
          <a:prstGeom prst="rect">
            <a:avLst/>
          </a:prstGeom>
        </p:spPr>
        <p:txBody>
          <a:bodyPr vert="horz" lIns="0" tIns="0" rIns="0" bIns="0" rtlCol="0" anchor="t" anchorCtr="0">
            <a:spAutoFit/>
          </a:bodyPr>
          <a:lstStyle/>
          <a:p>
            <a:pPr lvl="0"/>
            <a:r>
              <a:rPr lang="en-US" dirty="0"/>
              <a:t>Click to edit Master text styles	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extBox 3"/>
          <p:cNvSpPr txBox="1"/>
          <p:nvPr/>
        </p:nvSpPr>
        <p:spPr>
          <a:xfrm>
            <a:off x="4064001" y="6534728"/>
            <a:ext cx="4064000" cy="276999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marL="0" marR="0" lvl="0" indent="0" algn="ctr" defTabSz="27432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600" b="0" i="0" u="none" strike="noStrike" kern="300" cap="none" spc="50" normalizeH="0" baseline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</a:br>
            <a:r>
              <a:rPr kumimoji="0" lang="en-US" sz="600" b="0" i="0" u="none" strike="noStrike" kern="300" cap="none" spc="50" normalizeH="0" baseline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n-lt"/>
                <a:ea typeface="ＭＳ Ｐゴシック" pitchFamily="34" charset="-128"/>
                <a:cs typeface="Arial"/>
              </a:rPr>
              <a:t>Copyright © 2013, SAS Institute Inc. All rights reserved.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57" y="6525549"/>
            <a:ext cx="651631" cy="283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708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fade/>
  </p:transition>
  <p:txStyles>
    <p:titleStyle>
      <a:lvl1pPr algn="l" defTabSz="182880" rtl="0" eaLnBrk="1" latinLnBrk="0" hangingPunct="1">
        <a:spcBef>
          <a:spcPct val="0"/>
        </a:spcBef>
        <a:buNone/>
        <a:defRPr sz="2400" kern="1200" cap="all" baseline="0">
          <a:solidFill>
            <a:schemeClr val="accent3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36576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2"/>
        </a:buClr>
        <a:buSzPct val="80000"/>
        <a:buFont typeface="Arial" pitchFamily="34" charset="0"/>
        <a:buChar char="•"/>
        <a:defRPr sz="2400" b="0" kern="1200" cap="none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65760" indent="-182880" algn="l" defTabSz="36576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2"/>
        </a:buClr>
        <a:buSzPct val="80000"/>
        <a:buFont typeface="Arial" pitchFamily="34" charset="0"/>
        <a:buChar char="•"/>
        <a:tabLst/>
        <a:defRPr sz="20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548640" indent="-182880" algn="l" defTabSz="36576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2"/>
        </a:buClr>
        <a:buSzPct val="80000"/>
        <a:buFont typeface="Arial" pitchFamily="34" charset="0"/>
        <a:buChar char="•"/>
        <a:defRPr sz="18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31520" indent="-182880" algn="l" defTabSz="36576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2"/>
        </a:buClr>
        <a:buSzPct val="80000"/>
        <a:buFont typeface="Arial" pitchFamily="34" charset="0"/>
        <a:buChar char="•"/>
        <a:defRPr sz="16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902970" indent="-171450" algn="l" defTabSz="36576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accent2"/>
        </a:buClr>
        <a:buSzPct val="80000"/>
        <a:buFont typeface="Arial" pitchFamily="34" charset="0"/>
        <a:buChar char="•"/>
        <a:defRPr sz="1100" kern="1200" baseline="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5pPr>
      <a:lvl6pPr marL="109728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6pPr>
      <a:lvl7pPr marL="1280160" indent="-182880" algn="l" defTabSz="36576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7pPr>
      <a:lvl8pPr marL="1463040" indent="-182880" algn="l" defTabSz="91440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8pPr>
      <a:lvl9pPr marL="1645920" indent="-182880" algn="l" defTabSz="365760" rtl="0" eaLnBrk="1" latinLnBrk="0" hangingPunct="1">
        <a:lnSpc>
          <a:spcPct val="120000"/>
        </a:lnSpc>
        <a:spcBef>
          <a:spcPts val="0"/>
        </a:spcBef>
        <a:buClr>
          <a:schemeClr val="accent1"/>
        </a:buClr>
        <a:buSzPct val="80000"/>
        <a:buFont typeface="Arial" pitchFamily="34" charset="0"/>
        <a:buChar char="•"/>
        <a:defRPr sz="10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odes_of_variation" TargetMode="External"/><Relationship Id="rId2" Type="http://schemas.openxmlformats.org/officeDocument/2006/relationships/hyperlink" Target="https://en.wikipedia.org/wiki/Statistic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Functional_data_analysi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FDE76C-A163-41F9-B2CE-93B773E4E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0743" y="3076485"/>
            <a:ext cx="8171243" cy="738664"/>
          </a:xfrm>
        </p:spPr>
        <p:txBody>
          <a:bodyPr/>
          <a:lstStyle/>
          <a:p>
            <a:pPr algn="l"/>
            <a:r>
              <a:rPr lang="en-US" dirty="0"/>
              <a:t>Using FDE and DOE to Help Build Predictive models for Spectral Data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9594586-7DC8-E441-82D4-398DE92EE61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70742" y="5372862"/>
            <a:ext cx="8474967" cy="984885"/>
          </a:xfrm>
        </p:spPr>
        <p:txBody>
          <a:bodyPr/>
          <a:lstStyle/>
          <a:p>
            <a:pPr algn="l"/>
            <a:r>
              <a:rPr lang="en-US" sz="1800" dirty="0"/>
              <a:t>Bill WorLEY												 </a:t>
            </a:r>
          </a:p>
          <a:p>
            <a:pPr algn="l"/>
            <a:r>
              <a:rPr lang="en-US" sz="1800" cap="none" dirty="0"/>
              <a:t>Sr. Systems Engineer - Global Technical Enablement					 		</a:t>
            </a:r>
          </a:p>
          <a:p>
            <a:pPr algn="l"/>
            <a:r>
              <a:rPr lang="en-US" sz="1800" cap="none" dirty="0"/>
              <a:t>JMP Division													 	</a:t>
            </a:r>
          </a:p>
        </p:txBody>
      </p:sp>
    </p:spTree>
    <p:extLst>
      <p:ext uri="{BB962C8B-B14F-4D97-AF65-F5344CB8AC3E}">
        <p14:creationId xmlns:p14="http://schemas.microsoft.com/office/powerpoint/2010/main" val="2654637756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3775A-DC45-4E8C-A0CD-390090A539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174" y="213717"/>
            <a:ext cx="11582400" cy="738664"/>
          </a:xfrm>
        </p:spPr>
        <p:txBody>
          <a:bodyPr/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Conclusion</a:t>
            </a:r>
            <a:br>
              <a:rPr lang="en-US" dirty="0">
                <a:latin typeface="CalibriLight"/>
              </a:rPr>
            </a:b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12426E-0986-4CF6-982C-C1A54F6B1B48}"/>
              </a:ext>
            </a:extLst>
          </p:cNvPr>
          <p:cNvSpPr/>
          <p:nvPr/>
        </p:nvSpPr>
        <p:spPr>
          <a:xfrm>
            <a:off x="973776" y="1011758"/>
            <a:ext cx="1050966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Compress the available information regarding spectral wavelengths or mass of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different options via functional principal components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Use covariate DOE to select the “corners of the box” for testing representative sample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spectra based on Design of Experiments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Model the data via PLS – Generalized Regression is an excellent alternative option or you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you may need to use more sophisticated techniques </a:t>
            </a:r>
            <a:r>
              <a:rPr lang="en-US" sz="22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including Neural Nets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Find the overall optimum solution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• As new samples are tested the spectral data can be input into the data table to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determine level of active or desired component.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Highly efficient experimentation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→ </a:t>
            </a: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Sustainable empirical model based on spectral data/wavelengths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     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508459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6EF91-779C-4B03-AC1A-3EF3B85A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little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A71E-5009-4BAC-AAF4-7141BF01E4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914400"/>
            <a:ext cx="10977035" cy="3708708"/>
          </a:xfrm>
        </p:spPr>
        <p:txBody>
          <a:bodyPr/>
          <a:lstStyle/>
          <a:p>
            <a:r>
              <a:rPr lang="en-US" dirty="0"/>
              <a:t>This spectral analysis approach is based on a QSAR-like material selection approach that was developed previously </a:t>
            </a:r>
          </a:p>
          <a:p>
            <a:r>
              <a:rPr lang="en-US" dirty="0"/>
              <a:t>Looked for other opportunities to apply this approach with highly correlated data.</a:t>
            </a:r>
          </a:p>
          <a:p>
            <a:r>
              <a:rPr lang="en-US" dirty="0"/>
              <a:t>Spectral data was a clear choice for highly correlated data.</a:t>
            </a:r>
          </a:p>
          <a:p>
            <a:r>
              <a:rPr lang="en-US" dirty="0"/>
              <a:t>Continuous response for octane rating.  Added mass spectral data and Near IR data with a categorical response.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82810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7B2326-017A-41E4-942A-A17EACFE1A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1020CE-A901-4846-A119-D9A312F36B08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CA013F3-E91B-431E-8F4B-C1CAD3C584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0264"/>
            <a:ext cx="12192000" cy="6717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083524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26EF91-779C-4B03-AC1A-3EF3B85A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twist on Analyzing Spectral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C2A71E-5009-4BAC-AAF4-7141BF01E4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914400"/>
            <a:ext cx="10977035" cy="4154984"/>
          </a:xfrm>
        </p:spPr>
        <p:txBody>
          <a:bodyPr/>
          <a:lstStyle/>
          <a:p>
            <a:r>
              <a:rPr lang="en-US" dirty="0"/>
              <a:t>Partial Least Squares (PLS) has been used to analyze and build predictive models for spectral data. (ex. </a:t>
            </a:r>
            <a:r>
              <a:rPr lang="en-US" dirty="0" err="1"/>
              <a:t>gasoline.jmp</a:t>
            </a:r>
            <a:r>
              <a:rPr lang="en-US" dirty="0"/>
              <a:t>)</a:t>
            </a:r>
          </a:p>
          <a:p>
            <a:r>
              <a:rPr lang="en-US" dirty="0"/>
              <a:t>Applying multivariate techniques to show how to build good predictive models with far fewer conditions. </a:t>
            </a:r>
          </a:p>
          <a:p>
            <a:endParaRPr lang="en-US" dirty="0"/>
          </a:p>
          <a:p>
            <a:r>
              <a:rPr lang="en-US" dirty="0"/>
              <a:t>Why would you want to do the analysis differently? </a:t>
            </a:r>
          </a:p>
          <a:p>
            <a:pPr lvl="1"/>
            <a:r>
              <a:rPr lang="en-US" sz="2400" dirty="0"/>
              <a:t>Time savings</a:t>
            </a:r>
          </a:p>
          <a:p>
            <a:pPr lvl="1"/>
            <a:r>
              <a:rPr lang="en-US" sz="2400" dirty="0"/>
              <a:t>Getting as good or better predictive model with about 25 percent of the data.</a:t>
            </a:r>
          </a:p>
          <a:p>
            <a:pPr lvl="1"/>
            <a:r>
              <a:rPr lang="en-US" sz="2400" dirty="0"/>
              <a:t>Using penalized regression helps determine the important “factors” making for simpler models.</a:t>
            </a:r>
          </a:p>
        </p:txBody>
      </p:sp>
    </p:spTree>
    <p:extLst>
      <p:ext uri="{BB962C8B-B14F-4D97-AF65-F5344CB8AC3E}">
        <p14:creationId xmlns:p14="http://schemas.microsoft.com/office/powerpoint/2010/main" val="372259384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5B80BF-0107-431D-A9A2-D8B9DE3A4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60 Gasoline NIR Spectra overlaid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62D7FC-246D-48CF-B07D-621D78CD44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2074" y="675444"/>
            <a:ext cx="8944200" cy="5745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97666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042A9-BAF6-4FD4-94F9-5F29223EA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5" y="-62495"/>
            <a:ext cx="11582400" cy="800219"/>
          </a:xfrm>
        </p:spPr>
        <p:txBody>
          <a:bodyPr/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 How it’s Done</a:t>
            </a:r>
            <a:b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4AA4757-5800-4B9A-A6F2-C80C78650550}"/>
              </a:ext>
            </a:extLst>
          </p:cNvPr>
          <p:cNvSpPr/>
          <p:nvPr/>
        </p:nvSpPr>
        <p:spPr>
          <a:xfrm>
            <a:off x="145774" y="372973"/>
            <a:ext cx="1171492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Steps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1. Take spectra of the desired samples.  No need for output (Y) information at this point.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2. Identify most prominent dimensions in the spectra by Row with Functional Principal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Components, f(PC’s), from Functional Data Explorer – not for use in the traditional sense!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3. Create an experimental design using the f(PC’s) as factors (covariates)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4. Run the experiment – gather the output of interest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5. Model the results via PLS, and/or Generalized Regression (or other methods able to handle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   correlated factors)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6. Determine the overall optimum solution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7. Use this sustainable model to determine the “outcome” for all future samples*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 - the model will hold true for samples analyzed using the same calibrated instrument	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621906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88468-9915-468E-BD1D-B2B44BE8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Important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4B535-F0DD-44C8-8182-34EEA012BD99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609600" y="914400"/>
            <a:ext cx="10977035" cy="4909036"/>
          </a:xfrm>
        </p:spPr>
        <p:txBody>
          <a:bodyPr/>
          <a:lstStyle/>
          <a:p>
            <a:r>
              <a:rPr lang="en-US" sz="2000" dirty="0"/>
              <a:t>Partial Least Squares - is a technique that reduces the predictors to a smaller set of uncorrelated latent variables – particularly well suited when there are more predictors than observations and/or when the predictors are highly correlated.  *Wikipedia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Principal Components - is a technique for reducing the dimensionality of datasets, increasing interpretability but at the same time minimizing information loss. It does so by creating new uncorrelated variables that successively maximize variance. * IT Jolliffe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Functional Data Analysis - analyzes </a:t>
            </a:r>
            <a:r>
              <a:rPr lang="en-US" sz="2000" b="1" dirty="0"/>
              <a:t>data</a:t>
            </a:r>
            <a:r>
              <a:rPr lang="en-US" sz="2000" dirty="0"/>
              <a:t> providing information about curves, surfaces or anything else varying over a continuum. *Wikipedia</a:t>
            </a:r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Functional Principal Components - is a </a:t>
            </a:r>
            <a:r>
              <a:rPr lang="en-US" sz="2000" dirty="0">
                <a:hlinkClick r:id="rId2" tooltip="Statistics"/>
              </a:rPr>
              <a:t>statistical method</a:t>
            </a:r>
            <a:r>
              <a:rPr lang="en-US" sz="2000" dirty="0"/>
              <a:t> for investigating the dominant </a:t>
            </a:r>
            <a:r>
              <a:rPr lang="en-US" sz="2000" dirty="0">
                <a:hlinkClick r:id="rId3" tooltip="Modes of variation"/>
              </a:rPr>
              <a:t>modes of variation</a:t>
            </a:r>
            <a:r>
              <a:rPr lang="en-US" sz="2000" dirty="0"/>
              <a:t> of </a:t>
            </a:r>
            <a:r>
              <a:rPr lang="en-US" sz="2000" dirty="0">
                <a:hlinkClick r:id="rId4" tooltip="Functional data analysis"/>
              </a:rPr>
              <a:t>functional data</a:t>
            </a:r>
            <a:r>
              <a:rPr lang="en-US" sz="2000" dirty="0"/>
              <a:t>. * Wikipedia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8643796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ED8C7-DC8F-4794-88FB-C8620F447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0" y="150670"/>
            <a:ext cx="11582400" cy="1107996"/>
          </a:xfrm>
        </p:spPr>
        <p:txBody>
          <a:bodyPr/>
          <a:lstStyle/>
          <a:p>
            <a:r>
              <a:rPr lang="en-US" dirty="0"/>
              <a:t>Multivariate Control Charts </a:t>
            </a:r>
            <a:br>
              <a:rPr lang="en-US" dirty="0"/>
            </a:br>
            <a:r>
              <a:rPr lang="en-US" dirty="0"/>
              <a:t>Determining the number of Principle Components for the covariate DOE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F4B912-212C-4221-B55D-AC6BECB214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273" y="1334928"/>
            <a:ext cx="6748748" cy="489002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475EAE-69EE-46F6-AFD7-6355EF663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666" y="1334928"/>
            <a:ext cx="3751908" cy="2849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57938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FE71012-E08A-49BA-B1B8-F856A945B175}"/>
              </a:ext>
            </a:extLst>
          </p:cNvPr>
          <p:cNvSpPr txBox="1"/>
          <p:nvPr/>
        </p:nvSpPr>
        <p:spPr>
          <a:xfrm>
            <a:off x="3503220" y="2517569"/>
            <a:ext cx="45482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JMP Demo</a:t>
            </a:r>
          </a:p>
        </p:txBody>
      </p:sp>
    </p:spTree>
    <p:extLst>
      <p:ext uri="{BB962C8B-B14F-4D97-AF65-F5344CB8AC3E}">
        <p14:creationId xmlns:p14="http://schemas.microsoft.com/office/powerpoint/2010/main" val="374586608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ompany_Confidential_4x3_2012">
  <a:themeElements>
    <a:clrScheme name="SAS_2012_Theme_Colors">
      <a:dk1>
        <a:srgbClr val="000000"/>
      </a:dk1>
      <a:lt1>
        <a:sysClr val="window" lastClr="FFFFFF"/>
      </a:lt1>
      <a:dk2>
        <a:srgbClr val="596267"/>
      </a:dk2>
      <a:lt2>
        <a:srgbClr val="B0B7BB"/>
      </a:lt2>
      <a:accent1>
        <a:srgbClr val="007DC3"/>
      </a:accent1>
      <a:accent2>
        <a:srgbClr val="00539B"/>
      </a:accent2>
      <a:accent3>
        <a:srgbClr val="003B76"/>
      </a:accent3>
      <a:accent4>
        <a:srgbClr val="5BCAF1"/>
      </a:accent4>
      <a:accent5>
        <a:srgbClr val="42C826"/>
      </a:accent5>
      <a:accent6>
        <a:srgbClr val="FF7E27"/>
      </a:accent6>
      <a:hlink>
        <a:srgbClr val="007DC3"/>
      </a:hlink>
      <a:folHlink>
        <a:srgbClr val="B8F7FF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>
            <a:solidFill>
              <a:schemeClr val="accent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JMP_External_Presentation_4x3.pptx" id="{68C599C6-50B5-4158-BD3E-A770B84DC40F}" vid="{467E2869-7685-4750-8E62-3CB7728ABD1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A705E2F55056A4DB3824DF1DBA5B9AC" ma:contentTypeVersion="10" ma:contentTypeDescription="Create a new document." ma:contentTypeScope="" ma:versionID="6ca82b3dfb6d689db7f9d8d824b12940">
  <xsd:schema xmlns:xsd="http://www.w3.org/2001/XMLSchema" xmlns:xs="http://www.w3.org/2001/XMLSchema" xmlns:p="http://schemas.microsoft.com/office/2006/metadata/properties" xmlns:ns3="c5fcdc2e-a883-40e1-84ca-5c7454d45a86" targetNamespace="http://schemas.microsoft.com/office/2006/metadata/properties" ma:root="true" ma:fieldsID="1ff056bbaee9bc1164f55313006117f3" ns3:_="">
    <xsd:import namespace="c5fcdc2e-a883-40e1-84ca-5c7454d45a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fcdc2e-a883-40e1-84ca-5c7454d45a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7E33CA2-7BDE-4410-B4BD-AA3B44666E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DE5F88A-53CB-44BC-8673-416939CE73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fcdc2e-a883-40e1-84ca-5c7454d45a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DCFBB04-ED0E-4F61-ABEE-867820C7FEF5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5fcdc2e-a883-40e1-84ca-5c7454d45a86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2519</TotalTime>
  <Words>633</Words>
  <Application>Microsoft Office PowerPoint</Application>
  <PresentationFormat>Widescreen</PresentationFormat>
  <Paragraphs>54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Arial Black</vt:lpstr>
      <vt:lpstr>Calibri</vt:lpstr>
      <vt:lpstr>CalibriLight</vt:lpstr>
      <vt:lpstr>Company_Confidential_4x3_2012</vt:lpstr>
      <vt:lpstr>Using FDE and DOE to Help Build Predictive models for Spectral Data</vt:lpstr>
      <vt:lpstr>A little History</vt:lpstr>
      <vt:lpstr>PowerPoint Presentation</vt:lpstr>
      <vt:lpstr>A twist on Analyzing Spectral Data</vt:lpstr>
      <vt:lpstr>60 Gasoline NIR Spectra overlaid</vt:lpstr>
      <vt:lpstr>  How it’s Done </vt:lpstr>
      <vt:lpstr>Some Important Concepts</vt:lpstr>
      <vt:lpstr>Multivariate Control Charts  Determining the number of Principle Components for the covariate DOE</vt:lpstr>
      <vt:lpstr>PowerPoint Presentation</vt:lpstr>
      <vt:lpstr>Conclusion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FDE and DOE to Help Build Predictive models for Spectral Data</dc:title>
  <dc:creator>Bill Worley</dc:creator>
  <cp:lastModifiedBy>Bill Worley</cp:lastModifiedBy>
  <cp:revision>9</cp:revision>
  <dcterms:created xsi:type="dcterms:W3CDTF">2019-10-04T13:30:50Z</dcterms:created>
  <dcterms:modified xsi:type="dcterms:W3CDTF">2020-07-30T19:14:24Z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0x010100CA705E2F55056A4DB3824DF1DBA5B9AC</vt:lpwstr>
  </property>
</Properties>
</file>