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removePersonalInfoOnSave="1" saveSubsetFonts="1">
  <p:sldMasterIdLst>
    <p:sldMasterId id="2147484016" r:id="rId4"/>
  </p:sldMasterIdLst>
  <p:notesMasterIdLst>
    <p:notesMasterId r:id="rId15"/>
  </p:notesMasterIdLst>
  <p:sldIdLst>
    <p:sldId id="256" r:id="rId5"/>
    <p:sldId id="1178" r:id="rId6"/>
    <p:sldId id="387" r:id="rId7"/>
    <p:sldId id="376" r:id="rId8"/>
    <p:sldId id="1183" r:id="rId9"/>
    <p:sldId id="366" r:id="rId10"/>
    <p:sldId id="354" r:id="rId11"/>
    <p:sldId id="360" r:id="rId12"/>
    <p:sldId id="364" r:id="rId13"/>
    <p:sldId id="1185" r:id="rId14"/>
  </p:sldIdLst>
  <p:sldSz cx="9144000" cy="5143500" type="screen16x9"/>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620" userDrawn="1">
          <p15:clr>
            <a:srgbClr val="A4A3A4"/>
          </p15:clr>
        </p15:guide>
        <p15:guide id="2" pos="2880">
          <p15:clr>
            <a:srgbClr val="A4A3A4"/>
          </p15:clr>
        </p15:guide>
        <p15:guide id="3" orient="horz" pos="1619">
          <p15:clr>
            <a:srgbClr val="A4A3A4"/>
          </p15:clr>
        </p15:guide>
      </p15:sldGuideLst>
    </p:ext>
    <p:ext uri="{2D200454-40CA-4A62-9FC3-DE9A4176ACB9}">
      <p15:notesGuideLst xmlns:p15="http://schemas.microsoft.com/office/powerpoint/2012/main">
        <p15:guide id="1" orient="horz" pos="2881">
          <p15:clr>
            <a:srgbClr val="A4A3A4"/>
          </p15:clr>
        </p15:guide>
        <p15:guide id="2" pos="2160">
          <p15:clr>
            <a:srgbClr val="A4A3A4"/>
          </p15:clr>
        </p15:guide>
        <p15:guide id="3" orient="horz" pos="2876">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8050DC4E-14F5-4CF3-B728-386942D7B367}" v="3" dt="2020-06-04T17:53:12.311"/>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7647" autoAdjust="0"/>
    <p:restoredTop sz="94660"/>
  </p:normalViewPr>
  <p:slideViewPr>
    <p:cSldViewPr snapToGrid="0">
      <p:cViewPr varScale="1">
        <p:scale>
          <a:sx n="92" d="100"/>
          <a:sy n="92" d="100"/>
        </p:scale>
        <p:origin x="576" y="84"/>
      </p:cViewPr>
      <p:guideLst>
        <p:guide orient="horz" pos="1620"/>
        <p:guide pos="2880"/>
        <p:guide orient="horz" pos="1619"/>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2881"/>
        <p:guide pos="2160"/>
        <p:guide orient="horz" pos="2876"/>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5/10/relationships/revisionInfo" Target="revisionInfo.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notesMaster" Target="notesMasters/notesMaster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716C28F-603A-496F-BC90-E19DA10C09F9}" type="datetimeFigureOut">
              <a:rPr lang="en-US" smtClean="0"/>
              <a:t>6/4/2020</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EA49DF7-0BDB-4498-B5A4-C4FE06FB1081}" type="slidenum">
              <a:rPr lang="en-US" smtClean="0"/>
              <a:t>‹#›</a:t>
            </a:fld>
            <a:endParaRPr lang="en-US"/>
          </a:p>
        </p:txBody>
      </p:sp>
    </p:spTree>
    <p:extLst>
      <p:ext uri="{BB962C8B-B14F-4D97-AF65-F5344CB8AC3E}">
        <p14:creationId xmlns:p14="http://schemas.microsoft.com/office/powerpoint/2010/main" val="390751154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hyperlink" Target="http://www.sas.com/" TargetMode="External"/><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le Slide">
    <p:bg>
      <p:bgPr>
        <a:gradFill>
          <a:gsLst>
            <a:gs pos="0">
              <a:srgbClr val="1D73BA">
                <a:lumMod val="55000"/>
                <a:lumOff val="45000"/>
              </a:srgbClr>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sp>
        <p:nvSpPr>
          <p:cNvPr id="5" name="Title 1"/>
          <p:cNvSpPr>
            <a:spLocks noGrp="1"/>
          </p:cNvSpPr>
          <p:nvPr>
            <p:ph type="title" hasCustomPrompt="1"/>
          </p:nvPr>
        </p:nvSpPr>
        <p:spPr>
          <a:xfrm>
            <a:off x="274320" y="2057400"/>
            <a:ext cx="8572500" cy="276999"/>
          </a:xfrm>
        </p:spPr>
        <p:txBody>
          <a:bodyPr wrap="square" lIns="0" tIns="0" rIns="0" bIns="0" anchor="ctr" anchorCtr="0">
            <a:noAutofit/>
          </a:bodyPr>
          <a:lstStyle>
            <a:lvl1pPr algn="l">
              <a:defRPr sz="2100" cap="none" baseline="0">
                <a:solidFill>
                  <a:schemeClr val="bg1"/>
                </a:solidFill>
              </a:defRPr>
            </a:lvl1pPr>
          </a:lstStyle>
          <a:p>
            <a:r>
              <a:rPr lang="en-US" dirty="0"/>
              <a:t>Click to Edit Title</a:t>
            </a:r>
          </a:p>
        </p:txBody>
      </p:sp>
      <p:sp>
        <p:nvSpPr>
          <p:cNvPr id="8" name="Subtitle 2"/>
          <p:cNvSpPr>
            <a:spLocks noGrp="1"/>
          </p:cNvSpPr>
          <p:nvPr>
            <p:ph type="body" sz="quarter" idx="13" hasCustomPrompt="1"/>
          </p:nvPr>
        </p:nvSpPr>
        <p:spPr>
          <a:xfrm>
            <a:off x="274320" y="2444138"/>
            <a:ext cx="8572500" cy="197939"/>
          </a:xfrm>
        </p:spPr>
        <p:txBody>
          <a:bodyPr wrap="square" anchor="ctr" anchorCtr="0">
            <a:spAutoFit/>
          </a:bodyPr>
          <a:lstStyle>
            <a:lvl1pPr marL="0" indent="-102870" algn="l">
              <a:lnSpc>
                <a:spcPct val="85000"/>
              </a:lnSpc>
              <a:spcBef>
                <a:spcPts val="450"/>
              </a:spcBef>
              <a:buFont typeface="Arial" pitchFamily="34" charset="0"/>
              <a:buNone/>
              <a:defRPr sz="1500" b="0" cap="none" baseline="0">
                <a:solidFill>
                  <a:schemeClr val="bg1"/>
                </a:solidFill>
                <a:latin typeface="+mn-lt"/>
              </a:defRPr>
            </a:lvl1pPr>
          </a:lstStyle>
          <a:p>
            <a:pPr lvl="0"/>
            <a:r>
              <a:rPr lang="en-US" dirty="0"/>
              <a:t>Click to edit subtitle</a:t>
            </a:r>
          </a:p>
        </p:txBody>
      </p:sp>
      <p:pic>
        <p:nvPicPr>
          <p:cNvPr id="15" name="Picture 14">
            <a:extLst>
              <a:ext uri="{FF2B5EF4-FFF2-40B4-BE49-F238E27FC236}">
                <a16:creationId xmlns:a16="http://schemas.microsoft.com/office/drawing/2014/main" id="{68EBD4F0-4FE7-DE4D-980A-7338D7231A6E}"/>
              </a:ext>
            </a:extLst>
          </p:cNvPr>
          <p:cNvPicPr>
            <a:picLocks noChangeAspect="1"/>
          </p:cNvPicPr>
          <p:nvPr/>
        </p:nvPicPr>
        <p:blipFill rotWithShape="1">
          <a:blip r:embed="rId2">
            <a:alphaModFix amt="55000"/>
          </a:blip>
          <a:srcRect t="1" r="13180" b="4107"/>
          <a:stretch/>
        </p:blipFill>
        <p:spPr>
          <a:xfrm>
            <a:off x="5956666" y="1657887"/>
            <a:ext cx="3187337" cy="3485614"/>
          </a:xfrm>
          <a:prstGeom prst="rect">
            <a:avLst/>
          </a:prstGeom>
        </p:spPr>
      </p:pic>
      <p:sp>
        <p:nvSpPr>
          <p:cNvPr id="7" name="TextBox 3">
            <a:extLst>
              <a:ext uri="{FF2B5EF4-FFF2-40B4-BE49-F238E27FC236}">
                <a16:creationId xmlns:a16="http://schemas.microsoft.com/office/drawing/2014/main" id="{33162171-092A-4276-8F19-A17FBB0753CA}"/>
              </a:ext>
            </a:extLst>
          </p:cNvPr>
          <p:cNvSpPr txBox="1">
            <a:spLocks noChangeAspect="1"/>
          </p:cNvSpPr>
          <p:nvPr/>
        </p:nvSpPr>
        <p:spPr>
          <a:xfrm>
            <a:off x="3773686" y="4952155"/>
            <a:ext cx="1587486" cy="86627"/>
          </a:xfrm>
          <a:prstGeom prst="rect">
            <a:avLst/>
          </a:prstGeom>
          <a:noFill/>
        </p:spPr>
        <p:txBody>
          <a:bodyPr wrap="none" lIns="0" tIns="0" rIns="0" bIns="0" anchor="ctr" anchorCtr="1">
            <a:spAutoFit/>
          </a:bodyPr>
          <a:lstStyle/>
          <a:p>
            <a:pPr marL="0" marR="0" lvl="0" indent="0" algn="ctr" defTabSz="154301" rtl="0" eaLnBrk="0" fontAlgn="auto" latinLnBrk="0" hangingPunct="0">
              <a:lnSpc>
                <a:spcPct val="100000"/>
              </a:lnSpc>
              <a:spcBef>
                <a:spcPts val="0"/>
              </a:spcBef>
              <a:spcAft>
                <a:spcPts val="0"/>
              </a:spcAft>
              <a:buClrTx/>
              <a:buSzTx/>
              <a:buFontTx/>
              <a:buNone/>
              <a:tabLst/>
              <a:defRPr/>
            </a:pPr>
            <a:r>
              <a:rPr kumimoji="0" lang="en-US" sz="563" b="0" i="0" u="none" strike="noStrike" kern="300" cap="none" spc="28" normalizeH="0" baseline="0" noProof="0" dirty="0">
                <a:ln>
                  <a:noFill/>
                </a:ln>
                <a:solidFill>
                  <a:schemeClr val="accent2">
                    <a:lumMod val="20000"/>
                    <a:lumOff val="80000"/>
                  </a:schemeClr>
                </a:solidFill>
                <a:effectLst/>
                <a:uLnTx/>
                <a:uFillTx/>
                <a:latin typeface="+mn-lt"/>
                <a:ea typeface="Calibri" charset="0"/>
                <a:cs typeface="Arial" panose="020B0604020202020204" pitchFamily="34" charset="0"/>
              </a:rPr>
              <a:t>Copyright © SAS Institute Inc. All rights reserved.</a:t>
            </a:r>
          </a:p>
        </p:txBody>
      </p:sp>
      <p:grpSp>
        <p:nvGrpSpPr>
          <p:cNvPr id="11" name="Group 10">
            <a:extLst>
              <a:ext uri="{FF2B5EF4-FFF2-40B4-BE49-F238E27FC236}">
                <a16:creationId xmlns:a16="http://schemas.microsoft.com/office/drawing/2014/main" id="{3BBD6577-8EEF-447D-B14B-0BA78A5ED550}"/>
              </a:ext>
            </a:extLst>
          </p:cNvPr>
          <p:cNvGrpSpPr>
            <a:grpSpLocks noChangeAspect="1"/>
          </p:cNvGrpSpPr>
          <p:nvPr/>
        </p:nvGrpSpPr>
        <p:grpSpPr>
          <a:xfrm>
            <a:off x="8008357" y="4313050"/>
            <a:ext cx="842999" cy="563581"/>
            <a:chOff x="6029325" y="3268663"/>
            <a:chExt cx="1690688" cy="1130299"/>
          </a:xfrm>
          <a:solidFill>
            <a:srgbClr val="FFFFFF"/>
          </a:solidFill>
        </p:grpSpPr>
        <p:sp>
          <p:nvSpPr>
            <p:cNvPr id="12" name="Freeform 19">
              <a:extLst>
                <a:ext uri="{FF2B5EF4-FFF2-40B4-BE49-F238E27FC236}">
                  <a16:creationId xmlns:a16="http://schemas.microsoft.com/office/drawing/2014/main" id="{323DA7D2-4AD0-4608-ABD6-809312A0A74C}"/>
                </a:ext>
              </a:extLst>
            </p:cNvPr>
            <p:cNvSpPr>
              <a:spLocks noEditPoints="1"/>
            </p:cNvSpPr>
            <p:nvPr/>
          </p:nvSpPr>
          <p:spPr bwMode="auto">
            <a:xfrm>
              <a:off x="6202363" y="3302000"/>
              <a:ext cx="1468438" cy="1074737"/>
            </a:xfrm>
            <a:custGeom>
              <a:avLst/>
              <a:gdLst>
                <a:gd name="T0" fmla="*/ 1912 w 1912"/>
                <a:gd name="T1" fmla="*/ 1391 h 1393"/>
                <a:gd name="T2" fmla="*/ 1894 w 1912"/>
                <a:gd name="T3" fmla="*/ 1391 h 1393"/>
                <a:gd name="T4" fmla="*/ 1814 w 1912"/>
                <a:gd name="T5" fmla="*/ 1359 h 1393"/>
                <a:gd name="T6" fmla="*/ 1863 w 1912"/>
                <a:gd name="T7" fmla="*/ 1329 h 1393"/>
                <a:gd name="T8" fmla="*/ 1849 w 1912"/>
                <a:gd name="T9" fmla="*/ 1289 h 1393"/>
                <a:gd name="T10" fmla="*/ 1883 w 1912"/>
                <a:gd name="T11" fmla="*/ 1308 h 1393"/>
                <a:gd name="T12" fmla="*/ 1815 w 1912"/>
                <a:gd name="T13" fmla="*/ 1307 h 1393"/>
                <a:gd name="T14" fmla="*/ 1868 w 1912"/>
                <a:gd name="T15" fmla="*/ 1363 h 1393"/>
                <a:gd name="T16" fmla="*/ 1832 w 1912"/>
                <a:gd name="T17" fmla="*/ 1356 h 1393"/>
                <a:gd name="T18" fmla="*/ 1757 w 1912"/>
                <a:gd name="T19" fmla="*/ 1349 h 1393"/>
                <a:gd name="T20" fmla="*/ 1771 w 1912"/>
                <a:gd name="T21" fmla="*/ 1293 h 1393"/>
                <a:gd name="T22" fmla="*/ 1757 w 1912"/>
                <a:gd name="T23" fmla="*/ 1349 h 1393"/>
                <a:gd name="T24" fmla="*/ 1746 w 1912"/>
                <a:gd name="T25" fmla="*/ 1391 h 1393"/>
                <a:gd name="T26" fmla="*/ 1794 w 1912"/>
                <a:gd name="T27" fmla="*/ 1391 h 1393"/>
                <a:gd name="T28" fmla="*/ 1760 w 1912"/>
                <a:gd name="T29" fmla="*/ 1277 h 1393"/>
                <a:gd name="T30" fmla="*/ 1654 w 1912"/>
                <a:gd name="T31" fmla="*/ 1356 h 1393"/>
                <a:gd name="T32" fmla="*/ 1688 w 1912"/>
                <a:gd name="T33" fmla="*/ 1393 h 1393"/>
                <a:gd name="T34" fmla="*/ 1691 w 1912"/>
                <a:gd name="T35" fmla="*/ 1325 h 1393"/>
                <a:gd name="T36" fmla="*/ 1705 w 1912"/>
                <a:gd name="T37" fmla="*/ 1305 h 1393"/>
                <a:gd name="T38" fmla="*/ 1723 w 1912"/>
                <a:gd name="T39" fmla="*/ 1305 h 1393"/>
                <a:gd name="T40" fmla="*/ 1679 w 1912"/>
                <a:gd name="T41" fmla="*/ 1339 h 1393"/>
                <a:gd name="T42" fmla="*/ 1691 w 1912"/>
                <a:gd name="T43" fmla="*/ 1380 h 1393"/>
                <a:gd name="T44" fmla="*/ 1654 w 1912"/>
                <a:gd name="T45" fmla="*/ 1356 h 1393"/>
                <a:gd name="T46" fmla="*/ 1511 w 1912"/>
                <a:gd name="T47" fmla="*/ 1391 h 1393"/>
                <a:gd name="T48" fmla="*/ 1541 w 1912"/>
                <a:gd name="T49" fmla="*/ 1317 h 1393"/>
                <a:gd name="T50" fmla="*/ 1569 w 1912"/>
                <a:gd name="T51" fmla="*/ 1391 h 1393"/>
                <a:gd name="T52" fmla="*/ 1593 w 1912"/>
                <a:gd name="T53" fmla="*/ 1332 h 1393"/>
                <a:gd name="T54" fmla="*/ 1610 w 1912"/>
                <a:gd name="T55" fmla="*/ 1326 h 1393"/>
                <a:gd name="T56" fmla="*/ 1548 w 1912"/>
                <a:gd name="T57" fmla="*/ 1303 h 1393"/>
                <a:gd name="T58" fmla="*/ 1527 w 1912"/>
                <a:gd name="T59" fmla="*/ 1305 h 1393"/>
                <a:gd name="T60" fmla="*/ 1511 w 1912"/>
                <a:gd name="T61" fmla="*/ 1391 h 1393"/>
                <a:gd name="T62" fmla="*/ 1470 w 1912"/>
                <a:gd name="T63" fmla="*/ 1316 h 1393"/>
                <a:gd name="T64" fmla="*/ 1456 w 1912"/>
                <a:gd name="T65" fmla="*/ 1348 h 1393"/>
                <a:gd name="T66" fmla="*/ 1439 w 1912"/>
                <a:gd name="T67" fmla="*/ 1348 h 1393"/>
                <a:gd name="T68" fmla="*/ 1470 w 1912"/>
                <a:gd name="T69" fmla="*/ 1303 h 1393"/>
                <a:gd name="T70" fmla="*/ 1394 w 1912"/>
                <a:gd name="T71" fmla="*/ 1391 h 1393"/>
                <a:gd name="T72" fmla="*/ 1412 w 1912"/>
                <a:gd name="T73" fmla="*/ 1340 h 1393"/>
                <a:gd name="T74" fmla="*/ 1436 w 1912"/>
                <a:gd name="T75" fmla="*/ 1304 h 1393"/>
                <a:gd name="T76" fmla="*/ 1412 w 1912"/>
                <a:gd name="T77" fmla="*/ 1319 h 1393"/>
                <a:gd name="T78" fmla="*/ 1394 w 1912"/>
                <a:gd name="T79" fmla="*/ 1391 h 1393"/>
                <a:gd name="T80" fmla="*/ 1326 w 1912"/>
                <a:gd name="T81" fmla="*/ 1391 h 1393"/>
                <a:gd name="T82" fmla="*/ 1384 w 1912"/>
                <a:gd name="T83" fmla="*/ 1340 h 1393"/>
                <a:gd name="T84" fmla="*/ 1344 w 1912"/>
                <a:gd name="T85" fmla="*/ 1293 h 1393"/>
                <a:gd name="T86" fmla="*/ 1326 w 1912"/>
                <a:gd name="T87" fmla="*/ 1277 h 1393"/>
                <a:gd name="T88" fmla="*/ 630 w 1912"/>
                <a:gd name="T89" fmla="*/ 244 h 1393"/>
                <a:gd name="T90" fmla="*/ 626 w 1912"/>
                <a:gd name="T91" fmla="*/ 246 h 1393"/>
                <a:gd name="T92" fmla="*/ 360 w 1912"/>
                <a:gd name="T93" fmla="*/ 323 h 1393"/>
                <a:gd name="T94" fmla="*/ 246 w 1912"/>
                <a:gd name="T95" fmla="*/ 600 h 1393"/>
                <a:gd name="T96" fmla="*/ 236 w 1912"/>
                <a:gd name="T97" fmla="*/ 597 h 1393"/>
                <a:gd name="T98" fmla="*/ 4 w 1912"/>
                <a:gd name="T99" fmla="*/ 211 h 1393"/>
                <a:gd name="T100" fmla="*/ 1 w 1912"/>
                <a:gd name="T101" fmla="*/ 203 h 1393"/>
                <a:gd name="T102" fmla="*/ 8 w 1912"/>
                <a:gd name="T103" fmla="*/ 201 h 1393"/>
                <a:gd name="T104" fmla="*/ 392 w 1912"/>
                <a:gd name="T105" fmla="*/ 5 h 1393"/>
                <a:gd name="T106" fmla="*/ 395 w 1912"/>
                <a:gd name="T107" fmla="*/ 2 h 1393"/>
                <a:gd name="T108" fmla="*/ 405 w 1912"/>
                <a:gd name="T109" fmla="*/ 7 h 1393"/>
                <a:gd name="T110" fmla="*/ 628 w 1912"/>
                <a:gd name="T111" fmla="*/ 232 h 1393"/>
                <a:gd name="T112" fmla="*/ 630 w 1912"/>
                <a:gd name="T113" fmla="*/ 24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2" h="1393">
                  <a:moveTo>
                    <a:pt x="1894" y="1391"/>
                  </a:moveTo>
                  <a:lnTo>
                    <a:pt x="1894" y="1391"/>
                  </a:lnTo>
                  <a:lnTo>
                    <a:pt x="1912" y="1391"/>
                  </a:lnTo>
                  <a:lnTo>
                    <a:pt x="1912" y="1370"/>
                  </a:lnTo>
                  <a:lnTo>
                    <a:pt x="1894" y="1370"/>
                  </a:lnTo>
                  <a:lnTo>
                    <a:pt x="1894" y="1391"/>
                  </a:lnTo>
                  <a:close/>
                  <a:moveTo>
                    <a:pt x="1814" y="1356"/>
                  </a:moveTo>
                  <a:lnTo>
                    <a:pt x="1814" y="1356"/>
                  </a:lnTo>
                  <a:lnTo>
                    <a:pt x="1814" y="1359"/>
                  </a:lnTo>
                  <a:cubicBezTo>
                    <a:pt x="1814" y="1375"/>
                    <a:pt x="1820" y="1393"/>
                    <a:pt x="1848" y="1393"/>
                  </a:cubicBezTo>
                  <a:cubicBezTo>
                    <a:pt x="1871" y="1393"/>
                    <a:pt x="1886" y="1383"/>
                    <a:pt x="1886" y="1359"/>
                  </a:cubicBezTo>
                  <a:cubicBezTo>
                    <a:pt x="1886" y="1344"/>
                    <a:pt x="1879" y="1335"/>
                    <a:pt x="1863" y="1329"/>
                  </a:cubicBezTo>
                  <a:lnTo>
                    <a:pt x="1850" y="1325"/>
                  </a:lnTo>
                  <a:cubicBezTo>
                    <a:pt x="1838" y="1320"/>
                    <a:pt x="1833" y="1315"/>
                    <a:pt x="1833" y="1305"/>
                  </a:cubicBezTo>
                  <a:cubicBezTo>
                    <a:pt x="1833" y="1293"/>
                    <a:pt x="1841" y="1289"/>
                    <a:pt x="1849" y="1289"/>
                  </a:cubicBezTo>
                  <a:cubicBezTo>
                    <a:pt x="1860" y="1289"/>
                    <a:pt x="1865" y="1295"/>
                    <a:pt x="1865" y="1305"/>
                  </a:cubicBezTo>
                  <a:lnTo>
                    <a:pt x="1865" y="1308"/>
                  </a:lnTo>
                  <a:lnTo>
                    <a:pt x="1883" y="1308"/>
                  </a:lnTo>
                  <a:lnTo>
                    <a:pt x="1883" y="1305"/>
                  </a:lnTo>
                  <a:cubicBezTo>
                    <a:pt x="1883" y="1293"/>
                    <a:pt x="1880" y="1275"/>
                    <a:pt x="1851" y="1275"/>
                  </a:cubicBezTo>
                  <a:cubicBezTo>
                    <a:pt x="1829" y="1275"/>
                    <a:pt x="1815" y="1287"/>
                    <a:pt x="1815" y="1307"/>
                  </a:cubicBezTo>
                  <a:cubicBezTo>
                    <a:pt x="1815" y="1324"/>
                    <a:pt x="1822" y="1332"/>
                    <a:pt x="1839" y="1339"/>
                  </a:cubicBezTo>
                  <a:lnTo>
                    <a:pt x="1851" y="1343"/>
                  </a:lnTo>
                  <a:cubicBezTo>
                    <a:pt x="1862" y="1346"/>
                    <a:pt x="1868" y="1351"/>
                    <a:pt x="1868" y="1363"/>
                  </a:cubicBezTo>
                  <a:cubicBezTo>
                    <a:pt x="1868" y="1372"/>
                    <a:pt x="1862" y="1380"/>
                    <a:pt x="1850" y="1380"/>
                  </a:cubicBezTo>
                  <a:cubicBezTo>
                    <a:pt x="1838" y="1380"/>
                    <a:pt x="1832" y="1373"/>
                    <a:pt x="1832" y="1359"/>
                  </a:cubicBezTo>
                  <a:lnTo>
                    <a:pt x="1832" y="1356"/>
                  </a:lnTo>
                  <a:lnTo>
                    <a:pt x="1814" y="1356"/>
                  </a:lnTo>
                  <a:lnTo>
                    <a:pt x="1814" y="1356"/>
                  </a:lnTo>
                  <a:close/>
                  <a:moveTo>
                    <a:pt x="1757" y="1349"/>
                  </a:moveTo>
                  <a:lnTo>
                    <a:pt x="1757" y="1349"/>
                  </a:lnTo>
                  <a:lnTo>
                    <a:pt x="1770" y="1293"/>
                  </a:lnTo>
                  <a:lnTo>
                    <a:pt x="1771" y="1293"/>
                  </a:lnTo>
                  <a:lnTo>
                    <a:pt x="1784" y="1349"/>
                  </a:lnTo>
                  <a:lnTo>
                    <a:pt x="1757" y="1349"/>
                  </a:lnTo>
                  <a:lnTo>
                    <a:pt x="1757" y="1349"/>
                  </a:lnTo>
                  <a:close/>
                  <a:moveTo>
                    <a:pt x="1727" y="1391"/>
                  </a:moveTo>
                  <a:lnTo>
                    <a:pt x="1727" y="1391"/>
                  </a:lnTo>
                  <a:lnTo>
                    <a:pt x="1746" y="1391"/>
                  </a:lnTo>
                  <a:lnTo>
                    <a:pt x="1754" y="1363"/>
                  </a:lnTo>
                  <a:lnTo>
                    <a:pt x="1787" y="1363"/>
                  </a:lnTo>
                  <a:lnTo>
                    <a:pt x="1794" y="1391"/>
                  </a:lnTo>
                  <a:lnTo>
                    <a:pt x="1813" y="1391"/>
                  </a:lnTo>
                  <a:lnTo>
                    <a:pt x="1783" y="1277"/>
                  </a:lnTo>
                  <a:lnTo>
                    <a:pt x="1760" y="1277"/>
                  </a:lnTo>
                  <a:lnTo>
                    <a:pt x="1727" y="1391"/>
                  </a:lnTo>
                  <a:lnTo>
                    <a:pt x="1727" y="1391"/>
                  </a:lnTo>
                  <a:close/>
                  <a:moveTo>
                    <a:pt x="1654" y="1356"/>
                  </a:moveTo>
                  <a:lnTo>
                    <a:pt x="1654" y="1356"/>
                  </a:lnTo>
                  <a:lnTo>
                    <a:pt x="1654" y="1359"/>
                  </a:lnTo>
                  <a:cubicBezTo>
                    <a:pt x="1654" y="1375"/>
                    <a:pt x="1660" y="1393"/>
                    <a:pt x="1688" y="1393"/>
                  </a:cubicBezTo>
                  <a:cubicBezTo>
                    <a:pt x="1711" y="1393"/>
                    <a:pt x="1726" y="1383"/>
                    <a:pt x="1726" y="1359"/>
                  </a:cubicBezTo>
                  <a:cubicBezTo>
                    <a:pt x="1726" y="1344"/>
                    <a:pt x="1719" y="1335"/>
                    <a:pt x="1703" y="1329"/>
                  </a:cubicBezTo>
                  <a:lnTo>
                    <a:pt x="1691" y="1325"/>
                  </a:lnTo>
                  <a:cubicBezTo>
                    <a:pt x="1679" y="1320"/>
                    <a:pt x="1674" y="1315"/>
                    <a:pt x="1674" y="1305"/>
                  </a:cubicBezTo>
                  <a:cubicBezTo>
                    <a:pt x="1674" y="1293"/>
                    <a:pt x="1681" y="1289"/>
                    <a:pt x="1689" y="1289"/>
                  </a:cubicBezTo>
                  <a:cubicBezTo>
                    <a:pt x="1700" y="1289"/>
                    <a:pt x="1705" y="1295"/>
                    <a:pt x="1705" y="1305"/>
                  </a:cubicBezTo>
                  <a:lnTo>
                    <a:pt x="1705" y="1308"/>
                  </a:lnTo>
                  <a:lnTo>
                    <a:pt x="1723" y="1308"/>
                  </a:lnTo>
                  <a:lnTo>
                    <a:pt x="1723" y="1305"/>
                  </a:lnTo>
                  <a:cubicBezTo>
                    <a:pt x="1723" y="1293"/>
                    <a:pt x="1720" y="1275"/>
                    <a:pt x="1691" y="1275"/>
                  </a:cubicBezTo>
                  <a:cubicBezTo>
                    <a:pt x="1670" y="1275"/>
                    <a:pt x="1656" y="1287"/>
                    <a:pt x="1656" y="1307"/>
                  </a:cubicBezTo>
                  <a:cubicBezTo>
                    <a:pt x="1656" y="1324"/>
                    <a:pt x="1663" y="1332"/>
                    <a:pt x="1679" y="1339"/>
                  </a:cubicBezTo>
                  <a:lnTo>
                    <a:pt x="1692" y="1343"/>
                  </a:lnTo>
                  <a:cubicBezTo>
                    <a:pt x="1702" y="1346"/>
                    <a:pt x="1708" y="1351"/>
                    <a:pt x="1708" y="1363"/>
                  </a:cubicBezTo>
                  <a:cubicBezTo>
                    <a:pt x="1708" y="1372"/>
                    <a:pt x="1702" y="1380"/>
                    <a:pt x="1691" y="1380"/>
                  </a:cubicBezTo>
                  <a:cubicBezTo>
                    <a:pt x="1678" y="1380"/>
                    <a:pt x="1672" y="1373"/>
                    <a:pt x="1672" y="1359"/>
                  </a:cubicBezTo>
                  <a:lnTo>
                    <a:pt x="1672" y="1356"/>
                  </a:lnTo>
                  <a:lnTo>
                    <a:pt x="1654" y="1356"/>
                  </a:lnTo>
                  <a:lnTo>
                    <a:pt x="1654" y="1356"/>
                  </a:lnTo>
                  <a:close/>
                  <a:moveTo>
                    <a:pt x="1511" y="1391"/>
                  </a:moveTo>
                  <a:lnTo>
                    <a:pt x="1511" y="1391"/>
                  </a:lnTo>
                  <a:lnTo>
                    <a:pt x="1528" y="1391"/>
                  </a:lnTo>
                  <a:lnTo>
                    <a:pt x="1528" y="1334"/>
                  </a:lnTo>
                  <a:cubicBezTo>
                    <a:pt x="1528" y="1322"/>
                    <a:pt x="1535" y="1317"/>
                    <a:pt x="1541" y="1317"/>
                  </a:cubicBezTo>
                  <a:cubicBezTo>
                    <a:pt x="1549" y="1317"/>
                    <a:pt x="1552" y="1321"/>
                    <a:pt x="1552" y="1332"/>
                  </a:cubicBezTo>
                  <a:lnTo>
                    <a:pt x="1552" y="1391"/>
                  </a:lnTo>
                  <a:lnTo>
                    <a:pt x="1569" y="1391"/>
                  </a:lnTo>
                  <a:lnTo>
                    <a:pt x="1569" y="1334"/>
                  </a:lnTo>
                  <a:cubicBezTo>
                    <a:pt x="1569" y="1322"/>
                    <a:pt x="1576" y="1317"/>
                    <a:pt x="1583" y="1317"/>
                  </a:cubicBezTo>
                  <a:cubicBezTo>
                    <a:pt x="1590" y="1317"/>
                    <a:pt x="1593" y="1321"/>
                    <a:pt x="1593" y="1332"/>
                  </a:cubicBezTo>
                  <a:lnTo>
                    <a:pt x="1593" y="1391"/>
                  </a:lnTo>
                  <a:lnTo>
                    <a:pt x="1610" y="1391"/>
                  </a:lnTo>
                  <a:lnTo>
                    <a:pt x="1610" y="1326"/>
                  </a:lnTo>
                  <a:cubicBezTo>
                    <a:pt x="1610" y="1309"/>
                    <a:pt x="1602" y="1303"/>
                    <a:pt x="1590" y="1303"/>
                  </a:cubicBezTo>
                  <a:cubicBezTo>
                    <a:pt x="1579" y="1303"/>
                    <a:pt x="1573" y="1308"/>
                    <a:pt x="1568" y="1316"/>
                  </a:cubicBezTo>
                  <a:cubicBezTo>
                    <a:pt x="1565" y="1309"/>
                    <a:pt x="1560" y="1303"/>
                    <a:pt x="1548" y="1303"/>
                  </a:cubicBezTo>
                  <a:cubicBezTo>
                    <a:pt x="1540" y="1303"/>
                    <a:pt x="1532" y="1308"/>
                    <a:pt x="1527" y="1315"/>
                  </a:cubicBezTo>
                  <a:lnTo>
                    <a:pt x="1527" y="1315"/>
                  </a:lnTo>
                  <a:lnTo>
                    <a:pt x="1527" y="1305"/>
                  </a:lnTo>
                  <a:lnTo>
                    <a:pt x="1511" y="1305"/>
                  </a:lnTo>
                  <a:lnTo>
                    <a:pt x="1511" y="1391"/>
                  </a:lnTo>
                  <a:lnTo>
                    <a:pt x="1511" y="1391"/>
                  </a:lnTo>
                  <a:close/>
                  <a:moveTo>
                    <a:pt x="1456" y="1348"/>
                  </a:moveTo>
                  <a:lnTo>
                    <a:pt x="1456" y="1348"/>
                  </a:lnTo>
                  <a:cubicBezTo>
                    <a:pt x="1456" y="1329"/>
                    <a:pt x="1458" y="1316"/>
                    <a:pt x="1470" y="1316"/>
                  </a:cubicBezTo>
                  <a:cubicBezTo>
                    <a:pt x="1483" y="1316"/>
                    <a:pt x="1485" y="1329"/>
                    <a:pt x="1485" y="1348"/>
                  </a:cubicBezTo>
                  <a:cubicBezTo>
                    <a:pt x="1485" y="1370"/>
                    <a:pt x="1483" y="1381"/>
                    <a:pt x="1470" y="1381"/>
                  </a:cubicBezTo>
                  <a:cubicBezTo>
                    <a:pt x="1458" y="1381"/>
                    <a:pt x="1456" y="1370"/>
                    <a:pt x="1456" y="1348"/>
                  </a:cubicBezTo>
                  <a:lnTo>
                    <a:pt x="1456" y="1348"/>
                  </a:lnTo>
                  <a:close/>
                  <a:moveTo>
                    <a:pt x="1439" y="1348"/>
                  </a:moveTo>
                  <a:lnTo>
                    <a:pt x="1439" y="1348"/>
                  </a:lnTo>
                  <a:cubicBezTo>
                    <a:pt x="1439" y="1375"/>
                    <a:pt x="1447" y="1393"/>
                    <a:pt x="1470" y="1393"/>
                  </a:cubicBezTo>
                  <a:cubicBezTo>
                    <a:pt x="1494" y="1393"/>
                    <a:pt x="1502" y="1375"/>
                    <a:pt x="1502" y="1348"/>
                  </a:cubicBezTo>
                  <a:cubicBezTo>
                    <a:pt x="1502" y="1322"/>
                    <a:pt x="1495" y="1303"/>
                    <a:pt x="1470" y="1303"/>
                  </a:cubicBezTo>
                  <a:cubicBezTo>
                    <a:pt x="1446" y="1303"/>
                    <a:pt x="1439" y="1322"/>
                    <a:pt x="1439" y="1348"/>
                  </a:cubicBezTo>
                  <a:lnTo>
                    <a:pt x="1439" y="1348"/>
                  </a:lnTo>
                  <a:close/>
                  <a:moveTo>
                    <a:pt x="1394" y="1391"/>
                  </a:moveTo>
                  <a:lnTo>
                    <a:pt x="1394" y="1391"/>
                  </a:lnTo>
                  <a:lnTo>
                    <a:pt x="1412" y="1391"/>
                  </a:lnTo>
                  <a:lnTo>
                    <a:pt x="1412" y="1340"/>
                  </a:lnTo>
                  <a:cubicBezTo>
                    <a:pt x="1412" y="1324"/>
                    <a:pt x="1421" y="1320"/>
                    <a:pt x="1429" y="1320"/>
                  </a:cubicBezTo>
                  <a:cubicBezTo>
                    <a:pt x="1432" y="1320"/>
                    <a:pt x="1435" y="1321"/>
                    <a:pt x="1436" y="1321"/>
                  </a:cubicBezTo>
                  <a:lnTo>
                    <a:pt x="1436" y="1304"/>
                  </a:lnTo>
                  <a:cubicBezTo>
                    <a:pt x="1435" y="1304"/>
                    <a:pt x="1434" y="1303"/>
                    <a:pt x="1432" y="1303"/>
                  </a:cubicBezTo>
                  <a:cubicBezTo>
                    <a:pt x="1422" y="1303"/>
                    <a:pt x="1416" y="1309"/>
                    <a:pt x="1412" y="1319"/>
                  </a:cubicBezTo>
                  <a:lnTo>
                    <a:pt x="1412" y="1319"/>
                  </a:lnTo>
                  <a:lnTo>
                    <a:pt x="1412" y="1305"/>
                  </a:lnTo>
                  <a:lnTo>
                    <a:pt x="1394" y="1305"/>
                  </a:lnTo>
                  <a:lnTo>
                    <a:pt x="1394" y="1391"/>
                  </a:lnTo>
                  <a:lnTo>
                    <a:pt x="1394" y="1391"/>
                  </a:lnTo>
                  <a:close/>
                  <a:moveTo>
                    <a:pt x="1326" y="1391"/>
                  </a:moveTo>
                  <a:lnTo>
                    <a:pt x="1326" y="1391"/>
                  </a:lnTo>
                  <a:lnTo>
                    <a:pt x="1344" y="1391"/>
                  </a:lnTo>
                  <a:lnTo>
                    <a:pt x="1344" y="1340"/>
                  </a:lnTo>
                  <a:lnTo>
                    <a:pt x="1384" y="1340"/>
                  </a:lnTo>
                  <a:lnTo>
                    <a:pt x="1384" y="1324"/>
                  </a:lnTo>
                  <a:lnTo>
                    <a:pt x="1344" y="1324"/>
                  </a:lnTo>
                  <a:lnTo>
                    <a:pt x="1344" y="1293"/>
                  </a:lnTo>
                  <a:lnTo>
                    <a:pt x="1386" y="1293"/>
                  </a:lnTo>
                  <a:lnTo>
                    <a:pt x="1386" y="1277"/>
                  </a:lnTo>
                  <a:lnTo>
                    <a:pt x="1326" y="1277"/>
                  </a:lnTo>
                  <a:lnTo>
                    <a:pt x="1326" y="1391"/>
                  </a:lnTo>
                  <a:lnTo>
                    <a:pt x="1326" y="1391"/>
                  </a:lnTo>
                  <a:close/>
                  <a:moveTo>
                    <a:pt x="630" y="244"/>
                  </a:moveTo>
                  <a:lnTo>
                    <a:pt x="630" y="244"/>
                  </a:lnTo>
                  <a:cubicBezTo>
                    <a:pt x="629" y="245"/>
                    <a:pt x="628" y="246"/>
                    <a:pt x="627" y="246"/>
                  </a:cubicBezTo>
                  <a:cubicBezTo>
                    <a:pt x="627" y="246"/>
                    <a:pt x="626" y="246"/>
                    <a:pt x="626" y="246"/>
                  </a:cubicBezTo>
                  <a:lnTo>
                    <a:pt x="625" y="246"/>
                  </a:lnTo>
                  <a:cubicBezTo>
                    <a:pt x="585" y="240"/>
                    <a:pt x="546" y="239"/>
                    <a:pt x="508" y="245"/>
                  </a:cubicBezTo>
                  <a:cubicBezTo>
                    <a:pt x="456" y="254"/>
                    <a:pt x="407" y="277"/>
                    <a:pt x="360" y="323"/>
                  </a:cubicBezTo>
                  <a:cubicBezTo>
                    <a:pt x="277" y="403"/>
                    <a:pt x="256" y="486"/>
                    <a:pt x="248" y="595"/>
                  </a:cubicBezTo>
                  <a:lnTo>
                    <a:pt x="248" y="595"/>
                  </a:lnTo>
                  <a:cubicBezTo>
                    <a:pt x="248" y="597"/>
                    <a:pt x="247" y="599"/>
                    <a:pt x="246" y="600"/>
                  </a:cubicBezTo>
                  <a:cubicBezTo>
                    <a:pt x="245" y="601"/>
                    <a:pt x="244" y="601"/>
                    <a:pt x="243" y="601"/>
                  </a:cubicBezTo>
                  <a:cubicBezTo>
                    <a:pt x="241" y="602"/>
                    <a:pt x="238" y="601"/>
                    <a:pt x="237" y="599"/>
                  </a:cubicBezTo>
                  <a:lnTo>
                    <a:pt x="236" y="597"/>
                  </a:lnTo>
                  <a:lnTo>
                    <a:pt x="235" y="595"/>
                  </a:lnTo>
                  <a:cubicBezTo>
                    <a:pt x="195" y="482"/>
                    <a:pt x="216" y="358"/>
                    <a:pt x="266" y="277"/>
                  </a:cubicBezTo>
                  <a:cubicBezTo>
                    <a:pt x="188" y="292"/>
                    <a:pt x="84" y="273"/>
                    <a:pt x="4" y="211"/>
                  </a:cubicBezTo>
                  <a:lnTo>
                    <a:pt x="3" y="210"/>
                  </a:lnTo>
                  <a:lnTo>
                    <a:pt x="2" y="209"/>
                  </a:lnTo>
                  <a:cubicBezTo>
                    <a:pt x="1" y="207"/>
                    <a:pt x="0" y="205"/>
                    <a:pt x="1" y="203"/>
                  </a:cubicBezTo>
                  <a:cubicBezTo>
                    <a:pt x="2" y="203"/>
                    <a:pt x="3" y="202"/>
                    <a:pt x="3" y="201"/>
                  </a:cubicBezTo>
                  <a:cubicBezTo>
                    <a:pt x="5" y="201"/>
                    <a:pt x="6" y="201"/>
                    <a:pt x="8" y="201"/>
                  </a:cubicBezTo>
                  <a:lnTo>
                    <a:pt x="8" y="201"/>
                  </a:lnTo>
                  <a:cubicBezTo>
                    <a:pt x="99" y="225"/>
                    <a:pt x="172" y="232"/>
                    <a:pt x="259" y="190"/>
                  </a:cubicBezTo>
                  <a:cubicBezTo>
                    <a:pt x="309" y="166"/>
                    <a:pt x="341" y="134"/>
                    <a:pt x="362" y="97"/>
                  </a:cubicBezTo>
                  <a:cubicBezTo>
                    <a:pt x="377" y="69"/>
                    <a:pt x="386" y="38"/>
                    <a:pt x="392" y="5"/>
                  </a:cubicBezTo>
                  <a:lnTo>
                    <a:pt x="393" y="5"/>
                  </a:lnTo>
                  <a:cubicBezTo>
                    <a:pt x="393" y="4"/>
                    <a:pt x="393" y="4"/>
                    <a:pt x="393" y="4"/>
                  </a:cubicBezTo>
                  <a:cubicBezTo>
                    <a:pt x="393" y="3"/>
                    <a:pt x="394" y="2"/>
                    <a:pt x="395" y="2"/>
                  </a:cubicBezTo>
                  <a:cubicBezTo>
                    <a:pt x="398" y="0"/>
                    <a:pt x="402" y="1"/>
                    <a:pt x="404" y="4"/>
                  </a:cubicBezTo>
                  <a:lnTo>
                    <a:pt x="404" y="5"/>
                  </a:lnTo>
                  <a:lnTo>
                    <a:pt x="405" y="7"/>
                  </a:lnTo>
                  <a:cubicBezTo>
                    <a:pt x="424" y="61"/>
                    <a:pt x="407" y="147"/>
                    <a:pt x="385" y="189"/>
                  </a:cubicBezTo>
                  <a:cubicBezTo>
                    <a:pt x="392" y="188"/>
                    <a:pt x="399" y="187"/>
                    <a:pt x="407" y="185"/>
                  </a:cubicBezTo>
                  <a:cubicBezTo>
                    <a:pt x="463" y="176"/>
                    <a:pt x="572" y="189"/>
                    <a:pt x="628" y="232"/>
                  </a:cubicBezTo>
                  <a:lnTo>
                    <a:pt x="629" y="233"/>
                  </a:lnTo>
                  <a:lnTo>
                    <a:pt x="631" y="234"/>
                  </a:lnTo>
                  <a:cubicBezTo>
                    <a:pt x="633" y="237"/>
                    <a:pt x="633" y="242"/>
                    <a:pt x="630" y="24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013"/>
            </a:p>
          </p:txBody>
        </p:sp>
        <p:sp>
          <p:nvSpPr>
            <p:cNvPr id="13" name="Freeform 20">
              <a:extLst>
                <a:ext uri="{FF2B5EF4-FFF2-40B4-BE49-F238E27FC236}">
                  <a16:creationId xmlns:a16="http://schemas.microsoft.com/office/drawing/2014/main" id="{917CFED2-6D9D-48F9-AB15-6A7948C7A4E2}"/>
                </a:ext>
              </a:extLst>
            </p:cNvPr>
            <p:cNvSpPr>
              <a:spLocks noEditPoints="1"/>
            </p:cNvSpPr>
            <p:nvPr/>
          </p:nvSpPr>
          <p:spPr bwMode="auto">
            <a:xfrm>
              <a:off x="6029325" y="3268663"/>
              <a:ext cx="1690688" cy="1130299"/>
            </a:xfrm>
            <a:custGeom>
              <a:avLst/>
              <a:gdLst>
                <a:gd name="T0" fmla="*/ 2042 w 2203"/>
                <a:gd name="T1" fmla="*/ 1106 h 1464"/>
                <a:gd name="T2" fmla="*/ 2053 w 2203"/>
                <a:gd name="T3" fmla="*/ 1114 h 1464"/>
                <a:gd name="T4" fmla="*/ 2099 w 2203"/>
                <a:gd name="T5" fmla="*/ 1109 h 1464"/>
                <a:gd name="T6" fmla="*/ 2054 w 2203"/>
                <a:gd name="T7" fmla="*/ 1164 h 1464"/>
                <a:gd name="T8" fmla="*/ 1486 w 2203"/>
                <a:gd name="T9" fmla="*/ 1387 h 1464"/>
                <a:gd name="T10" fmla="*/ 1500 w 2203"/>
                <a:gd name="T11" fmla="*/ 1346 h 1464"/>
                <a:gd name="T12" fmla="*/ 1424 w 2203"/>
                <a:gd name="T13" fmla="*/ 1353 h 1464"/>
                <a:gd name="T14" fmla="*/ 1436 w 2203"/>
                <a:gd name="T15" fmla="*/ 1353 h 1464"/>
                <a:gd name="T16" fmla="*/ 1366 w 2203"/>
                <a:gd name="T17" fmla="*/ 1348 h 1464"/>
                <a:gd name="T18" fmla="*/ 1353 w 2203"/>
                <a:gd name="T19" fmla="*/ 1449 h 1464"/>
                <a:gd name="T20" fmla="*/ 1303 w 2203"/>
                <a:gd name="T21" fmla="*/ 1348 h 1464"/>
                <a:gd name="T22" fmla="*/ 1321 w 2203"/>
                <a:gd name="T23" fmla="*/ 1383 h 1464"/>
                <a:gd name="T24" fmla="*/ 1263 w 2203"/>
                <a:gd name="T25" fmla="*/ 1358 h 1464"/>
                <a:gd name="T26" fmla="*/ 1263 w 2203"/>
                <a:gd name="T27" fmla="*/ 1425 h 1464"/>
                <a:gd name="T28" fmla="*/ 1248 w 2203"/>
                <a:gd name="T29" fmla="*/ 1394 h 1464"/>
                <a:gd name="T30" fmla="*/ 1229 w 2203"/>
                <a:gd name="T31" fmla="*/ 1348 h 1464"/>
                <a:gd name="T32" fmla="*/ 1130 w 2203"/>
                <a:gd name="T33" fmla="*/ 1359 h 1464"/>
                <a:gd name="T34" fmla="*/ 1099 w 2203"/>
                <a:gd name="T35" fmla="*/ 1391 h 1464"/>
                <a:gd name="T36" fmla="*/ 1092 w 2203"/>
                <a:gd name="T37" fmla="*/ 1377 h 1464"/>
                <a:gd name="T38" fmla="*/ 1007 w 2203"/>
                <a:gd name="T39" fmla="*/ 1373 h 1464"/>
                <a:gd name="T40" fmla="*/ 994 w 2203"/>
                <a:gd name="T41" fmla="*/ 1436 h 1464"/>
                <a:gd name="T42" fmla="*/ 985 w 2203"/>
                <a:gd name="T43" fmla="*/ 1394 h 1464"/>
                <a:gd name="T44" fmla="*/ 938 w 2203"/>
                <a:gd name="T45" fmla="*/ 1348 h 1464"/>
                <a:gd name="T46" fmla="*/ 956 w 2203"/>
                <a:gd name="T47" fmla="*/ 1336 h 1464"/>
                <a:gd name="T48" fmla="*/ 873 w 2203"/>
                <a:gd name="T49" fmla="*/ 1334 h 1464"/>
                <a:gd name="T50" fmla="*/ 855 w 2203"/>
                <a:gd name="T51" fmla="*/ 1434 h 1464"/>
                <a:gd name="T52" fmla="*/ 784 w 2203"/>
                <a:gd name="T53" fmla="*/ 1320 h 1464"/>
                <a:gd name="T54" fmla="*/ 751 w 2203"/>
                <a:gd name="T55" fmla="*/ 1389 h 1464"/>
                <a:gd name="T56" fmla="*/ 751 w 2203"/>
                <a:gd name="T57" fmla="*/ 1424 h 1464"/>
                <a:gd name="T58" fmla="*/ 710 w 2203"/>
                <a:gd name="T59" fmla="*/ 1374 h 1464"/>
                <a:gd name="T60" fmla="*/ 642 w 2203"/>
                <a:gd name="T61" fmla="*/ 1391 h 1464"/>
                <a:gd name="T62" fmla="*/ 703 w 2203"/>
                <a:gd name="T63" fmla="*/ 1403 h 1464"/>
                <a:gd name="T64" fmla="*/ 613 w 2203"/>
                <a:gd name="T65" fmla="*/ 1319 h 1464"/>
                <a:gd name="T66" fmla="*/ 573 w 2203"/>
                <a:gd name="T67" fmla="*/ 1348 h 1464"/>
                <a:gd name="T68" fmla="*/ 598 w 2203"/>
                <a:gd name="T69" fmla="*/ 1421 h 1464"/>
                <a:gd name="T70" fmla="*/ 561 w 2203"/>
                <a:gd name="T71" fmla="*/ 1348 h 1464"/>
                <a:gd name="T72" fmla="*/ 559 w 2203"/>
                <a:gd name="T73" fmla="*/ 1410 h 1464"/>
                <a:gd name="T74" fmla="*/ 533 w 2203"/>
                <a:gd name="T75" fmla="*/ 1399 h 1464"/>
                <a:gd name="T76" fmla="*/ 471 w 2203"/>
                <a:gd name="T77" fmla="*/ 1348 h 1464"/>
                <a:gd name="T78" fmla="*/ 488 w 2203"/>
                <a:gd name="T79" fmla="*/ 1319 h 1464"/>
                <a:gd name="T80" fmla="*/ 449 w 2203"/>
                <a:gd name="T81" fmla="*/ 1324 h 1464"/>
                <a:gd name="T82" fmla="*/ 463 w 2203"/>
                <a:gd name="T83" fmla="*/ 1434 h 1464"/>
                <a:gd name="T84" fmla="*/ 395 w 2203"/>
                <a:gd name="T85" fmla="*/ 1389 h 1464"/>
                <a:gd name="T86" fmla="*/ 411 w 2203"/>
                <a:gd name="T87" fmla="*/ 1416 h 1464"/>
                <a:gd name="T88" fmla="*/ 351 w 2203"/>
                <a:gd name="T89" fmla="*/ 1412 h 1464"/>
                <a:gd name="T90" fmla="*/ 411 w 2203"/>
                <a:gd name="T91" fmla="*/ 1367 h 1464"/>
                <a:gd name="T92" fmla="*/ 333 w 2203"/>
                <a:gd name="T93" fmla="*/ 1348 h 1464"/>
                <a:gd name="T94" fmla="*/ 333 w 2203"/>
                <a:gd name="T95" fmla="*/ 1435 h 1464"/>
                <a:gd name="T96" fmla="*/ 247 w 2203"/>
                <a:gd name="T97" fmla="*/ 1402 h 1464"/>
                <a:gd name="T98" fmla="*/ 298 w 2203"/>
                <a:gd name="T99" fmla="*/ 1351 h 1464"/>
                <a:gd name="T100" fmla="*/ 264 w 2203"/>
                <a:gd name="T101" fmla="*/ 1436 h 1464"/>
                <a:gd name="T102" fmla="*/ 434 w 2203"/>
                <a:gd name="T103" fmla="*/ 157 h 1464"/>
                <a:gd name="T104" fmla="*/ 1045 w 2203"/>
                <a:gd name="T105" fmla="*/ 630 h 1464"/>
                <a:gd name="T106" fmla="*/ 1212 w 2203"/>
                <a:gd name="T107" fmla="*/ 376 h 1464"/>
                <a:gd name="T108" fmla="*/ 790 w 2203"/>
                <a:gd name="T109" fmla="*/ 516 h 1464"/>
                <a:gd name="T110" fmla="*/ 281 w 2203"/>
                <a:gd name="T111" fmla="*/ 388 h 1464"/>
                <a:gd name="T112" fmla="*/ 284 w 2203"/>
                <a:gd name="T113" fmla="*/ 1086 h 1464"/>
                <a:gd name="T114" fmla="*/ 1592 w 2203"/>
                <a:gd name="T115" fmla="*/ 752 h 1464"/>
                <a:gd name="T116" fmla="*/ 1362 w 2203"/>
                <a:gd name="T117" fmla="*/ 127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03" h="1464">
                  <a:moveTo>
                    <a:pt x="2042" y="1106"/>
                  </a:moveTo>
                  <a:lnTo>
                    <a:pt x="2042" y="1106"/>
                  </a:lnTo>
                  <a:lnTo>
                    <a:pt x="2053" y="1106"/>
                  </a:lnTo>
                  <a:cubicBezTo>
                    <a:pt x="2061" y="1106"/>
                    <a:pt x="2069" y="1105"/>
                    <a:pt x="2069" y="1095"/>
                  </a:cubicBezTo>
                  <a:cubicBezTo>
                    <a:pt x="2069" y="1087"/>
                    <a:pt x="2062" y="1086"/>
                    <a:pt x="2055" y="1086"/>
                  </a:cubicBezTo>
                  <a:lnTo>
                    <a:pt x="2042" y="1086"/>
                  </a:lnTo>
                  <a:lnTo>
                    <a:pt x="2042" y="1106"/>
                  </a:lnTo>
                  <a:lnTo>
                    <a:pt x="2042" y="1106"/>
                  </a:lnTo>
                  <a:close/>
                  <a:moveTo>
                    <a:pt x="2032" y="1077"/>
                  </a:moveTo>
                  <a:lnTo>
                    <a:pt x="2032" y="1077"/>
                  </a:lnTo>
                  <a:lnTo>
                    <a:pt x="2057" y="1077"/>
                  </a:lnTo>
                  <a:cubicBezTo>
                    <a:pt x="2072" y="1077"/>
                    <a:pt x="2079" y="1083"/>
                    <a:pt x="2079" y="1096"/>
                  </a:cubicBezTo>
                  <a:cubicBezTo>
                    <a:pt x="2079" y="1107"/>
                    <a:pt x="2072" y="1112"/>
                    <a:pt x="2063" y="1113"/>
                  </a:cubicBezTo>
                  <a:lnTo>
                    <a:pt x="2081" y="1142"/>
                  </a:lnTo>
                  <a:lnTo>
                    <a:pt x="2070" y="1142"/>
                  </a:lnTo>
                  <a:lnTo>
                    <a:pt x="2053" y="1114"/>
                  </a:lnTo>
                  <a:lnTo>
                    <a:pt x="2042" y="1114"/>
                  </a:lnTo>
                  <a:lnTo>
                    <a:pt x="2042" y="1142"/>
                  </a:lnTo>
                  <a:lnTo>
                    <a:pt x="2032" y="1142"/>
                  </a:lnTo>
                  <a:lnTo>
                    <a:pt x="2032" y="1077"/>
                  </a:lnTo>
                  <a:lnTo>
                    <a:pt x="2032" y="1077"/>
                  </a:lnTo>
                  <a:close/>
                  <a:moveTo>
                    <a:pt x="2054" y="1156"/>
                  </a:moveTo>
                  <a:lnTo>
                    <a:pt x="2054" y="1156"/>
                  </a:lnTo>
                  <a:cubicBezTo>
                    <a:pt x="2079" y="1156"/>
                    <a:pt x="2099" y="1136"/>
                    <a:pt x="2099" y="1109"/>
                  </a:cubicBezTo>
                  <a:cubicBezTo>
                    <a:pt x="2099" y="1083"/>
                    <a:pt x="2079" y="1063"/>
                    <a:pt x="2054" y="1063"/>
                  </a:cubicBezTo>
                  <a:cubicBezTo>
                    <a:pt x="2028" y="1063"/>
                    <a:pt x="2008" y="1083"/>
                    <a:pt x="2008" y="1109"/>
                  </a:cubicBezTo>
                  <a:cubicBezTo>
                    <a:pt x="2008" y="1136"/>
                    <a:pt x="2028" y="1156"/>
                    <a:pt x="2054" y="1156"/>
                  </a:cubicBezTo>
                  <a:lnTo>
                    <a:pt x="2054" y="1156"/>
                  </a:lnTo>
                  <a:close/>
                  <a:moveTo>
                    <a:pt x="2054" y="1055"/>
                  </a:moveTo>
                  <a:lnTo>
                    <a:pt x="2054" y="1055"/>
                  </a:lnTo>
                  <a:cubicBezTo>
                    <a:pt x="2084" y="1055"/>
                    <a:pt x="2109" y="1078"/>
                    <a:pt x="2109" y="1109"/>
                  </a:cubicBezTo>
                  <a:cubicBezTo>
                    <a:pt x="2109" y="1141"/>
                    <a:pt x="2084" y="1164"/>
                    <a:pt x="2054" y="1164"/>
                  </a:cubicBezTo>
                  <a:cubicBezTo>
                    <a:pt x="2024" y="1164"/>
                    <a:pt x="1998" y="1141"/>
                    <a:pt x="1998" y="1109"/>
                  </a:cubicBezTo>
                  <a:cubicBezTo>
                    <a:pt x="1998" y="1078"/>
                    <a:pt x="2024" y="1055"/>
                    <a:pt x="2054" y="1055"/>
                  </a:cubicBezTo>
                  <a:lnTo>
                    <a:pt x="2054" y="1055"/>
                  </a:lnTo>
                  <a:close/>
                  <a:moveTo>
                    <a:pt x="1504" y="1355"/>
                  </a:moveTo>
                  <a:lnTo>
                    <a:pt x="1504" y="1355"/>
                  </a:lnTo>
                  <a:lnTo>
                    <a:pt x="1503" y="1355"/>
                  </a:lnTo>
                  <a:lnTo>
                    <a:pt x="1491" y="1387"/>
                  </a:lnTo>
                  <a:lnTo>
                    <a:pt x="1486" y="1387"/>
                  </a:lnTo>
                  <a:lnTo>
                    <a:pt x="1474" y="1355"/>
                  </a:lnTo>
                  <a:lnTo>
                    <a:pt x="1473" y="1355"/>
                  </a:lnTo>
                  <a:lnTo>
                    <a:pt x="1473" y="1387"/>
                  </a:lnTo>
                  <a:lnTo>
                    <a:pt x="1465" y="1387"/>
                  </a:lnTo>
                  <a:lnTo>
                    <a:pt x="1465" y="1346"/>
                  </a:lnTo>
                  <a:lnTo>
                    <a:pt x="1477" y="1346"/>
                  </a:lnTo>
                  <a:lnTo>
                    <a:pt x="1489" y="1375"/>
                  </a:lnTo>
                  <a:lnTo>
                    <a:pt x="1500" y="1346"/>
                  </a:lnTo>
                  <a:lnTo>
                    <a:pt x="1512" y="1346"/>
                  </a:lnTo>
                  <a:lnTo>
                    <a:pt x="1512" y="1387"/>
                  </a:lnTo>
                  <a:lnTo>
                    <a:pt x="1504" y="1387"/>
                  </a:lnTo>
                  <a:lnTo>
                    <a:pt x="1504" y="1355"/>
                  </a:lnTo>
                  <a:lnTo>
                    <a:pt x="1504" y="1355"/>
                  </a:lnTo>
                  <a:close/>
                  <a:moveTo>
                    <a:pt x="1436" y="1353"/>
                  </a:moveTo>
                  <a:lnTo>
                    <a:pt x="1436" y="1353"/>
                  </a:lnTo>
                  <a:lnTo>
                    <a:pt x="1424" y="1353"/>
                  </a:lnTo>
                  <a:lnTo>
                    <a:pt x="1424" y="1346"/>
                  </a:lnTo>
                  <a:lnTo>
                    <a:pt x="1457" y="1346"/>
                  </a:lnTo>
                  <a:lnTo>
                    <a:pt x="1457" y="1353"/>
                  </a:lnTo>
                  <a:lnTo>
                    <a:pt x="1445" y="1353"/>
                  </a:lnTo>
                  <a:lnTo>
                    <a:pt x="1445" y="1387"/>
                  </a:lnTo>
                  <a:lnTo>
                    <a:pt x="1436" y="1387"/>
                  </a:lnTo>
                  <a:lnTo>
                    <a:pt x="1436" y="1353"/>
                  </a:lnTo>
                  <a:lnTo>
                    <a:pt x="1436" y="1353"/>
                  </a:lnTo>
                  <a:close/>
                  <a:moveTo>
                    <a:pt x="1407" y="1413"/>
                  </a:moveTo>
                  <a:lnTo>
                    <a:pt x="1407" y="1413"/>
                  </a:lnTo>
                  <a:lnTo>
                    <a:pt x="1425" y="1413"/>
                  </a:lnTo>
                  <a:lnTo>
                    <a:pt x="1425" y="1434"/>
                  </a:lnTo>
                  <a:lnTo>
                    <a:pt x="1407" y="1434"/>
                  </a:lnTo>
                  <a:lnTo>
                    <a:pt x="1407" y="1413"/>
                  </a:lnTo>
                  <a:close/>
                  <a:moveTo>
                    <a:pt x="1366" y="1348"/>
                  </a:moveTo>
                  <a:lnTo>
                    <a:pt x="1366" y="1348"/>
                  </a:lnTo>
                  <a:lnTo>
                    <a:pt x="1381" y="1413"/>
                  </a:lnTo>
                  <a:lnTo>
                    <a:pt x="1381" y="1413"/>
                  </a:lnTo>
                  <a:lnTo>
                    <a:pt x="1395" y="1348"/>
                  </a:lnTo>
                  <a:lnTo>
                    <a:pt x="1413" y="1348"/>
                  </a:lnTo>
                  <a:lnTo>
                    <a:pt x="1389" y="1437"/>
                  </a:lnTo>
                  <a:cubicBezTo>
                    <a:pt x="1383" y="1461"/>
                    <a:pt x="1377" y="1464"/>
                    <a:pt x="1359" y="1463"/>
                  </a:cubicBezTo>
                  <a:cubicBezTo>
                    <a:pt x="1357" y="1463"/>
                    <a:pt x="1355" y="1463"/>
                    <a:pt x="1353" y="1463"/>
                  </a:cubicBezTo>
                  <a:lnTo>
                    <a:pt x="1353" y="1449"/>
                  </a:lnTo>
                  <a:cubicBezTo>
                    <a:pt x="1355" y="1449"/>
                    <a:pt x="1356" y="1450"/>
                    <a:pt x="1358" y="1450"/>
                  </a:cubicBezTo>
                  <a:cubicBezTo>
                    <a:pt x="1364" y="1450"/>
                    <a:pt x="1368" y="1449"/>
                    <a:pt x="1370" y="1443"/>
                  </a:cubicBezTo>
                  <a:lnTo>
                    <a:pt x="1372" y="1436"/>
                  </a:lnTo>
                  <a:lnTo>
                    <a:pt x="1348" y="1348"/>
                  </a:lnTo>
                  <a:lnTo>
                    <a:pt x="1366" y="1348"/>
                  </a:lnTo>
                  <a:lnTo>
                    <a:pt x="1366" y="1348"/>
                  </a:lnTo>
                  <a:close/>
                  <a:moveTo>
                    <a:pt x="1303" y="1348"/>
                  </a:moveTo>
                  <a:lnTo>
                    <a:pt x="1303" y="1348"/>
                  </a:lnTo>
                  <a:lnTo>
                    <a:pt x="1321" y="1348"/>
                  </a:lnTo>
                  <a:lnTo>
                    <a:pt x="1321" y="1362"/>
                  </a:lnTo>
                  <a:lnTo>
                    <a:pt x="1321" y="1362"/>
                  </a:lnTo>
                  <a:cubicBezTo>
                    <a:pt x="1325" y="1352"/>
                    <a:pt x="1331" y="1346"/>
                    <a:pt x="1341" y="1346"/>
                  </a:cubicBezTo>
                  <a:cubicBezTo>
                    <a:pt x="1343" y="1346"/>
                    <a:pt x="1344" y="1347"/>
                    <a:pt x="1345" y="1347"/>
                  </a:cubicBezTo>
                  <a:lnTo>
                    <a:pt x="1345" y="1364"/>
                  </a:lnTo>
                  <a:cubicBezTo>
                    <a:pt x="1344" y="1364"/>
                    <a:pt x="1341" y="1363"/>
                    <a:pt x="1338" y="1363"/>
                  </a:cubicBezTo>
                  <a:cubicBezTo>
                    <a:pt x="1330" y="1363"/>
                    <a:pt x="1321" y="1367"/>
                    <a:pt x="1321" y="1383"/>
                  </a:cubicBezTo>
                  <a:lnTo>
                    <a:pt x="1321" y="1434"/>
                  </a:lnTo>
                  <a:lnTo>
                    <a:pt x="1303" y="1434"/>
                  </a:lnTo>
                  <a:lnTo>
                    <a:pt x="1303" y="1348"/>
                  </a:lnTo>
                  <a:lnTo>
                    <a:pt x="1303" y="1348"/>
                  </a:lnTo>
                  <a:close/>
                  <a:moveTo>
                    <a:pt x="1276" y="1382"/>
                  </a:moveTo>
                  <a:lnTo>
                    <a:pt x="1276" y="1382"/>
                  </a:lnTo>
                  <a:lnTo>
                    <a:pt x="1276" y="1377"/>
                  </a:lnTo>
                  <a:cubicBezTo>
                    <a:pt x="1276" y="1366"/>
                    <a:pt x="1272" y="1358"/>
                    <a:pt x="1263" y="1358"/>
                  </a:cubicBezTo>
                  <a:cubicBezTo>
                    <a:pt x="1252" y="1358"/>
                    <a:pt x="1248" y="1369"/>
                    <a:pt x="1248" y="1380"/>
                  </a:cubicBezTo>
                  <a:lnTo>
                    <a:pt x="1248" y="1382"/>
                  </a:lnTo>
                  <a:lnTo>
                    <a:pt x="1276" y="1382"/>
                  </a:lnTo>
                  <a:lnTo>
                    <a:pt x="1276" y="1382"/>
                  </a:lnTo>
                  <a:close/>
                  <a:moveTo>
                    <a:pt x="1248" y="1394"/>
                  </a:moveTo>
                  <a:lnTo>
                    <a:pt x="1248" y="1394"/>
                  </a:lnTo>
                  <a:lnTo>
                    <a:pt x="1248" y="1398"/>
                  </a:lnTo>
                  <a:cubicBezTo>
                    <a:pt x="1248" y="1410"/>
                    <a:pt x="1250" y="1425"/>
                    <a:pt x="1263" y="1425"/>
                  </a:cubicBezTo>
                  <a:cubicBezTo>
                    <a:pt x="1275" y="1425"/>
                    <a:pt x="1276" y="1411"/>
                    <a:pt x="1276" y="1405"/>
                  </a:cubicBezTo>
                  <a:lnTo>
                    <a:pt x="1293" y="1405"/>
                  </a:lnTo>
                  <a:cubicBezTo>
                    <a:pt x="1293" y="1424"/>
                    <a:pt x="1281" y="1436"/>
                    <a:pt x="1262" y="1436"/>
                  </a:cubicBezTo>
                  <a:cubicBezTo>
                    <a:pt x="1248" y="1436"/>
                    <a:pt x="1231" y="1432"/>
                    <a:pt x="1231" y="1393"/>
                  </a:cubicBezTo>
                  <a:cubicBezTo>
                    <a:pt x="1231" y="1370"/>
                    <a:pt x="1236" y="1346"/>
                    <a:pt x="1263" y="1346"/>
                  </a:cubicBezTo>
                  <a:cubicBezTo>
                    <a:pt x="1287" y="1346"/>
                    <a:pt x="1293" y="1361"/>
                    <a:pt x="1293" y="1384"/>
                  </a:cubicBezTo>
                  <a:lnTo>
                    <a:pt x="1293" y="1394"/>
                  </a:lnTo>
                  <a:lnTo>
                    <a:pt x="1248" y="1394"/>
                  </a:lnTo>
                  <a:lnTo>
                    <a:pt x="1248" y="1394"/>
                  </a:lnTo>
                  <a:close/>
                  <a:moveTo>
                    <a:pt x="1163" y="1348"/>
                  </a:moveTo>
                  <a:lnTo>
                    <a:pt x="1163" y="1348"/>
                  </a:lnTo>
                  <a:lnTo>
                    <a:pt x="1182" y="1348"/>
                  </a:lnTo>
                  <a:lnTo>
                    <a:pt x="1197" y="1416"/>
                  </a:lnTo>
                  <a:lnTo>
                    <a:pt x="1197" y="1416"/>
                  </a:lnTo>
                  <a:lnTo>
                    <a:pt x="1210" y="1348"/>
                  </a:lnTo>
                  <a:lnTo>
                    <a:pt x="1229" y="1348"/>
                  </a:lnTo>
                  <a:lnTo>
                    <a:pt x="1206" y="1434"/>
                  </a:lnTo>
                  <a:lnTo>
                    <a:pt x="1186" y="1434"/>
                  </a:lnTo>
                  <a:lnTo>
                    <a:pt x="1163" y="1348"/>
                  </a:lnTo>
                  <a:lnTo>
                    <a:pt x="1163" y="1348"/>
                  </a:lnTo>
                  <a:close/>
                  <a:moveTo>
                    <a:pt x="1130" y="1424"/>
                  </a:moveTo>
                  <a:lnTo>
                    <a:pt x="1130" y="1424"/>
                  </a:lnTo>
                  <a:cubicBezTo>
                    <a:pt x="1143" y="1424"/>
                    <a:pt x="1145" y="1413"/>
                    <a:pt x="1145" y="1391"/>
                  </a:cubicBezTo>
                  <a:cubicBezTo>
                    <a:pt x="1145" y="1372"/>
                    <a:pt x="1143" y="1359"/>
                    <a:pt x="1130" y="1359"/>
                  </a:cubicBezTo>
                  <a:cubicBezTo>
                    <a:pt x="1118" y="1359"/>
                    <a:pt x="1116" y="1372"/>
                    <a:pt x="1116" y="1391"/>
                  </a:cubicBezTo>
                  <a:cubicBezTo>
                    <a:pt x="1116" y="1413"/>
                    <a:pt x="1118" y="1424"/>
                    <a:pt x="1130" y="1424"/>
                  </a:cubicBezTo>
                  <a:lnTo>
                    <a:pt x="1130" y="1424"/>
                  </a:lnTo>
                  <a:close/>
                  <a:moveTo>
                    <a:pt x="1130" y="1346"/>
                  </a:moveTo>
                  <a:lnTo>
                    <a:pt x="1130" y="1346"/>
                  </a:lnTo>
                  <a:cubicBezTo>
                    <a:pt x="1155" y="1346"/>
                    <a:pt x="1163" y="1365"/>
                    <a:pt x="1163" y="1391"/>
                  </a:cubicBezTo>
                  <a:cubicBezTo>
                    <a:pt x="1163" y="1418"/>
                    <a:pt x="1154" y="1436"/>
                    <a:pt x="1130" y="1436"/>
                  </a:cubicBezTo>
                  <a:cubicBezTo>
                    <a:pt x="1107" y="1436"/>
                    <a:pt x="1099" y="1418"/>
                    <a:pt x="1099" y="1391"/>
                  </a:cubicBezTo>
                  <a:cubicBezTo>
                    <a:pt x="1099" y="1365"/>
                    <a:pt x="1106" y="1346"/>
                    <a:pt x="1130" y="1346"/>
                  </a:cubicBezTo>
                  <a:lnTo>
                    <a:pt x="1130" y="1346"/>
                  </a:lnTo>
                  <a:close/>
                  <a:moveTo>
                    <a:pt x="1092" y="1403"/>
                  </a:moveTo>
                  <a:lnTo>
                    <a:pt x="1092" y="1403"/>
                  </a:lnTo>
                  <a:cubicBezTo>
                    <a:pt x="1090" y="1423"/>
                    <a:pt x="1083" y="1436"/>
                    <a:pt x="1062" y="1436"/>
                  </a:cubicBezTo>
                  <a:cubicBezTo>
                    <a:pt x="1037" y="1436"/>
                    <a:pt x="1030" y="1418"/>
                    <a:pt x="1030" y="1391"/>
                  </a:cubicBezTo>
                  <a:cubicBezTo>
                    <a:pt x="1030" y="1365"/>
                    <a:pt x="1037" y="1346"/>
                    <a:pt x="1062" y="1346"/>
                  </a:cubicBezTo>
                  <a:cubicBezTo>
                    <a:pt x="1088" y="1346"/>
                    <a:pt x="1092" y="1366"/>
                    <a:pt x="1092" y="1377"/>
                  </a:cubicBezTo>
                  <a:lnTo>
                    <a:pt x="1075" y="1377"/>
                  </a:lnTo>
                  <a:cubicBezTo>
                    <a:pt x="1075" y="1369"/>
                    <a:pt x="1072" y="1359"/>
                    <a:pt x="1062" y="1359"/>
                  </a:cubicBezTo>
                  <a:cubicBezTo>
                    <a:pt x="1050" y="1359"/>
                    <a:pt x="1048" y="1372"/>
                    <a:pt x="1048" y="1391"/>
                  </a:cubicBezTo>
                  <a:cubicBezTo>
                    <a:pt x="1048" y="1410"/>
                    <a:pt x="1050" y="1424"/>
                    <a:pt x="1062" y="1424"/>
                  </a:cubicBezTo>
                  <a:cubicBezTo>
                    <a:pt x="1072" y="1424"/>
                    <a:pt x="1075" y="1416"/>
                    <a:pt x="1075" y="1403"/>
                  </a:cubicBezTo>
                  <a:lnTo>
                    <a:pt x="1092" y="1403"/>
                  </a:lnTo>
                  <a:lnTo>
                    <a:pt x="1092" y="1403"/>
                  </a:lnTo>
                  <a:close/>
                  <a:moveTo>
                    <a:pt x="1007" y="1373"/>
                  </a:moveTo>
                  <a:lnTo>
                    <a:pt x="1007" y="1373"/>
                  </a:lnTo>
                  <a:lnTo>
                    <a:pt x="1007" y="1371"/>
                  </a:lnTo>
                  <a:cubicBezTo>
                    <a:pt x="1007" y="1364"/>
                    <a:pt x="1004" y="1358"/>
                    <a:pt x="995" y="1358"/>
                  </a:cubicBezTo>
                  <a:cubicBezTo>
                    <a:pt x="988" y="1358"/>
                    <a:pt x="983" y="1361"/>
                    <a:pt x="983" y="1369"/>
                  </a:cubicBezTo>
                  <a:cubicBezTo>
                    <a:pt x="983" y="1376"/>
                    <a:pt x="986" y="1379"/>
                    <a:pt x="995" y="1382"/>
                  </a:cubicBezTo>
                  <a:lnTo>
                    <a:pt x="1006" y="1386"/>
                  </a:lnTo>
                  <a:cubicBezTo>
                    <a:pt x="1019" y="1390"/>
                    <a:pt x="1025" y="1397"/>
                    <a:pt x="1025" y="1410"/>
                  </a:cubicBezTo>
                  <a:cubicBezTo>
                    <a:pt x="1025" y="1429"/>
                    <a:pt x="1011" y="1436"/>
                    <a:pt x="994" y="1436"/>
                  </a:cubicBezTo>
                  <a:cubicBezTo>
                    <a:pt x="972" y="1436"/>
                    <a:pt x="966" y="1426"/>
                    <a:pt x="966" y="1410"/>
                  </a:cubicBezTo>
                  <a:lnTo>
                    <a:pt x="966" y="1407"/>
                  </a:lnTo>
                  <a:lnTo>
                    <a:pt x="981" y="1407"/>
                  </a:lnTo>
                  <a:lnTo>
                    <a:pt x="981" y="1409"/>
                  </a:lnTo>
                  <a:cubicBezTo>
                    <a:pt x="981" y="1419"/>
                    <a:pt x="985" y="1425"/>
                    <a:pt x="995" y="1425"/>
                  </a:cubicBezTo>
                  <a:cubicBezTo>
                    <a:pt x="1004" y="1425"/>
                    <a:pt x="1009" y="1420"/>
                    <a:pt x="1009" y="1412"/>
                  </a:cubicBezTo>
                  <a:cubicBezTo>
                    <a:pt x="1009" y="1406"/>
                    <a:pt x="1005" y="1401"/>
                    <a:pt x="999" y="1399"/>
                  </a:cubicBezTo>
                  <a:lnTo>
                    <a:pt x="985" y="1394"/>
                  </a:lnTo>
                  <a:cubicBezTo>
                    <a:pt x="972" y="1390"/>
                    <a:pt x="967" y="1383"/>
                    <a:pt x="967" y="1370"/>
                  </a:cubicBezTo>
                  <a:cubicBezTo>
                    <a:pt x="967" y="1354"/>
                    <a:pt x="978" y="1346"/>
                    <a:pt x="996" y="1346"/>
                  </a:cubicBezTo>
                  <a:cubicBezTo>
                    <a:pt x="1018" y="1346"/>
                    <a:pt x="1023" y="1359"/>
                    <a:pt x="1023" y="1370"/>
                  </a:cubicBezTo>
                  <a:lnTo>
                    <a:pt x="1023" y="1373"/>
                  </a:lnTo>
                  <a:lnTo>
                    <a:pt x="1007" y="1373"/>
                  </a:lnTo>
                  <a:lnTo>
                    <a:pt x="1007" y="1373"/>
                  </a:lnTo>
                  <a:close/>
                  <a:moveTo>
                    <a:pt x="938" y="1348"/>
                  </a:moveTo>
                  <a:lnTo>
                    <a:pt x="938" y="1348"/>
                  </a:lnTo>
                  <a:lnTo>
                    <a:pt x="956" y="1348"/>
                  </a:lnTo>
                  <a:lnTo>
                    <a:pt x="956" y="1434"/>
                  </a:lnTo>
                  <a:lnTo>
                    <a:pt x="938" y="1434"/>
                  </a:lnTo>
                  <a:lnTo>
                    <a:pt x="938" y="1348"/>
                  </a:lnTo>
                  <a:close/>
                  <a:moveTo>
                    <a:pt x="938" y="1319"/>
                  </a:moveTo>
                  <a:lnTo>
                    <a:pt x="938" y="1319"/>
                  </a:lnTo>
                  <a:lnTo>
                    <a:pt x="956" y="1319"/>
                  </a:lnTo>
                  <a:lnTo>
                    <a:pt x="956" y="1336"/>
                  </a:lnTo>
                  <a:lnTo>
                    <a:pt x="938" y="1336"/>
                  </a:lnTo>
                  <a:lnTo>
                    <a:pt x="938" y="1319"/>
                  </a:lnTo>
                  <a:close/>
                  <a:moveTo>
                    <a:pt x="873" y="1420"/>
                  </a:moveTo>
                  <a:lnTo>
                    <a:pt x="873" y="1420"/>
                  </a:lnTo>
                  <a:lnTo>
                    <a:pt x="888" y="1420"/>
                  </a:lnTo>
                  <a:cubicBezTo>
                    <a:pt x="903" y="1420"/>
                    <a:pt x="909" y="1411"/>
                    <a:pt x="909" y="1377"/>
                  </a:cubicBezTo>
                  <a:cubicBezTo>
                    <a:pt x="909" y="1345"/>
                    <a:pt x="904" y="1334"/>
                    <a:pt x="888" y="1334"/>
                  </a:cubicBezTo>
                  <a:lnTo>
                    <a:pt x="873" y="1334"/>
                  </a:lnTo>
                  <a:lnTo>
                    <a:pt x="873" y="1420"/>
                  </a:lnTo>
                  <a:lnTo>
                    <a:pt x="873" y="1420"/>
                  </a:lnTo>
                  <a:close/>
                  <a:moveTo>
                    <a:pt x="855" y="1320"/>
                  </a:moveTo>
                  <a:lnTo>
                    <a:pt x="855" y="1320"/>
                  </a:lnTo>
                  <a:lnTo>
                    <a:pt x="887" y="1320"/>
                  </a:lnTo>
                  <a:cubicBezTo>
                    <a:pt x="923" y="1320"/>
                    <a:pt x="928" y="1344"/>
                    <a:pt x="928" y="1377"/>
                  </a:cubicBezTo>
                  <a:cubicBezTo>
                    <a:pt x="928" y="1411"/>
                    <a:pt x="923" y="1434"/>
                    <a:pt x="887" y="1434"/>
                  </a:cubicBezTo>
                  <a:lnTo>
                    <a:pt x="855" y="1434"/>
                  </a:lnTo>
                  <a:lnTo>
                    <a:pt x="855" y="1320"/>
                  </a:lnTo>
                  <a:lnTo>
                    <a:pt x="855" y="1320"/>
                  </a:lnTo>
                  <a:close/>
                  <a:moveTo>
                    <a:pt x="784" y="1320"/>
                  </a:moveTo>
                  <a:lnTo>
                    <a:pt x="784" y="1320"/>
                  </a:lnTo>
                  <a:lnTo>
                    <a:pt x="801" y="1320"/>
                  </a:lnTo>
                  <a:lnTo>
                    <a:pt x="801" y="1434"/>
                  </a:lnTo>
                  <a:lnTo>
                    <a:pt x="784" y="1434"/>
                  </a:lnTo>
                  <a:lnTo>
                    <a:pt x="784" y="1320"/>
                  </a:lnTo>
                  <a:close/>
                  <a:moveTo>
                    <a:pt x="751" y="1389"/>
                  </a:moveTo>
                  <a:lnTo>
                    <a:pt x="751" y="1389"/>
                  </a:lnTo>
                  <a:cubicBezTo>
                    <a:pt x="746" y="1392"/>
                    <a:pt x="737" y="1394"/>
                    <a:pt x="732" y="1397"/>
                  </a:cubicBezTo>
                  <a:cubicBezTo>
                    <a:pt x="727" y="1399"/>
                    <a:pt x="725" y="1404"/>
                    <a:pt x="725" y="1411"/>
                  </a:cubicBezTo>
                  <a:cubicBezTo>
                    <a:pt x="725" y="1418"/>
                    <a:pt x="728" y="1424"/>
                    <a:pt x="735" y="1424"/>
                  </a:cubicBezTo>
                  <a:cubicBezTo>
                    <a:pt x="746" y="1424"/>
                    <a:pt x="751" y="1416"/>
                    <a:pt x="751" y="1403"/>
                  </a:cubicBezTo>
                  <a:lnTo>
                    <a:pt x="751" y="1389"/>
                  </a:lnTo>
                  <a:lnTo>
                    <a:pt x="751" y="1389"/>
                  </a:lnTo>
                  <a:close/>
                  <a:moveTo>
                    <a:pt x="767" y="1416"/>
                  </a:moveTo>
                  <a:lnTo>
                    <a:pt x="767" y="1416"/>
                  </a:lnTo>
                  <a:cubicBezTo>
                    <a:pt x="767" y="1420"/>
                    <a:pt x="769" y="1422"/>
                    <a:pt x="771" y="1422"/>
                  </a:cubicBezTo>
                  <a:cubicBezTo>
                    <a:pt x="773" y="1422"/>
                    <a:pt x="774" y="1422"/>
                    <a:pt x="774" y="1422"/>
                  </a:cubicBezTo>
                  <a:lnTo>
                    <a:pt x="774" y="1433"/>
                  </a:lnTo>
                  <a:cubicBezTo>
                    <a:pt x="772" y="1434"/>
                    <a:pt x="769" y="1435"/>
                    <a:pt x="766" y="1435"/>
                  </a:cubicBezTo>
                  <a:cubicBezTo>
                    <a:pt x="758" y="1435"/>
                    <a:pt x="752" y="1432"/>
                    <a:pt x="751" y="1424"/>
                  </a:cubicBezTo>
                  <a:lnTo>
                    <a:pt x="751" y="1424"/>
                  </a:lnTo>
                  <a:cubicBezTo>
                    <a:pt x="746" y="1432"/>
                    <a:pt x="740" y="1436"/>
                    <a:pt x="730" y="1436"/>
                  </a:cubicBezTo>
                  <a:cubicBezTo>
                    <a:pt x="716" y="1436"/>
                    <a:pt x="707" y="1429"/>
                    <a:pt x="707" y="1412"/>
                  </a:cubicBezTo>
                  <a:cubicBezTo>
                    <a:pt x="707" y="1393"/>
                    <a:pt x="716" y="1389"/>
                    <a:pt x="727" y="1385"/>
                  </a:cubicBezTo>
                  <a:lnTo>
                    <a:pt x="741" y="1382"/>
                  </a:lnTo>
                  <a:cubicBezTo>
                    <a:pt x="747" y="1380"/>
                    <a:pt x="751" y="1378"/>
                    <a:pt x="751" y="1371"/>
                  </a:cubicBezTo>
                  <a:cubicBezTo>
                    <a:pt x="751" y="1363"/>
                    <a:pt x="748" y="1358"/>
                    <a:pt x="739" y="1358"/>
                  </a:cubicBezTo>
                  <a:cubicBezTo>
                    <a:pt x="727" y="1358"/>
                    <a:pt x="726" y="1366"/>
                    <a:pt x="726" y="1374"/>
                  </a:cubicBezTo>
                  <a:lnTo>
                    <a:pt x="710" y="1374"/>
                  </a:lnTo>
                  <a:cubicBezTo>
                    <a:pt x="710" y="1356"/>
                    <a:pt x="717" y="1346"/>
                    <a:pt x="740" y="1346"/>
                  </a:cubicBezTo>
                  <a:cubicBezTo>
                    <a:pt x="755" y="1346"/>
                    <a:pt x="767" y="1352"/>
                    <a:pt x="767" y="1367"/>
                  </a:cubicBezTo>
                  <a:lnTo>
                    <a:pt x="767" y="1416"/>
                  </a:lnTo>
                  <a:lnTo>
                    <a:pt x="767" y="1416"/>
                  </a:lnTo>
                  <a:close/>
                  <a:moveTo>
                    <a:pt x="703" y="1403"/>
                  </a:moveTo>
                  <a:lnTo>
                    <a:pt x="703" y="1403"/>
                  </a:lnTo>
                  <a:cubicBezTo>
                    <a:pt x="702" y="1423"/>
                    <a:pt x="695" y="1436"/>
                    <a:pt x="674" y="1436"/>
                  </a:cubicBezTo>
                  <a:cubicBezTo>
                    <a:pt x="649" y="1436"/>
                    <a:pt x="642" y="1418"/>
                    <a:pt x="642" y="1391"/>
                  </a:cubicBezTo>
                  <a:cubicBezTo>
                    <a:pt x="642" y="1365"/>
                    <a:pt x="649" y="1346"/>
                    <a:pt x="674" y="1346"/>
                  </a:cubicBezTo>
                  <a:cubicBezTo>
                    <a:pt x="699" y="1346"/>
                    <a:pt x="703" y="1366"/>
                    <a:pt x="703" y="1377"/>
                  </a:cubicBezTo>
                  <a:lnTo>
                    <a:pt x="686" y="1377"/>
                  </a:lnTo>
                  <a:cubicBezTo>
                    <a:pt x="686" y="1369"/>
                    <a:pt x="684" y="1359"/>
                    <a:pt x="674" y="1359"/>
                  </a:cubicBezTo>
                  <a:cubicBezTo>
                    <a:pt x="661" y="1359"/>
                    <a:pt x="659" y="1372"/>
                    <a:pt x="659" y="1391"/>
                  </a:cubicBezTo>
                  <a:cubicBezTo>
                    <a:pt x="659" y="1410"/>
                    <a:pt x="661" y="1424"/>
                    <a:pt x="674" y="1424"/>
                  </a:cubicBezTo>
                  <a:cubicBezTo>
                    <a:pt x="683" y="1424"/>
                    <a:pt x="687" y="1416"/>
                    <a:pt x="687" y="1403"/>
                  </a:cubicBezTo>
                  <a:lnTo>
                    <a:pt x="703" y="1403"/>
                  </a:lnTo>
                  <a:lnTo>
                    <a:pt x="703" y="1403"/>
                  </a:lnTo>
                  <a:close/>
                  <a:moveTo>
                    <a:pt x="613" y="1348"/>
                  </a:moveTo>
                  <a:lnTo>
                    <a:pt x="613" y="1348"/>
                  </a:lnTo>
                  <a:lnTo>
                    <a:pt x="630" y="1348"/>
                  </a:lnTo>
                  <a:lnTo>
                    <a:pt x="630" y="1434"/>
                  </a:lnTo>
                  <a:lnTo>
                    <a:pt x="613" y="1434"/>
                  </a:lnTo>
                  <a:lnTo>
                    <a:pt x="613" y="1348"/>
                  </a:lnTo>
                  <a:close/>
                  <a:moveTo>
                    <a:pt x="613" y="1319"/>
                  </a:moveTo>
                  <a:lnTo>
                    <a:pt x="613" y="1319"/>
                  </a:lnTo>
                  <a:lnTo>
                    <a:pt x="630" y="1319"/>
                  </a:lnTo>
                  <a:lnTo>
                    <a:pt x="630" y="1336"/>
                  </a:lnTo>
                  <a:lnTo>
                    <a:pt x="613" y="1336"/>
                  </a:lnTo>
                  <a:lnTo>
                    <a:pt x="613" y="1319"/>
                  </a:lnTo>
                  <a:close/>
                  <a:moveTo>
                    <a:pt x="561" y="1348"/>
                  </a:moveTo>
                  <a:lnTo>
                    <a:pt x="561" y="1348"/>
                  </a:lnTo>
                  <a:lnTo>
                    <a:pt x="573" y="1348"/>
                  </a:lnTo>
                  <a:lnTo>
                    <a:pt x="573" y="1324"/>
                  </a:lnTo>
                  <a:lnTo>
                    <a:pt x="590" y="1324"/>
                  </a:lnTo>
                  <a:lnTo>
                    <a:pt x="590" y="1348"/>
                  </a:lnTo>
                  <a:lnTo>
                    <a:pt x="604" y="1348"/>
                  </a:lnTo>
                  <a:lnTo>
                    <a:pt x="604" y="1361"/>
                  </a:lnTo>
                  <a:lnTo>
                    <a:pt x="590" y="1361"/>
                  </a:lnTo>
                  <a:lnTo>
                    <a:pt x="590" y="1412"/>
                  </a:lnTo>
                  <a:cubicBezTo>
                    <a:pt x="590" y="1419"/>
                    <a:pt x="592" y="1421"/>
                    <a:pt x="598" y="1421"/>
                  </a:cubicBezTo>
                  <a:cubicBezTo>
                    <a:pt x="601" y="1421"/>
                    <a:pt x="603" y="1421"/>
                    <a:pt x="604" y="1421"/>
                  </a:cubicBezTo>
                  <a:lnTo>
                    <a:pt x="604" y="1434"/>
                  </a:lnTo>
                  <a:cubicBezTo>
                    <a:pt x="601" y="1435"/>
                    <a:pt x="596" y="1435"/>
                    <a:pt x="591" y="1435"/>
                  </a:cubicBezTo>
                  <a:cubicBezTo>
                    <a:pt x="579" y="1435"/>
                    <a:pt x="573" y="1432"/>
                    <a:pt x="573" y="1414"/>
                  </a:cubicBezTo>
                  <a:lnTo>
                    <a:pt x="573" y="1361"/>
                  </a:lnTo>
                  <a:lnTo>
                    <a:pt x="561" y="1361"/>
                  </a:lnTo>
                  <a:lnTo>
                    <a:pt x="561" y="1348"/>
                  </a:lnTo>
                  <a:lnTo>
                    <a:pt x="561" y="1348"/>
                  </a:lnTo>
                  <a:close/>
                  <a:moveTo>
                    <a:pt x="541" y="1373"/>
                  </a:moveTo>
                  <a:lnTo>
                    <a:pt x="541" y="1373"/>
                  </a:lnTo>
                  <a:lnTo>
                    <a:pt x="541" y="1371"/>
                  </a:lnTo>
                  <a:cubicBezTo>
                    <a:pt x="541" y="1364"/>
                    <a:pt x="538" y="1358"/>
                    <a:pt x="529" y="1358"/>
                  </a:cubicBezTo>
                  <a:cubicBezTo>
                    <a:pt x="523" y="1358"/>
                    <a:pt x="517" y="1361"/>
                    <a:pt x="517" y="1369"/>
                  </a:cubicBezTo>
                  <a:cubicBezTo>
                    <a:pt x="517" y="1376"/>
                    <a:pt x="520" y="1379"/>
                    <a:pt x="529" y="1382"/>
                  </a:cubicBezTo>
                  <a:lnTo>
                    <a:pt x="540" y="1386"/>
                  </a:lnTo>
                  <a:cubicBezTo>
                    <a:pt x="553" y="1390"/>
                    <a:pt x="559" y="1397"/>
                    <a:pt x="559" y="1410"/>
                  </a:cubicBezTo>
                  <a:cubicBezTo>
                    <a:pt x="559" y="1429"/>
                    <a:pt x="546" y="1436"/>
                    <a:pt x="528" y="1436"/>
                  </a:cubicBezTo>
                  <a:cubicBezTo>
                    <a:pt x="507" y="1436"/>
                    <a:pt x="500" y="1426"/>
                    <a:pt x="500" y="1410"/>
                  </a:cubicBezTo>
                  <a:lnTo>
                    <a:pt x="500" y="1407"/>
                  </a:lnTo>
                  <a:lnTo>
                    <a:pt x="515" y="1407"/>
                  </a:lnTo>
                  <a:lnTo>
                    <a:pt x="515" y="1409"/>
                  </a:lnTo>
                  <a:cubicBezTo>
                    <a:pt x="515" y="1419"/>
                    <a:pt x="519" y="1425"/>
                    <a:pt x="529" y="1425"/>
                  </a:cubicBezTo>
                  <a:cubicBezTo>
                    <a:pt x="538" y="1425"/>
                    <a:pt x="543" y="1420"/>
                    <a:pt x="543" y="1412"/>
                  </a:cubicBezTo>
                  <a:cubicBezTo>
                    <a:pt x="543" y="1406"/>
                    <a:pt x="539" y="1401"/>
                    <a:pt x="533" y="1399"/>
                  </a:cubicBezTo>
                  <a:lnTo>
                    <a:pt x="519" y="1394"/>
                  </a:lnTo>
                  <a:cubicBezTo>
                    <a:pt x="506" y="1390"/>
                    <a:pt x="501" y="1383"/>
                    <a:pt x="501" y="1370"/>
                  </a:cubicBezTo>
                  <a:cubicBezTo>
                    <a:pt x="501" y="1354"/>
                    <a:pt x="513" y="1346"/>
                    <a:pt x="530" y="1346"/>
                  </a:cubicBezTo>
                  <a:cubicBezTo>
                    <a:pt x="552" y="1346"/>
                    <a:pt x="557" y="1359"/>
                    <a:pt x="557" y="1370"/>
                  </a:cubicBezTo>
                  <a:lnTo>
                    <a:pt x="557" y="1373"/>
                  </a:lnTo>
                  <a:lnTo>
                    <a:pt x="541" y="1373"/>
                  </a:lnTo>
                  <a:lnTo>
                    <a:pt x="541" y="1373"/>
                  </a:lnTo>
                  <a:close/>
                  <a:moveTo>
                    <a:pt x="471" y="1348"/>
                  </a:moveTo>
                  <a:lnTo>
                    <a:pt x="471" y="1348"/>
                  </a:lnTo>
                  <a:lnTo>
                    <a:pt x="488" y="1348"/>
                  </a:lnTo>
                  <a:lnTo>
                    <a:pt x="488" y="1434"/>
                  </a:lnTo>
                  <a:lnTo>
                    <a:pt x="471" y="1434"/>
                  </a:lnTo>
                  <a:lnTo>
                    <a:pt x="471" y="1348"/>
                  </a:lnTo>
                  <a:close/>
                  <a:moveTo>
                    <a:pt x="471" y="1319"/>
                  </a:moveTo>
                  <a:lnTo>
                    <a:pt x="471" y="1319"/>
                  </a:lnTo>
                  <a:lnTo>
                    <a:pt x="488" y="1319"/>
                  </a:lnTo>
                  <a:lnTo>
                    <a:pt x="488" y="1336"/>
                  </a:lnTo>
                  <a:lnTo>
                    <a:pt x="471" y="1336"/>
                  </a:lnTo>
                  <a:lnTo>
                    <a:pt x="471" y="1319"/>
                  </a:lnTo>
                  <a:close/>
                  <a:moveTo>
                    <a:pt x="420" y="1348"/>
                  </a:moveTo>
                  <a:lnTo>
                    <a:pt x="420" y="1348"/>
                  </a:lnTo>
                  <a:lnTo>
                    <a:pt x="432" y="1348"/>
                  </a:lnTo>
                  <a:lnTo>
                    <a:pt x="432" y="1324"/>
                  </a:lnTo>
                  <a:lnTo>
                    <a:pt x="449" y="1324"/>
                  </a:lnTo>
                  <a:lnTo>
                    <a:pt x="449" y="1348"/>
                  </a:lnTo>
                  <a:lnTo>
                    <a:pt x="463" y="1348"/>
                  </a:lnTo>
                  <a:lnTo>
                    <a:pt x="463" y="1361"/>
                  </a:lnTo>
                  <a:lnTo>
                    <a:pt x="449" y="1361"/>
                  </a:lnTo>
                  <a:lnTo>
                    <a:pt x="449" y="1412"/>
                  </a:lnTo>
                  <a:cubicBezTo>
                    <a:pt x="449" y="1419"/>
                    <a:pt x="451" y="1421"/>
                    <a:pt x="457" y="1421"/>
                  </a:cubicBezTo>
                  <a:cubicBezTo>
                    <a:pt x="459" y="1421"/>
                    <a:pt x="461" y="1421"/>
                    <a:pt x="463" y="1421"/>
                  </a:cubicBezTo>
                  <a:lnTo>
                    <a:pt x="463" y="1434"/>
                  </a:lnTo>
                  <a:cubicBezTo>
                    <a:pt x="459" y="1435"/>
                    <a:pt x="454" y="1435"/>
                    <a:pt x="449" y="1435"/>
                  </a:cubicBezTo>
                  <a:cubicBezTo>
                    <a:pt x="437" y="1435"/>
                    <a:pt x="432" y="1432"/>
                    <a:pt x="432" y="1414"/>
                  </a:cubicBezTo>
                  <a:lnTo>
                    <a:pt x="432" y="1361"/>
                  </a:lnTo>
                  <a:lnTo>
                    <a:pt x="420" y="1361"/>
                  </a:lnTo>
                  <a:lnTo>
                    <a:pt x="420" y="1348"/>
                  </a:lnTo>
                  <a:lnTo>
                    <a:pt x="420" y="1348"/>
                  </a:lnTo>
                  <a:close/>
                  <a:moveTo>
                    <a:pt x="395" y="1389"/>
                  </a:moveTo>
                  <a:lnTo>
                    <a:pt x="395" y="1389"/>
                  </a:lnTo>
                  <a:cubicBezTo>
                    <a:pt x="390" y="1392"/>
                    <a:pt x="381" y="1394"/>
                    <a:pt x="376" y="1397"/>
                  </a:cubicBezTo>
                  <a:cubicBezTo>
                    <a:pt x="371" y="1399"/>
                    <a:pt x="369" y="1404"/>
                    <a:pt x="369" y="1411"/>
                  </a:cubicBezTo>
                  <a:cubicBezTo>
                    <a:pt x="369" y="1418"/>
                    <a:pt x="372" y="1424"/>
                    <a:pt x="379" y="1424"/>
                  </a:cubicBezTo>
                  <a:cubicBezTo>
                    <a:pt x="390" y="1424"/>
                    <a:pt x="395" y="1416"/>
                    <a:pt x="395" y="1403"/>
                  </a:cubicBezTo>
                  <a:lnTo>
                    <a:pt x="395" y="1389"/>
                  </a:lnTo>
                  <a:lnTo>
                    <a:pt x="395" y="1389"/>
                  </a:lnTo>
                  <a:close/>
                  <a:moveTo>
                    <a:pt x="411" y="1416"/>
                  </a:moveTo>
                  <a:lnTo>
                    <a:pt x="411" y="1416"/>
                  </a:lnTo>
                  <a:cubicBezTo>
                    <a:pt x="411" y="1420"/>
                    <a:pt x="413" y="1422"/>
                    <a:pt x="416" y="1422"/>
                  </a:cubicBezTo>
                  <a:cubicBezTo>
                    <a:pt x="417" y="1422"/>
                    <a:pt x="418" y="1422"/>
                    <a:pt x="418" y="1422"/>
                  </a:cubicBezTo>
                  <a:lnTo>
                    <a:pt x="418" y="1433"/>
                  </a:lnTo>
                  <a:cubicBezTo>
                    <a:pt x="416" y="1434"/>
                    <a:pt x="413" y="1435"/>
                    <a:pt x="410" y="1435"/>
                  </a:cubicBezTo>
                  <a:cubicBezTo>
                    <a:pt x="402" y="1435"/>
                    <a:pt x="396" y="1432"/>
                    <a:pt x="395" y="1424"/>
                  </a:cubicBezTo>
                  <a:lnTo>
                    <a:pt x="395" y="1424"/>
                  </a:lnTo>
                  <a:cubicBezTo>
                    <a:pt x="390" y="1432"/>
                    <a:pt x="384" y="1436"/>
                    <a:pt x="374" y="1436"/>
                  </a:cubicBezTo>
                  <a:cubicBezTo>
                    <a:pt x="360" y="1436"/>
                    <a:pt x="351" y="1429"/>
                    <a:pt x="351" y="1412"/>
                  </a:cubicBezTo>
                  <a:cubicBezTo>
                    <a:pt x="351" y="1393"/>
                    <a:pt x="360" y="1389"/>
                    <a:pt x="371" y="1385"/>
                  </a:cubicBezTo>
                  <a:lnTo>
                    <a:pt x="385" y="1382"/>
                  </a:lnTo>
                  <a:cubicBezTo>
                    <a:pt x="391" y="1380"/>
                    <a:pt x="395" y="1378"/>
                    <a:pt x="395" y="1371"/>
                  </a:cubicBezTo>
                  <a:cubicBezTo>
                    <a:pt x="395" y="1363"/>
                    <a:pt x="392" y="1358"/>
                    <a:pt x="383" y="1358"/>
                  </a:cubicBezTo>
                  <a:cubicBezTo>
                    <a:pt x="372" y="1358"/>
                    <a:pt x="370" y="1366"/>
                    <a:pt x="370" y="1374"/>
                  </a:cubicBezTo>
                  <a:lnTo>
                    <a:pt x="354" y="1374"/>
                  </a:lnTo>
                  <a:cubicBezTo>
                    <a:pt x="354" y="1356"/>
                    <a:pt x="361" y="1346"/>
                    <a:pt x="384" y="1346"/>
                  </a:cubicBezTo>
                  <a:cubicBezTo>
                    <a:pt x="399" y="1346"/>
                    <a:pt x="411" y="1352"/>
                    <a:pt x="411" y="1367"/>
                  </a:cubicBezTo>
                  <a:lnTo>
                    <a:pt x="411" y="1416"/>
                  </a:lnTo>
                  <a:lnTo>
                    <a:pt x="411" y="1416"/>
                  </a:lnTo>
                  <a:close/>
                  <a:moveTo>
                    <a:pt x="304" y="1348"/>
                  </a:moveTo>
                  <a:lnTo>
                    <a:pt x="304" y="1348"/>
                  </a:lnTo>
                  <a:lnTo>
                    <a:pt x="316" y="1348"/>
                  </a:lnTo>
                  <a:lnTo>
                    <a:pt x="316" y="1324"/>
                  </a:lnTo>
                  <a:lnTo>
                    <a:pt x="333" y="1324"/>
                  </a:lnTo>
                  <a:lnTo>
                    <a:pt x="333" y="1348"/>
                  </a:lnTo>
                  <a:lnTo>
                    <a:pt x="347" y="1348"/>
                  </a:lnTo>
                  <a:lnTo>
                    <a:pt x="347" y="1361"/>
                  </a:lnTo>
                  <a:lnTo>
                    <a:pt x="333" y="1361"/>
                  </a:lnTo>
                  <a:lnTo>
                    <a:pt x="333" y="1412"/>
                  </a:lnTo>
                  <a:cubicBezTo>
                    <a:pt x="333" y="1419"/>
                    <a:pt x="335" y="1421"/>
                    <a:pt x="341" y="1421"/>
                  </a:cubicBezTo>
                  <a:cubicBezTo>
                    <a:pt x="343" y="1421"/>
                    <a:pt x="345" y="1421"/>
                    <a:pt x="347" y="1421"/>
                  </a:cubicBezTo>
                  <a:lnTo>
                    <a:pt x="347" y="1434"/>
                  </a:lnTo>
                  <a:cubicBezTo>
                    <a:pt x="343" y="1435"/>
                    <a:pt x="339" y="1435"/>
                    <a:pt x="333" y="1435"/>
                  </a:cubicBezTo>
                  <a:cubicBezTo>
                    <a:pt x="321" y="1435"/>
                    <a:pt x="316" y="1432"/>
                    <a:pt x="316" y="1414"/>
                  </a:cubicBezTo>
                  <a:lnTo>
                    <a:pt x="316" y="1361"/>
                  </a:lnTo>
                  <a:lnTo>
                    <a:pt x="304" y="1361"/>
                  </a:lnTo>
                  <a:lnTo>
                    <a:pt x="304" y="1348"/>
                  </a:lnTo>
                  <a:lnTo>
                    <a:pt x="304" y="1348"/>
                  </a:lnTo>
                  <a:close/>
                  <a:moveTo>
                    <a:pt x="247" y="1399"/>
                  </a:moveTo>
                  <a:lnTo>
                    <a:pt x="247" y="1399"/>
                  </a:lnTo>
                  <a:lnTo>
                    <a:pt x="247" y="1402"/>
                  </a:lnTo>
                  <a:cubicBezTo>
                    <a:pt x="247" y="1416"/>
                    <a:pt x="253" y="1423"/>
                    <a:pt x="266" y="1423"/>
                  </a:cubicBezTo>
                  <a:cubicBezTo>
                    <a:pt x="277" y="1423"/>
                    <a:pt x="283" y="1415"/>
                    <a:pt x="283" y="1406"/>
                  </a:cubicBezTo>
                  <a:cubicBezTo>
                    <a:pt x="283" y="1394"/>
                    <a:pt x="277" y="1389"/>
                    <a:pt x="267" y="1386"/>
                  </a:cubicBezTo>
                  <a:lnTo>
                    <a:pt x="254" y="1382"/>
                  </a:lnTo>
                  <a:cubicBezTo>
                    <a:pt x="238" y="1375"/>
                    <a:pt x="231" y="1367"/>
                    <a:pt x="231" y="1350"/>
                  </a:cubicBezTo>
                  <a:cubicBezTo>
                    <a:pt x="231" y="1330"/>
                    <a:pt x="245" y="1318"/>
                    <a:pt x="266" y="1318"/>
                  </a:cubicBezTo>
                  <a:cubicBezTo>
                    <a:pt x="295" y="1318"/>
                    <a:pt x="298" y="1336"/>
                    <a:pt x="298" y="1348"/>
                  </a:cubicBezTo>
                  <a:lnTo>
                    <a:pt x="298" y="1351"/>
                  </a:lnTo>
                  <a:lnTo>
                    <a:pt x="280" y="1351"/>
                  </a:lnTo>
                  <a:lnTo>
                    <a:pt x="280" y="1348"/>
                  </a:lnTo>
                  <a:cubicBezTo>
                    <a:pt x="280" y="1338"/>
                    <a:pt x="275" y="1332"/>
                    <a:pt x="264" y="1332"/>
                  </a:cubicBezTo>
                  <a:cubicBezTo>
                    <a:pt x="256" y="1332"/>
                    <a:pt x="249" y="1336"/>
                    <a:pt x="249" y="1348"/>
                  </a:cubicBezTo>
                  <a:cubicBezTo>
                    <a:pt x="249" y="1358"/>
                    <a:pt x="254" y="1363"/>
                    <a:pt x="266" y="1368"/>
                  </a:cubicBezTo>
                  <a:lnTo>
                    <a:pt x="278" y="1372"/>
                  </a:lnTo>
                  <a:cubicBezTo>
                    <a:pt x="294" y="1378"/>
                    <a:pt x="301" y="1387"/>
                    <a:pt x="301" y="1402"/>
                  </a:cubicBezTo>
                  <a:cubicBezTo>
                    <a:pt x="301" y="1426"/>
                    <a:pt x="287" y="1436"/>
                    <a:pt x="264" y="1436"/>
                  </a:cubicBezTo>
                  <a:cubicBezTo>
                    <a:pt x="235" y="1436"/>
                    <a:pt x="229" y="1418"/>
                    <a:pt x="229" y="1402"/>
                  </a:cubicBezTo>
                  <a:lnTo>
                    <a:pt x="229" y="1399"/>
                  </a:lnTo>
                  <a:lnTo>
                    <a:pt x="247" y="1399"/>
                  </a:lnTo>
                  <a:lnTo>
                    <a:pt x="247" y="1399"/>
                  </a:lnTo>
                  <a:close/>
                  <a:moveTo>
                    <a:pt x="404" y="8"/>
                  </a:moveTo>
                  <a:lnTo>
                    <a:pt x="404" y="8"/>
                  </a:lnTo>
                  <a:cubicBezTo>
                    <a:pt x="363" y="16"/>
                    <a:pt x="336" y="56"/>
                    <a:pt x="344" y="97"/>
                  </a:cubicBezTo>
                  <a:cubicBezTo>
                    <a:pt x="353" y="138"/>
                    <a:pt x="393" y="165"/>
                    <a:pt x="434" y="157"/>
                  </a:cubicBezTo>
                  <a:cubicBezTo>
                    <a:pt x="475" y="148"/>
                    <a:pt x="502" y="108"/>
                    <a:pt x="494" y="67"/>
                  </a:cubicBezTo>
                  <a:cubicBezTo>
                    <a:pt x="485" y="26"/>
                    <a:pt x="445" y="0"/>
                    <a:pt x="404" y="8"/>
                  </a:cubicBezTo>
                  <a:lnTo>
                    <a:pt x="404" y="8"/>
                  </a:lnTo>
                  <a:close/>
                  <a:moveTo>
                    <a:pt x="947" y="1117"/>
                  </a:moveTo>
                  <a:lnTo>
                    <a:pt x="947" y="1117"/>
                  </a:lnTo>
                  <a:lnTo>
                    <a:pt x="947" y="1117"/>
                  </a:lnTo>
                  <a:lnTo>
                    <a:pt x="1045" y="632"/>
                  </a:lnTo>
                  <a:cubicBezTo>
                    <a:pt x="1045" y="631"/>
                    <a:pt x="1045" y="631"/>
                    <a:pt x="1045" y="630"/>
                  </a:cubicBezTo>
                  <a:cubicBezTo>
                    <a:pt x="1059" y="567"/>
                    <a:pt x="1121" y="516"/>
                    <a:pt x="1184" y="516"/>
                  </a:cubicBezTo>
                  <a:lnTo>
                    <a:pt x="1207" y="516"/>
                  </a:lnTo>
                  <a:cubicBezTo>
                    <a:pt x="1271" y="516"/>
                    <a:pt x="1313" y="568"/>
                    <a:pt x="1300" y="632"/>
                  </a:cubicBezTo>
                  <a:lnTo>
                    <a:pt x="1202" y="1117"/>
                  </a:lnTo>
                  <a:lnTo>
                    <a:pt x="1342" y="1117"/>
                  </a:lnTo>
                  <a:lnTo>
                    <a:pt x="1439" y="632"/>
                  </a:lnTo>
                  <a:cubicBezTo>
                    <a:pt x="1468" y="491"/>
                    <a:pt x="1376" y="376"/>
                    <a:pt x="1235" y="376"/>
                  </a:cubicBezTo>
                  <a:lnTo>
                    <a:pt x="1212" y="376"/>
                  </a:lnTo>
                  <a:cubicBezTo>
                    <a:pt x="1139" y="376"/>
                    <a:pt x="1067" y="407"/>
                    <a:pt x="1010" y="457"/>
                  </a:cubicBezTo>
                  <a:cubicBezTo>
                    <a:pt x="973" y="407"/>
                    <a:pt x="913" y="376"/>
                    <a:pt x="840" y="376"/>
                  </a:cubicBezTo>
                  <a:lnTo>
                    <a:pt x="818" y="376"/>
                  </a:lnTo>
                  <a:cubicBezTo>
                    <a:pt x="676" y="376"/>
                    <a:pt x="538" y="491"/>
                    <a:pt x="510" y="632"/>
                  </a:cubicBezTo>
                  <a:lnTo>
                    <a:pt x="412" y="1117"/>
                  </a:lnTo>
                  <a:lnTo>
                    <a:pt x="552" y="1117"/>
                  </a:lnTo>
                  <a:lnTo>
                    <a:pt x="650" y="632"/>
                  </a:lnTo>
                  <a:cubicBezTo>
                    <a:pt x="663" y="568"/>
                    <a:pt x="725" y="516"/>
                    <a:pt x="790" y="516"/>
                  </a:cubicBezTo>
                  <a:lnTo>
                    <a:pt x="812" y="516"/>
                  </a:lnTo>
                  <a:cubicBezTo>
                    <a:pt x="876" y="516"/>
                    <a:pt x="917" y="567"/>
                    <a:pt x="905" y="630"/>
                  </a:cubicBezTo>
                  <a:cubicBezTo>
                    <a:pt x="905" y="631"/>
                    <a:pt x="905" y="631"/>
                    <a:pt x="905" y="632"/>
                  </a:cubicBezTo>
                  <a:lnTo>
                    <a:pt x="807" y="1117"/>
                  </a:lnTo>
                  <a:lnTo>
                    <a:pt x="947" y="1117"/>
                  </a:lnTo>
                  <a:lnTo>
                    <a:pt x="947" y="1117"/>
                  </a:lnTo>
                  <a:close/>
                  <a:moveTo>
                    <a:pt x="281" y="388"/>
                  </a:moveTo>
                  <a:lnTo>
                    <a:pt x="281" y="388"/>
                  </a:lnTo>
                  <a:lnTo>
                    <a:pt x="153" y="1067"/>
                  </a:lnTo>
                  <a:cubicBezTo>
                    <a:pt x="138" y="1142"/>
                    <a:pt x="118" y="1155"/>
                    <a:pt x="78" y="1155"/>
                  </a:cubicBezTo>
                  <a:cubicBezTo>
                    <a:pt x="61" y="1155"/>
                    <a:pt x="47" y="1155"/>
                    <a:pt x="31" y="1153"/>
                  </a:cubicBezTo>
                  <a:lnTo>
                    <a:pt x="22" y="1151"/>
                  </a:lnTo>
                  <a:lnTo>
                    <a:pt x="0" y="1268"/>
                  </a:lnTo>
                  <a:lnTo>
                    <a:pt x="6" y="1269"/>
                  </a:lnTo>
                  <a:cubicBezTo>
                    <a:pt x="25" y="1273"/>
                    <a:pt x="45" y="1275"/>
                    <a:pt x="68" y="1275"/>
                  </a:cubicBezTo>
                  <a:cubicBezTo>
                    <a:pt x="184" y="1275"/>
                    <a:pt x="261" y="1208"/>
                    <a:pt x="284" y="1086"/>
                  </a:cubicBezTo>
                  <a:lnTo>
                    <a:pt x="417" y="388"/>
                  </a:lnTo>
                  <a:lnTo>
                    <a:pt x="281" y="388"/>
                  </a:lnTo>
                  <a:lnTo>
                    <a:pt x="281" y="388"/>
                  </a:lnTo>
                  <a:close/>
                  <a:moveTo>
                    <a:pt x="1758" y="1011"/>
                  </a:moveTo>
                  <a:lnTo>
                    <a:pt x="1758" y="1011"/>
                  </a:lnTo>
                  <a:cubicBezTo>
                    <a:pt x="1944" y="1011"/>
                    <a:pt x="2001" y="826"/>
                    <a:pt x="2017" y="746"/>
                  </a:cubicBezTo>
                  <a:cubicBezTo>
                    <a:pt x="2042" y="621"/>
                    <a:pt x="2001" y="494"/>
                    <a:pt x="1853" y="494"/>
                  </a:cubicBezTo>
                  <a:cubicBezTo>
                    <a:pt x="1698" y="494"/>
                    <a:pt x="1617" y="627"/>
                    <a:pt x="1592" y="752"/>
                  </a:cubicBezTo>
                  <a:cubicBezTo>
                    <a:pt x="1580" y="812"/>
                    <a:pt x="1557" y="1011"/>
                    <a:pt x="1758" y="1011"/>
                  </a:cubicBezTo>
                  <a:lnTo>
                    <a:pt x="1758" y="1011"/>
                  </a:lnTo>
                  <a:close/>
                  <a:moveTo>
                    <a:pt x="2157" y="754"/>
                  </a:moveTo>
                  <a:lnTo>
                    <a:pt x="2157" y="754"/>
                  </a:lnTo>
                  <a:cubicBezTo>
                    <a:pt x="2112" y="983"/>
                    <a:pt x="1951" y="1131"/>
                    <a:pt x="1747" y="1131"/>
                  </a:cubicBezTo>
                  <a:cubicBezTo>
                    <a:pt x="1673" y="1131"/>
                    <a:pt x="1583" y="1104"/>
                    <a:pt x="1541" y="1033"/>
                  </a:cubicBezTo>
                  <a:cubicBezTo>
                    <a:pt x="1536" y="1061"/>
                    <a:pt x="1510" y="1200"/>
                    <a:pt x="1497" y="1270"/>
                  </a:cubicBezTo>
                  <a:lnTo>
                    <a:pt x="1362" y="1270"/>
                  </a:lnTo>
                  <a:lnTo>
                    <a:pt x="1533" y="390"/>
                  </a:lnTo>
                  <a:lnTo>
                    <a:pt x="1668" y="390"/>
                  </a:lnTo>
                  <a:cubicBezTo>
                    <a:pt x="1668" y="390"/>
                    <a:pt x="1658" y="441"/>
                    <a:pt x="1652" y="469"/>
                  </a:cubicBezTo>
                  <a:cubicBezTo>
                    <a:pt x="1706" y="408"/>
                    <a:pt x="1792" y="374"/>
                    <a:pt x="1894" y="374"/>
                  </a:cubicBezTo>
                  <a:cubicBezTo>
                    <a:pt x="2099" y="374"/>
                    <a:pt x="2203" y="523"/>
                    <a:pt x="2157" y="75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013"/>
            </a:p>
          </p:txBody>
        </p:sp>
      </p:grpSp>
    </p:spTree>
    <p:extLst>
      <p:ext uri="{BB962C8B-B14F-4D97-AF65-F5344CB8AC3E}">
        <p14:creationId xmlns:p14="http://schemas.microsoft.com/office/powerpoint/2010/main" val="174407148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Black Background">
    <p:bg>
      <p:bgPr>
        <a:solidFill>
          <a:srgbClr val="000000"/>
        </a:solidFill>
        <a:effectLst/>
      </p:bgPr>
    </p:bg>
    <p:spTree>
      <p:nvGrpSpPr>
        <p:cNvPr id="1" name=""/>
        <p:cNvGrpSpPr/>
        <p:nvPr/>
      </p:nvGrpSpPr>
      <p:grpSpPr>
        <a:xfrm>
          <a:off x="0" y="0"/>
          <a:ext cx="0" cy="0"/>
          <a:chOff x="0" y="0"/>
          <a:chExt cx="0" cy="0"/>
        </a:xfrm>
      </p:grpSpPr>
      <p:sp>
        <p:nvSpPr>
          <p:cNvPr id="3" name="TextBox 2"/>
          <p:cNvSpPr txBox="1"/>
          <p:nvPr/>
        </p:nvSpPr>
        <p:spPr>
          <a:xfrm>
            <a:off x="3310128" y="4975283"/>
            <a:ext cx="2514600" cy="135550"/>
          </a:xfrm>
          <a:prstGeom prst="rect">
            <a:avLst/>
          </a:prstGeom>
          <a:noFill/>
        </p:spPr>
        <p:txBody>
          <a:bodyPr wrap="square" anchor="b" anchorCtr="0">
            <a:spAutoFit/>
          </a:bodyPr>
          <a:lstStyle/>
          <a:p>
            <a:pPr marL="0" marR="0" lvl="0" indent="0" algn="ctr" defTabSz="154301" rtl="0" eaLnBrk="0" fontAlgn="auto" latinLnBrk="0" hangingPunct="0">
              <a:lnSpc>
                <a:spcPct val="100000"/>
              </a:lnSpc>
              <a:spcBef>
                <a:spcPts val="0"/>
              </a:spcBef>
              <a:spcAft>
                <a:spcPts val="0"/>
              </a:spcAft>
              <a:buClrTx/>
              <a:buSzTx/>
              <a:buFontTx/>
              <a:buNone/>
              <a:tabLst/>
              <a:defRPr/>
            </a:pPr>
            <a:r>
              <a:rPr kumimoji="0" lang="en-US" sz="281" b="0" i="0" u="none" strike="noStrike" kern="300" cap="none" spc="28" normalizeH="0" baseline="0" noProof="0" dirty="0">
                <a:ln>
                  <a:noFill/>
                </a:ln>
                <a:solidFill>
                  <a:schemeClr val="tx1">
                    <a:lumMod val="50000"/>
                    <a:lumOff val="50000"/>
                  </a:schemeClr>
                </a:solidFill>
                <a:effectLst/>
                <a:uLnTx/>
                <a:uFillTx/>
                <a:latin typeface="+mn-lt"/>
                <a:ea typeface="Calibri" charset="0"/>
                <a:cs typeface="Arial" panose="020B0604020202020204" pitchFamily="34" charset="0"/>
              </a:rPr>
              <a:t>Copyright © SAS Institute Inc. All rights reserved</a:t>
            </a:r>
            <a:r>
              <a:rPr kumimoji="0" lang="en-US" sz="281" b="0" i="0" u="none" strike="noStrike" kern="300" cap="none" spc="28" normalizeH="0" baseline="0" noProof="0" dirty="0">
                <a:ln>
                  <a:noFill/>
                </a:ln>
                <a:solidFill>
                  <a:schemeClr val="tx1">
                    <a:lumMod val="75000"/>
                    <a:lumOff val="25000"/>
                  </a:schemeClr>
                </a:solidFill>
                <a:effectLst/>
                <a:uLnTx/>
                <a:uFillTx/>
                <a:latin typeface="+mn-lt"/>
                <a:ea typeface="Calibri" charset="0"/>
                <a:cs typeface="Arial" panose="020B0604020202020204" pitchFamily="34" charset="0"/>
              </a:rPr>
              <a:t>.</a:t>
            </a:r>
          </a:p>
        </p:txBody>
      </p:sp>
      <p:pic>
        <p:nvPicPr>
          <p:cNvPr id="7" name="Picture 6"/>
          <p:cNvPicPr>
            <a:picLocks noChangeAspect="1"/>
          </p:cNvPicPr>
          <p:nvPr/>
        </p:nvPicPr>
        <p:blipFill>
          <a:blip r:embed="rId2" cstate="print">
            <a:alphaModFix amt="10000"/>
            <a:extLst>
              <a:ext uri="{28A0092B-C50C-407E-A947-70E740481C1C}">
                <a14:useLocalDpi xmlns:a14="http://schemas.microsoft.com/office/drawing/2010/main" val="0"/>
              </a:ext>
            </a:extLst>
          </a:blip>
          <a:stretch>
            <a:fillRect/>
          </a:stretch>
        </p:blipFill>
        <p:spPr>
          <a:xfrm>
            <a:off x="8422106" y="4772207"/>
            <a:ext cx="532437" cy="221493"/>
          </a:xfrm>
          <a:prstGeom prst="rect">
            <a:avLst/>
          </a:prstGeom>
        </p:spPr>
      </p:pic>
    </p:spTree>
    <p:extLst>
      <p:ext uri="{BB962C8B-B14F-4D97-AF65-F5344CB8AC3E}">
        <p14:creationId xmlns:p14="http://schemas.microsoft.com/office/powerpoint/2010/main" val="302010952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20" y="205740"/>
            <a:ext cx="8572500" cy="276999"/>
          </a:xfrm>
        </p:spPr>
        <p:txBody>
          <a:bodyPr lIns="0" tIns="0" rIns="0" bIns="0" anchor="ctr" anchorCtr="0">
            <a:noAutofit/>
          </a:bodyPr>
          <a:lstStyle>
            <a:lvl1pPr algn="ctr">
              <a:defRPr>
                <a:solidFill>
                  <a:schemeClr val="tx2"/>
                </a:solidFill>
              </a:defRPr>
            </a:lvl1pPr>
          </a:lstStyle>
          <a:p>
            <a:r>
              <a:rPr lang="en-US" dirty="0"/>
              <a:t>Click to Edit Title</a:t>
            </a:r>
          </a:p>
        </p:txBody>
      </p:sp>
      <p:sp>
        <p:nvSpPr>
          <p:cNvPr id="6" name="Text Placeholder 2"/>
          <p:cNvSpPr>
            <a:spLocks noGrp="1"/>
          </p:cNvSpPr>
          <p:nvPr>
            <p:ph type="body" sz="quarter" idx="12" hasCustomPrompt="1"/>
          </p:nvPr>
        </p:nvSpPr>
        <p:spPr>
          <a:xfrm flipH="1">
            <a:off x="274320" y="548640"/>
            <a:ext cx="8572500" cy="205740"/>
          </a:xfrm>
        </p:spPr>
        <p:txBody>
          <a:bodyPr wrap="square" lIns="0" tIns="0" rIns="0" bIns="0" anchor="ctr">
            <a:noAutofit/>
          </a:bodyPr>
          <a:lstStyle>
            <a:lvl1pPr marL="0" indent="0" algn="ctr">
              <a:lnSpc>
                <a:spcPct val="100000"/>
              </a:lnSpc>
              <a:spcBef>
                <a:spcPts val="0"/>
              </a:spcBef>
              <a:buFont typeface="Arial" pitchFamily="34" charset="0"/>
              <a:buNone/>
              <a:defRPr sz="1350" b="0" cap="none" baseline="0">
                <a:solidFill>
                  <a:schemeClr val="accent1"/>
                </a:solidFill>
                <a:latin typeface="+mj-lt"/>
              </a:defRPr>
            </a:lvl1pPr>
          </a:lstStyle>
          <a:p>
            <a:pPr lvl="0"/>
            <a:r>
              <a:rPr lang="en-US" dirty="0"/>
              <a:t>Click to edit subtitle</a:t>
            </a:r>
          </a:p>
        </p:txBody>
      </p:sp>
      <p:sp>
        <p:nvSpPr>
          <p:cNvPr id="4" name="Content Placeholder 3"/>
          <p:cNvSpPr>
            <a:spLocks noGrp="1"/>
          </p:cNvSpPr>
          <p:nvPr>
            <p:ph sz="quarter" idx="11" hasCustomPrompt="1"/>
          </p:nvPr>
        </p:nvSpPr>
        <p:spPr>
          <a:xfrm>
            <a:off x="274320" y="822960"/>
            <a:ext cx="8572500" cy="3840480"/>
          </a:xfrm>
        </p:spPr>
        <p:txBody>
          <a:bodyPr wrap="square" anchor="t" anchorCtr="0">
            <a:normAutofit/>
          </a:bodyPr>
          <a:lstStyle>
            <a:lvl1pPr>
              <a:defRPr baseline="0">
                <a:solidFill>
                  <a:schemeClr val="tx2"/>
                </a:solidFill>
              </a:defRPr>
            </a:lvl1pPr>
            <a:lvl2pPr>
              <a:buClr>
                <a:schemeClr val="tx1">
                  <a:lumMod val="65000"/>
                  <a:lumOff val="35000"/>
                </a:schemeClr>
              </a:buClr>
              <a:defRPr baseline="0">
                <a:solidFill>
                  <a:schemeClr val="tx1">
                    <a:lumMod val="65000"/>
                    <a:lumOff val="35000"/>
                  </a:schemeClr>
                </a:solidFill>
              </a:defRPr>
            </a:lvl2pPr>
            <a:lvl3pPr>
              <a:buClr>
                <a:schemeClr val="tx1">
                  <a:lumMod val="65000"/>
                  <a:lumOff val="35000"/>
                </a:schemeClr>
              </a:buClr>
              <a:defRPr baseline="0">
                <a:solidFill>
                  <a:schemeClr val="tx1">
                    <a:lumMod val="65000"/>
                    <a:lumOff val="35000"/>
                  </a:schemeClr>
                </a:solidFill>
              </a:defRPr>
            </a:lvl3pPr>
            <a:lvl4pPr>
              <a:buClr>
                <a:schemeClr val="tx1">
                  <a:lumMod val="65000"/>
                  <a:lumOff val="35000"/>
                </a:schemeClr>
              </a:buClr>
              <a:defRPr baseline="0">
                <a:solidFill>
                  <a:schemeClr val="tx1">
                    <a:lumMod val="65000"/>
                    <a:lumOff val="35000"/>
                  </a:schemeClr>
                </a:solidFill>
              </a:defRPr>
            </a:lvl4pPr>
            <a:lvl5pPr>
              <a:buClr>
                <a:schemeClr val="tx1">
                  <a:lumMod val="65000"/>
                  <a:lumOff val="35000"/>
                </a:schemeClr>
              </a:buClr>
              <a:defRPr baseline="0">
                <a:solidFill>
                  <a:schemeClr val="tx1">
                    <a:lumMod val="65000"/>
                    <a:lumOff val="35000"/>
                  </a:schemeClr>
                </a:solidFill>
              </a:defRPr>
            </a:lvl5pPr>
          </a:lstStyle>
          <a:p>
            <a:pPr lvl="0"/>
            <a:r>
              <a:rPr lang="en-US" dirty="0"/>
              <a:t>Click to add text or click an icon to add other content types.</a:t>
            </a:r>
          </a:p>
          <a:p>
            <a:pPr lvl="1"/>
            <a:r>
              <a:rPr lang="en-US" dirty="0"/>
              <a:t>Second level</a:t>
            </a:r>
          </a:p>
          <a:p>
            <a:pPr lvl="2"/>
            <a:r>
              <a:rPr lang="en-US" dirty="0"/>
              <a:t>Third level</a:t>
            </a:r>
          </a:p>
        </p:txBody>
      </p:sp>
    </p:spTree>
    <p:extLst>
      <p:ext uri="{BB962C8B-B14F-4D97-AF65-F5344CB8AC3E}">
        <p14:creationId xmlns:p14="http://schemas.microsoft.com/office/powerpoint/2010/main" val="222934579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20" y="205740"/>
            <a:ext cx="8572500" cy="274320"/>
          </a:xfrm>
        </p:spPr>
        <p:txBody>
          <a:bodyPr lIns="0" tIns="0" rIns="0" bIns="0" anchor="ctr" anchorCtr="0">
            <a:noAutofit/>
          </a:bodyPr>
          <a:lstStyle>
            <a:lvl1pPr algn="ctr">
              <a:defRPr baseline="0">
                <a:solidFill>
                  <a:schemeClr val="tx2"/>
                </a:solidFill>
              </a:defRPr>
            </a:lvl1pPr>
          </a:lstStyle>
          <a:p>
            <a:r>
              <a:rPr lang="en-US" dirty="0"/>
              <a:t>Click to Edit Title</a:t>
            </a:r>
          </a:p>
        </p:txBody>
      </p:sp>
      <p:sp>
        <p:nvSpPr>
          <p:cNvPr id="5" name="Text Placeholder 2"/>
          <p:cNvSpPr>
            <a:spLocks noGrp="1"/>
          </p:cNvSpPr>
          <p:nvPr>
            <p:ph type="body" sz="quarter" idx="11" hasCustomPrompt="1"/>
          </p:nvPr>
        </p:nvSpPr>
        <p:spPr>
          <a:xfrm flipH="1">
            <a:off x="274320" y="548640"/>
            <a:ext cx="8572500" cy="205740"/>
          </a:xfrm>
        </p:spPr>
        <p:txBody>
          <a:bodyPr wrap="square" anchor="ctr" anchorCtr="0">
            <a:noAutofit/>
          </a:bodyPr>
          <a:lstStyle>
            <a:lvl1pPr marL="0" indent="0" algn="ctr">
              <a:lnSpc>
                <a:spcPct val="100000"/>
              </a:lnSpc>
              <a:spcBef>
                <a:spcPts val="0"/>
              </a:spcBef>
              <a:buFont typeface="Arial" pitchFamily="34" charset="0"/>
              <a:buNone/>
              <a:defRPr sz="1350" b="0" cap="none" baseline="0">
                <a:solidFill>
                  <a:schemeClr val="accent1"/>
                </a:solidFill>
                <a:latin typeface="+mj-lt"/>
              </a:defRPr>
            </a:lvl1pPr>
          </a:lstStyle>
          <a:p>
            <a:pPr lvl="0"/>
            <a:r>
              <a:rPr lang="en-US" dirty="0"/>
              <a:t>Click to edit subtitle</a:t>
            </a:r>
          </a:p>
        </p:txBody>
      </p:sp>
    </p:spTree>
    <p:extLst>
      <p:ext uri="{BB962C8B-B14F-4D97-AF65-F5344CB8AC3E}">
        <p14:creationId xmlns:p14="http://schemas.microsoft.com/office/powerpoint/2010/main" val="15263589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White Background">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274320" y="205740"/>
            <a:ext cx="8572500" cy="274320"/>
          </a:xfrm>
        </p:spPr>
        <p:txBody>
          <a:bodyPr lIns="0" tIns="0" rIns="0" bIns="0" anchor="ctr" anchorCtr="0">
            <a:noAutofit/>
          </a:bodyPr>
          <a:lstStyle>
            <a:lvl1pPr algn="ctr">
              <a:defRPr baseline="0">
                <a:solidFill>
                  <a:schemeClr val="tx2"/>
                </a:solidFill>
              </a:defRPr>
            </a:lvl1pPr>
          </a:lstStyle>
          <a:p>
            <a:r>
              <a:rPr lang="en-US" dirty="0"/>
              <a:t>Click to Edit Title</a:t>
            </a:r>
          </a:p>
        </p:txBody>
      </p:sp>
    </p:spTree>
    <p:extLst>
      <p:ext uri="{BB962C8B-B14F-4D97-AF65-F5344CB8AC3E}">
        <p14:creationId xmlns:p14="http://schemas.microsoft.com/office/powerpoint/2010/main" val="341039526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Custom Layou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9F1D2FC-2A49-475E-A4F0-B2B7B4AB24B1}"/>
              </a:ext>
            </a:extLst>
          </p:cNvPr>
          <p:cNvSpPr>
            <a:spLocks noGrp="1"/>
          </p:cNvSpPr>
          <p:nvPr>
            <p:ph type="title"/>
          </p:nvPr>
        </p:nvSpPr>
        <p:spPr>
          <a:xfrm>
            <a:off x="274320" y="205740"/>
            <a:ext cx="8572500" cy="274320"/>
          </a:xfrm>
        </p:spPr>
        <p:txBody>
          <a:bodyPr lIns="0" tIns="0" rIns="0" bIns="0"/>
          <a:lstStyle/>
          <a:p>
            <a:r>
              <a:rPr lang="en-US"/>
              <a:t>Click to edit Master title style</a:t>
            </a:r>
            <a:endParaRPr lang="en-US" dirty="0"/>
          </a:p>
        </p:txBody>
      </p:sp>
      <p:sp>
        <p:nvSpPr>
          <p:cNvPr id="5" name="Content Placeholder 3">
            <a:extLst>
              <a:ext uri="{FF2B5EF4-FFF2-40B4-BE49-F238E27FC236}">
                <a16:creationId xmlns:a16="http://schemas.microsoft.com/office/drawing/2014/main" id="{E3AAF7A3-B99E-4404-A1BC-364E797660BE}"/>
              </a:ext>
            </a:extLst>
          </p:cNvPr>
          <p:cNvSpPr>
            <a:spLocks noGrp="1"/>
          </p:cNvSpPr>
          <p:nvPr>
            <p:ph sz="quarter" idx="11" hasCustomPrompt="1"/>
          </p:nvPr>
        </p:nvSpPr>
        <p:spPr>
          <a:xfrm>
            <a:off x="274320" y="617220"/>
            <a:ext cx="8572500" cy="3935977"/>
          </a:xfrm>
          <a:prstGeom prst="rect">
            <a:avLst/>
          </a:prstGeom>
        </p:spPr>
        <p:txBody>
          <a:bodyPr wrap="square" anchor="t" anchorCtr="0">
            <a:normAutofit/>
          </a:bodyPr>
          <a:lstStyle>
            <a:lvl1pPr>
              <a:defRPr baseline="0">
                <a:solidFill>
                  <a:schemeClr val="tx2"/>
                </a:solidFill>
              </a:defRPr>
            </a:lvl1pPr>
            <a:lvl2pPr>
              <a:buClr>
                <a:schemeClr val="tx1">
                  <a:lumMod val="65000"/>
                  <a:lumOff val="35000"/>
                </a:schemeClr>
              </a:buClr>
              <a:defRPr baseline="0">
                <a:solidFill>
                  <a:schemeClr val="tx1">
                    <a:lumMod val="65000"/>
                    <a:lumOff val="35000"/>
                  </a:schemeClr>
                </a:solidFill>
              </a:defRPr>
            </a:lvl2pPr>
            <a:lvl3pPr>
              <a:buClr>
                <a:schemeClr val="tx1">
                  <a:lumMod val="65000"/>
                  <a:lumOff val="35000"/>
                </a:schemeClr>
              </a:buClr>
              <a:defRPr baseline="0">
                <a:solidFill>
                  <a:schemeClr val="tx1">
                    <a:lumMod val="65000"/>
                    <a:lumOff val="35000"/>
                  </a:schemeClr>
                </a:solidFill>
              </a:defRPr>
            </a:lvl3pPr>
            <a:lvl4pPr>
              <a:buClr>
                <a:schemeClr val="tx1">
                  <a:lumMod val="65000"/>
                  <a:lumOff val="35000"/>
                </a:schemeClr>
              </a:buClr>
              <a:defRPr baseline="0">
                <a:solidFill>
                  <a:schemeClr val="tx1">
                    <a:lumMod val="65000"/>
                    <a:lumOff val="35000"/>
                  </a:schemeClr>
                </a:solidFill>
              </a:defRPr>
            </a:lvl4pPr>
            <a:lvl5pPr>
              <a:buClr>
                <a:schemeClr val="tx1">
                  <a:lumMod val="65000"/>
                  <a:lumOff val="35000"/>
                </a:schemeClr>
              </a:buClr>
              <a:defRPr baseline="0">
                <a:solidFill>
                  <a:schemeClr val="tx1">
                    <a:lumMod val="65000"/>
                    <a:lumOff val="35000"/>
                  </a:schemeClr>
                </a:solidFill>
              </a:defRPr>
            </a:lvl5pPr>
          </a:lstStyle>
          <a:p>
            <a:pPr lvl="0"/>
            <a:r>
              <a:rPr lang="en-US" dirty="0"/>
              <a:t>Click to add text or click an icon to add other content types.</a:t>
            </a:r>
          </a:p>
          <a:p>
            <a:pPr lvl="1"/>
            <a:r>
              <a:rPr lang="en-US" dirty="0"/>
              <a:t>Second level</a:t>
            </a:r>
          </a:p>
          <a:p>
            <a:pPr lvl="2"/>
            <a:r>
              <a:rPr lang="en-US" dirty="0"/>
              <a:t>Third level</a:t>
            </a:r>
          </a:p>
        </p:txBody>
      </p:sp>
    </p:spTree>
    <p:extLst>
      <p:ext uri="{BB962C8B-B14F-4D97-AF65-F5344CB8AC3E}">
        <p14:creationId xmlns:p14="http://schemas.microsoft.com/office/powerpoint/2010/main" val="170745985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Comparison">
    <p:spTree>
      <p:nvGrpSpPr>
        <p:cNvPr id="1" name=""/>
        <p:cNvGrpSpPr/>
        <p:nvPr/>
      </p:nvGrpSpPr>
      <p:grpSpPr>
        <a:xfrm>
          <a:off x="0" y="0"/>
          <a:ext cx="0" cy="0"/>
          <a:chOff x="0" y="0"/>
          <a:chExt cx="0" cy="0"/>
        </a:xfrm>
      </p:grpSpPr>
      <p:sp>
        <p:nvSpPr>
          <p:cNvPr id="3" name="Title 1"/>
          <p:cNvSpPr>
            <a:spLocks noGrp="1"/>
          </p:cNvSpPr>
          <p:nvPr>
            <p:ph type="title" hasCustomPrompt="1"/>
          </p:nvPr>
        </p:nvSpPr>
        <p:spPr>
          <a:xfrm>
            <a:off x="205740" y="205740"/>
            <a:ext cx="8572500" cy="274320"/>
          </a:xfrm>
        </p:spPr>
        <p:txBody>
          <a:bodyPr lIns="0" tIns="0" rIns="0" bIns="0">
            <a:noAutofit/>
          </a:bodyPr>
          <a:lstStyle>
            <a:lvl1pPr algn="ctr">
              <a:defRPr baseline="0">
                <a:solidFill>
                  <a:schemeClr val="tx2"/>
                </a:solidFill>
              </a:defRPr>
            </a:lvl1pPr>
          </a:lstStyle>
          <a:p>
            <a:r>
              <a:rPr lang="en-US" dirty="0"/>
              <a:t>Click to Edit Title</a:t>
            </a:r>
          </a:p>
        </p:txBody>
      </p:sp>
      <p:sp>
        <p:nvSpPr>
          <p:cNvPr id="5" name="Text Placeholder 2"/>
          <p:cNvSpPr>
            <a:spLocks noGrp="1"/>
          </p:cNvSpPr>
          <p:nvPr>
            <p:ph type="body" sz="quarter" idx="3" hasCustomPrompt="1"/>
          </p:nvPr>
        </p:nvSpPr>
        <p:spPr>
          <a:xfrm>
            <a:off x="205740" y="548640"/>
            <a:ext cx="8572500" cy="205740"/>
          </a:xfrm>
        </p:spPr>
        <p:txBody>
          <a:bodyPr wrap="square" anchor="ctr">
            <a:noAutofit/>
          </a:bodyPr>
          <a:lstStyle>
            <a:lvl1pPr marL="0" indent="0" algn="ctr">
              <a:lnSpc>
                <a:spcPct val="100000"/>
              </a:lnSpc>
              <a:spcBef>
                <a:spcPts val="0"/>
              </a:spcBef>
              <a:buFont typeface="Arial" pitchFamily="34" charset="0"/>
              <a:buNone/>
              <a:defRPr sz="1350" b="0" cap="none" baseline="0">
                <a:solidFill>
                  <a:schemeClr val="accent1"/>
                </a:solidFill>
                <a:latin typeface="+mj-lt"/>
              </a:defRPr>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lang="en-US" dirty="0"/>
              <a:t>Click to edit subtitle</a:t>
            </a:r>
          </a:p>
        </p:txBody>
      </p:sp>
      <p:sp>
        <p:nvSpPr>
          <p:cNvPr id="6" name="Content Placeholder 3"/>
          <p:cNvSpPr>
            <a:spLocks noGrp="1"/>
          </p:cNvSpPr>
          <p:nvPr>
            <p:ph sz="quarter" idx="4" hasCustomPrompt="1"/>
          </p:nvPr>
        </p:nvSpPr>
        <p:spPr>
          <a:xfrm>
            <a:off x="205741" y="891539"/>
            <a:ext cx="4308101" cy="3771900"/>
          </a:xfrm>
        </p:spPr>
        <p:txBody>
          <a:bodyPr wrap="square" anchor="t" anchorCtr="0">
            <a:normAutofit/>
          </a:bodyPr>
          <a:lstStyle>
            <a:lvl1pPr>
              <a:defRPr sz="1500" baseline="0">
                <a:solidFill>
                  <a:schemeClr val="tx2"/>
                </a:solidFill>
                <a:latin typeface="+mn-lt"/>
              </a:defRPr>
            </a:lvl1pPr>
            <a:lvl2pPr>
              <a:defRPr sz="1350" baseline="0">
                <a:latin typeface="+mn-lt"/>
              </a:defRPr>
            </a:lvl2pPr>
            <a:lvl3pPr>
              <a:defRPr sz="1200" baseline="0">
                <a:latin typeface="+mn-lt"/>
              </a:defRPr>
            </a:lvl3pPr>
            <a:lvl4pPr>
              <a:defRPr sz="675" baseline="0">
                <a:latin typeface="+mj-lt"/>
              </a:defRPr>
            </a:lvl4pPr>
            <a:lvl5pPr>
              <a:defRPr sz="563" baseline="0">
                <a:latin typeface="+mj-lt"/>
              </a:defRPr>
            </a:lvl5pPr>
            <a:lvl6pPr>
              <a:defRPr sz="900"/>
            </a:lvl6pPr>
            <a:lvl7pPr>
              <a:defRPr sz="900"/>
            </a:lvl7pPr>
            <a:lvl8pPr>
              <a:defRPr sz="900"/>
            </a:lvl8pPr>
            <a:lvl9pPr>
              <a:defRPr sz="900"/>
            </a:lvl9pPr>
          </a:lstStyle>
          <a:p>
            <a:pPr lvl="0"/>
            <a:r>
              <a:rPr lang="en-US" dirty="0"/>
              <a:t>Click to add text or click an icon to add other content types.</a:t>
            </a:r>
          </a:p>
          <a:p>
            <a:pPr lvl="1"/>
            <a:r>
              <a:rPr lang="en-US" dirty="0"/>
              <a:t>Second level</a:t>
            </a:r>
          </a:p>
          <a:p>
            <a:pPr lvl="2"/>
            <a:r>
              <a:rPr lang="en-US" dirty="0"/>
              <a:t>Third level</a:t>
            </a:r>
          </a:p>
        </p:txBody>
      </p:sp>
      <p:sp>
        <p:nvSpPr>
          <p:cNvPr id="7" name="Content Placeholder 4"/>
          <p:cNvSpPr>
            <a:spLocks noGrp="1"/>
          </p:cNvSpPr>
          <p:nvPr>
            <p:ph sz="quarter" idx="15" hasCustomPrompt="1"/>
          </p:nvPr>
        </p:nvSpPr>
        <p:spPr>
          <a:xfrm>
            <a:off x="4634121" y="891539"/>
            <a:ext cx="4144119" cy="3771900"/>
          </a:xfrm>
        </p:spPr>
        <p:txBody>
          <a:bodyPr wrap="square">
            <a:normAutofit/>
          </a:bodyPr>
          <a:lstStyle>
            <a:lvl1pPr>
              <a:defRPr sz="1500" baseline="0">
                <a:solidFill>
                  <a:schemeClr val="tx2"/>
                </a:solidFill>
                <a:latin typeface="+mn-lt"/>
              </a:defRPr>
            </a:lvl1pPr>
            <a:lvl2pPr>
              <a:defRPr baseline="0">
                <a:latin typeface="+mn-lt"/>
              </a:defRPr>
            </a:lvl2pPr>
            <a:lvl3pPr>
              <a:defRPr baseline="0">
                <a:latin typeface="+mn-lt"/>
              </a:defRPr>
            </a:lvl3pPr>
            <a:lvl4pPr>
              <a:defRPr baseline="0">
                <a:latin typeface="+mj-lt"/>
              </a:defRPr>
            </a:lvl4pPr>
            <a:lvl5pPr>
              <a:defRPr baseline="0">
                <a:latin typeface="+mj-lt"/>
              </a:defRPr>
            </a:lvl5pPr>
          </a:lstStyle>
          <a:p>
            <a:pPr lvl="0"/>
            <a:r>
              <a:rPr lang="en-US" dirty="0"/>
              <a:t>Click to add text or click an icon to add other content types.</a:t>
            </a:r>
          </a:p>
          <a:p>
            <a:pPr lvl="1"/>
            <a:r>
              <a:rPr lang="en-US" dirty="0"/>
              <a:t>Second level</a:t>
            </a:r>
          </a:p>
          <a:p>
            <a:pPr lvl="2"/>
            <a:r>
              <a:rPr lang="en-US" dirty="0"/>
              <a:t>Third level</a:t>
            </a:r>
          </a:p>
        </p:txBody>
      </p:sp>
    </p:spTree>
    <p:extLst>
      <p:ext uri="{BB962C8B-B14F-4D97-AF65-F5344CB8AC3E}">
        <p14:creationId xmlns:p14="http://schemas.microsoft.com/office/powerpoint/2010/main" val="425318995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Blue_Section Header">
    <p:bg>
      <p:bgPr>
        <a:gradFill>
          <a:gsLst>
            <a:gs pos="0">
              <a:srgbClr val="1D73BA">
                <a:lumMod val="55000"/>
                <a:lumOff val="45000"/>
              </a:srgbClr>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pic>
        <p:nvPicPr>
          <p:cNvPr id="14" name="Picture 13">
            <a:extLst>
              <a:ext uri="{FF2B5EF4-FFF2-40B4-BE49-F238E27FC236}">
                <a16:creationId xmlns:a16="http://schemas.microsoft.com/office/drawing/2014/main" id="{7C49BDFD-C5A6-F247-86DA-C83D46AD9273}"/>
              </a:ext>
            </a:extLst>
          </p:cNvPr>
          <p:cNvPicPr>
            <a:picLocks noChangeAspect="1"/>
          </p:cNvPicPr>
          <p:nvPr/>
        </p:nvPicPr>
        <p:blipFill rotWithShape="1">
          <a:blip r:embed="rId2">
            <a:lum bright="70000" contrast="-70000"/>
            <a:alphaModFix amt="10000"/>
          </a:blip>
          <a:srcRect t="1" r="13180" b="4107"/>
          <a:stretch/>
        </p:blipFill>
        <p:spPr>
          <a:xfrm>
            <a:off x="5956666" y="1657887"/>
            <a:ext cx="3187337" cy="3557461"/>
          </a:xfrm>
          <a:prstGeom prst="rect">
            <a:avLst/>
          </a:prstGeom>
        </p:spPr>
      </p:pic>
      <p:sp>
        <p:nvSpPr>
          <p:cNvPr id="2" name="Title 1"/>
          <p:cNvSpPr>
            <a:spLocks noGrp="1"/>
          </p:cNvSpPr>
          <p:nvPr>
            <p:ph type="title" hasCustomPrompt="1"/>
          </p:nvPr>
        </p:nvSpPr>
        <p:spPr>
          <a:xfrm>
            <a:off x="3786463" y="2431911"/>
            <a:ext cx="1557286" cy="276999"/>
          </a:xfrm>
        </p:spPr>
        <p:txBody>
          <a:bodyPr anchor="b" anchorCtr="0">
            <a:spAutoFit/>
          </a:bodyPr>
          <a:lstStyle>
            <a:lvl1pPr algn="ctr">
              <a:defRPr sz="1800" baseline="0">
                <a:solidFill>
                  <a:schemeClr val="bg1"/>
                </a:solidFill>
                <a:latin typeface="+mj-lt"/>
              </a:defRPr>
            </a:lvl1pPr>
          </a:lstStyle>
          <a:p>
            <a:r>
              <a:rPr lang="en-US" dirty="0"/>
              <a:t>Click to Edit Title</a:t>
            </a:r>
          </a:p>
        </p:txBody>
      </p:sp>
      <p:grpSp>
        <p:nvGrpSpPr>
          <p:cNvPr id="15" name="Group 14">
            <a:extLst>
              <a:ext uri="{FF2B5EF4-FFF2-40B4-BE49-F238E27FC236}">
                <a16:creationId xmlns:a16="http://schemas.microsoft.com/office/drawing/2014/main" id="{EB0E0B5B-D8BF-0749-894E-3B7794EEADDD}"/>
              </a:ext>
            </a:extLst>
          </p:cNvPr>
          <p:cNvGrpSpPr>
            <a:grpSpLocks noChangeAspect="1"/>
          </p:cNvGrpSpPr>
          <p:nvPr/>
        </p:nvGrpSpPr>
        <p:grpSpPr>
          <a:xfrm>
            <a:off x="8008357" y="4313050"/>
            <a:ext cx="842999" cy="563581"/>
            <a:chOff x="6029325" y="3268663"/>
            <a:chExt cx="1690688" cy="1130299"/>
          </a:xfrm>
          <a:solidFill>
            <a:srgbClr val="FFFFFF"/>
          </a:solidFill>
        </p:grpSpPr>
        <p:sp>
          <p:nvSpPr>
            <p:cNvPr id="16" name="Freeform 19">
              <a:extLst>
                <a:ext uri="{FF2B5EF4-FFF2-40B4-BE49-F238E27FC236}">
                  <a16:creationId xmlns:a16="http://schemas.microsoft.com/office/drawing/2014/main" id="{C6B8C37C-AB1F-8E46-B5AC-0ABF8AB0DDA1}"/>
                </a:ext>
              </a:extLst>
            </p:cNvPr>
            <p:cNvSpPr>
              <a:spLocks noEditPoints="1"/>
            </p:cNvSpPr>
            <p:nvPr/>
          </p:nvSpPr>
          <p:spPr bwMode="auto">
            <a:xfrm>
              <a:off x="6202363" y="3302000"/>
              <a:ext cx="1468438" cy="1074737"/>
            </a:xfrm>
            <a:custGeom>
              <a:avLst/>
              <a:gdLst>
                <a:gd name="T0" fmla="*/ 1912 w 1912"/>
                <a:gd name="T1" fmla="*/ 1391 h 1393"/>
                <a:gd name="T2" fmla="*/ 1894 w 1912"/>
                <a:gd name="T3" fmla="*/ 1391 h 1393"/>
                <a:gd name="T4" fmla="*/ 1814 w 1912"/>
                <a:gd name="T5" fmla="*/ 1359 h 1393"/>
                <a:gd name="T6" fmla="*/ 1863 w 1912"/>
                <a:gd name="T7" fmla="*/ 1329 h 1393"/>
                <a:gd name="T8" fmla="*/ 1849 w 1912"/>
                <a:gd name="T9" fmla="*/ 1289 h 1393"/>
                <a:gd name="T10" fmla="*/ 1883 w 1912"/>
                <a:gd name="T11" fmla="*/ 1308 h 1393"/>
                <a:gd name="T12" fmla="*/ 1815 w 1912"/>
                <a:gd name="T13" fmla="*/ 1307 h 1393"/>
                <a:gd name="T14" fmla="*/ 1868 w 1912"/>
                <a:gd name="T15" fmla="*/ 1363 h 1393"/>
                <a:gd name="T16" fmla="*/ 1832 w 1912"/>
                <a:gd name="T17" fmla="*/ 1356 h 1393"/>
                <a:gd name="T18" fmla="*/ 1757 w 1912"/>
                <a:gd name="T19" fmla="*/ 1349 h 1393"/>
                <a:gd name="T20" fmla="*/ 1771 w 1912"/>
                <a:gd name="T21" fmla="*/ 1293 h 1393"/>
                <a:gd name="T22" fmla="*/ 1757 w 1912"/>
                <a:gd name="T23" fmla="*/ 1349 h 1393"/>
                <a:gd name="T24" fmla="*/ 1746 w 1912"/>
                <a:gd name="T25" fmla="*/ 1391 h 1393"/>
                <a:gd name="T26" fmla="*/ 1794 w 1912"/>
                <a:gd name="T27" fmla="*/ 1391 h 1393"/>
                <a:gd name="T28" fmla="*/ 1760 w 1912"/>
                <a:gd name="T29" fmla="*/ 1277 h 1393"/>
                <a:gd name="T30" fmla="*/ 1654 w 1912"/>
                <a:gd name="T31" fmla="*/ 1356 h 1393"/>
                <a:gd name="T32" fmla="*/ 1688 w 1912"/>
                <a:gd name="T33" fmla="*/ 1393 h 1393"/>
                <a:gd name="T34" fmla="*/ 1691 w 1912"/>
                <a:gd name="T35" fmla="*/ 1325 h 1393"/>
                <a:gd name="T36" fmla="*/ 1705 w 1912"/>
                <a:gd name="T37" fmla="*/ 1305 h 1393"/>
                <a:gd name="T38" fmla="*/ 1723 w 1912"/>
                <a:gd name="T39" fmla="*/ 1305 h 1393"/>
                <a:gd name="T40" fmla="*/ 1679 w 1912"/>
                <a:gd name="T41" fmla="*/ 1339 h 1393"/>
                <a:gd name="T42" fmla="*/ 1691 w 1912"/>
                <a:gd name="T43" fmla="*/ 1380 h 1393"/>
                <a:gd name="T44" fmla="*/ 1654 w 1912"/>
                <a:gd name="T45" fmla="*/ 1356 h 1393"/>
                <a:gd name="T46" fmla="*/ 1511 w 1912"/>
                <a:gd name="T47" fmla="*/ 1391 h 1393"/>
                <a:gd name="T48" fmla="*/ 1541 w 1912"/>
                <a:gd name="T49" fmla="*/ 1317 h 1393"/>
                <a:gd name="T50" fmla="*/ 1569 w 1912"/>
                <a:gd name="T51" fmla="*/ 1391 h 1393"/>
                <a:gd name="T52" fmla="*/ 1593 w 1912"/>
                <a:gd name="T53" fmla="*/ 1332 h 1393"/>
                <a:gd name="T54" fmla="*/ 1610 w 1912"/>
                <a:gd name="T55" fmla="*/ 1326 h 1393"/>
                <a:gd name="T56" fmla="*/ 1548 w 1912"/>
                <a:gd name="T57" fmla="*/ 1303 h 1393"/>
                <a:gd name="T58" fmla="*/ 1527 w 1912"/>
                <a:gd name="T59" fmla="*/ 1305 h 1393"/>
                <a:gd name="T60" fmla="*/ 1511 w 1912"/>
                <a:gd name="T61" fmla="*/ 1391 h 1393"/>
                <a:gd name="T62" fmla="*/ 1470 w 1912"/>
                <a:gd name="T63" fmla="*/ 1316 h 1393"/>
                <a:gd name="T64" fmla="*/ 1456 w 1912"/>
                <a:gd name="T65" fmla="*/ 1348 h 1393"/>
                <a:gd name="T66" fmla="*/ 1439 w 1912"/>
                <a:gd name="T67" fmla="*/ 1348 h 1393"/>
                <a:gd name="T68" fmla="*/ 1470 w 1912"/>
                <a:gd name="T69" fmla="*/ 1303 h 1393"/>
                <a:gd name="T70" fmla="*/ 1394 w 1912"/>
                <a:gd name="T71" fmla="*/ 1391 h 1393"/>
                <a:gd name="T72" fmla="*/ 1412 w 1912"/>
                <a:gd name="T73" fmla="*/ 1340 h 1393"/>
                <a:gd name="T74" fmla="*/ 1436 w 1912"/>
                <a:gd name="T75" fmla="*/ 1304 h 1393"/>
                <a:gd name="T76" fmla="*/ 1412 w 1912"/>
                <a:gd name="T77" fmla="*/ 1319 h 1393"/>
                <a:gd name="T78" fmla="*/ 1394 w 1912"/>
                <a:gd name="T79" fmla="*/ 1391 h 1393"/>
                <a:gd name="T80" fmla="*/ 1326 w 1912"/>
                <a:gd name="T81" fmla="*/ 1391 h 1393"/>
                <a:gd name="T82" fmla="*/ 1384 w 1912"/>
                <a:gd name="T83" fmla="*/ 1340 h 1393"/>
                <a:gd name="T84" fmla="*/ 1344 w 1912"/>
                <a:gd name="T85" fmla="*/ 1293 h 1393"/>
                <a:gd name="T86" fmla="*/ 1326 w 1912"/>
                <a:gd name="T87" fmla="*/ 1277 h 1393"/>
                <a:gd name="T88" fmla="*/ 630 w 1912"/>
                <a:gd name="T89" fmla="*/ 244 h 1393"/>
                <a:gd name="T90" fmla="*/ 626 w 1912"/>
                <a:gd name="T91" fmla="*/ 246 h 1393"/>
                <a:gd name="T92" fmla="*/ 360 w 1912"/>
                <a:gd name="T93" fmla="*/ 323 h 1393"/>
                <a:gd name="T94" fmla="*/ 246 w 1912"/>
                <a:gd name="T95" fmla="*/ 600 h 1393"/>
                <a:gd name="T96" fmla="*/ 236 w 1912"/>
                <a:gd name="T97" fmla="*/ 597 h 1393"/>
                <a:gd name="T98" fmla="*/ 4 w 1912"/>
                <a:gd name="T99" fmla="*/ 211 h 1393"/>
                <a:gd name="T100" fmla="*/ 1 w 1912"/>
                <a:gd name="T101" fmla="*/ 203 h 1393"/>
                <a:gd name="T102" fmla="*/ 8 w 1912"/>
                <a:gd name="T103" fmla="*/ 201 h 1393"/>
                <a:gd name="T104" fmla="*/ 392 w 1912"/>
                <a:gd name="T105" fmla="*/ 5 h 1393"/>
                <a:gd name="T106" fmla="*/ 395 w 1912"/>
                <a:gd name="T107" fmla="*/ 2 h 1393"/>
                <a:gd name="T108" fmla="*/ 405 w 1912"/>
                <a:gd name="T109" fmla="*/ 7 h 1393"/>
                <a:gd name="T110" fmla="*/ 628 w 1912"/>
                <a:gd name="T111" fmla="*/ 232 h 1393"/>
                <a:gd name="T112" fmla="*/ 630 w 1912"/>
                <a:gd name="T113" fmla="*/ 24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2" h="1393">
                  <a:moveTo>
                    <a:pt x="1894" y="1391"/>
                  </a:moveTo>
                  <a:lnTo>
                    <a:pt x="1894" y="1391"/>
                  </a:lnTo>
                  <a:lnTo>
                    <a:pt x="1912" y="1391"/>
                  </a:lnTo>
                  <a:lnTo>
                    <a:pt x="1912" y="1370"/>
                  </a:lnTo>
                  <a:lnTo>
                    <a:pt x="1894" y="1370"/>
                  </a:lnTo>
                  <a:lnTo>
                    <a:pt x="1894" y="1391"/>
                  </a:lnTo>
                  <a:close/>
                  <a:moveTo>
                    <a:pt x="1814" y="1356"/>
                  </a:moveTo>
                  <a:lnTo>
                    <a:pt x="1814" y="1356"/>
                  </a:lnTo>
                  <a:lnTo>
                    <a:pt x="1814" y="1359"/>
                  </a:lnTo>
                  <a:cubicBezTo>
                    <a:pt x="1814" y="1375"/>
                    <a:pt x="1820" y="1393"/>
                    <a:pt x="1848" y="1393"/>
                  </a:cubicBezTo>
                  <a:cubicBezTo>
                    <a:pt x="1871" y="1393"/>
                    <a:pt x="1886" y="1383"/>
                    <a:pt x="1886" y="1359"/>
                  </a:cubicBezTo>
                  <a:cubicBezTo>
                    <a:pt x="1886" y="1344"/>
                    <a:pt x="1879" y="1335"/>
                    <a:pt x="1863" y="1329"/>
                  </a:cubicBezTo>
                  <a:lnTo>
                    <a:pt x="1850" y="1325"/>
                  </a:lnTo>
                  <a:cubicBezTo>
                    <a:pt x="1838" y="1320"/>
                    <a:pt x="1833" y="1315"/>
                    <a:pt x="1833" y="1305"/>
                  </a:cubicBezTo>
                  <a:cubicBezTo>
                    <a:pt x="1833" y="1293"/>
                    <a:pt x="1841" y="1289"/>
                    <a:pt x="1849" y="1289"/>
                  </a:cubicBezTo>
                  <a:cubicBezTo>
                    <a:pt x="1860" y="1289"/>
                    <a:pt x="1865" y="1295"/>
                    <a:pt x="1865" y="1305"/>
                  </a:cubicBezTo>
                  <a:lnTo>
                    <a:pt x="1865" y="1308"/>
                  </a:lnTo>
                  <a:lnTo>
                    <a:pt x="1883" y="1308"/>
                  </a:lnTo>
                  <a:lnTo>
                    <a:pt x="1883" y="1305"/>
                  </a:lnTo>
                  <a:cubicBezTo>
                    <a:pt x="1883" y="1293"/>
                    <a:pt x="1880" y="1275"/>
                    <a:pt x="1851" y="1275"/>
                  </a:cubicBezTo>
                  <a:cubicBezTo>
                    <a:pt x="1829" y="1275"/>
                    <a:pt x="1815" y="1287"/>
                    <a:pt x="1815" y="1307"/>
                  </a:cubicBezTo>
                  <a:cubicBezTo>
                    <a:pt x="1815" y="1324"/>
                    <a:pt x="1822" y="1332"/>
                    <a:pt x="1839" y="1339"/>
                  </a:cubicBezTo>
                  <a:lnTo>
                    <a:pt x="1851" y="1343"/>
                  </a:lnTo>
                  <a:cubicBezTo>
                    <a:pt x="1862" y="1346"/>
                    <a:pt x="1868" y="1351"/>
                    <a:pt x="1868" y="1363"/>
                  </a:cubicBezTo>
                  <a:cubicBezTo>
                    <a:pt x="1868" y="1372"/>
                    <a:pt x="1862" y="1380"/>
                    <a:pt x="1850" y="1380"/>
                  </a:cubicBezTo>
                  <a:cubicBezTo>
                    <a:pt x="1838" y="1380"/>
                    <a:pt x="1832" y="1373"/>
                    <a:pt x="1832" y="1359"/>
                  </a:cubicBezTo>
                  <a:lnTo>
                    <a:pt x="1832" y="1356"/>
                  </a:lnTo>
                  <a:lnTo>
                    <a:pt x="1814" y="1356"/>
                  </a:lnTo>
                  <a:lnTo>
                    <a:pt x="1814" y="1356"/>
                  </a:lnTo>
                  <a:close/>
                  <a:moveTo>
                    <a:pt x="1757" y="1349"/>
                  </a:moveTo>
                  <a:lnTo>
                    <a:pt x="1757" y="1349"/>
                  </a:lnTo>
                  <a:lnTo>
                    <a:pt x="1770" y="1293"/>
                  </a:lnTo>
                  <a:lnTo>
                    <a:pt x="1771" y="1293"/>
                  </a:lnTo>
                  <a:lnTo>
                    <a:pt x="1784" y="1349"/>
                  </a:lnTo>
                  <a:lnTo>
                    <a:pt x="1757" y="1349"/>
                  </a:lnTo>
                  <a:lnTo>
                    <a:pt x="1757" y="1349"/>
                  </a:lnTo>
                  <a:close/>
                  <a:moveTo>
                    <a:pt x="1727" y="1391"/>
                  </a:moveTo>
                  <a:lnTo>
                    <a:pt x="1727" y="1391"/>
                  </a:lnTo>
                  <a:lnTo>
                    <a:pt x="1746" y="1391"/>
                  </a:lnTo>
                  <a:lnTo>
                    <a:pt x="1754" y="1363"/>
                  </a:lnTo>
                  <a:lnTo>
                    <a:pt x="1787" y="1363"/>
                  </a:lnTo>
                  <a:lnTo>
                    <a:pt x="1794" y="1391"/>
                  </a:lnTo>
                  <a:lnTo>
                    <a:pt x="1813" y="1391"/>
                  </a:lnTo>
                  <a:lnTo>
                    <a:pt x="1783" y="1277"/>
                  </a:lnTo>
                  <a:lnTo>
                    <a:pt x="1760" y="1277"/>
                  </a:lnTo>
                  <a:lnTo>
                    <a:pt x="1727" y="1391"/>
                  </a:lnTo>
                  <a:lnTo>
                    <a:pt x="1727" y="1391"/>
                  </a:lnTo>
                  <a:close/>
                  <a:moveTo>
                    <a:pt x="1654" y="1356"/>
                  </a:moveTo>
                  <a:lnTo>
                    <a:pt x="1654" y="1356"/>
                  </a:lnTo>
                  <a:lnTo>
                    <a:pt x="1654" y="1359"/>
                  </a:lnTo>
                  <a:cubicBezTo>
                    <a:pt x="1654" y="1375"/>
                    <a:pt x="1660" y="1393"/>
                    <a:pt x="1688" y="1393"/>
                  </a:cubicBezTo>
                  <a:cubicBezTo>
                    <a:pt x="1711" y="1393"/>
                    <a:pt x="1726" y="1383"/>
                    <a:pt x="1726" y="1359"/>
                  </a:cubicBezTo>
                  <a:cubicBezTo>
                    <a:pt x="1726" y="1344"/>
                    <a:pt x="1719" y="1335"/>
                    <a:pt x="1703" y="1329"/>
                  </a:cubicBezTo>
                  <a:lnTo>
                    <a:pt x="1691" y="1325"/>
                  </a:lnTo>
                  <a:cubicBezTo>
                    <a:pt x="1679" y="1320"/>
                    <a:pt x="1674" y="1315"/>
                    <a:pt x="1674" y="1305"/>
                  </a:cubicBezTo>
                  <a:cubicBezTo>
                    <a:pt x="1674" y="1293"/>
                    <a:pt x="1681" y="1289"/>
                    <a:pt x="1689" y="1289"/>
                  </a:cubicBezTo>
                  <a:cubicBezTo>
                    <a:pt x="1700" y="1289"/>
                    <a:pt x="1705" y="1295"/>
                    <a:pt x="1705" y="1305"/>
                  </a:cubicBezTo>
                  <a:lnTo>
                    <a:pt x="1705" y="1308"/>
                  </a:lnTo>
                  <a:lnTo>
                    <a:pt x="1723" y="1308"/>
                  </a:lnTo>
                  <a:lnTo>
                    <a:pt x="1723" y="1305"/>
                  </a:lnTo>
                  <a:cubicBezTo>
                    <a:pt x="1723" y="1293"/>
                    <a:pt x="1720" y="1275"/>
                    <a:pt x="1691" y="1275"/>
                  </a:cubicBezTo>
                  <a:cubicBezTo>
                    <a:pt x="1670" y="1275"/>
                    <a:pt x="1656" y="1287"/>
                    <a:pt x="1656" y="1307"/>
                  </a:cubicBezTo>
                  <a:cubicBezTo>
                    <a:pt x="1656" y="1324"/>
                    <a:pt x="1663" y="1332"/>
                    <a:pt x="1679" y="1339"/>
                  </a:cubicBezTo>
                  <a:lnTo>
                    <a:pt x="1692" y="1343"/>
                  </a:lnTo>
                  <a:cubicBezTo>
                    <a:pt x="1702" y="1346"/>
                    <a:pt x="1708" y="1351"/>
                    <a:pt x="1708" y="1363"/>
                  </a:cubicBezTo>
                  <a:cubicBezTo>
                    <a:pt x="1708" y="1372"/>
                    <a:pt x="1702" y="1380"/>
                    <a:pt x="1691" y="1380"/>
                  </a:cubicBezTo>
                  <a:cubicBezTo>
                    <a:pt x="1678" y="1380"/>
                    <a:pt x="1672" y="1373"/>
                    <a:pt x="1672" y="1359"/>
                  </a:cubicBezTo>
                  <a:lnTo>
                    <a:pt x="1672" y="1356"/>
                  </a:lnTo>
                  <a:lnTo>
                    <a:pt x="1654" y="1356"/>
                  </a:lnTo>
                  <a:lnTo>
                    <a:pt x="1654" y="1356"/>
                  </a:lnTo>
                  <a:close/>
                  <a:moveTo>
                    <a:pt x="1511" y="1391"/>
                  </a:moveTo>
                  <a:lnTo>
                    <a:pt x="1511" y="1391"/>
                  </a:lnTo>
                  <a:lnTo>
                    <a:pt x="1528" y="1391"/>
                  </a:lnTo>
                  <a:lnTo>
                    <a:pt x="1528" y="1334"/>
                  </a:lnTo>
                  <a:cubicBezTo>
                    <a:pt x="1528" y="1322"/>
                    <a:pt x="1535" y="1317"/>
                    <a:pt x="1541" y="1317"/>
                  </a:cubicBezTo>
                  <a:cubicBezTo>
                    <a:pt x="1549" y="1317"/>
                    <a:pt x="1552" y="1321"/>
                    <a:pt x="1552" y="1332"/>
                  </a:cubicBezTo>
                  <a:lnTo>
                    <a:pt x="1552" y="1391"/>
                  </a:lnTo>
                  <a:lnTo>
                    <a:pt x="1569" y="1391"/>
                  </a:lnTo>
                  <a:lnTo>
                    <a:pt x="1569" y="1334"/>
                  </a:lnTo>
                  <a:cubicBezTo>
                    <a:pt x="1569" y="1322"/>
                    <a:pt x="1576" y="1317"/>
                    <a:pt x="1583" y="1317"/>
                  </a:cubicBezTo>
                  <a:cubicBezTo>
                    <a:pt x="1590" y="1317"/>
                    <a:pt x="1593" y="1321"/>
                    <a:pt x="1593" y="1332"/>
                  </a:cubicBezTo>
                  <a:lnTo>
                    <a:pt x="1593" y="1391"/>
                  </a:lnTo>
                  <a:lnTo>
                    <a:pt x="1610" y="1391"/>
                  </a:lnTo>
                  <a:lnTo>
                    <a:pt x="1610" y="1326"/>
                  </a:lnTo>
                  <a:cubicBezTo>
                    <a:pt x="1610" y="1309"/>
                    <a:pt x="1602" y="1303"/>
                    <a:pt x="1590" y="1303"/>
                  </a:cubicBezTo>
                  <a:cubicBezTo>
                    <a:pt x="1579" y="1303"/>
                    <a:pt x="1573" y="1308"/>
                    <a:pt x="1568" y="1316"/>
                  </a:cubicBezTo>
                  <a:cubicBezTo>
                    <a:pt x="1565" y="1309"/>
                    <a:pt x="1560" y="1303"/>
                    <a:pt x="1548" y="1303"/>
                  </a:cubicBezTo>
                  <a:cubicBezTo>
                    <a:pt x="1540" y="1303"/>
                    <a:pt x="1532" y="1308"/>
                    <a:pt x="1527" y="1315"/>
                  </a:cubicBezTo>
                  <a:lnTo>
                    <a:pt x="1527" y="1315"/>
                  </a:lnTo>
                  <a:lnTo>
                    <a:pt x="1527" y="1305"/>
                  </a:lnTo>
                  <a:lnTo>
                    <a:pt x="1511" y="1305"/>
                  </a:lnTo>
                  <a:lnTo>
                    <a:pt x="1511" y="1391"/>
                  </a:lnTo>
                  <a:lnTo>
                    <a:pt x="1511" y="1391"/>
                  </a:lnTo>
                  <a:close/>
                  <a:moveTo>
                    <a:pt x="1456" y="1348"/>
                  </a:moveTo>
                  <a:lnTo>
                    <a:pt x="1456" y="1348"/>
                  </a:lnTo>
                  <a:cubicBezTo>
                    <a:pt x="1456" y="1329"/>
                    <a:pt x="1458" y="1316"/>
                    <a:pt x="1470" y="1316"/>
                  </a:cubicBezTo>
                  <a:cubicBezTo>
                    <a:pt x="1483" y="1316"/>
                    <a:pt x="1485" y="1329"/>
                    <a:pt x="1485" y="1348"/>
                  </a:cubicBezTo>
                  <a:cubicBezTo>
                    <a:pt x="1485" y="1370"/>
                    <a:pt x="1483" y="1381"/>
                    <a:pt x="1470" y="1381"/>
                  </a:cubicBezTo>
                  <a:cubicBezTo>
                    <a:pt x="1458" y="1381"/>
                    <a:pt x="1456" y="1370"/>
                    <a:pt x="1456" y="1348"/>
                  </a:cubicBezTo>
                  <a:lnTo>
                    <a:pt x="1456" y="1348"/>
                  </a:lnTo>
                  <a:close/>
                  <a:moveTo>
                    <a:pt x="1439" y="1348"/>
                  </a:moveTo>
                  <a:lnTo>
                    <a:pt x="1439" y="1348"/>
                  </a:lnTo>
                  <a:cubicBezTo>
                    <a:pt x="1439" y="1375"/>
                    <a:pt x="1447" y="1393"/>
                    <a:pt x="1470" y="1393"/>
                  </a:cubicBezTo>
                  <a:cubicBezTo>
                    <a:pt x="1494" y="1393"/>
                    <a:pt x="1502" y="1375"/>
                    <a:pt x="1502" y="1348"/>
                  </a:cubicBezTo>
                  <a:cubicBezTo>
                    <a:pt x="1502" y="1322"/>
                    <a:pt x="1495" y="1303"/>
                    <a:pt x="1470" y="1303"/>
                  </a:cubicBezTo>
                  <a:cubicBezTo>
                    <a:pt x="1446" y="1303"/>
                    <a:pt x="1439" y="1322"/>
                    <a:pt x="1439" y="1348"/>
                  </a:cubicBezTo>
                  <a:lnTo>
                    <a:pt x="1439" y="1348"/>
                  </a:lnTo>
                  <a:close/>
                  <a:moveTo>
                    <a:pt x="1394" y="1391"/>
                  </a:moveTo>
                  <a:lnTo>
                    <a:pt x="1394" y="1391"/>
                  </a:lnTo>
                  <a:lnTo>
                    <a:pt x="1412" y="1391"/>
                  </a:lnTo>
                  <a:lnTo>
                    <a:pt x="1412" y="1340"/>
                  </a:lnTo>
                  <a:cubicBezTo>
                    <a:pt x="1412" y="1324"/>
                    <a:pt x="1421" y="1320"/>
                    <a:pt x="1429" y="1320"/>
                  </a:cubicBezTo>
                  <a:cubicBezTo>
                    <a:pt x="1432" y="1320"/>
                    <a:pt x="1435" y="1321"/>
                    <a:pt x="1436" y="1321"/>
                  </a:cubicBezTo>
                  <a:lnTo>
                    <a:pt x="1436" y="1304"/>
                  </a:lnTo>
                  <a:cubicBezTo>
                    <a:pt x="1435" y="1304"/>
                    <a:pt x="1434" y="1303"/>
                    <a:pt x="1432" y="1303"/>
                  </a:cubicBezTo>
                  <a:cubicBezTo>
                    <a:pt x="1422" y="1303"/>
                    <a:pt x="1416" y="1309"/>
                    <a:pt x="1412" y="1319"/>
                  </a:cubicBezTo>
                  <a:lnTo>
                    <a:pt x="1412" y="1319"/>
                  </a:lnTo>
                  <a:lnTo>
                    <a:pt x="1412" y="1305"/>
                  </a:lnTo>
                  <a:lnTo>
                    <a:pt x="1394" y="1305"/>
                  </a:lnTo>
                  <a:lnTo>
                    <a:pt x="1394" y="1391"/>
                  </a:lnTo>
                  <a:lnTo>
                    <a:pt x="1394" y="1391"/>
                  </a:lnTo>
                  <a:close/>
                  <a:moveTo>
                    <a:pt x="1326" y="1391"/>
                  </a:moveTo>
                  <a:lnTo>
                    <a:pt x="1326" y="1391"/>
                  </a:lnTo>
                  <a:lnTo>
                    <a:pt x="1344" y="1391"/>
                  </a:lnTo>
                  <a:lnTo>
                    <a:pt x="1344" y="1340"/>
                  </a:lnTo>
                  <a:lnTo>
                    <a:pt x="1384" y="1340"/>
                  </a:lnTo>
                  <a:lnTo>
                    <a:pt x="1384" y="1324"/>
                  </a:lnTo>
                  <a:lnTo>
                    <a:pt x="1344" y="1324"/>
                  </a:lnTo>
                  <a:lnTo>
                    <a:pt x="1344" y="1293"/>
                  </a:lnTo>
                  <a:lnTo>
                    <a:pt x="1386" y="1293"/>
                  </a:lnTo>
                  <a:lnTo>
                    <a:pt x="1386" y="1277"/>
                  </a:lnTo>
                  <a:lnTo>
                    <a:pt x="1326" y="1277"/>
                  </a:lnTo>
                  <a:lnTo>
                    <a:pt x="1326" y="1391"/>
                  </a:lnTo>
                  <a:lnTo>
                    <a:pt x="1326" y="1391"/>
                  </a:lnTo>
                  <a:close/>
                  <a:moveTo>
                    <a:pt x="630" y="244"/>
                  </a:moveTo>
                  <a:lnTo>
                    <a:pt x="630" y="244"/>
                  </a:lnTo>
                  <a:cubicBezTo>
                    <a:pt x="629" y="245"/>
                    <a:pt x="628" y="246"/>
                    <a:pt x="627" y="246"/>
                  </a:cubicBezTo>
                  <a:cubicBezTo>
                    <a:pt x="627" y="246"/>
                    <a:pt x="626" y="246"/>
                    <a:pt x="626" y="246"/>
                  </a:cubicBezTo>
                  <a:lnTo>
                    <a:pt x="625" y="246"/>
                  </a:lnTo>
                  <a:cubicBezTo>
                    <a:pt x="585" y="240"/>
                    <a:pt x="546" y="239"/>
                    <a:pt x="508" y="245"/>
                  </a:cubicBezTo>
                  <a:cubicBezTo>
                    <a:pt x="456" y="254"/>
                    <a:pt x="407" y="277"/>
                    <a:pt x="360" y="323"/>
                  </a:cubicBezTo>
                  <a:cubicBezTo>
                    <a:pt x="277" y="403"/>
                    <a:pt x="256" y="486"/>
                    <a:pt x="248" y="595"/>
                  </a:cubicBezTo>
                  <a:lnTo>
                    <a:pt x="248" y="595"/>
                  </a:lnTo>
                  <a:cubicBezTo>
                    <a:pt x="248" y="597"/>
                    <a:pt x="247" y="599"/>
                    <a:pt x="246" y="600"/>
                  </a:cubicBezTo>
                  <a:cubicBezTo>
                    <a:pt x="245" y="601"/>
                    <a:pt x="244" y="601"/>
                    <a:pt x="243" y="601"/>
                  </a:cubicBezTo>
                  <a:cubicBezTo>
                    <a:pt x="241" y="602"/>
                    <a:pt x="238" y="601"/>
                    <a:pt x="237" y="599"/>
                  </a:cubicBezTo>
                  <a:lnTo>
                    <a:pt x="236" y="597"/>
                  </a:lnTo>
                  <a:lnTo>
                    <a:pt x="235" y="595"/>
                  </a:lnTo>
                  <a:cubicBezTo>
                    <a:pt x="195" y="482"/>
                    <a:pt x="216" y="358"/>
                    <a:pt x="266" y="277"/>
                  </a:cubicBezTo>
                  <a:cubicBezTo>
                    <a:pt x="188" y="292"/>
                    <a:pt x="84" y="273"/>
                    <a:pt x="4" y="211"/>
                  </a:cubicBezTo>
                  <a:lnTo>
                    <a:pt x="3" y="210"/>
                  </a:lnTo>
                  <a:lnTo>
                    <a:pt x="2" y="209"/>
                  </a:lnTo>
                  <a:cubicBezTo>
                    <a:pt x="1" y="207"/>
                    <a:pt x="0" y="205"/>
                    <a:pt x="1" y="203"/>
                  </a:cubicBezTo>
                  <a:cubicBezTo>
                    <a:pt x="2" y="203"/>
                    <a:pt x="3" y="202"/>
                    <a:pt x="3" y="201"/>
                  </a:cubicBezTo>
                  <a:cubicBezTo>
                    <a:pt x="5" y="201"/>
                    <a:pt x="6" y="201"/>
                    <a:pt x="8" y="201"/>
                  </a:cubicBezTo>
                  <a:lnTo>
                    <a:pt x="8" y="201"/>
                  </a:lnTo>
                  <a:cubicBezTo>
                    <a:pt x="99" y="225"/>
                    <a:pt x="172" y="232"/>
                    <a:pt x="259" y="190"/>
                  </a:cubicBezTo>
                  <a:cubicBezTo>
                    <a:pt x="309" y="166"/>
                    <a:pt x="341" y="134"/>
                    <a:pt x="362" y="97"/>
                  </a:cubicBezTo>
                  <a:cubicBezTo>
                    <a:pt x="377" y="69"/>
                    <a:pt x="386" y="38"/>
                    <a:pt x="392" y="5"/>
                  </a:cubicBezTo>
                  <a:lnTo>
                    <a:pt x="393" y="5"/>
                  </a:lnTo>
                  <a:cubicBezTo>
                    <a:pt x="393" y="4"/>
                    <a:pt x="393" y="4"/>
                    <a:pt x="393" y="4"/>
                  </a:cubicBezTo>
                  <a:cubicBezTo>
                    <a:pt x="393" y="3"/>
                    <a:pt x="394" y="2"/>
                    <a:pt x="395" y="2"/>
                  </a:cubicBezTo>
                  <a:cubicBezTo>
                    <a:pt x="398" y="0"/>
                    <a:pt x="402" y="1"/>
                    <a:pt x="404" y="4"/>
                  </a:cubicBezTo>
                  <a:lnTo>
                    <a:pt x="404" y="5"/>
                  </a:lnTo>
                  <a:lnTo>
                    <a:pt x="405" y="7"/>
                  </a:lnTo>
                  <a:cubicBezTo>
                    <a:pt x="424" y="61"/>
                    <a:pt x="407" y="147"/>
                    <a:pt x="385" y="189"/>
                  </a:cubicBezTo>
                  <a:cubicBezTo>
                    <a:pt x="392" y="188"/>
                    <a:pt x="399" y="187"/>
                    <a:pt x="407" y="185"/>
                  </a:cubicBezTo>
                  <a:cubicBezTo>
                    <a:pt x="463" y="176"/>
                    <a:pt x="572" y="189"/>
                    <a:pt x="628" y="232"/>
                  </a:cubicBezTo>
                  <a:lnTo>
                    <a:pt x="629" y="233"/>
                  </a:lnTo>
                  <a:lnTo>
                    <a:pt x="631" y="234"/>
                  </a:lnTo>
                  <a:cubicBezTo>
                    <a:pt x="633" y="237"/>
                    <a:pt x="633" y="242"/>
                    <a:pt x="630" y="24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013"/>
            </a:p>
          </p:txBody>
        </p:sp>
        <p:sp>
          <p:nvSpPr>
            <p:cNvPr id="17" name="Freeform 20">
              <a:extLst>
                <a:ext uri="{FF2B5EF4-FFF2-40B4-BE49-F238E27FC236}">
                  <a16:creationId xmlns:a16="http://schemas.microsoft.com/office/drawing/2014/main" id="{7F438A6D-349F-A346-9CF2-2C08DD774BDF}"/>
                </a:ext>
              </a:extLst>
            </p:cNvPr>
            <p:cNvSpPr>
              <a:spLocks noEditPoints="1"/>
            </p:cNvSpPr>
            <p:nvPr/>
          </p:nvSpPr>
          <p:spPr bwMode="auto">
            <a:xfrm>
              <a:off x="6029325" y="3268663"/>
              <a:ext cx="1690688" cy="1130299"/>
            </a:xfrm>
            <a:custGeom>
              <a:avLst/>
              <a:gdLst>
                <a:gd name="T0" fmla="*/ 2042 w 2203"/>
                <a:gd name="T1" fmla="*/ 1106 h 1464"/>
                <a:gd name="T2" fmla="*/ 2053 w 2203"/>
                <a:gd name="T3" fmla="*/ 1114 h 1464"/>
                <a:gd name="T4" fmla="*/ 2099 w 2203"/>
                <a:gd name="T5" fmla="*/ 1109 h 1464"/>
                <a:gd name="T6" fmla="*/ 2054 w 2203"/>
                <a:gd name="T7" fmla="*/ 1164 h 1464"/>
                <a:gd name="T8" fmla="*/ 1486 w 2203"/>
                <a:gd name="T9" fmla="*/ 1387 h 1464"/>
                <a:gd name="T10" fmla="*/ 1500 w 2203"/>
                <a:gd name="T11" fmla="*/ 1346 h 1464"/>
                <a:gd name="T12" fmla="*/ 1424 w 2203"/>
                <a:gd name="T13" fmla="*/ 1353 h 1464"/>
                <a:gd name="T14" fmla="*/ 1436 w 2203"/>
                <a:gd name="T15" fmla="*/ 1353 h 1464"/>
                <a:gd name="T16" fmla="*/ 1366 w 2203"/>
                <a:gd name="T17" fmla="*/ 1348 h 1464"/>
                <a:gd name="T18" fmla="*/ 1353 w 2203"/>
                <a:gd name="T19" fmla="*/ 1449 h 1464"/>
                <a:gd name="T20" fmla="*/ 1303 w 2203"/>
                <a:gd name="T21" fmla="*/ 1348 h 1464"/>
                <a:gd name="T22" fmla="*/ 1321 w 2203"/>
                <a:gd name="T23" fmla="*/ 1383 h 1464"/>
                <a:gd name="T24" fmla="*/ 1263 w 2203"/>
                <a:gd name="T25" fmla="*/ 1358 h 1464"/>
                <a:gd name="T26" fmla="*/ 1263 w 2203"/>
                <a:gd name="T27" fmla="*/ 1425 h 1464"/>
                <a:gd name="T28" fmla="*/ 1248 w 2203"/>
                <a:gd name="T29" fmla="*/ 1394 h 1464"/>
                <a:gd name="T30" fmla="*/ 1229 w 2203"/>
                <a:gd name="T31" fmla="*/ 1348 h 1464"/>
                <a:gd name="T32" fmla="*/ 1130 w 2203"/>
                <a:gd name="T33" fmla="*/ 1359 h 1464"/>
                <a:gd name="T34" fmla="*/ 1099 w 2203"/>
                <a:gd name="T35" fmla="*/ 1391 h 1464"/>
                <a:gd name="T36" fmla="*/ 1092 w 2203"/>
                <a:gd name="T37" fmla="*/ 1377 h 1464"/>
                <a:gd name="T38" fmla="*/ 1007 w 2203"/>
                <a:gd name="T39" fmla="*/ 1373 h 1464"/>
                <a:gd name="T40" fmla="*/ 994 w 2203"/>
                <a:gd name="T41" fmla="*/ 1436 h 1464"/>
                <a:gd name="T42" fmla="*/ 985 w 2203"/>
                <a:gd name="T43" fmla="*/ 1394 h 1464"/>
                <a:gd name="T44" fmla="*/ 938 w 2203"/>
                <a:gd name="T45" fmla="*/ 1348 h 1464"/>
                <a:gd name="T46" fmla="*/ 956 w 2203"/>
                <a:gd name="T47" fmla="*/ 1336 h 1464"/>
                <a:gd name="T48" fmla="*/ 873 w 2203"/>
                <a:gd name="T49" fmla="*/ 1334 h 1464"/>
                <a:gd name="T50" fmla="*/ 855 w 2203"/>
                <a:gd name="T51" fmla="*/ 1434 h 1464"/>
                <a:gd name="T52" fmla="*/ 784 w 2203"/>
                <a:gd name="T53" fmla="*/ 1320 h 1464"/>
                <a:gd name="T54" fmla="*/ 751 w 2203"/>
                <a:gd name="T55" fmla="*/ 1389 h 1464"/>
                <a:gd name="T56" fmla="*/ 751 w 2203"/>
                <a:gd name="T57" fmla="*/ 1424 h 1464"/>
                <a:gd name="T58" fmla="*/ 710 w 2203"/>
                <a:gd name="T59" fmla="*/ 1374 h 1464"/>
                <a:gd name="T60" fmla="*/ 642 w 2203"/>
                <a:gd name="T61" fmla="*/ 1391 h 1464"/>
                <a:gd name="T62" fmla="*/ 703 w 2203"/>
                <a:gd name="T63" fmla="*/ 1403 h 1464"/>
                <a:gd name="T64" fmla="*/ 613 w 2203"/>
                <a:gd name="T65" fmla="*/ 1319 h 1464"/>
                <a:gd name="T66" fmla="*/ 573 w 2203"/>
                <a:gd name="T67" fmla="*/ 1348 h 1464"/>
                <a:gd name="T68" fmla="*/ 598 w 2203"/>
                <a:gd name="T69" fmla="*/ 1421 h 1464"/>
                <a:gd name="T70" fmla="*/ 561 w 2203"/>
                <a:gd name="T71" fmla="*/ 1348 h 1464"/>
                <a:gd name="T72" fmla="*/ 559 w 2203"/>
                <a:gd name="T73" fmla="*/ 1410 h 1464"/>
                <a:gd name="T74" fmla="*/ 533 w 2203"/>
                <a:gd name="T75" fmla="*/ 1399 h 1464"/>
                <a:gd name="T76" fmla="*/ 471 w 2203"/>
                <a:gd name="T77" fmla="*/ 1348 h 1464"/>
                <a:gd name="T78" fmla="*/ 488 w 2203"/>
                <a:gd name="T79" fmla="*/ 1319 h 1464"/>
                <a:gd name="T80" fmla="*/ 449 w 2203"/>
                <a:gd name="T81" fmla="*/ 1324 h 1464"/>
                <a:gd name="T82" fmla="*/ 463 w 2203"/>
                <a:gd name="T83" fmla="*/ 1434 h 1464"/>
                <a:gd name="T84" fmla="*/ 395 w 2203"/>
                <a:gd name="T85" fmla="*/ 1389 h 1464"/>
                <a:gd name="T86" fmla="*/ 411 w 2203"/>
                <a:gd name="T87" fmla="*/ 1416 h 1464"/>
                <a:gd name="T88" fmla="*/ 351 w 2203"/>
                <a:gd name="T89" fmla="*/ 1412 h 1464"/>
                <a:gd name="T90" fmla="*/ 411 w 2203"/>
                <a:gd name="T91" fmla="*/ 1367 h 1464"/>
                <a:gd name="T92" fmla="*/ 333 w 2203"/>
                <a:gd name="T93" fmla="*/ 1348 h 1464"/>
                <a:gd name="T94" fmla="*/ 333 w 2203"/>
                <a:gd name="T95" fmla="*/ 1435 h 1464"/>
                <a:gd name="T96" fmla="*/ 247 w 2203"/>
                <a:gd name="T97" fmla="*/ 1402 h 1464"/>
                <a:gd name="T98" fmla="*/ 298 w 2203"/>
                <a:gd name="T99" fmla="*/ 1351 h 1464"/>
                <a:gd name="T100" fmla="*/ 264 w 2203"/>
                <a:gd name="T101" fmla="*/ 1436 h 1464"/>
                <a:gd name="T102" fmla="*/ 434 w 2203"/>
                <a:gd name="T103" fmla="*/ 157 h 1464"/>
                <a:gd name="T104" fmla="*/ 1045 w 2203"/>
                <a:gd name="T105" fmla="*/ 630 h 1464"/>
                <a:gd name="T106" fmla="*/ 1212 w 2203"/>
                <a:gd name="T107" fmla="*/ 376 h 1464"/>
                <a:gd name="T108" fmla="*/ 790 w 2203"/>
                <a:gd name="T109" fmla="*/ 516 h 1464"/>
                <a:gd name="T110" fmla="*/ 281 w 2203"/>
                <a:gd name="T111" fmla="*/ 388 h 1464"/>
                <a:gd name="T112" fmla="*/ 284 w 2203"/>
                <a:gd name="T113" fmla="*/ 1086 h 1464"/>
                <a:gd name="T114" fmla="*/ 1592 w 2203"/>
                <a:gd name="T115" fmla="*/ 752 h 1464"/>
                <a:gd name="T116" fmla="*/ 1362 w 2203"/>
                <a:gd name="T117" fmla="*/ 127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03" h="1464">
                  <a:moveTo>
                    <a:pt x="2042" y="1106"/>
                  </a:moveTo>
                  <a:lnTo>
                    <a:pt x="2042" y="1106"/>
                  </a:lnTo>
                  <a:lnTo>
                    <a:pt x="2053" y="1106"/>
                  </a:lnTo>
                  <a:cubicBezTo>
                    <a:pt x="2061" y="1106"/>
                    <a:pt x="2069" y="1105"/>
                    <a:pt x="2069" y="1095"/>
                  </a:cubicBezTo>
                  <a:cubicBezTo>
                    <a:pt x="2069" y="1087"/>
                    <a:pt x="2062" y="1086"/>
                    <a:pt x="2055" y="1086"/>
                  </a:cubicBezTo>
                  <a:lnTo>
                    <a:pt x="2042" y="1086"/>
                  </a:lnTo>
                  <a:lnTo>
                    <a:pt x="2042" y="1106"/>
                  </a:lnTo>
                  <a:lnTo>
                    <a:pt x="2042" y="1106"/>
                  </a:lnTo>
                  <a:close/>
                  <a:moveTo>
                    <a:pt x="2032" y="1077"/>
                  </a:moveTo>
                  <a:lnTo>
                    <a:pt x="2032" y="1077"/>
                  </a:lnTo>
                  <a:lnTo>
                    <a:pt x="2057" y="1077"/>
                  </a:lnTo>
                  <a:cubicBezTo>
                    <a:pt x="2072" y="1077"/>
                    <a:pt x="2079" y="1083"/>
                    <a:pt x="2079" y="1096"/>
                  </a:cubicBezTo>
                  <a:cubicBezTo>
                    <a:pt x="2079" y="1107"/>
                    <a:pt x="2072" y="1112"/>
                    <a:pt x="2063" y="1113"/>
                  </a:cubicBezTo>
                  <a:lnTo>
                    <a:pt x="2081" y="1142"/>
                  </a:lnTo>
                  <a:lnTo>
                    <a:pt x="2070" y="1142"/>
                  </a:lnTo>
                  <a:lnTo>
                    <a:pt x="2053" y="1114"/>
                  </a:lnTo>
                  <a:lnTo>
                    <a:pt x="2042" y="1114"/>
                  </a:lnTo>
                  <a:lnTo>
                    <a:pt x="2042" y="1142"/>
                  </a:lnTo>
                  <a:lnTo>
                    <a:pt x="2032" y="1142"/>
                  </a:lnTo>
                  <a:lnTo>
                    <a:pt x="2032" y="1077"/>
                  </a:lnTo>
                  <a:lnTo>
                    <a:pt x="2032" y="1077"/>
                  </a:lnTo>
                  <a:close/>
                  <a:moveTo>
                    <a:pt x="2054" y="1156"/>
                  </a:moveTo>
                  <a:lnTo>
                    <a:pt x="2054" y="1156"/>
                  </a:lnTo>
                  <a:cubicBezTo>
                    <a:pt x="2079" y="1156"/>
                    <a:pt x="2099" y="1136"/>
                    <a:pt x="2099" y="1109"/>
                  </a:cubicBezTo>
                  <a:cubicBezTo>
                    <a:pt x="2099" y="1083"/>
                    <a:pt x="2079" y="1063"/>
                    <a:pt x="2054" y="1063"/>
                  </a:cubicBezTo>
                  <a:cubicBezTo>
                    <a:pt x="2028" y="1063"/>
                    <a:pt x="2008" y="1083"/>
                    <a:pt x="2008" y="1109"/>
                  </a:cubicBezTo>
                  <a:cubicBezTo>
                    <a:pt x="2008" y="1136"/>
                    <a:pt x="2028" y="1156"/>
                    <a:pt x="2054" y="1156"/>
                  </a:cubicBezTo>
                  <a:lnTo>
                    <a:pt x="2054" y="1156"/>
                  </a:lnTo>
                  <a:close/>
                  <a:moveTo>
                    <a:pt x="2054" y="1055"/>
                  </a:moveTo>
                  <a:lnTo>
                    <a:pt x="2054" y="1055"/>
                  </a:lnTo>
                  <a:cubicBezTo>
                    <a:pt x="2084" y="1055"/>
                    <a:pt x="2109" y="1078"/>
                    <a:pt x="2109" y="1109"/>
                  </a:cubicBezTo>
                  <a:cubicBezTo>
                    <a:pt x="2109" y="1141"/>
                    <a:pt x="2084" y="1164"/>
                    <a:pt x="2054" y="1164"/>
                  </a:cubicBezTo>
                  <a:cubicBezTo>
                    <a:pt x="2024" y="1164"/>
                    <a:pt x="1998" y="1141"/>
                    <a:pt x="1998" y="1109"/>
                  </a:cubicBezTo>
                  <a:cubicBezTo>
                    <a:pt x="1998" y="1078"/>
                    <a:pt x="2024" y="1055"/>
                    <a:pt x="2054" y="1055"/>
                  </a:cubicBezTo>
                  <a:lnTo>
                    <a:pt x="2054" y="1055"/>
                  </a:lnTo>
                  <a:close/>
                  <a:moveTo>
                    <a:pt x="1504" y="1355"/>
                  </a:moveTo>
                  <a:lnTo>
                    <a:pt x="1504" y="1355"/>
                  </a:lnTo>
                  <a:lnTo>
                    <a:pt x="1503" y="1355"/>
                  </a:lnTo>
                  <a:lnTo>
                    <a:pt x="1491" y="1387"/>
                  </a:lnTo>
                  <a:lnTo>
                    <a:pt x="1486" y="1387"/>
                  </a:lnTo>
                  <a:lnTo>
                    <a:pt x="1474" y="1355"/>
                  </a:lnTo>
                  <a:lnTo>
                    <a:pt x="1473" y="1355"/>
                  </a:lnTo>
                  <a:lnTo>
                    <a:pt x="1473" y="1387"/>
                  </a:lnTo>
                  <a:lnTo>
                    <a:pt x="1465" y="1387"/>
                  </a:lnTo>
                  <a:lnTo>
                    <a:pt x="1465" y="1346"/>
                  </a:lnTo>
                  <a:lnTo>
                    <a:pt x="1477" y="1346"/>
                  </a:lnTo>
                  <a:lnTo>
                    <a:pt x="1489" y="1375"/>
                  </a:lnTo>
                  <a:lnTo>
                    <a:pt x="1500" y="1346"/>
                  </a:lnTo>
                  <a:lnTo>
                    <a:pt x="1512" y="1346"/>
                  </a:lnTo>
                  <a:lnTo>
                    <a:pt x="1512" y="1387"/>
                  </a:lnTo>
                  <a:lnTo>
                    <a:pt x="1504" y="1387"/>
                  </a:lnTo>
                  <a:lnTo>
                    <a:pt x="1504" y="1355"/>
                  </a:lnTo>
                  <a:lnTo>
                    <a:pt x="1504" y="1355"/>
                  </a:lnTo>
                  <a:close/>
                  <a:moveTo>
                    <a:pt x="1436" y="1353"/>
                  </a:moveTo>
                  <a:lnTo>
                    <a:pt x="1436" y="1353"/>
                  </a:lnTo>
                  <a:lnTo>
                    <a:pt x="1424" y="1353"/>
                  </a:lnTo>
                  <a:lnTo>
                    <a:pt x="1424" y="1346"/>
                  </a:lnTo>
                  <a:lnTo>
                    <a:pt x="1457" y="1346"/>
                  </a:lnTo>
                  <a:lnTo>
                    <a:pt x="1457" y="1353"/>
                  </a:lnTo>
                  <a:lnTo>
                    <a:pt x="1445" y="1353"/>
                  </a:lnTo>
                  <a:lnTo>
                    <a:pt x="1445" y="1387"/>
                  </a:lnTo>
                  <a:lnTo>
                    <a:pt x="1436" y="1387"/>
                  </a:lnTo>
                  <a:lnTo>
                    <a:pt x="1436" y="1353"/>
                  </a:lnTo>
                  <a:lnTo>
                    <a:pt x="1436" y="1353"/>
                  </a:lnTo>
                  <a:close/>
                  <a:moveTo>
                    <a:pt x="1407" y="1413"/>
                  </a:moveTo>
                  <a:lnTo>
                    <a:pt x="1407" y="1413"/>
                  </a:lnTo>
                  <a:lnTo>
                    <a:pt x="1425" y="1413"/>
                  </a:lnTo>
                  <a:lnTo>
                    <a:pt x="1425" y="1434"/>
                  </a:lnTo>
                  <a:lnTo>
                    <a:pt x="1407" y="1434"/>
                  </a:lnTo>
                  <a:lnTo>
                    <a:pt x="1407" y="1413"/>
                  </a:lnTo>
                  <a:close/>
                  <a:moveTo>
                    <a:pt x="1366" y="1348"/>
                  </a:moveTo>
                  <a:lnTo>
                    <a:pt x="1366" y="1348"/>
                  </a:lnTo>
                  <a:lnTo>
                    <a:pt x="1381" y="1413"/>
                  </a:lnTo>
                  <a:lnTo>
                    <a:pt x="1381" y="1413"/>
                  </a:lnTo>
                  <a:lnTo>
                    <a:pt x="1395" y="1348"/>
                  </a:lnTo>
                  <a:lnTo>
                    <a:pt x="1413" y="1348"/>
                  </a:lnTo>
                  <a:lnTo>
                    <a:pt x="1389" y="1437"/>
                  </a:lnTo>
                  <a:cubicBezTo>
                    <a:pt x="1383" y="1461"/>
                    <a:pt x="1377" y="1464"/>
                    <a:pt x="1359" y="1463"/>
                  </a:cubicBezTo>
                  <a:cubicBezTo>
                    <a:pt x="1357" y="1463"/>
                    <a:pt x="1355" y="1463"/>
                    <a:pt x="1353" y="1463"/>
                  </a:cubicBezTo>
                  <a:lnTo>
                    <a:pt x="1353" y="1449"/>
                  </a:lnTo>
                  <a:cubicBezTo>
                    <a:pt x="1355" y="1449"/>
                    <a:pt x="1356" y="1450"/>
                    <a:pt x="1358" y="1450"/>
                  </a:cubicBezTo>
                  <a:cubicBezTo>
                    <a:pt x="1364" y="1450"/>
                    <a:pt x="1368" y="1449"/>
                    <a:pt x="1370" y="1443"/>
                  </a:cubicBezTo>
                  <a:lnTo>
                    <a:pt x="1372" y="1436"/>
                  </a:lnTo>
                  <a:lnTo>
                    <a:pt x="1348" y="1348"/>
                  </a:lnTo>
                  <a:lnTo>
                    <a:pt x="1366" y="1348"/>
                  </a:lnTo>
                  <a:lnTo>
                    <a:pt x="1366" y="1348"/>
                  </a:lnTo>
                  <a:close/>
                  <a:moveTo>
                    <a:pt x="1303" y="1348"/>
                  </a:moveTo>
                  <a:lnTo>
                    <a:pt x="1303" y="1348"/>
                  </a:lnTo>
                  <a:lnTo>
                    <a:pt x="1321" y="1348"/>
                  </a:lnTo>
                  <a:lnTo>
                    <a:pt x="1321" y="1362"/>
                  </a:lnTo>
                  <a:lnTo>
                    <a:pt x="1321" y="1362"/>
                  </a:lnTo>
                  <a:cubicBezTo>
                    <a:pt x="1325" y="1352"/>
                    <a:pt x="1331" y="1346"/>
                    <a:pt x="1341" y="1346"/>
                  </a:cubicBezTo>
                  <a:cubicBezTo>
                    <a:pt x="1343" y="1346"/>
                    <a:pt x="1344" y="1347"/>
                    <a:pt x="1345" y="1347"/>
                  </a:cubicBezTo>
                  <a:lnTo>
                    <a:pt x="1345" y="1364"/>
                  </a:lnTo>
                  <a:cubicBezTo>
                    <a:pt x="1344" y="1364"/>
                    <a:pt x="1341" y="1363"/>
                    <a:pt x="1338" y="1363"/>
                  </a:cubicBezTo>
                  <a:cubicBezTo>
                    <a:pt x="1330" y="1363"/>
                    <a:pt x="1321" y="1367"/>
                    <a:pt x="1321" y="1383"/>
                  </a:cubicBezTo>
                  <a:lnTo>
                    <a:pt x="1321" y="1434"/>
                  </a:lnTo>
                  <a:lnTo>
                    <a:pt x="1303" y="1434"/>
                  </a:lnTo>
                  <a:lnTo>
                    <a:pt x="1303" y="1348"/>
                  </a:lnTo>
                  <a:lnTo>
                    <a:pt x="1303" y="1348"/>
                  </a:lnTo>
                  <a:close/>
                  <a:moveTo>
                    <a:pt x="1276" y="1382"/>
                  </a:moveTo>
                  <a:lnTo>
                    <a:pt x="1276" y="1382"/>
                  </a:lnTo>
                  <a:lnTo>
                    <a:pt x="1276" y="1377"/>
                  </a:lnTo>
                  <a:cubicBezTo>
                    <a:pt x="1276" y="1366"/>
                    <a:pt x="1272" y="1358"/>
                    <a:pt x="1263" y="1358"/>
                  </a:cubicBezTo>
                  <a:cubicBezTo>
                    <a:pt x="1252" y="1358"/>
                    <a:pt x="1248" y="1369"/>
                    <a:pt x="1248" y="1380"/>
                  </a:cubicBezTo>
                  <a:lnTo>
                    <a:pt x="1248" y="1382"/>
                  </a:lnTo>
                  <a:lnTo>
                    <a:pt x="1276" y="1382"/>
                  </a:lnTo>
                  <a:lnTo>
                    <a:pt x="1276" y="1382"/>
                  </a:lnTo>
                  <a:close/>
                  <a:moveTo>
                    <a:pt x="1248" y="1394"/>
                  </a:moveTo>
                  <a:lnTo>
                    <a:pt x="1248" y="1394"/>
                  </a:lnTo>
                  <a:lnTo>
                    <a:pt x="1248" y="1398"/>
                  </a:lnTo>
                  <a:cubicBezTo>
                    <a:pt x="1248" y="1410"/>
                    <a:pt x="1250" y="1425"/>
                    <a:pt x="1263" y="1425"/>
                  </a:cubicBezTo>
                  <a:cubicBezTo>
                    <a:pt x="1275" y="1425"/>
                    <a:pt x="1276" y="1411"/>
                    <a:pt x="1276" y="1405"/>
                  </a:cubicBezTo>
                  <a:lnTo>
                    <a:pt x="1293" y="1405"/>
                  </a:lnTo>
                  <a:cubicBezTo>
                    <a:pt x="1293" y="1424"/>
                    <a:pt x="1281" y="1436"/>
                    <a:pt x="1262" y="1436"/>
                  </a:cubicBezTo>
                  <a:cubicBezTo>
                    <a:pt x="1248" y="1436"/>
                    <a:pt x="1231" y="1432"/>
                    <a:pt x="1231" y="1393"/>
                  </a:cubicBezTo>
                  <a:cubicBezTo>
                    <a:pt x="1231" y="1370"/>
                    <a:pt x="1236" y="1346"/>
                    <a:pt x="1263" y="1346"/>
                  </a:cubicBezTo>
                  <a:cubicBezTo>
                    <a:pt x="1287" y="1346"/>
                    <a:pt x="1293" y="1361"/>
                    <a:pt x="1293" y="1384"/>
                  </a:cubicBezTo>
                  <a:lnTo>
                    <a:pt x="1293" y="1394"/>
                  </a:lnTo>
                  <a:lnTo>
                    <a:pt x="1248" y="1394"/>
                  </a:lnTo>
                  <a:lnTo>
                    <a:pt x="1248" y="1394"/>
                  </a:lnTo>
                  <a:close/>
                  <a:moveTo>
                    <a:pt x="1163" y="1348"/>
                  </a:moveTo>
                  <a:lnTo>
                    <a:pt x="1163" y="1348"/>
                  </a:lnTo>
                  <a:lnTo>
                    <a:pt x="1182" y="1348"/>
                  </a:lnTo>
                  <a:lnTo>
                    <a:pt x="1197" y="1416"/>
                  </a:lnTo>
                  <a:lnTo>
                    <a:pt x="1197" y="1416"/>
                  </a:lnTo>
                  <a:lnTo>
                    <a:pt x="1210" y="1348"/>
                  </a:lnTo>
                  <a:lnTo>
                    <a:pt x="1229" y="1348"/>
                  </a:lnTo>
                  <a:lnTo>
                    <a:pt x="1206" y="1434"/>
                  </a:lnTo>
                  <a:lnTo>
                    <a:pt x="1186" y="1434"/>
                  </a:lnTo>
                  <a:lnTo>
                    <a:pt x="1163" y="1348"/>
                  </a:lnTo>
                  <a:lnTo>
                    <a:pt x="1163" y="1348"/>
                  </a:lnTo>
                  <a:close/>
                  <a:moveTo>
                    <a:pt x="1130" y="1424"/>
                  </a:moveTo>
                  <a:lnTo>
                    <a:pt x="1130" y="1424"/>
                  </a:lnTo>
                  <a:cubicBezTo>
                    <a:pt x="1143" y="1424"/>
                    <a:pt x="1145" y="1413"/>
                    <a:pt x="1145" y="1391"/>
                  </a:cubicBezTo>
                  <a:cubicBezTo>
                    <a:pt x="1145" y="1372"/>
                    <a:pt x="1143" y="1359"/>
                    <a:pt x="1130" y="1359"/>
                  </a:cubicBezTo>
                  <a:cubicBezTo>
                    <a:pt x="1118" y="1359"/>
                    <a:pt x="1116" y="1372"/>
                    <a:pt x="1116" y="1391"/>
                  </a:cubicBezTo>
                  <a:cubicBezTo>
                    <a:pt x="1116" y="1413"/>
                    <a:pt x="1118" y="1424"/>
                    <a:pt x="1130" y="1424"/>
                  </a:cubicBezTo>
                  <a:lnTo>
                    <a:pt x="1130" y="1424"/>
                  </a:lnTo>
                  <a:close/>
                  <a:moveTo>
                    <a:pt x="1130" y="1346"/>
                  </a:moveTo>
                  <a:lnTo>
                    <a:pt x="1130" y="1346"/>
                  </a:lnTo>
                  <a:cubicBezTo>
                    <a:pt x="1155" y="1346"/>
                    <a:pt x="1163" y="1365"/>
                    <a:pt x="1163" y="1391"/>
                  </a:cubicBezTo>
                  <a:cubicBezTo>
                    <a:pt x="1163" y="1418"/>
                    <a:pt x="1154" y="1436"/>
                    <a:pt x="1130" y="1436"/>
                  </a:cubicBezTo>
                  <a:cubicBezTo>
                    <a:pt x="1107" y="1436"/>
                    <a:pt x="1099" y="1418"/>
                    <a:pt x="1099" y="1391"/>
                  </a:cubicBezTo>
                  <a:cubicBezTo>
                    <a:pt x="1099" y="1365"/>
                    <a:pt x="1106" y="1346"/>
                    <a:pt x="1130" y="1346"/>
                  </a:cubicBezTo>
                  <a:lnTo>
                    <a:pt x="1130" y="1346"/>
                  </a:lnTo>
                  <a:close/>
                  <a:moveTo>
                    <a:pt x="1092" y="1403"/>
                  </a:moveTo>
                  <a:lnTo>
                    <a:pt x="1092" y="1403"/>
                  </a:lnTo>
                  <a:cubicBezTo>
                    <a:pt x="1090" y="1423"/>
                    <a:pt x="1083" y="1436"/>
                    <a:pt x="1062" y="1436"/>
                  </a:cubicBezTo>
                  <a:cubicBezTo>
                    <a:pt x="1037" y="1436"/>
                    <a:pt x="1030" y="1418"/>
                    <a:pt x="1030" y="1391"/>
                  </a:cubicBezTo>
                  <a:cubicBezTo>
                    <a:pt x="1030" y="1365"/>
                    <a:pt x="1037" y="1346"/>
                    <a:pt x="1062" y="1346"/>
                  </a:cubicBezTo>
                  <a:cubicBezTo>
                    <a:pt x="1088" y="1346"/>
                    <a:pt x="1092" y="1366"/>
                    <a:pt x="1092" y="1377"/>
                  </a:cubicBezTo>
                  <a:lnTo>
                    <a:pt x="1075" y="1377"/>
                  </a:lnTo>
                  <a:cubicBezTo>
                    <a:pt x="1075" y="1369"/>
                    <a:pt x="1072" y="1359"/>
                    <a:pt x="1062" y="1359"/>
                  </a:cubicBezTo>
                  <a:cubicBezTo>
                    <a:pt x="1050" y="1359"/>
                    <a:pt x="1048" y="1372"/>
                    <a:pt x="1048" y="1391"/>
                  </a:cubicBezTo>
                  <a:cubicBezTo>
                    <a:pt x="1048" y="1410"/>
                    <a:pt x="1050" y="1424"/>
                    <a:pt x="1062" y="1424"/>
                  </a:cubicBezTo>
                  <a:cubicBezTo>
                    <a:pt x="1072" y="1424"/>
                    <a:pt x="1075" y="1416"/>
                    <a:pt x="1075" y="1403"/>
                  </a:cubicBezTo>
                  <a:lnTo>
                    <a:pt x="1092" y="1403"/>
                  </a:lnTo>
                  <a:lnTo>
                    <a:pt x="1092" y="1403"/>
                  </a:lnTo>
                  <a:close/>
                  <a:moveTo>
                    <a:pt x="1007" y="1373"/>
                  </a:moveTo>
                  <a:lnTo>
                    <a:pt x="1007" y="1373"/>
                  </a:lnTo>
                  <a:lnTo>
                    <a:pt x="1007" y="1371"/>
                  </a:lnTo>
                  <a:cubicBezTo>
                    <a:pt x="1007" y="1364"/>
                    <a:pt x="1004" y="1358"/>
                    <a:pt x="995" y="1358"/>
                  </a:cubicBezTo>
                  <a:cubicBezTo>
                    <a:pt x="988" y="1358"/>
                    <a:pt x="983" y="1361"/>
                    <a:pt x="983" y="1369"/>
                  </a:cubicBezTo>
                  <a:cubicBezTo>
                    <a:pt x="983" y="1376"/>
                    <a:pt x="986" y="1379"/>
                    <a:pt x="995" y="1382"/>
                  </a:cubicBezTo>
                  <a:lnTo>
                    <a:pt x="1006" y="1386"/>
                  </a:lnTo>
                  <a:cubicBezTo>
                    <a:pt x="1019" y="1390"/>
                    <a:pt x="1025" y="1397"/>
                    <a:pt x="1025" y="1410"/>
                  </a:cubicBezTo>
                  <a:cubicBezTo>
                    <a:pt x="1025" y="1429"/>
                    <a:pt x="1011" y="1436"/>
                    <a:pt x="994" y="1436"/>
                  </a:cubicBezTo>
                  <a:cubicBezTo>
                    <a:pt x="972" y="1436"/>
                    <a:pt x="966" y="1426"/>
                    <a:pt x="966" y="1410"/>
                  </a:cubicBezTo>
                  <a:lnTo>
                    <a:pt x="966" y="1407"/>
                  </a:lnTo>
                  <a:lnTo>
                    <a:pt x="981" y="1407"/>
                  </a:lnTo>
                  <a:lnTo>
                    <a:pt x="981" y="1409"/>
                  </a:lnTo>
                  <a:cubicBezTo>
                    <a:pt x="981" y="1419"/>
                    <a:pt x="985" y="1425"/>
                    <a:pt x="995" y="1425"/>
                  </a:cubicBezTo>
                  <a:cubicBezTo>
                    <a:pt x="1004" y="1425"/>
                    <a:pt x="1009" y="1420"/>
                    <a:pt x="1009" y="1412"/>
                  </a:cubicBezTo>
                  <a:cubicBezTo>
                    <a:pt x="1009" y="1406"/>
                    <a:pt x="1005" y="1401"/>
                    <a:pt x="999" y="1399"/>
                  </a:cubicBezTo>
                  <a:lnTo>
                    <a:pt x="985" y="1394"/>
                  </a:lnTo>
                  <a:cubicBezTo>
                    <a:pt x="972" y="1390"/>
                    <a:pt x="967" y="1383"/>
                    <a:pt x="967" y="1370"/>
                  </a:cubicBezTo>
                  <a:cubicBezTo>
                    <a:pt x="967" y="1354"/>
                    <a:pt x="978" y="1346"/>
                    <a:pt x="996" y="1346"/>
                  </a:cubicBezTo>
                  <a:cubicBezTo>
                    <a:pt x="1018" y="1346"/>
                    <a:pt x="1023" y="1359"/>
                    <a:pt x="1023" y="1370"/>
                  </a:cubicBezTo>
                  <a:lnTo>
                    <a:pt x="1023" y="1373"/>
                  </a:lnTo>
                  <a:lnTo>
                    <a:pt x="1007" y="1373"/>
                  </a:lnTo>
                  <a:lnTo>
                    <a:pt x="1007" y="1373"/>
                  </a:lnTo>
                  <a:close/>
                  <a:moveTo>
                    <a:pt x="938" y="1348"/>
                  </a:moveTo>
                  <a:lnTo>
                    <a:pt x="938" y="1348"/>
                  </a:lnTo>
                  <a:lnTo>
                    <a:pt x="956" y="1348"/>
                  </a:lnTo>
                  <a:lnTo>
                    <a:pt x="956" y="1434"/>
                  </a:lnTo>
                  <a:lnTo>
                    <a:pt x="938" y="1434"/>
                  </a:lnTo>
                  <a:lnTo>
                    <a:pt x="938" y="1348"/>
                  </a:lnTo>
                  <a:close/>
                  <a:moveTo>
                    <a:pt x="938" y="1319"/>
                  </a:moveTo>
                  <a:lnTo>
                    <a:pt x="938" y="1319"/>
                  </a:lnTo>
                  <a:lnTo>
                    <a:pt x="956" y="1319"/>
                  </a:lnTo>
                  <a:lnTo>
                    <a:pt x="956" y="1336"/>
                  </a:lnTo>
                  <a:lnTo>
                    <a:pt x="938" y="1336"/>
                  </a:lnTo>
                  <a:lnTo>
                    <a:pt x="938" y="1319"/>
                  </a:lnTo>
                  <a:close/>
                  <a:moveTo>
                    <a:pt x="873" y="1420"/>
                  </a:moveTo>
                  <a:lnTo>
                    <a:pt x="873" y="1420"/>
                  </a:lnTo>
                  <a:lnTo>
                    <a:pt x="888" y="1420"/>
                  </a:lnTo>
                  <a:cubicBezTo>
                    <a:pt x="903" y="1420"/>
                    <a:pt x="909" y="1411"/>
                    <a:pt x="909" y="1377"/>
                  </a:cubicBezTo>
                  <a:cubicBezTo>
                    <a:pt x="909" y="1345"/>
                    <a:pt x="904" y="1334"/>
                    <a:pt x="888" y="1334"/>
                  </a:cubicBezTo>
                  <a:lnTo>
                    <a:pt x="873" y="1334"/>
                  </a:lnTo>
                  <a:lnTo>
                    <a:pt x="873" y="1420"/>
                  </a:lnTo>
                  <a:lnTo>
                    <a:pt x="873" y="1420"/>
                  </a:lnTo>
                  <a:close/>
                  <a:moveTo>
                    <a:pt x="855" y="1320"/>
                  </a:moveTo>
                  <a:lnTo>
                    <a:pt x="855" y="1320"/>
                  </a:lnTo>
                  <a:lnTo>
                    <a:pt x="887" y="1320"/>
                  </a:lnTo>
                  <a:cubicBezTo>
                    <a:pt x="923" y="1320"/>
                    <a:pt x="928" y="1344"/>
                    <a:pt x="928" y="1377"/>
                  </a:cubicBezTo>
                  <a:cubicBezTo>
                    <a:pt x="928" y="1411"/>
                    <a:pt x="923" y="1434"/>
                    <a:pt x="887" y="1434"/>
                  </a:cubicBezTo>
                  <a:lnTo>
                    <a:pt x="855" y="1434"/>
                  </a:lnTo>
                  <a:lnTo>
                    <a:pt x="855" y="1320"/>
                  </a:lnTo>
                  <a:lnTo>
                    <a:pt x="855" y="1320"/>
                  </a:lnTo>
                  <a:close/>
                  <a:moveTo>
                    <a:pt x="784" y="1320"/>
                  </a:moveTo>
                  <a:lnTo>
                    <a:pt x="784" y="1320"/>
                  </a:lnTo>
                  <a:lnTo>
                    <a:pt x="801" y="1320"/>
                  </a:lnTo>
                  <a:lnTo>
                    <a:pt x="801" y="1434"/>
                  </a:lnTo>
                  <a:lnTo>
                    <a:pt x="784" y="1434"/>
                  </a:lnTo>
                  <a:lnTo>
                    <a:pt x="784" y="1320"/>
                  </a:lnTo>
                  <a:close/>
                  <a:moveTo>
                    <a:pt x="751" y="1389"/>
                  </a:moveTo>
                  <a:lnTo>
                    <a:pt x="751" y="1389"/>
                  </a:lnTo>
                  <a:cubicBezTo>
                    <a:pt x="746" y="1392"/>
                    <a:pt x="737" y="1394"/>
                    <a:pt x="732" y="1397"/>
                  </a:cubicBezTo>
                  <a:cubicBezTo>
                    <a:pt x="727" y="1399"/>
                    <a:pt x="725" y="1404"/>
                    <a:pt x="725" y="1411"/>
                  </a:cubicBezTo>
                  <a:cubicBezTo>
                    <a:pt x="725" y="1418"/>
                    <a:pt x="728" y="1424"/>
                    <a:pt x="735" y="1424"/>
                  </a:cubicBezTo>
                  <a:cubicBezTo>
                    <a:pt x="746" y="1424"/>
                    <a:pt x="751" y="1416"/>
                    <a:pt x="751" y="1403"/>
                  </a:cubicBezTo>
                  <a:lnTo>
                    <a:pt x="751" y="1389"/>
                  </a:lnTo>
                  <a:lnTo>
                    <a:pt x="751" y="1389"/>
                  </a:lnTo>
                  <a:close/>
                  <a:moveTo>
                    <a:pt x="767" y="1416"/>
                  </a:moveTo>
                  <a:lnTo>
                    <a:pt x="767" y="1416"/>
                  </a:lnTo>
                  <a:cubicBezTo>
                    <a:pt x="767" y="1420"/>
                    <a:pt x="769" y="1422"/>
                    <a:pt x="771" y="1422"/>
                  </a:cubicBezTo>
                  <a:cubicBezTo>
                    <a:pt x="773" y="1422"/>
                    <a:pt x="774" y="1422"/>
                    <a:pt x="774" y="1422"/>
                  </a:cubicBezTo>
                  <a:lnTo>
                    <a:pt x="774" y="1433"/>
                  </a:lnTo>
                  <a:cubicBezTo>
                    <a:pt x="772" y="1434"/>
                    <a:pt x="769" y="1435"/>
                    <a:pt x="766" y="1435"/>
                  </a:cubicBezTo>
                  <a:cubicBezTo>
                    <a:pt x="758" y="1435"/>
                    <a:pt x="752" y="1432"/>
                    <a:pt x="751" y="1424"/>
                  </a:cubicBezTo>
                  <a:lnTo>
                    <a:pt x="751" y="1424"/>
                  </a:lnTo>
                  <a:cubicBezTo>
                    <a:pt x="746" y="1432"/>
                    <a:pt x="740" y="1436"/>
                    <a:pt x="730" y="1436"/>
                  </a:cubicBezTo>
                  <a:cubicBezTo>
                    <a:pt x="716" y="1436"/>
                    <a:pt x="707" y="1429"/>
                    <a:pt x="707" y="1412"/>
                  </a:cubicBezTo>
                  <a:cubicBezTo>
                    <a:pt x="707" y="1393"/>
                    <a:pt x="716" y="1389"/>
                    <a:pt x="727" y="1385"/>
                  </a:cubicBezTo>
                  <a:lnTo>
                    <a:pt x="741" y="1382"/>
                  </a:lnTo>
                  <a:cubicBezTo>
                    <a:pt x="747" y="1380"/>
                    <a:pt x="751" y="1378"/>
                    <a:pt x="751" y="1371"/>
                  </a:cubicBezTo>
                  <a:cubicBezTo>
                    <a:pt x="751" y="1363"/>
                    <a:pt x="748" y="1358"/>
                    <a:pt x="739" y="1358"/>
                  </a:cubicBezTo>
                  <a:cubicBezTo>
                    <a:pt x="727" y="1358"/>
                    <a:pt x="726" y="1366"/>
                    <a:pt x="726" y="1374"/>
                  </a:cubicBezTo>
                  <a:lnTo>
                    <a:pt x="710" y="1374"/>
                  </a:lnTo>
                  <a:cubicBezTo>
                    <a:pt x="710" y="1356"/>
                    <a:pt x="717" y="1346"/>
                    <a:pt x="740" y="1346"/>
                  </a:cubicBezTo>
                  <a:cubicBezTo>
                    <a:pt x="755" y="1346"/>
                    <a:pt x="767" y="1352"/>
                    <a:pt x="767" y="1367"/>
                  </a:cubicBezTo>
                  <a:lnTo>
                    <a:pt x="767" y="1416"/>
                  </a:lnTo>
                  <a:lnTo>
                    <a:pt x="767" y="1416"/>
                  </a:lnTo>
                  <a:close/>
                  <a:moveTo>
                    <a:pt x="703" y="1403"/>
                  </a:moveTo>
                  <a:lnTo>
                    <a:pt x="703" y="1403"/>
                  </a:lnTo>
                  <a:cubicBezTo>
                    <a:pt x="702" y="1423"/>
                    <a:pt x="695" y="1436"/>
                    <a:pt x="674" y="1436"/>
                  </a:cubicBezTo>
                  <a:cubicBezTo>
                    <a:pt x="649" y="1436"/>
                    <a:pt x="642" y="1418"/>
                    <a:pt x="642" y="1391"/>
                  </a:cubicBezTo>
                  <a:cubicBezTo>
                    <a:pt x="642" y="1365"/>
                    <a:pt x="649" y="1346"/>
                    <a:pt x="674" y="1346"/>
                  </a:cubicBezTo>
                  <a:cubicBezTo>
                    <a:pt x="699" y="1346"/>
                    <a:pt x="703" y="1366"/>
                    <a:pt x="703" y="1377"/>
                  </a:cubicBezTo>
                  <a:lnTo>
                    <a:pt x="686" y="1377"/>
                  </a:lnTo>
                  <a:cubicBezTo>
                    <a:pt x="686" y="1369"/>
                    <a:pt x="684" y="1359"/>
                    <a:pt x="674" y="1359"/>
                  </a:cubicBezTo>
                  <a:cubicBezTo>
                    <a:pt x="661" y="1359"/>
                    <a:pt x="659" y="1372"/>
                    <a:pt x="659" y="1391"/>
                  </a:cubicBezTo>
                  <a:cubicBezTo>
                    <a:pt x="659" y="1410"/>
                    <a:pt x="661" y="1424"/>
                    <a:pt x="674" y="1424"/>
                  </a:cubicBezTo>
                  <a:cubicBezTo>
                    <a:pt x="683" y="1424"/>
                    <a:pt x="687" y="1416"/>
                    <a:pt x="687" y="1403"/>
                  </a:cubicBezTo>
                  <a:lnTo>
                    <a:pt x="703" y="1403"/>
                  </a:lnTo>
                  <a:lnTo>
                    <a:pt x="703" y="1403"/>
                  </a:lnTo>
                  <a:close/>
                  <a:moveTo>
                    <a:pt x="613" y="1348"/>
                  </a:moveTo>
                  <a:lnTo>
                    <a:pt x="613" y="1348"/>
                  </a:lnTo>
                  <a:lnTo>
                    <a:pt x="630" y="1348"/>
                  </a:lnTo>
                  <a:lnTo>
                    <a:pt x="630" y="1434"/>
                  </a:lnTo>
                  <a:lnTo>
                    <a:pt x="613" y="1434"/>
                  </a:lnTo>
                  <a:lnTo>
                    <a:pt x="613" y="1348"/>
                  </a:lnTo>
                  <a:close/>
                  <a:moveTo>
                    <a:pt x="613" y="1319"/>
                  </a:moveTo>
                  <a:lnTo>
                    <a:pt x="613" y="1319"/>
                  </a:lnTo>
                  <a:lnTo>
                    <a:pt x="630" y="1319"/>
                  </a:lnTo>
                  <a:lnTo>
                    <a:pt x="630" y="1336"/>
                  </a:lnTo>
                  <a:lnTo>
                    <a:pt x="613" y="1336"/>
                  </a:lnTo>
                  <a:lnTo>
                    <a:pt x="613" y="1319"/>
                  </a:lnTo>
                  <a:close/>
                  <a:moveTo>
                    <a:pt x="561" y="1348"/>
                  </a:moveTo>
                  <a:lnTo>
                    <a:pt x="561" y="1348"/>
                  </a:lnTo>
                  <a:lnTo>
                    <a:pt x="573" y="1348"/>
                  </a:lnTo>
                  <a:lnTo>
                    <a:pt x="573" y="1324"/>
                  </a:lnTo>
                  <a:lnTo>
                    <a:pt x="590" y="1324"/>
                  </a:lnTo>
                  <a:lnTo>
                    <a:pt x="590" y="1348"/>
                  </a:lnTo>
                  <a:lnTo>
                    <a:pt x="604" y="1348"/>
                  </a:lnTo>
                  <a:lnTo>
                    <a:pt x="604" y="1361"/>
                  </a:lnTo>
                  <a:lnTo>
                    <a:pt x="590" y="1361"/>
                  </a:lnTo>
                  <a:lnTo>
                    <a:pt x="590" y="1412"/>
                  </a:lnTo>
                  <a:cubicBezTo>
                    <a:pt x="590" y="1419"/>
                    <a:pt x="592" y="1421"/>
                    <a:pt x="598" y="1421"/>
                  </a:cubicBezTo>
                  <a:cubicBezTo>
                    <a:pt x="601" y="1421"/>
                    <a:pt x="603" y="1421"/>
                    <a:pt x="604" y="1421"/>
                  </a:cubicBezTo>
                  <a:lnTo>
                    <a:pt x="604" y="1434"/>
                  </a:lnTo>
                  <a:cubicBezTo>
                    <a:pt x="601" y="1435"/>
                    <a:pt x="596" y="1435"/>
                    <a:pt x="591" y="1435"/>
                  </a:cubicBezTo>
                  <a:cubicBezTo>
                    <a:pt x="579" y="1435"/>
                    <a:pt x="573" y="1432"/>
                    <a:pt x="573" y="1414"/>
                  </a:cubicBezTo>
                  <a:lnTo>
                    <a:pt x="573" y="1361"/>
                  </a:lnTo>
                  <a:lnTo>
                    <a:pt x="561" y="1361"/>
                  </a:lnTo>
                  <a:lnTo>
                    <a:pt x="561" y="1348"/>
                  </a:lnTo>
                  <a:lnTo>
                    <a:pt x="561" y="1348"/>
                  </a:lnTo>
                  <a:close/>
                  <a:moveTo>
                    <a:pt x="541" y="1373"/>
                  </a:moveTo>
                  <a:lnTo>
                    <a:pt x="541" y="1373"/>
                  </a:lnTo>
                  <a:lnTo>
                    <a:pt x="541" y="1371"/>
                  </a:lnTo>
                  <a:cubicBezTo>
                    <a:pt x="541" y="1364"/>
                    <a:pt x="538" y="1358"/>
                    <a:pt x="529" y="1358"/>
                  </a:cubicBezTo>
                  <a:cubicBezTo>
                    <a:pt x="523" y="1358"/>
                    <a:pt x="517" y="1361"/>
                    <a:pt x="517" y="1369"/>
                  </a:cubicBezTo>
                  <a:cubicBezTo>
                    <a:pt x="517" y="1376"/>
                    <a:pt x="520" y="1379"/>
                    <a:pt x="529" y="1382"/>
                  </a:cubicBezTo>
                  <a:lnTo>
                    <a:pt x="540" y="1386"/>
                  </a:lnTo>
                  <a:cubicBezTo>
                    <a:pt x="553" y="1390"/>
                    <a:pt x="559" y="1397"/>
                    <a:pt x="559" y="1410"/>
                  </a:cubicBezTo>
                  <a:cubicBezTo>
                    <a:pt x="559" y="1429"/>
                    <a:pt x="546" y="1436"/>
                    <a:pt x="528" y="1436"/>
                  </a:cubicBezTo>
                  <a:cubicBezTo>
                    <a:pt x="507" y="1436"/>
                    <a:pt x="500" y="1426"/>
                    <a:pt x="500" y="1410"/>
                  </a:cubicBezTo>
                  <a:lnTo>
                    <a:pt x="500" y="1407"/>
                  </a:lnTo>
                  <a:lnTo>
                    <a:pt x="515" y="1407"/>
                  </a:lnTo>
                  <a:lnTo>
                    <a:pt x="515" y="1409"/>
                  </a:lnTo>
                  <a:cubicBezTo>
                    <a:pt x="515" y="1419"/>
                    <a:pt x="519" y="1425"/>
                    <a:pt x="529" y="1425"/>
                  </a:cubicBezTo>
                  <a:cubicBezTo>
                    <a:pt x="538" y="1425"/>
                    <a:pt x="543" y="1420"/>
                    <a:pt x="543" y="1412"/>
                  </a:cubicBezTo>
                  <a:cubicBezTo>
                    <a:pt x="543" y="1406"/>
                    <a:pt x="539" y="1401"/>
                    <a:pt x="533" y="1399"/>
                  </a:cubicBezTo>
                  <a:lnTo>
                    <a:pt x="519" y="1394"/>
                  </a:lnTo>
                  <a:cubicBezTo>
                    <a:pt x="506" y="1390"/>
                    <a:pt x="501" y="1383"/>
                    <a:pt x="501" y="1370"/>
                  </a:cubicBezTo>
                  <a:cubicBezTo>
                    <a:pt x="501" y="1354"/>
                    <a:pt x="513" y="1346"/>
                    <a:pt x="530" y="1346"/>
                  </a:cubicBezTo>
                  <a:cubicBezTo>
                    <a:pt x="552" y="1346"/>
                    <a:pt x="557" y="1359"/>
                    <a:pt x="557" y="1370"/>
                  </a:cubicBezTo>
                  <a:lnTo>
                    <a:pt x="557" y="1373"/>
                  </a:lnTo>
                  <a:lnTo>
                    <a:pt x="541" y="1373"/>
                  </a:lnTo>
                  <a:lnTo>
                    <a:pt x="541" y="1373"/>
                  </a:lnTo>
                  <a:close/>
                  <a:moveTo>
                    <a:pt x="471" y="1348"/>
                  </a:moveTo>
                  <a:lnTo>
                    <a:pt x="471" y="1348"/>
                  </a:lnTo>
                  <a:lnTo>
                    <a:pt x="488" y="1348"/>
                  </a:lnTo>
                  <a:lnTo>
                    <a:pt x="488" y="1434"/>
                  </a:lnTo>
                  <a:lnTo>
                    <a:pt x="471" y="1434"/>
                  </a:lnTo>
                  <a:lnTo>
                    <a:pt x="471" y="1348"/>
                  </a:lnTo>
                  <a:close/>
                  <a:moveTo>
                    <a:pt x="471" y="1319"/>
                  </a:moveTo>
                  <a:lnTo>
                    <a:pt x="471" y="1319"/>
                  </a:lnTo>
                  <a:lnTo>
                    <a:pt x="488" y="1319"/>
                  </a:lnTo>
                  <a:lnTo>
                    <a:pt x="488" y="1336"/>
                  </a:lnTo>
                  <a:lnTo>
                    <a:pt x="471" y="1336"/>
                  </a:lnTo>
                  <a:lnTo>
                    <a:pt x="471" y="1319"/>
                  </a:lnTo>
                  <a:close/>
                  <a:moveTo>
                    <a:pt x="420" y="1348"/>
                  </a:moveTo>
                  <a:lnTo>
                    <a:pt x="420" y="1348"/>
                  </a:lnTo>
                  <a:lnTo>
                    <a:pt x="432" y="1348"/>
                  </a:lnTo>
                  <a:lnTo>
                    <a:pt x="432" y="1324"/>
                  </a:lnTo>
                  <a:lnTo>
                    <a:pt x="449" y="1324"/>
                  </a:lnTo>
                  <a:lnTo>
                    <a:pt x="449" y="1348"/>
                  </a:lnTo>
                  <a:lnTo>
                    <a:pt x="463" y="1348"/>
                  </a:lnTo>
                  <a:lnTo>
                    <a:pt x="463" y="1361"/>
                  </a:lnTo>
                  <a:lnTo>
                    <a:pt x="449" y="1361"/>
                  </a:lnTo>
                  <a:lnTo>
                    <a:pt x="449" y="1412"/>
                  </a:lnTo>
                  <a:cubicBezTo>
                    <a:pt x="449" y="1419"/>
                    <a:pt x="451" y="1421"/>
                    <a:pt x="457" y="1421"/>
                  </a:cubicBezTo>
                  <a:cubicBezTo>
                    <a:pt x="459" y="1421"/>
                    <a:pt x="461" y="1421"/>
                    <a:pt x="463" y="1421"/>
                  </a:cubicBezTo>
                  <a:lnTo>
                    <a:pt x="463" y="1434"/>
                  </a:lnTo>
                  <a:cubicBezTo>
                    <a:pt x="459" y="1435"/>
                    <a:pt x="454" y="1435"/>
                    <a:pt x="449" y="1435"/>
                  </a:cubicBezTo>
                  <a:cubicBezTo>
                    <a:pt x="437" y="1435"/>
                    <a:pt x="432" y="1432"/>
                    <a:pt x="432" y="1414"/>
                  </a:cubicBezTo>
                  <a:lnTo>
                    <a:pt x="432" y="1361"/>
                  </a:lnTo>
                  <a:lnTo>
                    <a:pt x="420" y="1361"/>
                  </a:lnTo>
                  <a:lnTo>
                    <a:pt x="420" y="1348"/>
                  </a:lnTo>
                  <a:lnTo>
                    <a:pt x="420" y="1348"/>
                  </a:lnTo>
                  <a:close/>
                  <a:moveTo>
                    <a:pt x="395" y="1389"/>
                  </a:moveTo>
                  <a:lnTo>
                    <a:pt x="395" y="1389"/>
                  </a:lnTo>
                  <a:cubicBezTo>
                    <a:pt x="390" y="1392"/>
                    <a:pt x="381" y="1394"/>
                    <a:pt x="376" y="1397"/>
                  </a:cubicBezTo>
                  <a:cubicBezTo>
                    <a:pt x="371" y="1399"/>
                    <a:pt x="369" y="1404"/>
                    <a:pt x="369" y="1411"/>
                  </a:cubicBezTo>
                  <a:cubicBezTo>
                    <a:pt x="369" y="1418"/>
                    <a:pt x="372" y="1424"/>
                    <a:pt x="379" y="1424"/>
                  </a:cubicBezTo>
                  <a:cubicBezTo>
                    <a:pt x="390" y="1424"/>
                    <a:pt x="395" y="1416"/>
                    <a:pt x="395" y="1403"/>
                  </a:cubicBezTo>
                  <a:lnTo>
                    <a:pt x="395" y="1389"/>
                  </a:lnTo>
                  <a:lnTo>
                    <a:pt x="395" y="1389"/>
                  </a:lnTo>
                  <a:close/>
                  <a:moveTo>
                    <a:pt x="411" y="1416"/>
                  </a:moveTo>
                  <a:lnTo>
                    <a:pt x="411" y="1416"/>
                  </a:lnTo>
                  <a:cubicBezTo>
                    <a:pt x="411" y="1420"/>
                    <a:pt x="413" y="1422"/>
                    <a:pt x="416" y="1422"/>
                  </a:cubicBezTo>
                  <a:cubicBezTo>
                    <a:pt x="417" y="1422"/>
                    <a:pt x="418" y="1422"/>
                    <a:pt x="418" y="1422"/>
                  </a:cubicBezTo>
                  <a:lnTo>
                    <a:pt x="418" y="1433"/>
                  </a:lnTo>
                  <a:cubicBezTo>
                    <a:pt x="416" y="1434"/>
                    <a:pt x="413" y="1435"/>
                    <a:pt x="410" y="1435"/>
                  </a:cubicBezTo>
                  <a:cubicBezTo>
                    <a:pt x="402" y="1435"/>
                    <a:pt x="396" y="1432"/>
                    <a:pt x="395" y="1424"/>
                  </a:cubicBezTo>
                  <a:lnTo>
                    <a:pt x="395" y="1424"/>
                  </a:lnTo>
                  <a:cubicBezTo>
                    <a:pt x="390" y="1432"/>
                    <a:pt x="384" y="1436"/>
                    <a:pt x="374" y="1436"/>
                  </a:cubicBezTo>
                  <a:cubicBezTo>
                    <a:pt x="360" y="1436"/>
                    <a:pt x="351" y="1429"/>
                    <a:pt x="351" y="1412"/>
                  </a:cubicBezTo>
                  <a:cubicBezTo>
                    <a:pt x="351" y="1393"/>
                    <a:pt x="360" y="1389"/>
                    <a:pt x="371" y="1385"/>
                  </a:cubicBezTo>
                  <a:lnTo>
                    <a:pt x="385" y="1382"/>
                  </a:lnTo>
                  <a:cubicBezTo>
                    <a:pt x="391" y="1380"/>
                    <a:pt x="395" y="1378"/>
                    <a:pt x="395" y="1371"/>
                  </a:cubicBezTo>
                  <a:cubicBezTo>
                    <a:pt x="395" y="1363"/>
                    <a:pt x="392" y="1358"/>
                    <a:pt x="383" y="1358"/>
                  </a:cubicBezTo>
                  <a:cubicBezTo>
                    <a:pt x="372" y="1358"/>
                    <a:pt x="370" y="1366"/>
                    <a:pt x="370" y="1374"/>
                  </a:cubicBezTo>
                  <a:lnTo>
                    <a:pt x="354" y="1374"/>
                  </a:lnTo>
                  <a:cubicBezTo>
                    <a:pt x="354" y="1356"/>
                    <a:pt x="361" y="1346"/>
                    <a:pt x="384" y="1346"/>
                  </a:cubicBezTo>
                  <a:cubicBezTo>
                    <a:pt x="399" y="1346"/>
                    <a:pt x="411" y="1352"/>
                    <a:pt x="411" y="1367"/>
                  </a:cubicBezTo>
                  <a:lnTo>
                    <a:pt x="411" y="1416"/>
                  </a:lnTo>
                  <a:lnTo>
                    <a:pt x="411" y="1416"/>
                  </a:lnTo>
                  <a:close/>
                  <a:moveTo>
                    <a:pt x="304" y="1348"/>
                  </a:moveTo>
                  <a:lnTo>
                    <a:pt x="304" y="1348"/>
                  </a:lnTo>
                  <a:lnTo>
                    <a:pt x="316" y="1348"/>
                  </a:lnTo>
                  <a:lnTo>
                    <a:pt x="316" y="1324"/>
                  </a:lnTo>
                  <a:lnTo>
                    <a:pt x="333" y="1324"/>
                  </a:lnTo>
                  <a:lnTo>
                    <a:pt x="333" y="1348"/>
                  </a:lnTo>
                  <a:lnTo>
                    <a:pt x="347" y="1348"/>
                  </a:lnTo>
                  <a:lnTo>
                    <a:pt x="347" y="1361"/>
                  </a:lnTo>
                  <a:lnTo>
                    <a:pt x="333" y="1361"/>
                  </a:lnTo>
                  <a:lnTo>
                    <a:pt x="333" y="1412"/>
                  </a:lnTo>
                  <a:cubicBezTo>
                    <a:pt x="333" y="1419"/>
                    <a:pt x="335" y="1421"/>
                    <a:pt x="341" y="1421"/>
                  </a:cubicBezTo>
                  <a:cubicBezTo>
                    <a:pt x="343" y="1421"/>
                    <a:pt x="345" y="1421"/>
                    <a:pt x="347" y="1421"/>
                  </a:cubicBezTo>
                  <a:lnTo>
                    <a:pt x="347" y="1434"/>
                  </a:lnTo>
                  <a:cubicBezTo>
                    <a:pt x="343" y="1435"/>
                    <a:pt x="339" y="1435"/>
                    <a:pt x="333" y="1435"/>
                  </a:cubicBezTo>
                  <a:cubicBezTo>
                    <a:pt x="321" y="1435"/>
                    <a:pt x="316" y="1432"/>
                    <a:pt x="316" y="1414"/>
                  </a:cubicBezTo>
                  <a:lnTo>
                    <a:pt x="316" y="1361"/>
                  </a:lnTo>
                  <a:lnTo>
                    <a:pt x="304" y="1361"/>
                  </a:lnTo>
                  <a:lnTo>
                    <a:pt x="304" y="1348"/>
                  </a:lnTo>
                  <a:lnTo>
                    <a:pt x="304" y="1348"/>
                  </a:lnTo>
                  <a:close/>
                  <a:moveTo>
                    <a:pt x="247" y="1399"/>
                  </a:moveTo>
                  <a:lnTo>
                    <a:pt x="247" y="1399"/>
                  </a:lnTo>
                  <a:lnTo>
                    <a:pt x="247" y="1402"/>
                  </a:lnTo>
                  <a:cubicBezTo>
                    <a:pt x="247" y="1416"/>
                    <a:pt x="253" y="1423"/>
                    <a:pt x="266" y="1423"/>
                  </a:cubicBezTo>
                  <a:cubicBezTo>
                    <a:pt x="277" y="1423"/>
                    <a:pt x="283" y="1415"/>
                    <a:pt x="283" y="1406"/>
                  </a:cubicBezTo>
                  <a:cubicBezTo>
                    <a:pt x="283" y="1394"/>
                    <a:pt x="277" y="1389"/>
                    <a:pt x="267" y="1386"/>
                  </a:cubicBezTo>
                  <a:lnTo>
                    <a:pt x="254" y="1382"/>
                  </a:lnTo>
                  <a:cubicBezTo>
                    <a:pt x="238" y="1375"/>
                    <a:pt x="231" y="1367"/>
                    <a:pt x="231" y="1350"/>
                  </a:cubicBezTo>
                  <a:cubicBezTo>
                    <a:pt x="231" y="1330"/>
                    <a:pt x="245" y="1318"/>
                    <a:pt x="266" y="1318"/>
                  </a:cubicBezTo>
                  <a:cubicBezTo>
                    <a:pt x="295" y="1318"/>
                    <a:pt x="298" y="1336"/>
                    <a:pt x="298" y="1348"/>
                  </a:cubicBezTo>
                  <a:lnTo>
                    <a:pt x="298" y="1351"/>
                  </a:lnTo>
                  <a:lnTo>
                    <a:pt x="280" y="1351"/>
                  </a:lnTo>
                  <a:lnTo>
                    <a:pt x="280" y="1348"/>
                  </a:lnTo>
                  <a:cubicBezTo>
                    <a:pt x="280" y="1338"/>
                    <a:pt x="275" y="1332"/>
                    <a:pt x="264" y="1332"/>
                  </a:cubicBezTo>
                  <a:cubicBezTo>
                    <a:pt x="256" y="1332"/>
                    <a:pt x="249" y="1336"/>
                    <a:pt x="249" y="1348"/>
                  </a:cubicBezTo>
                  <a:cubicBezTo>
                    <a:pt x="249" y="1358"/>
                    <a:pt x="254" y="1363"/>
                    <a:pt x="266" y="1368"/>
                  </a:cubicBezTo>
                  <a:lnTo>
                    <a:pt x="278" y="1372"/>
                  </a:lnTo>
                  <a:cubicBezTo>
                    <a:pt x="294" y="1378"/>
                    <a:pt x="301" y="1387"/>
                    <a:pt x="301" y="1402"/>
                  </a:cubicBezTo>
                  <a:cubicBezTo>
                    <a:pt x="301" y="1426"/>
                    <a:pt x="287" y="1436"/>
                    <a:pt x="264" y="1436"/>
                  </a:cubicBezTo>
                  <a:cubicBezTo>
                    <a:pt x="235" y="1436"/>
                    <a:pt x="229" y="1418"/>
                    <a:pt x="229" y="1402"/>
                  </a:cubicBezTo>
                  <a:lnTo>
                    <a:pt x="229" y="1399"/>
                  </a:lnTo>
                  <a:lnTo>
                    <a:pt x="247" y="1399"/>
                  </a:lnTo>
                  <a:lnTo>
                    <a:pt x="247" y="1399"/>
                  </a:lnTo>
                  <a:close/>
                  <a:moveTo>
                    <a:pt x="404" y="8"/>
                  </a:moveTo>
                  <a:lnTo>
                    <a:pt x="404" y="8"/>
                  </a:lnTo>
                  <a:cubicBezTo>
                    <a:pt x="363" y="16"/>
                    <a:pt x="336" y="56"/>
                    <a:pt x="344" y="97"/>
                  </a:cubicBezTo>
                  <a:cubicBezTo>
                    <a:pt x="353" y="138"/>
                    <a:pt x="393" y="165"/>
                    <a:pt x="434" y="157"/>
                  </a:cubicBezTo>
                  <a:cubicBezTo>
                    <a:pt x="475" y="148"/>
                    <a:pt x="502" y="108"/>
                    <a:pt x="494" y="67"/>
                  </a:cubicBezTo>
                  <a:cubicBezTo>
                    <a:pt x="485" y="26"/>
                    <a:pt x="445" y="0"/>
                    <a:pt x="404" y="8"/>
                  </a:cubicBezTo>
                  <a:lnTo>
                    <a:pt x="404" y="8"/>
                  </a:lnTo>
                  <a:close/>
                  <a:moveTo>
                    <a:pt x="947" y="1117"/>
                  </a:moveTo>
                  <a:lnTo>
                    <a:pt x="947" y="1117"/>
                  </a:lnTo>
                  <a:lnTo>
                    <a:pt x="947" y="1117"/>
                  </a:lnTo>
                  <a:lnTo>
                    <a:pt x="1045" y="632"/>
                  </a:lnTo>
                  <a:cubicBezTo>
                    <a:pt x="1045" y="631"/>
                    <a:pt x="1045" y="631"/>
                    <a:pt x="1045" y="630"/>
                  </a:cubicBezTo>
                  <a:cubicBezTo>
                    <a:pt x="1059" y="567"/>
                    <a:pt x="1121" y="516"/>
                    <a:pt x="1184" y="516"/>
                  </a:cubicBezTo>
                  <a:lnTo>
                    <a:pt x="1207" y="516"/>
                  </a:lnTo>
                  <a:cubicBezTo>
                    <a:pt x="1271" y="516"/>
                    <a:pt x="1313" y="568"/>
                    <a:pt x="1300" y="632"/>
                  </a:cubicBezTo>
                  <a:lnTo>
                    <a:pt x="1202" y="1117"/>
                  </a:lnTo>
                  <a:lnTo>
                    <a:pt x="1342" y="1117"/>
                  </a:lnTo>
                  <a:lnTo>
                    <a:pt x="1439" y="632"/>
                  </a:lnTo>
                  <a:cubicBezTo>
                    <a:pt x="1468" y="491"/>
                    <a:pt x="1376" y="376"/>
                    <a:pt x="1235" y="376"/>
                  </a:cubicBezTo>
                  <a:lnTo>
                    <a:pt x="1212" y="376"/>
                  </a:lnTo>
                  <a:cubicBezTo>
                    <a:pt x="1139" y="376"/>
                    <a:pt x="1067" y="407"/>
                    <a:pt x="1010" y="457"/>
                  </a:cubicBezTo>
                  <a:cubicBezTo>
                    <a:pt x="973" y="407"/>
                    <a:pt x="913" y="376"/>
                    <a:pt x="840" y="376"/>
                  </a:cubicBezTo>
                  <a:lnTo>
                    <a:pt x="818" y="376"/>
                  </a:lnTo>
                  <a:cubicBezTo>
                    <a:pt x="676" y="376"/>
                    <a:pt x="538" y="491"/>
                    <a:pt x="510" y="632"/>
                  </a:cubicBezTo>
                  <a:lnTo>
                    <a:pt x="412" y="1117"/>
                  </a:lnTo>
                  <a:lnTo>
                    <a:pt x="552" y="1117"/>
                  </a:lnTo>
                  <a:lnTo>
                    <a:pt x="650" y="632"/>
                  </a:lnTo>
                  <a:cubicBezTo>
                    <a:pt x="663" y="568"/>
                    <a:pt x="725" y="516"/>
                    <a:pt x="790" y="516"/>
                  </a:cubicBezTo>
                  <a:lnTo>
                    <a:pt x="812" y="516"/>
                  </a:lnTo>
                  <a:cubicBezTo>
                    <a:pt x="876" y="516"/>
                    <a:pt x="917" y="567"/>
                    <a:pt x="905" y="630"/>
                  </a:cubicBezTo>
                  <a:cubicBezTo>
                    <a:pt x="905" y="631"/>
                    <a:pt x="905" y="631"/>
                    <a:pt x="905" y="632"/>
                  </a:cubicBezTo>
                  <a:lnTo>
                    <a:pt x="807" y="1117"/>
                  </a:lnTo>
                  <a:lnTo>
                    <a:pt x="947" y="1117"/>
                  </a:lnTo>
                  <a:lnTo>
                    <a:pt x="947" y="1117"/>
                  </a:lnTo>
                  <a:close/>
                  <a:moveTo>
                    <a:pt x="281" y="388"/>
                  </a:moveTo>
                  <a:lnTo>
                    <a:pt x="281" y="388"/>
                  </a:lnTo>
                  <a:lnTo>
                    <a:pt x="153" y="1067"/>
                  </a:lnTo>
                  <a:cubicBezTo>
                    <a:pt x="138" y="1142"/>
                    <a:pt x="118" y="1155"/>
                    <a:pt x="78" y="1155"/>
                  </a:cubicBezTo>
                  <a:cubicBezTo>
                    <a:pt x="61" y="1155"/>
                    <a:pt x="47" y="1155"/>
                    <a:pt x="31" y="1153"/>
                  </a:cubicBezTo>
                  <a:lnTo>
                    <a:pt x="22" y="1151"/>
                  </a:lnTo>
                  <a:lnTo>
                    <a:pt x="0" y="1268"/>
                  </a:lnTo>
                  <a:lnTo>
                    <a:pt x="6" y="1269"/>
                  </a:lnTo>
                  <a:cubicBezTo>
                    <a:pt x="25" y="1273"/>
                    <a:pt x="45" y="1275"/>
                    <a:pt x="68" y="1275"/>
                  </a:cubicBezTo>
                  <a:cubicBezTo>
                    <a:pt x="184" y="1275"/>
                    <a:pt x="261" y="1208"/>
                    <a:pt x="284" y="1086"/>
                  </a:cubicBezTo>
                  <a:lnTo>
                    <a:pt x="417" y="388"/>
                  </a:lnTo>
                  <a:lnTo>
                    <a:pt x="281" y="388"/>
                  </a:lnTo>
                  <a:lnTo>
                    <a:pt x="281" y="388"/>
                  </a:lnTo>
                  <a:close/>
                  <a:moveTo>
                    <a:pt x="1758" y="1011"/>
                  </a:moveTo>
                  <a:lnTo>
                    <a:pt x="1758" y="1011"/>
                  </a:lnTo>
                  <a:cubicBezTo>
                    <a:pt x="1944" y="1011"/>
                    <a:pt x="2001" y="826"/>
                    <a:pt x="2017" y="746"/>
                  </a:cubicBezTo>
                  <a:cubicBezTo>
                    <a:pt x="2042" y="621"/>
                    <a:pt x="2001" y="494"/>
                    <a:pt x="1853" y="494"/>
                  </a:cubicBezTo>
                  <a:cubicBezTo>
                    <a:pt x="1698" y="494"/>
                    <a:pt x="1617" y="627"/>
                    <a:pt x="1592" y="752"/>
                  </a:cubicBezTo>
                  <a:cubicBezTo>
                    <a:pt x="1580" y="812"/>
                    <a:pt x="1557" y="1011"/>
                    <a:pt x="1758" y="1011"/>
                  </a:cubicBezTo>
                  <a:lnTo>
                    <a:pt x="1758" y="1011"/>
                  </a:lnTo>
                  <a:close/>
                  <a:moveTo>
                    <a:pt x="2157" y="754"/>
                  </a:moveTo>
                  <a:lnTo>
                    <a:pt x="2157" y="754"/>
                  </a:lnTo>
                  <a:cubicBezTo>
                    <a:pt x="2112" y="983"/>
                    <a:pt x="1951" y="1131"/>
                    <a:pt x="1747" y="1131"/>
                  </a:cubicBezTo>
                  <a:cubicBezTo>
                    <a:pt x="1673" y="1131"/>
                    <a:pt x="1583" y="1104"/>
                    <a:pt x="1541" y="1033"/>
                  </a:cubicBezTo>
                  <a:cubicBezTo>
                    <a:pt x="1536" y="1061"/>
                    <a:pt x="1510" y="1200"/>
                    <a:pt x="1497" y="1270"/>
                  </a:cubicBezTo>
                  <a:lnTo>
                    <a:pt x="1362" y="1270"/>
                  </a:lnTo>
                  <a:lnTo>
                    <a:pt x="1533" y="390"/>
                  </a:lnTo>
                  <a:lnTo>
                    <a:pt x="1668" y="390"/>
                  </a:lnTo>
                  <a:cubicBezTo>
                    <a:pt x="1668" y="390"/>
                    <a:pt x="1658" y="441"/>
                    <a:pt x="1652" y="469"/>
                  </a:cubicBezTo>
                  <a:cubicBezTo>
                    <a:pt x="1706" y="408"/>
                    <a:pt x="1792" y="374"/>
                    <a:pt x="1894" y="374"/>
                  </a:cubicBezTo>
                  <a:cubicBezTo>
                    <a:pt x="2099" y="374"/>
                    <a:pt x="2203" y="523"/>
                    <a:pt x="2157" y="75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013"/>
            </a:p>
          </p:txBody>
        </p:sp>
      </p:grpSp>
      <p:sp>
        <p:nvSpPr>
          <p:cNvPr id="11" name="TextBox 3">
            <a:extLst>
              <a:ext uri="{FF2B5EF4-FFF2-40B4-BE49-F238E27FC236}">
                <a16:creationId xmlns:a16="http://schemas.microsoft.com/office/drawing/2014/main" id="{9A29BBA6-B091-3C47-9B68-68CC5B4BA043}"/>
              </a:ext>
            </a:extLst>
          </p:cNvPr>
          <p:cNvSpPr txBox="1">
            <a:spLocks noChangeAspect="1"/>
          </p:cNvSpPr>
          <p:nvPr/>
        </p:nvSpPr>
        <p:spPr>
          <a:xfrm>
            <a:off x="3310128" y="4968932"/>
            <a:ext cx="2514600" cy="135550"/>
          </a:xfrm>
          <a:prstGeom prst="rect">
            <a:avLst/>
          </a:prstGeom>
          <a:noFill/>
        </p:spPr>
        <p:txBody>
          <a:bodyPr wrap="square" anchor="b" anchorCtr="0">
            <a:spAutoFit/>
          </a:bodyPr>
          <a:lstStyle/>
          <a:p>
            <a:pPr marL="0" marR="0" lvl="0" indent="0" algn="ctr" defTabSz="154301" rtl="0" eaLnBrk="0" fontAlgn="auto" latinLnBrk="0" hangingPunct="0">
              <a:lnSpc>
                <a:spcPct val="100000"/>
              </a:lnSpc>
              <a:spcBef>
                <a:spcPts val="0"/>
              </a:spcBef>
              <a:spcAft>
                <a:spcPts val="0"/>
              </a:spcAft>
              <a:buClrTx/>
              <a:buSzTx/>
              <a:buFontTx/>
              <a:buNone/>
              <a:tabLst/>
              <a:defRPr/>
            </a:pPr>
            <a:r>
              <a:rPr kumimoji="0" lang="en-US" sz="281" b="0" i="0" u="none" strike="noStrike" kern="300" cap="none" spc="28" normalizeH="0" baseline="0" noProof="0" dirty="0">
                <a:ln>
                  <a:noFill/>
                </a:ln>
                <a:solidFill>
                  <a:schemeClr val="accent2">
                    <a:lumMod val="20000"/>
                    <a:lumOff val="80000"/>
                  </a:schemeClr>
                </a:solidFill>
                <a:effectLst/>
                <a:uLnTx/>
                <a:uFillTx/>
                <a:latin typeface="+mn-lt"/>
                <a:ea typeface="Calibri" charset="0"/>
                <a:cs typeface="Arial" panose="020B0604020202020204" pitchFamily="34" charset="0"/>
              </a:rPr>
              <a:t>Copyright © SAS Institute Inc. All rights reserved.</a:t>
            </a:r>
          </a:p>
        </p:txBody>
      </p:sp>
    </p:spTree>
    <p:extLst>
      <p:ext uri="{BB962C8B-B14F-4D97-AF65-F5344CB8AC3E}">
        <p14:creationId xmlns:p14="http://schemas.microsoft.com/office/powerpoint/2010/main" val="38660461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p:cSld name="SAS Closing Slide">
    <p:bg>
      <p:bgPr>
        <a:gradFill>
          <a:gsLst>
            <a:gs pos="0">
              <a:srgbClr val="1D73BA">
                <a:lumMod val="55000"/>
                <a:lumOff val="45000"/>
              </a:srgbClr>
            </a:gs>
            <a:gs pos="100000">
              <a:srgbClr val="1D73BA"/>
            </a:gs>
          </a:gsLst>
          <a:path path="circle">
            <a:fillToRect l="50000" t="50000" r="50000" b="50000"/>
          </a:path>
        </a:gra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FE24B373-ECA3-824A-AEB1-DB4B5174FAA2}"/>
              </a:ext>
            </a:extLst>
          </p:cNvPr>
          <p:cNvPicPr>
            <a:picLocks noChangeAspect="1"/>
          </p:cNvPicPr>
          <p:nvPr/>
        </p:nvPicPr>
        <p:blipFill rotWithShape="1">
          <a:blip r:embed="rId2">
            <a:alphaModFix amt="55000"/>
          </a:blip>
          <a:srcRect t="1" r="13180" b="4107"/>
          <a:stretch/>
        </p:blipFill>
        <p:spPr>
          <a:xfrm>
            <a:off x="5956666" y="1657887"/>
            <a:ext cx="3187337" cy="3485614"/>
          </a:xfrm>
          <a:prstGeom prst="rect">
            <a:avLst/>
          </a:prstGeom>
        </p:spPr>
      </p:pic>
      <p:sp>
        <p:nvSpPr>
          <p:cNvPr id="8" name="Title 1"/>
          <p:cNvSpPr>
            <a:spLocks noGrp="1"/>
          </p:cNvSpPr>
          <p:nvPr>
            <p:ph type="title" hasCustomPrompt="1"/>
          </p:nvPr>
        </p:nvSpPr>
        <p:spPr>
          <a:xfrm>
            <a:off x="274320" y="2434590"/>
            <a:ext cx="8572500" cy="274320"/>
          </a:xfrm>
        </p:spPr>
        <p:txBody>
          <a:bodyPr anchor="ctr" anchorCtr="1">
            <a:noAutofit/>
          </a:bodyPr>
          <a:lstStyle>
            <a:lvl1pPr algn="ctr">
              <a:defRPr sz="1800" baseline="0">
                <a:solidFill>
                  <a:schemeClr val="bg1"/>
                </a:solidFill>
                <a:latin typeface="+mj-lt"/>
              </a:defRPr>
            </a:lvl1pPr>
          </a:lstStyle>
          <a:p>
            <a:r>
              <a:rPr lang="en-US" dirty="0"/>
              <a:t>Click to Edit Title</a:t>
            </a:r>
          </a:p>
        </p:txBody>
      </p:sp>
      <p:sp>
        <p:nvSpPr>
          <p:cNvPr id="3" name="TextBox 2">
            <a:hlinkClick r:id="rId3"/>
          </p:cNvPr>
          <p:cNvSpPr txBox="1"/>
          <p:nvPr/>
        </p:nvSpPr>
        <p:spPr>
          <a:xfrm>
            <a:off x="4162188" y="4036211"/>
            <a:ext cx="810479" cy="276999"/>
          </a:xfrm>
          <a:prstGeom prst="rect">
            <a:avLst/>
          </a:prstGeom>
          <a:noFill/>
        </p:spPr>
        <p:txBody>
          <a:bodyPr wrap="none" lIns="0" tIns="0" rIns="0" bIns="0" rtlCol="0" anchor="ctr" anchorCtr="1">
            <a:spAutoFit/>
          </a:bodyPr>
          <a:lstStyle/>
          <a:p>
            <a:pPr algn="ctr" defTabSz="102870"/>
            <a:r>
              <a:rPr lang="en-US" sz="1800" baseline="0" dirty="0" err="1">
                <a:solidFill>
                  <a:schemeClr val="bg1"/>
                </a:solidFill>
              </a:rPr>
              <a:t>jmp.com</a:t>
            </a:r>
            <a:endParaRPr lang="en-US" sz="1800" baseline="0" dirty="0">
              <a:solidFill>
                <a:schemeClr val="bg1"/>
              </a:solidFill>
            </a:endParaRPr>
          </a:p>
        </p:txBody>
      </p:sp>
      <p:grpSp>
        <p:nvGrpSpPr>
          <p:cNvPr id="11" name="Group 10">
            <a:extLst>
              <a:ext uri="{FF2B5EF4-FFF2-40B4-BE49-F238E27FC236}">
                <a16:creationId xmlns:a16="http://schemas.microsoft.com/office/drawing/2014/main" id="{77289C6C-FA6A-2543-A0DD-C0E5F3F6AFCC}"/>
              </a:ext>
            </a:extLst>
          </p:cNvPr>
          <p:cNvGrpSpPr>
            <a:grpSpLocks noChangeAspect="1"/>
          </p:cNvGrpSpPr>
          <p:nvPr/>
        </p:nvGrpSpPr>
        <p:grpSpPr>
          <a:xfrm>
            <a:off x="8008357" y="4313050"/>
            <a:ext cx="842999" cy="563581"/>
            <a:chOff x="6029325" y="3268663"/>
            <a:chExt cx="1690688" cy="1130299"/>
          </a:xfrm>
          <a:solidFill>
            <a:srgbClr val="FFFFFF"/>
          </a:solidFill>
        </p:grpSpPr>
        <p:sp>
          <p:nvSpPr>
            <p:cNvPr id="12" name="Freeform 19">
              <a:extLst>
                <a:ext uri="{FF2B5EF4-FFF2-40B4-BE49-F238E27FC236}">
                  <a16:creationId xmlns:a16="http://schemas.microsoft.com/office/drawing/2014/main" id="{3BE6C20F-6C6E-2947-A35F-0FB899A0890D}"/>
                </a:ext>
              </a:extLst>
            </p:cNvPr>
            <p:cNvSpPr>
              <a:spLocks noEditPoints="1"/>
            </p:cNvSpPr>
            <p:nvPr/>
          </p:nvSpPr>
          <p:spPr bwMode="auto">
            <a:xfrm>
              <a:off x="6202363" y="3302000"/>
              <a:ext cx="1468438" cy="1074737"/>
            </a:xfrm>
            <a:custGeom>
              <a:avLst/>
              <a:gdLst>
                <a:gd name="T0" fmla="*/ 1912 w 1912"/>
                <a:gd name="T1" fmla="*/ 1391 h 1393"/>
                <a:gd name="T2" fmla="*/ 1894 w 1912"/>
                <a:gd name="T3" fmla="*/ 1391 h 1393"/>
                <a:gd name="T4" fmla="*/ 1814 w 1912"/>
                <a:gd name="T5" fmla="*/ 1359 h 1393"/>
                <a:gd name="T6" fmla="*/ 1863 w 1912"/>
                <a:gd name="T7" fmla="*/ 1329 h 1393"/>
                <a:gd name="T8" fmla="*/ 1849 w 1912"/>
                <a:gd name="T9" fmla="*/ 1289 h 1393"/>
                <a:gd name="T10" fmla="*/ 1883 w 1912"/>
                <a:gd name="T11" fmla="*/ 1308 h 1393"/>
                <a:gd name="T12" fmla="*/ 1815 w 1912"/>
                <a:gd name="T13" fmla="*/ 1307 h 1393"/>
                <a:gd name="T14" fmla="*/ 1868 w 1912"/>
                <a:gd name="T15" fmla="*/ 1363 h 1393"/>
                <a:gd name="T16" fmla="*/ 1832 w 1912"/>
                <a:gd name="T17" fmla="*/ 1356 h 1393"/>
                <a:gd name="T18" fmla="*/ 1757 w 1912"/>
                <a:gd name="T19" fmla="*/ 1349 h 1393"/>
                <a:gd name="T20" fmla="*/ 1771 w 1912"/>
                <a:gd name="T21" fmla="*/ 1293 h 1393"/>
                <a:gd name="T22" fmla="*/ 1757 w 1912"/>
                <a:gd name="T23" fmla="*/ 1349 h 1393"/>
                <a:gd name="T24" fmla="*/ 1746 w 1912"/>
                <a:gd name="T25" fmla="*/ 1391 h 1393"/>
                <a:gd name="T26" fmla="*/ 1794 w 1912"/>
                <a:gd name="T27" fmla="*/ 1391 h 1393"/>
                <a:gd name="T28" fmla="*/ 1760 w 1912"/>
                <a:gd name="T29" fmla="*/ 1277 h 1393"/>
                <a:gd name="T30" fmla="*/ 1654 w 1912"/>
                <a:gd name="T31" fmla="*/ 1356 h 1393"/>
                <a:gd name="T32" fmla="*/ 1688 w 1912"/>
                <a:gd name="T33" fmla="*/ 1393 h 1393"/>
                <a:gd name="T34" fmla="*/ 1691 w 1912"/>
                <a:gd name="T35" fmla="*/ 1325 h 1393"/>
                <a:gd name="T36" fmla="*/ 1705 w 1912"/>
                <a:gd name="T37" fmla="*/ 1305 h 1393"/>
                <a:gd name="T38" fmla="*/ 1723 w 1912"/>
                <a:gd name="T39" fmla="*/ 1305 h 1393"/>
                <a:gd name="T40" fmla="*/ 1679 w 1912"/>
                <a:gd name="T41" fmla="*/ 1339 h 1393"/>
                <a:gd name="T42" fmla="*/ 1691 w 1912"/>
                <a:gd name="T43" fmla="*/ 1380 h 1393"/>
                <a:gd name="T44" fmla="*/ 1654 w 1912"/>
                <a:gd name="T45" fmla="*/ 1356 h 1393"/>
                <a:gd name="T46" fmla="*/ 1511 w 1912"/>
                <a:gd name="T47" fmla="*/ 1391 h 1393"/>
                <a:gd name="T48" fmla="*/ 1541 w 1912"/>
                <a:gd name="T49" fmla="*/ 1317 h 1393"/>
                <a:gd name="T50" fmla="*/ 1569 w 1912"/>
                <a:gd name="T51" fmla="*/ 1391 h 1393"/>
                <a:gd name="T52" fmla="*/ 1593 w 1912"/>
                <a:gd name="T53" fmla="*/ 1332 h 1393"/>
                <a:gd name="T54" fmla="*/ 1610 w 1912"/>
                <a:gd name="T55" fmla="*/ 1326 h 1393"/>
                <a:gd name="T56" fmla="*/ 1548 w 1912"/>
                <a:gd name="T57" fmla="*/ 1303 h 1393"/>
                <a:gd name="T58" fmla="*/ 1527 w 1912"/>
                <a:gd name="T59" fmla="*/ 1305 h 1393"/>
                <a:gd name="T60" fmla="*/ 1511 w 1912"/>
                <a:gd name="T61" fmla="*/ 1391 h 1393"/>
                <a:gd name="T62" fmla="*/ 1470 w 1912"/>
                <a:gd name="T63" fmla="*/ 1316 h 1393"/>
                <a:gd name="T64" fmla="*/ 1456 w 1912"/>
                <a:gd name="T65" fmla="*/ 1348 h 1393"/>
                <a:gd name="T66" fmla="*/ 1439 w 1912"/>
                <a:gd name="T67" fmla="*/ 1348 h 1393"/>
                <a:gd name="T68" fmla="*/ 1470 w 1912"/>
                <a:gd name="T69" fmla="*/ 1303 h 1393"/>
                <a:gd name="T70" fmla="*/ 1394 w 1912"/>
                <a:gd name="T71" fmla="*/ 1391 h 1393"/>
                <a:gd name="T72" fmla="*/ 1412 w 1912"/>
                <a:gd name="T73" fmla="*/ 1340 h 1393"/>
                <a:gd name="T74" fmla="*/ 1436 w 1912"/>
                <a:gd name="T75" fmla="*/ 1304 h 1393"/>
                <a:gd name="T76" fmla="*/ 1412 w 1912"/>
                <a:gd name="T77" fmla="*/ 1319 h 1393"/>
                <a:gd name="T78" fmla="*/ 1394 w 1912"/>
                <a:gd name="T79" fmla="*/ 1391 h 1393"/>
                <a:gd name="T80" fmla="*/ 1326 w 1912"/>
                <a:gd name="T81" fmla="*/ 1391 h 1393"/>
                <a:gd name="T82" fmla="*/ 1384 w 1912"/>
                <a:gd name="T83" fmla="*/ 1340 h 1393"/>
                <a:gd name="T84" fmla="*/ 1344 w 1912"/>
                <a:gd name="T85" fmla="*/ 1293 h 1393"/>
                <a:gd name="T86" fmla="*/ 1326 w 1912"/>
                <a:gd name="T87" fmla="*/ 1277 h 1393"/>
                <a:gd name="T88" fmla="*/ 630 w 1912"/>
                <a:gd name="T89" fmla="*/ 244 h 1393"/>
                <a:gd name="T90" fmla="*/ 626 w 1912"/>
                <a:gd name="T91" fmla="*/ 246 h 1393"/>
                <a:gd name="T92" fmla="*/ 360 w 1912"/>
                <a:gd name="T93" fmla="*/ 323 h 1393"/>
                <a:gd name="T94" fmla="*/ 246 w 1912"/>
                <a:gd name="T95" fmla="*/ 600 h 1393"/>
                <a:gd name="T96" fmla="*/ 236 w 1912"/>
                <a:gd name="T97" fmla="*/ 597 h 1393"/>
                <a:gd name="T98" fmla="*/ 4 w 1912"/>
                <a:gd name="T99" fmla="*/ 211 h 1393"/>
                <a:gd name="T100" fmla="*/ 1 w 1912"/>
                <a:gd name="T101" fmla="*/ 203 h 1393"/>
                <a:gd name="T102" fmla="*/ 8 w 1912"/>
                <a:gd name="T103" fmla="*/ 201 h 1393"/>
                <a:gd name="T104" fmla="*/ 392 w 1912"/>
                <a:gd name="T105" fmla="*/ 5 h 1393"/>
                <a:gd name="T106" fmla="*/ 395 w 1912"/>
                <a:gd name="T107" fmla="*/ 2 h 1393"/>
                <a:gd name="T108" fmla="*/ 405 w 1912"/>
                <a:gd name="T109" fmla="*/ 7 h 1393"/>
                <a:gd name="T110" fmla="*/ 628 w 1912"/>
                <a:gd name="T111" fmla="*/ 232 h 1393"/>
                <a:gd name="T112" fmla="*/ 630 w 1912"/>
                <a:gd name="T113" fmla="*/ 244 h 139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Lst>
              <a:rect l="0" t="0" r="r" b="b"/>
              <a:pathLst>
                <a:path w="1912" h="1393">
                  <a:moveTo>
                    <a:pt x="1894" y="1391"/>
                  </a:moveTo>
                  <a:lnTo>
                    <a:pt x="1894" y="1391"/>
                  </a:lnTo>
                  <a:lnTo>
                    <a:pt x="1912" y="1391"/>
                  </a:lnTo>
                  <a:lnTo>
                    <a:pt x="1912" y="1370"/>
                  </a:lnTo>
                  <a:lnTo>
                    <a:pt x="1894" y="1370"/>
                  </a:lnTo>
                  <a:lnTo>
                    <a:pt x="1894" y="1391"/>
                  </a:lnTo>
                  <a:close/>
                  <a:moveTo>
                    <a:pt x="1814" y="1356"/>
                  </a:moveTo>
                  <a:lnTo>
                    <a:pt x="1814" y="1356"/>
                  </a:lnTo>
                  <a:lnTo>
                    <a:pt x="1814" y="1359"/>
                  </a:lnTo>
                  <a:cubicBezTo>
                    <a:pt x="1814" y="1375"/>
                    <a:pt x="1820" y="1393"/>
                    <a:pt x="1848" y="1393"/>
                  </a:cubicBezTo>
                  <a:cubicBezTo>
                    <a:pt x="1871" y="1393"/>
                    <a:pt x="1886" y="1383"/>
                    <a:pt x="1886" y="1359"/>
                  </a:cubicBezTo>
                  <a:cubicBezTo>
                    <a:pt x="1886" y="1344"/>
                    <a:pt x="1879" y="1335"/>
                    <a:pt x="1863" y="1329"/>
                  </a:cubicBezTo>
                  <a:lnTo>
                    <a:pt x="1850" y="1325"/>
                  </a:lnTo>
                  <a:cubicBezTo>
                    <a:pt x="1838" y="1320"/>
                    <a:pt x="1833" y="1315"/>
                    <a:pt x="1833" y="1305"/>
                  </a:cubicBezTo>
                  <a:cubicBezTo>
                    <a:pt x="1833" y="1293"/>
                    <a:pt x="1841" y="1289"/>
                    <a:pt x="1849" y="1289"/>
                  </a:cubicBezTo>
                  <a:cubicBezTo>
                    <a:pt x="1860" y="1289"/>
                    <a:pt x="1865" y="1295"/>
                    <a:pt x="1865" y="1305"/>
                  </a:cubicBezTo>
                  <a:lnTo>
                    <a:pt x="1865" y="1308"/>
                  </a:lnTo>
                  <a:lnTo>
                    <a:pt x="1883" y="1308"/>
                  </a:lnTo>
                  <a:lnTo>
                    <a:pt x="1883" y="1305"/>
                  </a:lnTo>
                  <a:cubicBezTo>
                    <a:pt x="1883" y="1293"/>
                    <a:pt x="1880" y="1275"/>
                    <a:pt x="1851" y="1275"/>
                  </a:cubicBezTo>
                  <a:cubicBezTo>
                    <a:pt x="1829" y="1275"/>
                    <a:pt x="1815" y="1287"/>
                    <a:pt x="1815" y="1307"/>
                  </a:cubicBezTo>
                  <a:cubicBezTo>
                    <a:pt x="1815" y="1324"/>
                    <a:pt x="1822" y="1332"/>
                    <a:pt x="1839" y="1339"/>
                  </a:cubicBezTo>
                  <a:lnTo>
                    <a:pt x="1851" y="1343"/>
                  </a:lnTo>
                  <a:cubicBezTo>
                    <a:pt x="1862" y="1346"/>
                    <a:pt x="1868" y="1351"/>
                    <a:pt x="1868" y="1363"/>
                  </a:cubicBezTo>
                  <a:cubicBezTo>
                    <a:pt x="1868" y="1372"/>
                    <a:pt x="1862" y="1380"/>
                    <a:pt x="1850" y="1380"/>
                  </a:cubicBezTo>
                  <a:cubicBezTo>
                    <a:pt x="1838" y="1380"/>
                    <a:pt x="1832" y="1373"/>
                    <a:pt x="1832" y="1359"/>
                  </a:cubicBezTo>
                  <a:lnTo>
                    <a:pt x="1832" y="1356"/>
                  </a:lnTo>
                  <a:lnTo>
                    <a:pt x="1814" y="1356"/>
                  </a:lnTo>
                  <a:lnTo>
                    <a:pt x="1814" y="1356"/>
                  </a:lnTo>
                  <a:close/>
                  <a:moveTo>
                    <a:pt x="1757" y="1349"/>
                  </a:moveTo>
                  <a:lnTo>
                    <a:pt x="1757" y="1349"/>
                  </a:lnTo>
                  <a:lnTo>
                    <a:pt x="1770" y="1293"/>
                  </a:lnTo>
                  <a:lnTo>
                    <a:pt x="1771" y="1293"/>
                  </a:lnTo>
                  <a:lnTo>
                    <a:pt x="1784" y="1349"/>
                  </a:lnTo>
                  <a:lnTo>
                    <a:pt x="1757" y="1349"/>
                  </a:lnTo>
                  <a:lnTo>
                    <a:pt x="1757" y="1349"/>
                  </a:lnTo>
                  <a:close/>
                  <a:moveTo>
                    <a:pt x="1727" y="1391"/>
                  </a:moveTo>
                  <a:lnTo>
                    <a:pt x="1727" y="1391"/>
                  </a:lnTo>
                  <a:lnTo>
                    <a:pt x="1746" y="1391"/>
                  </a:lnTo>
                  <a:lnTo>
                    <a:pt x="1754" y="1363"/>
                  </a:lnTo>
                  <a:lnTo>
                    <a:pt x="1787" y="1363"/>
                  </a:lnTo>
                  <a:lnTo>
                    <a:pt x="1794" y="1391"/>
                  </a:lnTo>
                  <a:lnTo>
                    <a:pt x="1813" y="1391"/>
                  </a:lnTo>
                  <a:lnTo>
                    <a:pt x="1783" y="1277"/>
                  </a:lnTo>
                  <a:lnTo>
                    <a:pt x="1760" y="1277"/>
                  </a:lnTo>
                  <a:lnTo>
                    <a:pt x="1727" y="1391"/>
                  </a:lnTo>
                  <a:lnTo>
                    <a:pt x="1727" y="1391"/>
                  </a:lnTo>
                  <a:close/>
                  <a:moveTo>
                    <a:pt x="1654" y="1356"/>
                  </a:moveTo>
                  <a:lnTo>
                    <a:pt x="1654" y="1356"/>
                  </a:lnTo>
                  <a:lnTo>
                    <a:pt x="1654" y="1359"/>
                  </a:lnTo>
                  <a:cubicBezTo>
                    <a:pt x="1654" y="1375"/>
                    <a:pt x="1660" y="1393"/>
                    <a:pt x="1688" y="1393"/>
                  </a:cubicBezTo>
                  <a:cubicBezTo>
                    <a:pt x="1711" y="1393"/>
                    <a:pt x="1726" y="1383"/>
                    <a:pt x="1726" y="1359"/>
                  </a:cubicBezTo>
                  <a:cubicBezTo>
                    <a:pt x="1726" y="1344"/>
                    <a:pt x="1719" y="1335"/>
                    <a:pt x="1703" y="1329"/>
                  </a:cubicBezTo>
                  <a:lnTo>
                    <a:pt x="1691" y="1325"/>
                  </a:lnTo>
                  <a:cubicBezTo>
                    <a:pt x="1679" y="1320"/>
                    <a:pt x="1674" y="1315"/>
                    <a:pt x="1674" y="1305"/>
                  </a:cubicBezTo>
                  <a:cubicBezTo>
                    <a:pt x="1674" y="1293"/>
                    <a:pt x="1681" y="1289"/>
                    <a:pt x="1689" y="1289"/>
                  </a:cubicBezTo>
                  <a:cubicBezTo>
                    <a:pt x="1700" y="1289"/>
                    <a:pt x="1705" y="1295"/>
                    <a:pt x="1705" y="1305"/>
                  </a:cubicBezTo>
                  <a:lnTo>
                    <a:pt x="1705" y="1308"/>
                  </a:lnTo>
                  <a:lnTo>
                    <a:pt x="1723" y="1308"/>
                  </a:lnTo>
                  <a:lnTo>
                    <a:pt x="1723" y="1305"/>
                  </a:lnTo>
                  <a:cubicBezTo>
                    <a:pt x="1723" y="1293"/>
                    <a:pt x="1720" y="1275"/>
                    <a:pt x="1691" y="1275"/>
                  </a:cubicBezTo>
                  <a:cubicBezTo>
                    <a:pt x="1670" y="1275"/>
                    <a:pt x="1656" y="1287"/>
                    <a:pt x="1656" y="1307"/>
                  </a:cubicBezTo>
                  <a:cubicBezTo>
                    <a:pt x="1656" y="1324"/>
                    <a:pt x="1663" y="1332"/>
                    <a:pt x="1679" y="1339"/>
                  </a:cubicBezTo>
                  <a:lnTo>
                    <a:pt x="1692" y="1343"/>
                  </a:lnTo>
                  <a:cubicBezTo>
                    <a:pt x="1702" y="1346"/>
                    <a:pt x="1708" y="1351"/>
                    <a:pt x="1708" y="1363"/>
                  </a:cubicBezTo>
                  <a:cubicBezTo>
                    <a:pt x="1708" y="1372"/>
                    <a:pt x="1702" y="1380"/>
                    <a:pt x="1691" y="1380"/>
                  </a:cubicBezTo>
                  <a:cubicBezTo>
                    <a:pt x="1678" y="1380"/>
                    <a:pt x="1672" y="1373"/>
                    <a:pt x="1672" y="1359"/>
                  </a:cubicBezTo>
                  <a:lnTo>
                    <a:pt x="1672" y="1356"/>
                  </a:lnTo>
                  <a:lnTo>
                    <a:pt x="1654" y="1356"/>
                  </a:lnTo>
                  <a:lnTo>
                    <a:pt x="1654" y="1356"/>
                  </a:lnTo>
                  <a:close/>
                  <a:moveTo>
                    <a:pt x="1511" y="1391"/>
                  </a:moveTo>
                  <a:lnTo>
                    <a:pt x="1511" y="1391"/>
                  </a:lnTo>
                  <a:lnTo>
                    <a:pt x="1528" y="1391"/>
                  </a:lnTo>
                  <a:lnTo>
                    <a:pt x="1528" y="1334"/>
                  </a:lnTo>
                  <a:cubicBezTo>
                    <a:pt x="1528" y="1322"/>
                    <a:pt x="1535" y="1317"/>
                    <a:pt x="1541" y="1317"/>
                  </a:cubicBezTo>
                  <a:cubicBezTo>
                    <a:pt x="1549" y="1317"/>
                    <a:pt x="1552" y="1321"/>
                    <a:pt x="1552" y="1332"/>
                  </a:cubicBezTo>
                  <a:lnTo>
                    <a:pt x="1552" y="1391"/>
                  </a:lnTo>
                  <a:lnTo>
                    <a:pt x="1569" y="1391"/>
                  </a:lnTo>
                  <a:lnTo>
                    <a:pt x="1569" y="1334"/>
                  </a:lnTo>
                  <a:cubicBezTo>
                    <a:pt x="1569" y="1322"/>
                    <a:pt x="1576" y="1317"/>
                    <a:pt x="1583" y="1317"/>
                  </a:cubicBezTo>
                  <a:cubicBezTo>
                    <a:pt x="1590" y="1317"/>
                    <a:pt x="1593" y="1321"/>
                    <a:pt x="1593" y="1332"/>
                  </a:cubicBezTo>
                  <a:lnTo>
                    <a:pt x="1593" y="1391"/>
                  </a:lnTo>
                  <a:lnTo>
                    <a:pt x="1610" y="1391"/>
                  </a:lnTo>
                  <a:lnTo>
                    <a:pt x="1610" y="1326"/>
                  </a:lnTo>
                  <a:cubicBezTo>
                    <a:pt x="1610" y="1309"/>
                    <a:pt x="1602" y="1303"/>
                    <a:pt x="1590" y="1303"/>
                  </a:cubicBezTo>
                  <a:cubicBezTo>
                    <a:pt x="1579" y="1303"/>
                    <a:pt x="1573" y="1308"/>
                    <a:pt x="1568" y="1316"/>
                  </a:cubicBezTo>
                  <a:cubicBezTo>
                    <a:pt x="1565" y="1309"/>
                    <a:pt x="1560" y="1303"/>
                    <a:pt x="1548" y="1303"/>
                  </a:cubicBezTo>
                  <a:cubicBezTo>
                    <a:pt x="1540" y="1303"/>
                    <a:pt x="1532" y="1308"/>
                    <a:pt x="1527" y="1315"/>
                  </a:cubicBezTo>
                  <a:lnTo>
                    <a:pt x="1527" y="1315"/>
                  </a:lnTo>
                  <a:lnTo>
                    <a:pt x="1527" y="1305"/>
                  </a:lnTo>
                  <a:lnTo>
                    <a:pt x="1511" y="1305"/>
                  </a:lnTo>
                  <a:lnTo>
                    <a:pt x="1511" y="1391"/>
                  </a:lnTo>
                  <a:lnTo>
                    <a:pt x="1511" y="1391"/>
                  </a:lnTo>
                  <a:close/>
                  <a:moveTo>
                    <a:pt x="1456" y="1348"/>
                  </a:moveTo>
                  <a:lnTo>
                    <a:pt x="1456" y="1348"/>
                  </a:lnTo>
                  <a:cubicBezTo>
                    <a:pt x="1456" y="1329"/>
                    <a:pt x="1458" y="1316"/>
                    <a:pt x="1470" y="1316"/>
                  </a:cubicBezTo>
                  <a:cubicBezTo>
                    <a:pt x="1483" y="1316"/>
                    <a:pt x="1485" y="1329"/>
                    <a:pt x="1485" y="1348"/>
                  </a:cubicBezTo>
                  <a:cubicBezTo>
                    <a:pt x="1485" y="1370"/>
                    <a:pt x="1483" y="1381"/>
                    <a:pt x="1470" y="1381"/>
                  </a:cubicBezTo>
                  <a:cubicBezTo>
                    <a:pt x="1458" y="1381"/>
                    <a:pt x="1456" y="1370"/>
                    <a:pt x="1456" y="1348"/>
                  </a:cubicBezTo>
                  <a:lnTo>
                    <a:pt x="1456" y="1348"/>
                  </a:lnTo>
                  <a:close/>
                  <a:moveTo>
                    <a:pt x="1439" y="1348"/>
                  </a:moveTo>
                  <a:lnTo>
                    <a:pt x="1439" y="1348"/>
                  </a:lnTo>
                  <a:cubicBezTo>
                    <a:pt x="1439" y="1375"/>
                    <a:pt x="1447" y="1393"/>
                    <a:pt x="1470" y="1393"/>
                  </a:cubicBezTo>
                  <a:cubicBezTo>
                    <a:pt x="1494" y="1393"/>
                    <a:pt x="1502" y="1375"/>
                    <a:pt x="1502" y="1348"/>
                  </a:cubicBezTo>
                  <a:cubicBezTo>
                    <a:pt x="1502" y="1322"/>
                    <a:pt x="1495" y="1303"/>
                    <a:pt x="1470" y="1303"/>
                  </a:cubicBezTo>
                  <a:cubicBezTo>
                    <a:pt x="1446" y="1303"/>
                    <a:pt x="1439" y="1322"/>
                    <a:pt x="1439" y="1348"/>
                  </a:cubicBezTo>
                  <a:lnTo>
                    <a:pt x="1439" y="1348"/>
                  </a:lnTo>
                  <a:close/>
                  <a:moveTo>
                    <a:pt x="1394" y="1391"/>
                  </a:moveTo>
                  <a:lnTo>
                    <a:pt x="1394" y="1391"/>
                  </a:lnTo>
                  <a:lnTo>
                    <a:pt x="1412" y="1391"/>
                  </a:lnTo>
                  <a:lnTo>
                    <a:pt x="1412" y="1340"/>
                  </a:lnTo>
                  <a:cubicBezTo>
                    <a:pt x="1412" y="1324"/>
                    <a:pt x="1421" y="1320"/>
                    <a:pt x="1429" y="1320"/>
                  </a:cubicBezTo>
                  <a:cubicBezTo>
                    <a:pt x="1432" y="1320"/>
                    <a:pt x="1435" y="1321"/>
                    <a:pt x="1436" y="1321"/>
                  </a:cubicBezTo>
                  <a:lnTo>
                    <a:pt x="1436" y="1304"/>
                  </a:lnTo>
                  <a:cubicBezTo>
                    <a:pt x="1435" y="1304"/>
                    <a:pt x="1434" y="1303"/>
                    <a:pt x="1432" y="1303"/>
                  </a:cubicBezTo>
                  <a:cubicBezTo>
                    <a:pt x="1422" y="1303"/>
                    <a:pt x="1416" y="1309"/>
                    <a:pt x="1412" y="1319"/>
                  </a:cubicBezTo>
                  <a:lnTo>
                    <a:pt x="1412" y="1319"/>
                  </a:lnTo>
                  <a:lnTo>
                    <a:pt x="1412" y="1305"/>
                  </a:lnTo>
                  <a:lnTo>
                    <a:pt x="1394" y="1305"/>
                  </a:lnTo>
                  <a:lnTo>
                    <a:pt x="1394" y="1391"/>
                  </a:lnTo>
                  <a:lnTo>
                    <a:pt x="1394" y="1391"/>
                  </a:lnTo>
                  <a:close/>
                  <a:moveTo>
                    <a:pt x="1326" y="1391"/>
                  </a:moveTo>
                  <a:lnTo>
                    <a:pt x="1326" y="1391"/>
                  </a:lnTo>
                  <a:lnTo>
                    <a:pt x="1344" y="1391"/>
                  </a:lnTo>
                  <a:lnTo>
                    <a:pt x="1344" y="1340"/>
                  </a:lnTo>
                  <a:lnTo>
                    <a:pt x="1384" y="1340"/>
                  </a:lnTo>
                  <a:lnTo>
                    <a:pt x="1384" y="1324"/>
                  </a:lnTo>
                  <a:lnTo>
                    <a:pt x="1344" y="1324"/>
                  </a:lnTo>
                  <a:lnTo>
                    <a:pt x="1344" y="1293"/>
                  </a:lnTo>
                  <a:lnTo>
                    <a:pt x="1386" y="1293"/>
                  </a:lnTo>
                  <a:lnTo>
                    <a:pt x="1386" y="1277"/>
                  </a:lnTo>
                  <a:lnTo>
                    <a:pt x="1326" y="1277"/>
                  </a:lnTo>
                  <a:lnTo>
                    <a:pt x="1326" y="1391"/>
                  </a:lnTo>
                  <a:lnTo>
                    <a:pt x="1326" y="1391"/>
                  </a:lnTo>
                  <a:close/>
                  <a:moveTo>
                    <a:pt x="630" y="244"/>
                  </a:moveTo>
                  <a:lnTo>
                    <a:pt x="630" y="244"/>
                  </a:lnTo>
                  <a:cubicBezTo>
                    <a:pt x="629" y="245"/>
                    <a:pt x="628" y="246"/>
                    <a:pt x="627" y="246"/>
                  </a:cubicBezTo>
                  <a:cubicBezTo>
                    <a:pt x="627" y="246"/>
                    <a:pt x="626" y="246"/>
                    <a:pt x="626" y="246"/>
                  </a:cubicBezTo>
                  <a:lnTo>
                    <a:pt x="625" y="246"/>
                  </a:lnTo>
                  <a:cubicBezTo>
                    <a:pt x="585" y="240"/>
                    <a:pt x="546" y="239"/>
                    <a:pt x="508" y="245"/>
                  </a:cubicBezTo>
                  <a:cubicBezTo>
                    <a:pt x="456" y="254"/>
                    <a:pt x="407" y="277"/>
                    <a:pt x="360" y="323"/>
                  </a:cubicBezTo>
                  <a:cubicBezTo>
                    <a:pt x="277" y="403"/>
                    <a:pt x="256" y="486"/>
                    <a:pt x="248" y="595"/>
                  </a:cubicBezTo>
                  <a:lnTo>
                    <a:pt x="248" y="595"/>
                  </a:lnTo>
                  <a:cubicBezTo>
                    <a:pt x="248" y="597"/>
                    <a:pt x="247" y="599"/>
                    <a:pt x="246" y="600"/>
                  </a:cubicBezTo>
                  <a:cubicBezTo>
                    <a:pt x="245" y="601"/>
                    <a:pt x="244" y="601"/>
                    <a:pt x="243" y="601"/>
                  </a:cubicBezTo>
                  <a:cubicBezTo>
                    <a:pt x="241" y="602"/>
                    <a:pt x="238" y="601"/>
                    <a:pt x="237" y="599"/>
                  </a:cubicBezTo>
                  <a:lnTo>
                    <a:pt x="236" y="597"/>
                  </a:lnTo>
                  <a:lnTo>
                    <a:pt x="235" y="595"/>
                  </a:lnTo>
                  <a:cubicBezTo>
                    <a:pt x="195" y="482"/>
                    <a:pt x="216" y="358"/>
                    <a:pt x="266" y="277"/>
                  </a:cubicBezTo>
                  <a:cubicBezTo>
                    <a:pt x="188" y="292"/>
                    <a:pt x="84" y="273"/>
                    <a:pt x="4" y="211"/>
                  </a:cubicBezTo>
                  <a:lnTo>
                    <a:pt x="3" y="210"/>
                  </a:lnTo>
                  <a:lnTo>
                    <a:pt x="2" y="209"/>
                  </a:lnTo>
                  <a:cubicBezTo>
                    <a:pt x="1" y="207"/>
                    <a:pt x="0" y="205"/>
                    <a:pt x="1" y="203"/>
                  </a:cubicBezTo>
                  <a:cubicBezTo>
                    <a:pt x="2" y="203"/>
                    <a:pt x="3" y="202"/>
                    <a:pt x="3" y="201"/>
                  </a:cubicBezTo>
                  <a:cubicBezTo>
                    <a:pt x="5" y="201"/>
                    <a:pt x="6" y="201"/>
                    <a:pt x="8" y="201"/>
                  </a:cubicBezTo>
                  <a:lnTo>
                    <a:pt x="8" y="201"/>
                  </a:lnTo>
                  <a:cubicBezTo>
                    <a:pt x="99" y="225"/>
                    <a:pt x="172" y="232"/>
                    <a:pt x="259" y="190"/>
                  </a:cubicBezTo>
                  <a:cubicBezTo>
                    <a:pt x="309" y="166"/>
                    <a:pt x="341" y="134"/>
                    <a:pt x="362" y="97"/>
                  </a:cubicBezTo>
                  <a:cubicBezTo>
                    <a:pt x="377" y="69"/>
                    <a:pt x="386" y="38"/>
                    <a:pt x="392" y="5"/>
                  </a:cubicBezTo>
                  <a:lnTo>
                    <a:pt x="393" y="5"/>
                  </a:lnTo>
                  <a:cubicBezTo>
                    <a:pt x="393" y="4"/>
                    <a:pt x="393" y="4"/>
                    <a:pt x="393" y="4"/>
                  </a:cubicBezTo>
                  <a:cubicBezTo>
                    <a:pt x="393" y="3"/>
                    <a:pt x="394" y="2"/>
                    <a:pt x="395" y="2"/>
                  </a:cubicBezTo>
                  <a:cubicBezTo>
                    <a:pt x="398" y="0"/>
                    <a:pt x="402" y="1"/>
                    <a:pt x="404" y="4"/>
                  </a:cubicBezTo>
                  <a:lnTo>
                    <a:pt x="404" y="5"/>
                  </a:lnTo>
                  <a:lnTo>
                    <a:pt x="405" y="7"/>
                  </a:lnTo>
                  <a:cubicBezTo>
                    <a:pt x="424" y="61"/>
                    <a:pt x="407" y="147"/>
                    <a:pt x="385" y="189"/>
                  </a:cubicBezTo>
                  <a:cubicBezTo>
                    <a:pt x="392" y="188"/>
                    <a:pt x="399" y="187"/>
                    <a:pt x="407" y="185"/>
                  </a:cubicBezTo>
                  <a:cubicBezTo>
                    <a:pt x="463" y="176"/>
                    <a:pt x="572" y="189"/>
                    <a:pt x="628" y="232"/>
                  </a:cubicBezTo>
                  <a:lnTo>
                    <a:pt x="629" y="233"/>
                  </a:lnTo>
                  <a:lnTo>
                    <a:pt x="631" y="234"/>
                  </a:lnTo>
                  <a:cubicBezTo>
                    <a:pt x="633" y="237"/>
                    <a:pt x="633" y="242"/>
                    <a:pt x="630" y="24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013"/>
            </a:p>
          </p:txBody>
        </p:sp>
        <p:sp>
          <p:nvSpPr>
            <p:cNvPr id="16" name="Freeform 20">
              <a:extLst>
                <a:ext uri="{FF2B5EF4-FFF2-40B4-BE49-F238E27FC236}">
                  <a16:creationId xmlns:a16="http://schemas.microsoft.com/office/drawing/2014/main" id="{D4D7151A-9C79-6F46-8DFE-6477A7A90CA6}"/>
                </a:ext>
              </a:extLst>
            </p:cNvPr>
            <p:cNvSpPr>
              <a:spLocks noEditPoints="1"/>
            </p:cNvSpPr>
            <p:nvPr/>
          </p:nvSpPr>
          <p:spPr bwMode="auto">
            <a:xfrm>
              <a:off x="6029325" y="3268663"/>
              <a:ext cx="1690688" cy="1130299"/>
            </a:xfrm>
            <a:custGeom>
              <a:avLst/>
              <a:gdLst>
                <a:gd name="T0" fmla="*/ 2042 w 2203"/>
                <a:gd name="T1" fmla="*/ 1106 h 1464"/>
                <a:gd name="T2" fmla="*/ 2053 w 2203"/>
                <a:gd name="T3" fmla="*/ 1114 h 1464"/>
                <a:gd name="T4" fmla="*/ 2099 w 2203"/>
                <a:gd name="T5" fmla="*/ 1109 h 1464"/>
                <a:gd name="T6" fmla="*/ 2054 w 2203"/>
                <a:gd name="T7" fmla="*/ 1164 h 1464"/>
                <a:gd name="T8" fmla="*/ 1486 w 2203"/>
                <a:gd name="T9" fmla="*/ 1387 h 1464"/>
                <a:gd name="T10" fmla="*/ 1500 w 2203"/>
                <a:gd name="T11" fmla="*/ 1346 h 1464"/>
                <a:gd name="T12" fmla="*/ 1424 w 2203"/>
                <a:gd name="T13" fmla="*/ 1353 h 1464"/>
                <a:gd name="T14" fmla="*/ 1436 w 2203"/>
                <a:gd name="T15" fmla="*/ 1353 h 1464"/>
                <a:gd name="T16" fmla="*/ 1366 w 2203"/>
                <a:gd name="T17" fmla="*/ 1348 h 1464"/>
                <a:gd name="T18" fmla="*/ 1353 w 2203"/>
                <a:gd name="T19" fmla="*/ 1449 h 1464"/>
                <a:gd name="T20" fmla="*/ 1303 w 2203"/>
                <a:gd name="T21" fmla="*/ 1348 h 1464"/>
                <a:gd name="T22" fmla="*/ 1321 w 2203"/>
                <a:gd name="T23" fmla="*/ 1383 h 1464"/>
                <a:gd name="T24" fmla="*/ 1263 w 2203"/>
                <a:gd name="T25" fmla="*/ 1358 h 1464"/>
                <a:gd name="T26" fmla="*/ 1263 w 2203"/>
                <a:gd name="T27" fmla="*/ 1425 h 1464"/>
                <a:gd name="T28" fmla="*/ 1248 w 2203"/>
                <a:gd name="T29" fmla="*/ 1394 h 1464"/>
                <a:gd name="T30" fmla="*/ 1229 w 2203"/>
                <a:gd name="T31" fmla="*/ 1348 h 1464"/>
                <a:gd name="T32" fmla="*/ 1130 w 2203"/>
                <a:gd name="T33" fmla="*/ 1359 h 1464"/>
                <a:gd name="T34" fmla="*/ 1099 w 2203"/>
                <a:gd name="T35" fmla="*/ 1391 h 1464"/>
                <a:gd name="T36" fmla="*/ 1092 w 2203"/>
                <a:gd name="T37" fmla="*/ 1377 h 1464"/>
                <a:gd name="T38" fmla="*/ 1007 w 2203"/>
                <a:gd name="T39" fmla="*/ 1373 h 1464"/>
                <a:gd name="T40" fmla="*/ 994 w 2203"/>
                <a:gd name="T41" fmla="*/ 1436 h 1464"/>
                <a:gd name="T42" fmla="*/ 985 w 2203"/>
                <a:gd name="T43" fmla="*/ 1394 h 1464"/>
                <a:gd name="T44" fmla="*/ 938 w 2203"/>
                <a:gd name="T45" fmla="*/ 1348 h 1464"/>
                <a:gd name="T46" fmla="*/ 956 w 2203"/>
                <a:gd name="T47" fmla="*/ 1336 h 1464"/>
                <a:gd name="T48" fmla="*/ 873 w 2203"/>
                <a:gd name="T49" fmla="*/ 1334 h 1464"/>
                <a:gd name="T50" fmla="*/ 855 w 2203"/>
                <a:gd name="T51" fmla="*/ 1434 h 1464"/>
                <a:gd name="T52" fmla="*/ 784 w 2203"/>
                <a:gd name="T53" fmla="*/ 1320 h 1464"/>
                <a:gd name="T54" fmla="*/ 751 w 2203"/>
                <a:gd name="T55" fmla="*/ 1389 h 1464"/>
                <a:gd name="T56" fmla="*/ 751 w 2203"/>
                <a:gd name="T57" fmla="*/ 1424 h 1464"/>
                <a:gd name="T58" fmla="*/ 710 w 2203"/>
                <a:gd name="T59" fmla="*/ 1374 h 1464"/>
                <a:gd name="T60" fmla="*/ 642 w 2203"/>
                <a:gd name="T61" fmla="*/ 1391 h 1464"/>
                <a:gd name="T62" fmla="*/ 703 w 2203"/>
                <a:gd name="T63" fmla="*/ 1403 h 1464"/>
                <a:gd name="T64" fmla="*/ 613 w 2203"/>
                <a:gd name="T65" fmla="*/ 1319 h 1464"/>
                <a:gd name="T66" fmla="*/ 573 w 2203"/>
                <a:gd name="T67" fmla="*/ 1348 h 1464"/>
                <a:gd name="T68" fmla="*/ 598 w 2203"/>
                <a:gd name="T69" fmla="*/ 1421 h 1464"/>
                <a:gd name="T70" fmla="*/ 561 w 2203"/>
                <a:gd name="T71" fmla="*/ 1348 h 1464"/>
                <a:gd name="T72" fmla="*/ 559 w 2203"/>
                <a:gd name="T73" fmla="*/ 1410 h 1464"/>
                <a:gd name="T74" fmla="*/ 533 w 2203"/>
                <a:gd name="T75" fmla="*/ 1399 h 1464"/>
                <a:gd name="T76" fmla="*/ 471 w 2203"/>
                <a:gd name="T77" fmla="*/ 1348 h 1464"/>
                <a:gd name="T78" fmla="*/ 488 w 2203"/>
                <a:gd name="T79" fmla="*/ 1319 h 1464"/>
                <a:gd name="T80" fmla="*/ 449 w 2203"/>
                <a:gd name="T81" fmla="*/ 1324 h 1464"/>
                <a:gd name="T82" fmla="*/ 463 w 2203"/>
                <a:gd name="T83" fmla="*/ 1434 h 1464"/>
                <a:gd name="T84" fmla="*/ 395 w 2203"/>
                <a:gd name="T85" fmla="*/ 1389 h 1464"/>
                <a:gd name="T86" fmla="*/ 411 w 2203"/>
                <a:gd name="T87" fmla="*/ 1416 h 1464"/>
                <a:gd name="T88" fmla="*/ 351 w 2203"/>
                <a:gd name="T89" fmla="*/ 1412 h 1464"/>
                <a:gd name="T90" fmla="*/ 411 w 2203"/>
                <a:gd name="T91" fmla="*/ 1367 h 1464"/>
                <a:gd name="T92" fmla="*/ 333 w 2203"/>
                <a:gd name="T93" fmla="*/ 1348 h 1464"/>
                <a:gd name="T94" fmla="*/ 333 w 2203"/>
                <a:gd name="T95" fmla="*/ 1435 h 1464"/>
                <a:gd name="T96" fmla="*/ 247 w 2203"/>
                <a:gd name="T97" fmla="*/ 1402 h 1464"/>
                <a:gd name="T98" fmla="*/ 298 w 2203"/>
                <a:gd name="T99" fmla="*/ 1351 h 1464"/>
                <a:gd name="T100" fmla="*/ 264 w 2203"/>
                <a:gd name="T101" fmla="*/ 1436 h 1464"/>
                <a:gd name="T102" fmla="*/ 434 w 2203"/>
                <a:gd name="T103" fmla="*/ 157 h 1464"/>
                <a:gd name="T104" fmla="*/ 1045 w 2203"/>
                <a:gd name="T105" fmla="*/ 630 h 1464"/>
                <a:gd name="T106" fmla="*/ 1212 w 2203"/>
                <a:gd name="T107" fmla="*/ 376 h 1464"/>
                <a:gd name="T108" fmla="*/ 790 w 2203"/>
                <a:gd name="T109" fmla="*/ 516 h 1464"/>
                <a:gd name="T110" fmla="*/ 281 w 2203"/>
                <a:gd name="T111" fmla="*/ 388 h 1464"/>
                <a:gd name="T112" fmla="*/ 284 w 2203"/>
                <a:gd name="T113" fmla="*/ 1086 h 1464"/>
                <a:gd name="T114" fmla="*/ 1592 w 2203"/>
                <a:gd name="T115" fmla="*/ 752 h 1464"/>
                <a:gd name="T116" fmla="*/ 1362 w 2203"/>
                <a:gd name="T117" fmla="*/ 1270 h 146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2203" h="1464">
                  <a:moveTo>
                    <a:pt x="2042" y="1106"/>
                  </a:moveTo>
                  <a:lnTo>
                    <a:pt x="2042" y="1106"/>
                  </a:lnTo>
                  <a:lnTo>
                    <a:pt x="2053" y="1106"/>
                  </a:lnTo>
                  <a:cubicBezTo>
                    <a:pt x="2061" y="1106"/>
                    <a:pt x="2069" y="1105"/>
                    <a:pt x="2069" y="1095"/>
                  </a:cubicBezTo>
                  <a:cubicBezTo>
                    <a:pt x="2069" y="1087"/>
                    <a:pt x="2062" y="1086"/>
                    <a:pt x="2055" y="1086"/>
                  </a:cubicBezTo>
                  <a:lnTo>
                    <a:pt x="2042" y="1086"/>
                  </a:lnTo>
                  <a:lnTo>
                    <a:pt x="2042" y="1106"/>
                  </a:lnTo>
                  <a:lnTo>
                    <a:pt x="2042" y="1106"/>
                  </a:lnTo>
                  <a:close/>
                  <a:moveTo>
                    <a:pt x="2032" y="1077"/>
                  </a:moveTo>
                  <a:lnTo>
                    <a:pt x="2032" y="1077"/>
                  </a:lnTo>
                  <a:lnTo>
                    <a:pt x="2057" y="1077"/>
                  </a:lnTo>
                  <a:cubicBezTo>
                    <a:pt x="2072" y="1077"/>
                    <a:pt x="2079" y="1083"/>
                    <a:pt x="2079" y="1096"/>
                  </a:cubicBezTo>
                  <a:cubicBezTo>
                    <a:pt x="2079" y="1107"/>
                    <a:pt x="2072" y="1112"/>
                    <a:pt x="2063" y="1113"/>
                  </a:cubicBezTo>
                  <a:lnTo>
                    <a:pt x="2081" y="1142"/>
                  </a:lnTo>
                  <a:lnTo>
                    <a:pt x="2070" y="1142"/>
                  </a:lnTo>
                  <a:lnTo>
                    <a:pt x="2053" y="1114"/>
                  </a:lnTo>
                  <a:lnTo>
                    <a:pt x="2042" y="1114"/>
                  </a:lnTo>
                  <a:lnTo>
                    <a:pt x="2042" y="1142"/>
                  </a:lnTo>
                  <a:lnTo>
                    <a:pt x="2032" y="1142"/>
                  </a:lnTo>
                  <a:lnTo>
                    <a:pt x="2032" y="1077"/>
                  </a:lnTo>
                  <a:lnTo>
                    <a:pt x="2032" y="1077"/>
                  </a:lnTo>
                  <a:close/>
                  <a:moveTo>
                    <a:pt x="2054" y="1156"/>
                  </a:moveTo>
                  <a:lnTo>
                    <a:pt x="2054" y="1156"/>
                  </a:lnTo>
                  <a:cubicBezTo>
                    <a:pt x="2079" y="1156"/>
                    <a:pt x="2099" y="1136"/>
                    <a:pt x="2099" y="1109"/>
                  </a:cubicBezTo>
                  <a:cubicBezTo>
                    <a:pt x="2099" y="1083"/>
                    <a:pt x="2079" y="1063"/>
                    <a:pt x="2054" y="1063"/>
                  </a:cubicBezTo>
                  <a:cubicBezTo>
                    <a:pt x="2028" y="1063"/>
                    <a:pt x="2008" y="1083"/>
                    <a:pt x="2008" y="1109"/>
                  </a:cubicBezTo>
                  <a:cubicBezTo>
                    <a:pt x="2008" y="1136"/>
                    <a:pt x="2028" y="1156"/>
                    <a:pt x="2054" y="1156"/>
                  </a:cubicBezTo>
                  <a:lnTo>
                    <a:pt x="2054" y="1156"/>
                  </a:lnTo>
                  <a:close/>
                  <a:moveTo>
                    <a:pt x="2054" y="1055"/>
                  </a:moveTo>
                  <a:lnTo>
                    <a:pt x="2054" y="1055"/>
                  </a:lnTo>
                  <a:cubicBezTo>
                    <a:pt x="2084" y="1055"/>
                    <a:pt x="2109" y="1078"/>
                    <a:pt x="2109" y="1109"/>
                  </a:cubicBezTo>
                  <a:cubicBezTo>
                    <a:pt x="2109" y="1141"/>
                    <a:pt x="2084" y="1164"/>
                    <a:pt x="2054" y="1164"/>
                  </a:cubicBezTo>
                  <a:cubicBezTo>
                    <a:pt x="2024" y="1164"/>
                    <a:pt x="1998" y="1141"/>
                    <a:pt x="1998" y="1109"/>
                  </a:cubicBezTo>
                  <a:cubicBezTo>
                    <a:pt x="1998" y="1078"/>
                    <a:pt x="2024" y="1055"/>
                    <a:pt x="2054" y="1055"/>
                  </a:cubicBezTo>
                  <a:lnTo>
                    <a:pt x="2054" y="1055"/>
                  </a:lnTo>
                  <a:close/>
                  <a:moveTo>
                    <a:pt x="1504" y="1355"/>
                  </a:moveTo>
                  <a:lnTo>
                    <a:pt x="1504" y="1355"/>
                  </a:lnTo>
                  <a:lnTo>
                    <a:pt x="1503" y="1355"/>
                  </a:lnTo>
                  <a:lnTo>
                    <a:pt x="1491" y="1387"/>
                  </a:lnTo>
                  <a:lnTo>
                    <a:pt x="1486" y="1387"/>
                  </a:lnTo>
                  <a:lnTo>
                    <a:pt x="1474" y="1355"/>
                  </a:lnTo>
                  <a:lnTo>
                    <a:pt x="1473" y="1355"/>
                  </a:lnTo>
                  <a:lnTo>
                    <a:pt x="1473" y="1387"/>
                  </a:lnTo>
                  <a:lnTo>
                    <a:pt x="1465" y="1387"/>
                  </a:lnTo>
                  <a:lnTo>
                    <a:pt x="1465" y="1346"/>
                  </a:lnTo>
                  <a:lnTo>
                    <a:pt x="1477" y="1346"/>
                  </a:lnTo>
                  <a:lnTo>
                    <a:pt x="1489" y="1375"/>
                  </a:lnTo>
                  <a:lnTo>
                    <a:pt x="1500" y="1346"/>
                  </a:lnTo>
                  <a:lnTo>
                    <a:pt x="1512" y="1346"/>
                  </a:lnTo>
                  <a:lnTo>
                    <a:pt x="1512" y="1387"/>
                  </a:lnTo>
                  <a:lnTo>
                    <a:pt x="1504" y="1387"/>
                  </a:lnTo>
                  <a:lnTo>
                    <a:pt x="1504" y="1355"/>
                  </a:lnTo>
                  <a:lnTo>
                    <a:pt x="1504" y="1355"/>
                  </a:lnTo>
                  <a:close/>
                  <a:moveTo>
                    <a:pt x="1436" y="1353"/>
                  </a:moveTo>
                  <a:lnTo>
                    <a:pt x="1436" y="1353"/>
                  </a:lnTo>
                  <a:lnTo>
                    <a:pt x="1424" y="1353"/>
                  </a:lnTo>
                  <a:lnTo>
                    <a:pt x="1424" y="1346"/>
                  </a:lnTo>
                  <a:lnTo>
                    <a:pt x="1457" y="1346"/>
                  </a:lnTo>
                  <a:lnTo>
                    <a:pt x="1457" y="1353"/>
                  </a:lnTo>
                  <a:lnTo>
                    <a:pt x="1445" y="1353"/>
                  </a:lnTo>
                  <a:lnTo>
                    <a:pt x="1445" y="1387"/>
                  </a:lnTo>
                  <a:lnTo>
                    <a:pt x="1436" y="1387"/>
                  </a:lnTo>
                  <a:lnTo>
                    <a:pt x="1436" y="1353"/>
                  </a:lnTo>
                  <a:lnTo>
                    <a:pt x="1436" y="1353"/>
                  </a:lnTo>
                  <a:close/>
                  <a:moveTo>
                    <a:pt x="1407" y="1413"/>
                  </a:moveTo>
                  <a:lnTo>
                    <a:pt x="1407" y="1413"/>
                  </a:lnTo>
                  <a:lnTo>
                    <a:pt x="1425" y="1413"/>
                  </a:lnTo>
                  <a:lnTo>
                    <a:pt x="1425" y="1434"/>
                  </a:lnTo>
                  <a:lnTo>
                    <a:pt x="1407" y="1434"/>
                  </a:lnTo>
                  <a:lnTo>
                    <a:pt x="1407" y="1413"/>
                  </a:lnTo>
                  <a:close/>
                  <a:moveTo>
                    <a:pt x="1366" y="1348"/>
                  </a:moveTo>
                  <a:lnTo>
                    <a:pt x="1366" y="1348"/>
                  </a:lnTo>
                  <a:lnTo>
                    <a:pt x="1381" y="1413"/>
                  </a:lnTo>
                  <a:lnTo>
                    <a:pt x="1381" y="1413"/>
                  </a:lnTo>
                  <a:lnTo>
                    <a:pt x="1395" y="1348"/>
                  </a:lnTo>
                  <a:lnTo>
                    <a:pt x="1413" y="1348"/>
                  </a:lnTo>
                  <a:lnTo>
                    <a:pt x="1389" y="1437"/>
                  </a:lnTo>
                  <a:cubicBezTo>
                    <a:pt x="1383" y="1461"/>
                    <a:pt x="1377" y="1464"/>
                    <a:pt x="1359" y="1463"/>
                  </a:cubicBezTo>
                  <a:cubicBezTo>
                    <a:pt x="1357" y="1463"/>
                    <a:pt x="1355" y="1463"/>
                    <a:pt x="1353" y="1463"/>
                  </a:cubicBezTo>
                  <a:lnTo>
                    <a:pt x="1353" y="1449"/>
                  </a:lnTo>
                  <a:cubicBezTo>
                    <a:pt x="1355" y="1449"/>
                    <a:pt x="1356" y="1450"/>
                    <a:pt x="1358" y="1450"/>
                  </a:cubicBezTo>
                  <a:cubicBezTo>
                    <a:pt x="1364" y="1450"/>
                    <a:pt x="1368" y="1449"/>
                    <a:pt x="1370" y="1443"/>
                  </a:cubicBezTo>
                  <a:lnTo>
                    <a:pt x="1372" y="1436"/>
                  </a:lnTo>
                  <a:lnTo>
                    <a:pt x="1348" y="1348"/>
                  </a:lnTo>
                  <a:lnTo>
                    <a:pt x="1366" y="1348"/>
                  </a:lnTo>
                  <a:lnTo>
                    <a:pt x="1366" y="1348"/>
                  </a:lnTo>
                  <a:close/>
                  <a:moveTo>
                    <a:pt x="1303" y="1348"/>
                  </a:moveTo>
                  <a:lnTo>
                    <a:pt x="1303" y="1348"/>
                  </a:lnTo>
                  <a:lnTo>
                    <a:pt x="1321" y="1348"/>
                  </a:lnTo>
                  <a:lnTo>
                    <a:pt x="1321" y="1362"/>
                  </a:lnTo>
                  <a:lnTo>
                    <a:pt x="1321" y="1362"/>
                  </a:lnTo>
                  <a:cubicBezTo>
                    <a:pt x="1325" y="1352"/>
                    <a:pt x="1331" y="1346"/>
                    <a:pt x="1341" y="1346"/>
                  </a:cubicBezTo>
                  <a:cubicBezTo>
                    <a:pt x="1343" y="1346"/>
                    <a:pt x="1344" y="1347"/>
                    <a:pt x="1345" y="1347"/>
                  </a:cubicBezTo>
                  <a:lnTo>
                    <a:pt x="1345" y="1364"/>
                  </a:lnTo>
                  <a:cubicBezTo>
                    <a:pt x="1344" y="1364"/>
                    <a:pt x="1341" y="1363"/>
                    <a:pt x="1338" y="1363"/>
                  </a:cubicBezTo>
                  <a:cubicBezTo>
                    <a:pt x="1330" y="1363"/>
                    <a:pt x="1321" y="1367"/>
                    <a:pt x="1321" y="1383"/>
                  </a:cubicBezTo>
                  <a:lnTo>
                    <a:pt x="1321" y="1434"/>
                  </a:lnTo>
                  <a:lnTo>
                    <a:pt x="1303" y="1434"/>
                  </a:lnTo>
                  <a:lnTo>
                    <a:pt x="1303" y="1348"/>
                  </a:lnTo>
                  <a:lnTo>
                    <a:pt x="1303" y="1348"/>
                  </a:lnTo>
                  <a:close/>
                  <a:moveTo>
                    <a:pt x="1276" y="1382"/>
                  </a:moveTo>
                  <a:lnTo>
                    <a:pt x="1276" y="1382"/>
                  </a:lnTo>
                  <a:lnTo>
                    <a:pt x="1276" y="1377"/>
                  </a:lnTo>
                  <a:cubicBezTo>
                    <a:pt x="1276" y="1366"/>
                    <a:pt x="1272" y="1358"/>
                    <a:pt x="1263" y="1358"/>
                  </a:cubicBezTo>
                  <a:cubicBezTo>
                    <a:pt x="1252" y="1358"/>
                    <a:pt x="1248" y="1369"/>
                    <a:pt x="1248" y="1380"/>
                  </a:cubicBezTo>
                  <a:lnTo>
                    <a:pt x="1248" y="1382"/>
                  </a:lnTo>
                  <a:lnTo>
                    <a:pt x="1276" y="1382"/>
                  </a:lnTo>
                  <a:lnTo>
                    <a:pt x="1276" y="1382"/>
                  </a:lnTo>
                  <a:close/>
                  <a:moveTo>
                    <a:pt x="1248" y="1394"/>
                  </a:moveTo>
                  <a:lnTo>
                    <a:pt x="1248" y="1394"/>
                  </a:lnTo>
                  <a:lnTo>
                    <a:pt x="1248" y="1398"/>
                  </a:lnTo>
                  <a:cubicBezTo>
                    <a:pt x="1248" y="1410"/>
                    <a:pt x="1250" y="1425"/>
                    <a:pt x="1263" y="1425"/>
                  </a:cubicBezTo>
                  <a:cubicBezTo>
                    <a:pt x="1275" y="1425"/>
                    <a:pt x="1276" y="1411"/>
                    <a:pt x="1276" y="1405"/>
                  </a:cubicBezTo>
                  <a:lnTo>
                    <a:pt x="1293" y="1405"/>
                  </a:lnTo>
                  <a:cubicBezTo>
                    <a:pt x="1293" y="1424"/>
                    <a:pt x="1281" y="1436"/>
                    <a:pt x="1262" y="1436"/>
                  </a:cubicBezTo>
                  <a:cubicBezTo>
                    <a:pt x="1248" y="1436"/>
                    <a:pt x="1231" y="1432"/>
                    <a:pt x="1231" y="1393"/>
                  </a:cubicBezTo>
                  <a:cubicBezTo>
                    <a:pt x="1231" y="1370"/>
                    <a:pt x="1236" y="1346"/>
                    <a:pt x="1263" y="1346"/>
                  </a:cubicBezTo>
                  <a:cubicBezTo>
                    <a:pt x="1287" y="1346"/>
                    <a:pt x="1293" y="1361"/>
                    <a:pt x="1293" y="1384"/>
                  </a:cubicBezTo>
                  <a:lnTo>
                    <a:pt x="1293" y="1394"/>
                  </a:lnTo>
                  <a:lnTo>
                    <a:pt x="1248" y="1394"/>
                  </a:lnTo>
                  <a:lnTo>
                    <a:pt x="1248" y="1394"/>
                  </a:lnTo>
                  <a:close/>
                  <a:moveTo>
                    <a:pt x="1163" y="1348"/>
                  </a:moveTo>
                  <a:lnTo>
                    <a:pt x="1163" y="1348"/>
                  </a:lnTo>
                  <a:lnTo>
                    <a:pt x="1182" y="1348"/>
                  </a:lnTo>
                  <a:lnTo>
                    <a:pt x="1197" y="1416"/>
                  </a:lnTo>
                  <a:lnTo>
                    <a:pt x="1197" y="1416"/>
                  </a:lnTo>
                  <a:lnTo>
                    <a:pt x="1210" y="1348"/>
                  </a:lnTo>
                  <a:lnTo>
                    <a:pt x="1229" y="1348"/>
                  </a:lnTo>
                  <a:lnTo>
                    <a:pt x="1206" y="1434"/>
                  </a:lnTo>
                  <a:lnTo>
                    <a:pt x="1186" y="1434"/>
                  </a:lnTo>
                  <a:lnTo>
                    <a:pt x="1163" y="1348"/>
                  </a:lnTo>
                  <a:lnTo>
                    <a:pt x="1163" y="1348"/>
                  </a:lnTo>
                  <a:close/>
                  <a:moveTo>
                    <a:pt x="1130" y="1424"/>
                  </a:moveTo>
                  <a:lnTo>
                    <a:pt x="1130" y="1424"/>
                  </a:lnTo>
                  <a:cubicBezTo>
                    <a:pt x="1143" y="1424"/>
                    <a:pt x="1145" y="1413"/>
                    <a:pt x="1145" y="1391"/>
                  </a:cubicBezTo>
                  <a:cubicBezTo>
                    <a:pt x="1145" y="1372"/>
                    <a:pt x="1143" y="1359"/>
                    <a:pt x="1130" y="1359"/>
                  </a:cubicBezTo>
                  <a:cubicBezTo>
                    <a:pt x="1118" y="1359"/>
                    <a:pt x="1116" y="1372"/>
                    <a:pt x="1116" y="1391"/>
                  </a:cubicBezTo>
                  <a:cubicBezTo>
                    <a:pt x="1116" y="1413"/>
                    <a:pt x="1118" y="1424"/>
                    <a:pt x="1130" y="1424"/>
                  </a:cubicBezTo>
                  <a:lnTo>
                    <a:pt x="1130" y="1424"/>
                  </a:lnTo>
                  <a:close/>
                  <a:moveTo>
                    <a:pt x="1130" y="1346"/>
                  </a:moveTo>
                  <a:lnTo>
                    <a:pt x="1130" y="1346"/>
                  </a:lnTo>
                  <a:cubicBezTo>
                    <a:pt x="1155" y="1346"/>
                    <a:pt x="1163" y="1365"/>
                    <a:pt x="1163" y="1391"/>
                  </a:cubicBezTo>
                  <a:cubicBezTo>
                    <a:pt x="1163" y="1418"/>
                    <a:pt x="1154" y="1436"/>
                    <a:pt x="1130" y="1436"/>
                  </a:cubicBezTo>
                  <a:cubicBezTo>
                    <a:pt x="1107" y="1436"/>
                    <a:pt x="1099" y="1418"/>
                    <a:pt x="1099" y="1391"/>
                  </a:cubicBezTo>
                  <a:cubicBezTo>
                    <a:pt x="1099" y="1365"/>
                    <a:pt x="1106" y="1346"/>
                    <a:pt x="1130" y="1346"/>
                  </a:cubicBezTo>
                  <a:lnTo>
                    <a:pt x="1130" y="1346"/>
                  </a:lnTo>
                  <a:close/>
                  <a:moveTo>
                    <a:pt x="1092" y="1403"/>
                  </a:moveTo>
                  <a:lnTo>
                    <a:pt x="1092" y="1403"/>
                  </a:lnTo>
                  <a:cubicBezTo>
                    <a:pt x="1090" y="1423"/>
                    <a:pt x="1083" y="1436"/>
                    <a:pt x="1062" y="1436"/>
                  </a:cubicBezTo>
                  <a:cubicBezTo>
                    <a:pt x="1037" y="1436"/>
                    <a:pt x="1030" y="1418"/>
                    <a:pt x="1030" y="1391"/>
                  </a:cubicBezTo>
                  <a:cubicBezTo>
                    <a:pt x="1030" y="1365"/>
                    <a:pt x="1037" y="1346"/>
                    <a:pt x="1062" y="1346"/>
                  </a:cubicBezTo>
                  <a:cubicBezTo>
                    <a:pt x="1088" y="1346"/>
                    <a:pt x="1092" y="1366"/>
                    <a:pt x="1092" y="1377"/>
                  </a:cubicBezTo>
                  <a:lnTo>
                    <a:pt x="1075" y="1377"/>
                  </a:lnTo>
                  <a:cubicBezTo>
                    <a:pt x="1075" y="1369"/>
                    <a:pt x="1072" y="1359"/>
                    <a:pt x="1062" y="1359"/>
                  </a:cubicBezTo>
                  <a:cubicBezTo>
                    <a:pt x="1050" y="1359"/>
                    <a:pt x="1048" y="1372"/>
                    <a:pt x="1048" y="1391"/>
                  </a:cubicBezTo>
                  <a:cubicBezTo>
                    <a:pt x="1048" y="1410"/>
                    <a:pt x="1050" y="1424"/>
                    <a:pt x="1062" y="1424"/>
                  </a:cubicBezTo>
                  <a:cubicBezTo>
                    <a:pt x="1072" y="1424"/>
                    <a:pt x="1075" y="1416"/>
                    <a:pt x="1075" y="1403"/>
                  </a:cubicBezTo>
                  <a:lnTo>
                    <a:pt x="1092" y="1403"/>
                  </a:lnTo>
                  <a:lnTo>
                    <a:pt x="1092" y="1403"/>
                  </a:lnTo>
                  <a:close/>
                  <a:moveTo>
                    <a:pt x="1007" y="1373"/>
                  </a:moveTo>
                  <a:lnTo>
                    <a:pt x="1007" y="1373"/>
                  </a:lnTo>
                  <a:lnTo>
                    <a:pt x="1007" y="1371"/>
                  </a:lnTo>
                  <a:cubicBezTo>
                    <a:pt x="1007" y="1364"/>
                    <a:pt x="1004" y="1358"/>
                    <a:pt x="995" y="1358"/>
                  </a:cubicBezTo>
                  <a:cubicBezTo>
                    <a:pt x="988" y="1358"/>
                    <a:pt x="983" y="1361"/>
                    <a:pt x="983" y="1369"/>
                  </a:cubicBezTo>
                  <a:cubicBezTo>
                    <a:pt x="983" y="1376"/>
                    <a:pt x="986" y="1379"/>
                    <a:pt x="995" y="1382"/>
                  </a:cubicBezTo>
                  <a:lnTo>
                    <a:pt x="1006" y="1386"/>
                  </a:lnTo>
                  <a:cubicBezTo>
                    <a:pt x="1019" y="1390"/>
                    <a:pt x="1025" y="1397"/>
                    <a:pt x="1025" y="1410"/>
                  </a:cubicBezTo>
                  <a:cubicBezTo>
                    <a:pt x="1025" y="1429"/>
                    <a:pt x="1011" y="1436"/>
                    <a:pt x="994" y="1436"/>
                  </a:cubicBezTo>
                  <a:cubicBezTo>
                    <a:pt x="972" y="1436"/>
                    <a:pt x="966" y="1426"/>
                    <a:pt x="966" y="1410"/>
                  </a:cubicBezTo>
                  <a:lnTo>
                    <a:pt x="966" y="1407"/>
                  </a:lnTo>
                  <a:lnTo>
                    <a:pt x="981" y="1407"/>
                  </a:lnTo>
                  <a:lnTo>
                    <a:pt x="981" y="1409"/>
                  </a:lnTo>
                  <a:cubicBezTo>
                    <a:pt x="981" y="1419"/>
                    <a:pt x="985" y="1425"/>
                    <a:pt x="995" y="1425"/>
                  </a:cubicBezTo>
                  <a:cubicBezTo>
                    <a:pt x="1004" y="1425"/>
                    <a:pt x="1009" y="1420"/>
                    <a:pt x="1009" y="1412"/>
                  </a:cubicBezTo>
                  <a:cubicBezTo>
                    <a:pt x="1009" y="1406"/>
                    <a:pt x="1005" y="1401"/>
                    <a:pt x="999" y="1399"/>
                  </a:cubicBezTo>
                  <a:lnTo>
                    <a:pt x="985" y="1394"/>
                  </a:lnTo>
                  <a:cubicBezTo>
                    <a:pt x="972" y="1390"/>
                    <a:pt x="967" y="1383"/>
                    <a:pt x="967" y="1370"/>
                  </a:cubicBezTo>
                  <a:cubicBezTo>
                    <a:pt x="967" y="1354"/>
                    <a:pt x="978" y="1346"/>
                    <a:pt x="996" y="1346"/>
                  </a:cubicBezTo>
                  <a:cubicBezTo>
                    <a:pt x="1018" y="1346"/>
                    <a:pt x="1023" y="1359"/>
                    <a:pt x="1023" y="1370"/>
                  </a:cubicBezTo>
                  <a:lnTo>
                    <a:pt x="1023" y="1373"/>
                  </a:lnTo>
                  <a:lnTo>
                    <a:pt x="1007" y="1373"/>
                  </a:lnTo>
                  <a:lnTo>
                    <a:pt x="1007" y="1373"/>
                  </a:lnTo>
                  <a:close/>
                  <a:moveTo>
                    <a:pt x="938" y="1348"/>
                  </a:moveTo>
                  <a:lnTo>
                    <a:pt x="938" y="1348"/>
                  </a:lnTo>
                  <a:lnTo>
                    <a:pt x="956" y="1348"/>
                  </a:lnTo>
                  <a:lnTo>
                    <a:pt x="956" y="1434"/>
                  </a:lnTo>
                  <a:lnTo>
                    <a:pt x="938" y="1434"/>
                  </a:lnTo>
                  <a:lnTo>
                    <a:pt x="938" y="1348"/>
                  </a:lnTo>
                  <a:close/>
                  <a:moveTo>
                    <a:pt x="938" y="1319"/>
                  </a:moveTo>
                  <a:lnTo>
                    <a:pt x="938" y="1319"/>
                  </a:lnTo>
                  <a:lnTo>
                    <a:pt x="956" y="1319"/>
                  </a:lnTo>
                  <a:lnTo>
                    <a:pt x="956" y="1336"/>
                  </a:lnTo>
                  <a:lnTo>
                    <a:pt x="938" y="1336"/>
                  </a:lnTo>
                  <a:lnTo>
                    <a:pt x="938" y="1319"/>
                  </a:lnTo>
                  <a:close/>
                  <a:moveTo>
                    <a:pt x="873" y="1420"/>
                  </a:moveTo>
                  <a:lnTo>
                    <a:pt x="873" y="1420"/>
                  </a:lnTo>
                  <a:lnTo>
                    <a:pt x="888" y="1420"/>
                  </a:lnTo>
                  <a:cubicBezTo>
                    <a:pt x="903" y="1420"/>
                    <a:pt x="909" y="1411"/>
                    <a:pt x="909" y="1377"/>
                  </a:cubicBezTo>
                  <a:cubicBezTo>
                    <a:pt x="909" y="1345"/>
                    <a:pt x="904" y="1334"/>
                    <a:pt x="888" y="1334"/>
                  </a:cubicBezTo>
                  <a:lnTo>
                    <a:pt x="873" y="1334"/>
                  </a:lnTo>
                  <a:lnTo>
                    <a:pt x="873" y="1420"/>
                  </a:lnTo>
                  <a:lnTo>
                    <a:pt x="873" y="1420"/>
                  </a:lnTo>
                  <a:close/>
                  <a:moveTo>
                    <a:pt x="855" y="1320"/>
                  </a:moveTo>
                  <a:lnTo>
                    <a:pt x="855" y="1320"/>
                  </a:lnTo>
                  <a:lnTo>
                    <a:pt x="887" y="1320"/>
                  </a:lnTo>
                  <a:cubicBezTo>
                    <a:pt x="923" y="1320"/>
                    <a:pt x="928" y="1344"/>
                    <a:pt x="928" y="1377"/>
                  </a:cubicBezTo>
                  <a:cubicBezTo>
                    <a:pt x="928" y="1411"/>
                    <a:pt x="923" y="1434"/>
                    <a:pt x="887" y="1434"/>
                  </a:cubicBezTo>
                  <a:lnTo>
                    <a:pt x="855" y="1434"/>
                  </a:lnTo>
                  <a:lnTo>
                    <a:pt x="855" y="1320"/>
                  </a:lnTo>
                  <a:lnTo>
                    <a:pt x="855" y="1320"/>
                  </a:lnTo>
                  <a:close/>
                  <a:moveTo>
                    <a:pt x="784" y="1320"/>
                  </a:moveTo>
                  <a:lnTo>
                    <a:pt x="784" y="1320"/>
                  </a:lnTo>
                  <a:lnTo>
                    <a:pt x="801" y="1320"/>
                  </a:lnTo>
                  <a:lnTo>
                    <a:pt x="801" y="1434"/>
                  </a:lnTo>
                  <a:lnTo>
                    <a:pt x="784" y="1434"/>
                  </a:lnTo>
                  <a:lnTo>
                    <a:pt x="784" y="1320"/>
                  </a:lnTo>
                  <a:close/>
                  <a:moveTo>
                    <a:pt x="751" y="1389"/>
                  </a:moveTo>
                  <a:lnTo>
                    <a:pt x="751" y="1389"/>
                  </a:lnTo>
                  <a:cubicBezTo>
                    <a:pt x="746" y="1392"/>
                    <a:pt x="737" y="1394"/>
                    <a:pt x="732" y="1397"/>
                  </a:cubicBezTo>
                  <a:cubicBezTo>
                    <a:pt x="727" y="1399"/>
                    <a:pt x="725" y="1404"/>
                    <a:pt x="725" y="1411"/>
                  </a:cubicBezTo>
                  <a:cubicBezTo>
                    <a:pt x="725" y="1418"/>
                    <a:pt x="728" y="1424"/>
                    <a:pt x="735" y="1424"/>
                  </a:cubicBezTo>
                  <a:cubicBezTo>
                    <a:pt x="746" y="1424"/>
                    <a:pt x="751" y="1416"/>
                    <a:pt x="751" y="1403"/>
                  </a:cubicBezTo>
                  <a:lnTo>
                    <a:pt x="751" y="1389"/>
                  </a:lnTo>
                  <a:lnTo>
                    <a:pt x="751" y="1389"/>
                  </a:lnTo>
                  <a:close/>
                  <a:moveTo>
                    <a:pt x="767" y="1416"/>
                  </a:moveTo>
                  <a:lnTo>
                    <a:pt x="767" y="1416"/>
                  </a:lnTo>
                  <a:cubicBezTo>
                    <a:pt x="767" y="1420"/>
                    <a:pt x="769" y="1422"/>
                    <a:pt x="771" y="1422"/>
                  </a:cubicBezTo>
                  <a:cubicBezTo>
                    <a:pt x="773" y="1422"/>
                    <a:pt x="774" y="1422"/>
                    <a:pt x="774" y="1422"/>
                  </a:cubicBezTo>
                  <a:lnTo>
                    <a:pt x="774" y="1433"/>
                  </a:lnTo>
                  <a:cubicBezTo>
                    <a:pt x="772" y="1434"/>
                    <a:pt x="769" y="1435"/>
                    <a:pt x="766" y="1435"/>
                  </a:cubicBezTo>
                  <a:cubicBezTo>
                    <a:pt x="758" y="1435"/>
                    <a:pt x="752" y="1432"/>
                    <a:pt x="751" y="1424"/>
                  </a:cubicBezTo>
                  <a:lnTo>
                    <a:pt x="751" y="1424"/>
                  </a:lnTo>
                  <a:cubicBezTo>
                    <a:pt x="746" y="1432"/>
                    <a:pt x="740" y="1436"/>
                    <a:pt x="730" y="1436"/>
                  </a:cubicBezTo>
                  <a:cubicBezTo>
                    <a:pt x="716" y="1436"/>
                    <a:pt x="707" y="1429"/>
                    <a:pt x="707" y="1412"/>
                  </a:cubicBezTo>
                  <a:cubicBezTo>
                    <a:pt x="707" y="1393"/>
                    <a:pt x="716" y="1389"/>
                    <a:pt x="727" y="1385"/>
                  </a:cubicBezTo>
                  <a:lnTo>
                    <a:pt x="741" y="1382"/>
                  </a:lnTo>
                  <a:cubicBezTo>
                    <a:pt x="747" y="1380"/>
                    <a:pt x="751" y="1378"/>
                    <a:pt x="751" y="1371"/>
                  </a:cubicBezTo>
                  <a:cubicBezTo>
                    <a:pt x="751" y="1363"/>
                    <a:pt x="748" y="1358"/>
                    <a:pt x="739" y="1358"/>
                  </a:cubicBezTo>
                  <a:cubicBezTo>
                    <a:pt x="727" y="1358"/>
                    <a:pt x="726" y="1366"/>
                    <a:pt x="726" y="1374"/>
                  </a:cubicBezTo>
                  <a:lnTo>
                    <a:pt x="710" y="1374"/>
                  </a:lnTo>
                  <a:cubicBezTo>
                    <a:pt x="710" y="1356"/>
                    <a:pt x="717" y="1346"/>
                    <a:pt x="740" y="1346"/>
                  </a:cubicBezTo>
                  <a:cubicBezTo>
                    <a:pt x="755" y="1346"/>
                    <a:pt x="767" y="1352"/>
                    <a:pt x="767" y="1367"/>
                  </a:cubicBezTo>
                  <a:lnTo>
                    <a:pt x="767" y="1416"/>
                  </a:lnTo>
                  <a:lnTo>
                    <a:pt x="767" y="1416"/>
                  </a:lnTo>
                  <a:close/>
                  <a:moveTo>
                    <a:pt x="703" y="1403"/>
                  </a:moveTo>
                  <a:lnTo>
                    <a:pt x="703" y="1403"/>
                  </a:lnTo>
                  <a:cubicBezTo>
                    <a:pt x="702" y="1423"/>
                    <a:pt x="695" y="1436"/>
                    <a:pt x="674" y="1436"/>
                  </a:cubicBezTo>
                  <a:cubicBezTo>
                    <a:pt x="649" y="1436"/>
                    <a:pt x="642" y="1418"/>
                    <a:pt x="642" y="1391"/>
                  </a:cubicBezTo>
                  <a:cubicBezTo>
                    <a:pt x="642" y="1365"/>
                    <a:pt x="649" y="1346"/>
                    <a:pt x="674" y="1346"/>
                  </a:cubicBezTo>
                  <a:cubicBezTo>
                    <a:pt x="699" y="1346"/>
                    <a:pt x="703" y="1366"/>
                    <a:pt x="703" y="1377"/>
                  </a:cubicBezTo>
                  <a:lnTo>
                    <a:pt x="686" y="1377"/>
                  </a:lnTo>
                  <a:cubicBezTo>
                    <a:pt x="686" y="1369"/>
                    <a:pt x="684" y="1359"/>
                    <a:pt x="674" y="1359"/>
                  </a:cubicBezTo>
                  <a:cubicBezTo>
                    <a:pt x="661" y="1359"/>
                    <a:pt x="659" y="1372"/>
                    <a:pt x="659" y="1391"/>
                  </a:cubicBezTo>
                  <a:cubicBezTo>
                    <a:pt x="659" y="1410"/>
                    <a:pt x="661" y="1424"/>
                    <a:pt x="674" y="1424"/>
                  </a:cubicBezTo>
                  <a:cubicBezTo>
                    <a:pt x="683" y="1424"/>
                    <a:pt x="687" y="1416"/>
                    <a:pt x="687" y="1403"/>
                  </a:cubicBezTo>
                  <a:lnTo>
                    <a:pt x="703" y="1403"/>
                  </a:lnTo>
                  <a:lnTo>
                    <a:pt x="703" y="1403"/>
                  </a:lnTo>
                  <a:close/>
                  <a:moveTo>
                    <a:pt x="613" y="1348"/>
                  </a:moveTo>
                  <a:lnTo>
                    <a:pt x="613" y="1348"/>
                  </a:lnTo>
                  <a:lnTo>
                    <a:pt x="630" y="1348"/>
                  </a:lnTo>
                  <a:lnTo>
                    <a:pt x="630" y="1434"/>
                  </a:lnTo>
                  <a:lnTo>
                    <a:pt x="613" y="1434"/>
                  </a:lnTo>
                  <a:lnTo>
                    <a:pt x="613" y="1348"/>
                  </a:lnTo>
                  <a:close/>
                  <a:moveTo>
                    <a:pt x="613" y="1319"/>
                  </a:moveTo>
                  <a:lnTo>
                    <a:pt x="613" y="1319"/>
                  </a:lnTo>
                  <a:lnTo>
                    <a:pt x="630" y="1319"/>
                  </a:lnTo>
                  <a:lnTo>
                    <a:pt x="630" y="1336"/>
                  </a:lnTo>
                  <a:lnTo>
                    <a:pt x="613" y="1336"/>
                  </a:lnTo>
                  <a:lnTo>
                    <a:pt x="613" y="1319"/>
                  </a:lnTo>
                  <a:close/>
                  <a:moveTo>
                    <a:pt x="561" y="1348"/>
                  </a:moveTo>
                  <a:lnTo>
                    <a:pt x="561" y="1348"/>
                  </a:lnTo>
                  <a:lnTo>
                    <a:pt x="573" y="1348"/>
                  </a:lnTo>
                  <a:lnTo>
                    <a:pt x="573" y="1324"/>
                  </a:lnTo>
                  <a:lnTo>
                    <a:pt x="590" y="1324"/>
                  </a:lnTo>
                  <a:lnTo>
                    <a:pt x="590" y="1348"/>
                  </a:lnTo>
                  <a:lnTo>
                    <a:pt x="604" y="1348"/>
                  </a:lnTo>
                  <a:lnTo>
                    <a:pt x="604" y="1361"/>
                  </a:lnTo>
                  <a:lnTo>
                    <a:pt x="590" y="1361"/>
                  </a:lnTo>
                  <a:lnTo>
                    <a:pt x="590" y="1412"/>
                  </a:lnTo>
                  <a:cubicBezTo>
                    <a:pt x="590" y="1419"/>
                    <a:pt x="592" y="1421"/>
                    <a:pt x="598" y="1421"/>
                  </a:cubicBezTo>
                  <a:cubicBezTo>
                    <a:pt x="601" y="1421"/>
                    <a:pt x="603" y="1421"/>
                    <a:pt x="604" y="1421"/>
                  </a:cubicBezTo>
                  <a:lnTo>
                    <a:pt x="604" y="1434"/>
                  </a:lnTo>
                  <a:cubicBezTo>
                    <a:pt x="601" y="1435"/>
                    <a:pt x="596" y="1435"/>
                    <a:pt x="591" y="1435"/>
                  </a:cubicBezTo>
                  <a:cubicBezTo>
                    <a:pt x="579" y="1435"/>
                    <a:pt x="573" y="1432"/>
                    <a:pt x="573" y="1414"/>
                  </a:cubicBezTo>
                  <a:lnTo>
                    <a:pt x="573" y="1361"/>
                  </a:lnTo>
                  <a:lnTo>
                    <a:pt x="561" y="1361"/>
                  </a:lnTo>
                  <a:lnTo>
                    <a:pt x="561" y="1348"/>
                  </a:lnTo>
                  <a:lnTo>
                    <a:pt x="561" y="1348"/>
                  </a:lnTo>
                  <a:close/>
                  <a:moveTo>
                    <a:pt x="541" y="1373"/>
                  </a:moveTo>
                  <a:lnTo>
                    <a:pt x="541" y="1373"/>
                  </a:lnTo>
                  <a:lnTo>
                    <a:pt x="541" y="1371"/>
                  </a:lnTo>
                  <a:cubicBezTo>
                    <a:pt x="541" y="1364"/>
                    <a:pt x="538" y="1358"/>
                    <a:pt x="529" y="1358"/>
                  </a:cubicBezTo>
                  <a:cubicBezTo>
                    <a:pt x="523" y="1358"/>
                    <a:pt x="517" y="1361"/>
                    <a:pt x="517" y="1369"/>
                  </a:cubicBezTo>
                  <a:cubicBezTo>
                    <a:pt x="517" y="1376"/>
                    <a:pt x="520" y="1379"/>
                    <a:pt x="529" y="1382"/>
                  </a:cubicBezTo>
                  <a:lnTo>
                    <a:pt x="540" y="1386"/>
                  </a:lnTo>
                  <a:cubicBezTo>
                    <a:pt x="553" y="1390"/>
                    <a:pt x="559" y="1397"/>
                    <a:pt x="559" y="1410"/>
                  </a:cubicBezTo>
                  <a:cubicBezTo>
                    <a:pt x="559" y="1429"/>
                    <a:pt x="546" y="1436"/>
                    <a:pt x="528" y="1436"/>
                  </a:cubicBezTo>
                  <a:cubicBezTo>
                    <a:pt x="507" y="1436"/>
                    <a:pt x="500" y="1426"/>
                    <a:pt x="500" y="1410"/>
                  </a:cubicBezTo>
                  <a:lnTo>
                    <a:pt x="500" y="1407"/>
                  </a:lnTo>
                  <a:lnTo>
                    <a:pt x="515" y="1407"/>
                  </a:lnTo>
                  <a:lnTo>
                    <a:pt x="515" y="1409"/>
                  </a:lnTo>
                  <a:cubicBezTo>
                    <a:pt x="515" y="1419"/>
                    <a:pt x="519" y="1425"/>
                    <a:pt x="529" y="1425"/>
                  </a:cubicBezTo>
                  <a:cubicBezTo>
                    <a:pt x="538" y="1425"/>
                    <a:pt x="543" y="1420"/>
                    <a:pt x="543" y="1412"/>
                  </a:cubicBezTo>
                  <a:cubicBezTo>
                    <a:pt x="543" y="1406"/>
                    <a:pt x="539" y="1401"/>
                    <a:pt x="533" y="1399"/>
                  </a:cubicBezTo>
                  <a:lnTo>
                    <a:pt x="519" y="1394"/>
                  </a:lnTo>
                  <a:cubicBezTo>
                    <a:pt x="506" y="1390"/>
                    <a:pt x="501" y="1383"/>
                    <a:pt x="501" y="1370"/>
                  </a:cubicBezTo>
                  <a:cubicBezTo>
                    <a:pt x="501" y="1354"/>
                    <a:pt x="513" y="1346"/>
                    <a:pt x="530" y="1346"/>
                  </a:cubicBezTo>
                  <a:cubicBezTo>
                    <a:pt x="552" y="1346"/>
                    <a:pt x="557" y="1359"/>
                    <a:pt x="557" y="1370"/>
                  </a:cubicBezTo>
                  <a:lnTo>
                    <a:pt x="557" y="1373"/>
                  </a:lnTo>
                  <a:lnTo>
                    <a:pt x="541" y="1373"/>
                  </a:lnTo>
                  <a:lnTo>
                    <a:pt x="541" y="1373"/>
                  </a:lnTo>
                  <a:close/>
                  <a:moveTo>
                    <a:pt x="471" y="1348"/>
                  </a:moveTo>
                  <a:lnTo>
                    <a:pt x="471" y="1348"/>
                  </a:lnTo>
                  <a:lnTo>
                    <a:pt x="488" y="1348"/>
                  </a:lnTo>
                  <a:lnTo>
                    <a:pt x="488" y="1434"/>
                  </a:lnTo>
                  <a:lnTo>
                    <a:pt x="471" y="1434"/>
                  </a:lnTo>
                  <a:lnTo>
                    <a:pt x="471" y="1348"/>
                  </a:lnTo>
                  <a:close/>
                  <a:moveTo>
                    <a:pt x="471" y="1319"/>
                  </a:moveTo>
                  <a:lnTo>
                    <a:pt x="471" y="1319"/>
                  </a:lnTo>
                  <a:lnTo>
                    <a:pt x="488" y="1319"/>
                  </a:lnTo>
                  <a:lnTo>
                    <a:pt x="488" y="1336"/>
                  </a:lnTo>
                  <a:lnTo>
                    <a:pt x="471" y="1336"/>
                  </a:lnTo>
                  <a:lnTo>
                    <a:pt x="471" y="1319"/>
                  </a:lnTo>
                  <a:close/>
                  <a:moveTo>
                    <a:pt x="420" y="1348"/>
                  </a:moveTo>
                  <a:lnTo>
                    <a:pt x="420" y="1348"/>
                  </a:lnTo>
                  <a:lnTo>
                    <a:pt x="432" y="1348"/>
                  </a:lnTo>
                  <a:lnTo>
                    <a:pt x="432" y="1324"/>
                  </a:lnTo>
                  <a:lnTo>
                    <a:pt x="449" y="1324"/>
                  </a:lnTo>
                  <a:lnTo>
                    <a:pt x="449" y="1348"/>
                  </a:lnTo>
                  <a:lnTo>
                    <a:pt x="463" y="1348"/>
                  </a:lnTo>
                  <a:lnTo>
                    <a:pt x="463" y="1361"/>
                  </a:lnTo>
                  <a:lnTo>
                    <a:pt x="449" y="1361"/>
                  </a:lnTo>
                  <a:lnTo>
                    <a:pt x="449" y="1412"/>
                  </a:lnTo>
                  <a:cubicBezTo>
                    <a:pt x="449" y="1419"/>
                    <a:pt x="451" y="1421"/>
                    <a:pt x="457" y="1421"/>
                  </a:cubicBezTo>
                  <a:cubicBezTo>
                    <a:pt x="459" y="1421"/>
                    <a:pt x="461" y="1421"/>
                    <a:pt x="463" y="1421"/>
                  </a:cubicBezTo>
                  <a:lnTo>
                    <a:pt x="463" y="1434"/>
                  </a:lnTo>
                  <a:cubicBezTo>
                    <a:pt x="459" y="1435"/>
                    <a:pt x="454" y="1435"/>
                    <a:pt x="449" y="1435"/>
                  </a:cubicBezTo>
                  <a:cubicBezTo>
                    <a:pt x="437" y="1435"/>
                    <a:pt x="432" y="1432"/>
                    <a:pt x="432" y="1414"/>
                  </a:cubicBezTo>
                  <a:lnTo>
                    <a:pt x="432" y="1361"/>
                  </a:lnTo>
                  <a:lnTo>
                    <a:pt x="420" y="1361"/>
                  </a:lnTo>
                  <a:lnTo>
                    <a:pt x="420" y="1348"/>
                  </a:lnTo>
                  <a:lnTo>
                    <a:pt x="420" y="1348"/>
                  </a:lnTo>
                  <a:close/>
                  <a:moveTo>
                    <a:pt x="395" y="1389"/>
                  </a:moveTo>
                  <a:lnTo>
                    <a:pt x="395" y="1389"/>
                  </a:lnTo>
                  <a:cubicBezTo>
                    <a:pt x="390" y="1392"/>
                    <a:pt x="381" y="1394"/>
                    <a:pt x="376" y="1397"/>
                  </a:cubicBezTo>
                  <a:cubicBezTo>
                    <a:pt x="371" y="1399"/>
                    <a:pt x="369" y="1404"/>
                    <a:pt x="369" y="1411"/>
                  </a:cubicBezTo>
                  <a:cubicBezTo>
                    <a:pt x="369" y="1418"/>
                    <a:pt x="372" y="1424"/>
                    <a:pt x="379" y="1424"/>
                  </a:cubicBezTo>
                  <a:cubicBezTo>
                    <a:pt x="390" y="1424"/>
                    <a:pt x="395" y="1416"/>
                    <a:pt x="395" y="1403"/>
                  </a:cubicBezTo>
                  <a:lnTo>
                    <a:pt x="395" y="1389"/>
                  </a:lnTo>
                  <a:lnTo>
                    <a:pt x="395" y="1389"/>
                  </a:lnTo>
                  <a:close/>
                  <a:moveTo>
                    <a:pt x="411" y="1416"/>
                  </a:moveTo>
                  <a:lnTo>
                    <a:pt x="411" y="1416"/>
                  </a:lnTo>
                  <a:cubicBezTo>
                    <a:pt x="411" y="1420"/>
                    <a:pt x="413" y="1422"/>
                    <a:pt x="416" y="1422"/>
                  </a:cubicBezTo>
                  <a:cubicBezTo>
                    <a:pt x="417" y="1422"/>
                    <a:pt x="418" y="1422"/>
                    <a:pt x="418" y="1422"/>
                  </a:cubicBezTo>
                  <a:lnTo>
                    <a:pt x="418" y="1433"/>
                  </a:lnTo>
                  <a:cubicBezTo>
                    <a:pt x="416" y="1434"/>
                    <a:pt x="413" y="1435"/>
                    <a:pt x="410" y="1435"/>
                  </a:cubicBezTo>
                  <a:cubicBezTo>
                    <a:pt x="402" y="1435"/>
                    <a:pt x="396" y="1432"/>
                    <a:pt x="395" y="1424"/>
                  </a:cubicBezTo>
                  <a:lnTo>
                    <a:pt x="395" y="1424"/>
                  </a:lnTo>
                  <a:cubicBezTo>
                    <a:pt x="390" y="1432"/>
                    <a:pt x="384" y="1436"/>
                    <a:pt x="374" y="1436"/>
                  </a:cubicBezTo>
                  <a:cubicBezTo>
                    <a:pt x="360" y="1436"/>
                    <a:pt x="351" y="1429"/>
                    <a:pt x="351" y="1412"/>
                  </a:cubicBezTo>
                  <a:cubicBezTo>
                    <a:pt x="351" y="1393"/>
                    <a:pt x="360" y="1389"/>
                    <a:pt x="371" y="1385"/>
                  </a:cubicBezTo>
                  <a:lnTo>
                    <a:pt x="385" y="1382"/>
                  </a:lnTo>
                  <a:cubicBezTo>
                    <a:pt x="391" y="1380"/>
                    <a:pt x="395" y="1378"/>
                    <a:pt x="395" y="1371"/>
                  </a:cubicBezTo>
                  <a:cubicBezTo>
                    <a:pt x="395" y="1363"/>
                    <a:pt x="392" y="1358"/>
                    <a:pt x="383" y="1358"/>
                  </a:cubicBezTo>
                  <a:cubicBezTo>
                    <a:pt x="372" y="1358"/>
                    <a:pt x="370" y="1366"/>
                    <a:pt x="370" y="1374"/>
                  </a:cubicBezTo>
                  <a:lnTo>
                    <a:pt x="354" y="1374"/>
                  </a:lnTo>
                  <a:cubicBezTo>
                    <a:pt x="354" y="1356"/>
                    <a:pt x="361" y="1346"/>
                    <a:pt x="384" y="1346"/>
                  </a:cubicBezTo>
                  <a:cubicBezTo>
                    <a:pt x="399" y="1346"/>
                    <a:pt x="411" y="1352"/>
                    <a:pt x="411" y="1367"/>
                  </a:cubicBezTo>
                  <a:lnTo>
                    <a:pt x="411" y="1416"/>
                  </a:lnTo>
                  <a:lnTo>
                    <a:pt x="411" y="1416"/>
                  </a:lnTo>
                  <a:close/>
                  <a:moveTo>
                    <a:pt x="304" y="1348"/>
                  </a:moveTo>
                  <a:lnTo>
                    <a:pt x="304" y="1348"/>
                  </a:lnTo>
                  <a:lnTo>
                    <a:pt x="316" y="1348"/>
                  </a:lnTo>
                  <a:lnTo>
                    <a:pt x="316" y="1324"/>
                  </a:lnTo>
                  <a:lnTo>
                    <a:pt x="333" y="1324"/>
                  </a:lnTo>
                  <a:lnTo>
                    <a:pt x="333" y="1348"/>
                  </a:lnTo>
                  <a:lnTo>
                    <a:pt x="347" y="1348"/>
                  </a:lnTo>
                  <a:lnTo>
                    <a:pt x="347" y="1361"/>
                  </a:lnTo>
                  <a:lnTo>
                    <a:pt x="333" y="1361"/>
                  </a:lnTo>
                  <a:lnTo>
                    <a:pt x="333" y="1412"/>
                  </a:lnTo>
                  <a:cubicBezTo>
                    <a:pt x="333" y="1419"/>
                    <a:pt x="335" y="1421"/>
                    <a:pt x="341" y="1421"/>
                  </a:cubicBezTo>
                  <a:cubicBezTo>
                    <a:pt x="343" y="1421"/>
                    <a:pt x="345" y="1421"/>
                    <a:pt x="347" y="1421"/>
                  </a:cubicBezTo>
                  <a:lnTo>
                    <a:pt x="347" y="1434"/>
                  </a:lnTo>
                  <a:cubicBezTo>
                    <a:pt x="343" y="1435"/>
                    <a:pt x="339" y="1435"/>
                    <a:pt x="333" y="1435"/>
                  </a:cubicBezTo>
                  <a:cubicBezTo>
                    <a:pt x="321" y="1435"/>
                    <a:pt x="316" y="1432"/>
                    <a:pt x="316" y="1414"/>
                  </a:cubicBezTo>
                  <a:lnTo>
                    <a:pt x="316" y="1361"/>
                  </a:lnTo>
                  <a:lnTo>
                    <a:pt x="304" y="1361"/>
                  </a:lnTo>
                  <a:lnTo>
                    <a:pt x="304" y="1348"/>
                  </a:lnTo>
                  <a:lnTo>
                    <a:pt x="304" y="1348"/>
                  </a:lnTo>
                  <a:close/>
                  <a:moveTo>
                    <a:pt x="247" y="1399"/>
                  </a:moveTo>
                  <a:lnTo>
                    <a:pt x="247" y="1399"/>
                  </a:lnTo>
                  <a:lnTo>
                    <a:pt x="247" y="1402"/>
                  </a:lnTo>
                  <a:cubicBezTo>
                    <a:pt x="247" y="1416"/>
                    <a:pt x="253" y="1423"/>
                    <a:pt x="266" y="1423"/>
                  </a:cubicBezTo>
                  <a:cubicBezTo>
                    <a:pt x="277" y="1423"/>
                    <a:pt x="283" y="1415"/>
                    <a:pt x="283" y="1406"/>
                  </a:cubicBezTo>
                  <a:cubicBezTo>
                    <a:pt x="283" y="1394"/>
                    <a:pt x="277" y="1389"/>
                    <a:pt x="267" y="1386"/>
                  </a:cubicBezTo>
                  <a:lnTo>
                    <a:pt x="254" y="1382"/>
                  </a:lnTo>
                  <a:cubicBezTo>
                    <a:pt x="238" y="1375"/>
                    <a:pt x="231" y="1367"/>
                    <a:pt x="231" y="1350"/>
                  </a:cubicBezTo>
                  <a:cubicBezTo>
                    <a:pt x="231" y="1330"/>
                    <a:pt x="245" y="1318"/>
                    <a:pt x="266" y="1318"/>
                  </a:cubicBezTo>
                  <a:cubicBezTo>
                    <a:pt x="295" y="1318"/>
                    <a:pt x="298" y="1336"/>
                    <a:pt x="298" y="1348"/>
                  </a:cubicBezTo>
                  <a:lnTo>
                    <a:pt x="298" y="1351"/>
                  </a:lnTo>
                  <a:lnTo>
                    <a:pt x="280" y="1351"/>
                  </a:lnTo>
                  <a:lnTo>
                    <a:pt x="280" y="1348"/>
                  </a:lnTo>
                  <a:cubicBezTo>
                    <a:pt x="280" y="1338"/>
                    <a:pt x="275" y="1332"/>
                    <a:pt x="264" y="1332"/>
                  </a:cubicBezTo>
                  <a:cubicBezTo>
                    <a:pt x="256" y="1332"/>
                    <a:pt x="249" y="1336"/>
                    <a:pt x="249" y="1348"/>
                  </a:cubicBezTo>
                  <a:cubicBezTo>
                    <a:pt x="249" y="1358"/>
                    <a:pt x="254" y="1363"/>
                    <a:pt x="266" y="1368"/>
                  </a:cubicBezTo>
                  <a:lnTo>
                    <a:pt x="278" y="1372"/>
                  </a:lnTo>
                  <a:cubicBezTo>
                    <a:pt x="294" y="1378"/>
                    <a:pt x="301" y="1387"/>
                    <a:pt x="301" y="1402"/>
                  </a:cubicBezTo>
                  <a:cubicBezTo>
                    <a:pt x="301" y="1426"/>
                    <a:pt x="287" y="1436"/>
                    <a:pt x="264" y="1436"/>
                  </a:cubicBezTo>
                  <a:cubicBezTo>
                    <a:pt x="235" y="1436"/>
                    <a:pt x="229" y="1418"/>
                    <a:pt x="229" y="1402"/>
                  </a:cubicBezTo>
                  <a:lnTo>
                    <a:pt x="229" y="1399"/>
                  </a:lnTo>
                  <a:lnTo>
                    <a:pt x="247" y="1399"/>
                  </a:lnTo>
                  <a:lnTo>
                    <a:pt x="247" y="1399"/>
                  </a:lnTo>
                  <a:close/>
                  <a:moveTo>
                    <a:pt x="404" y="8"/>
                  </a:moveTo>
                  <a:lnTo>
                    <a:pt x="404" y="8"/>
                  </a:lnTo>
                  <a:cubicBezTo>
                    <a:pt x="363" y="16"/>
                    <a:pt x="336" y="56"/>
                    <a:pt x="344" y="97"/>
                  </a:cubicBezTo>
                  <a:cubicBezTo>
                    <a:pt x="353" y="138"/>
                    <a:pt x="393" y="165"/>
                    <a:pt x="434" y="157"/>
                  </a:cubicBezTo>
                  <a:cubicBezTo>
                    <a:pt x="475" y="148"/>
                    <a:pt x="502" y="108"/>
                    <a:pt x="494" y="67"/>
                  </a:cubicBezTo>
                  <a:cubicBezTo>
                    <a:pt x="485" y="26"/>
                    <a:pt x="445" y="0"/>
                    <a:pt x="404" y="8"/>
                  </a:cubicBezTo>
                  <a:lnTo>
                    <a:pt x="404" y="8"/>
                  </a:lnTo>
                  <a:close/>
                  <a:moveTo>
                    <a:pt x="947" y="1117"/>
                  </a:moveTo>
                  <a:lnTo>
                    <a:pt x="947" y="1117"/>
                  </a:lnTo>
                  <a:lnTo>
                    <a:pt x="947" y="1117"/>
                  </a:lnTo>
                  <a:lnTo>
                    <a:pt x="1045" y="632"/>
                  </a:lnTo>
                  <a:cubicBezTo>
                    <a:pt x="1045" y="631"/>
                    <a:pt x="1045" y="631"/>
                    <a:pt x="1045" y="630"/>
                  </a:cubicBezTo>
                  <a:cubicBezTo>
                    <a:pt x="1059" y="567"/>
                    <a:pt x="1121" y="516"/>
                    <a:pt x="1184" y="516"/>
                  </a:cubicBezTo>
                  <a:lnTo>
                    <a:pt x="1207" y="516"/>
                  </a:lnTo>
                  <a:cubicBezTo>
                    <a:pt x="1271" y="516"/>
                    <a:pt x="1313" y="568"/>
                    <a:pt x="1300" y="632"/>
                  </a:cubicBezTo>
                  <a:lnTo>
                    <a:pt x="1202" y="1117"/>
                  </a:lnTo>
                  <a:lnTo>
                    <a:pt x="1342" y="1117"/>
                  </a:lnTo>
                  <a:lnTo>
                    <a:pt x="1439" y="632"/>
                  </a:lnTo>
                  <a:cubicBezTo>
                    <a:pt x="1468" y="491"/>
                    <a:pt x="1376" y="376"/>
                    <a:pt x="1235" y="376"/>
                  </a:cubicBezTo>
                  <a:lnTo>
                    <a:pt x="1212" y="376"/>
                  </a:lnTo>
                  <a:cubicBezTo>
                    <a:pt x="1139" y="376"/>
                    <a:pt x="1067" y="407"/>
                    <a:pt x="1010" y="457"/>
                  </a:cubicBezTo>
                  <a:cubicBezTo>
                    <a:pt x="973" y="407"/>
                    <a:pt x="913" y="376"/>
                    <a:pt x="840" y="376"/>
                  </a:cubicBezTo>
                  <a:lnTo>
                    <a:pt x="818" y="376"/>
                  </a:lnTo>
                  <a:cubicBezTo>
                    <a:pt x="676" y="376"/>
                    <a:pt x="538" y="491"/>
                    <a:pt x="510" y="632"/>
                  </a:cubicBezTo>
                  <a:lnTo>
                    <a:pt x="412" y="1117"/>
                  </a:lnTo>
                  <a:lnTo>
                    <a:pt x="552" y="1117"/>
                  </a:lnTo>
                  <a:lnTo>
                    <a:pt x="650" y="632"/>
                  </a:lnTo>
                  <a:cubicBezTo>
                    <a:pt x="663" y="568"/>
                    <a:pt x="725" y="516"/>
                    <a:pt x="790" y="516"/>
                  </a:cubicBezTo>
                  <a:lnTo>
                    <a:pt x="812" y="516"/>
                  </a:lnTo>
                  <a:cubicBezTo>
                    <a:pt x="876" y="516"/>
                    <a:pt x="917" y="567"/>
                    <a:pt x="905" y="630"/>
                  </a:cubicBezTo>
                  <a:cubicBezTo>
                    <a:pt x="905" y="631"/>
                    <a:pt x="905" y="631"/>
                    <a:pt x="905" y="632"/>
                  </a:cubicBezTo>
                  <a:lnTo>
                    <a:pt x="807" y="1117"/>
                  </a:lnTo>
                  <a:lnTo>
                    <a:pt x="947" y="1117"/>
                  </a:lnTo>
                  <a:lnTo>
                    <a:pt x="947" y="1117"/>
                  </a:lnTo>
                  <a:close/>
                  <a:moveTo>
                    <a:pt x="281" y="388"/>
                  </a:moveTo>
                  <a:lnTo>
                    <a:pt x="281" y="388"/>
                  </a:lnTo>
                  <a:lnTo>
                    <a:pt x="153" y="1067"/>
                  </a:lnTo>
                  <a:cubicBezTo>
                    <a:pt x="138" y="1142"/>
                    <a:pt x="118" y="1155"/>
                    <a:pt x="78" y="1155"/>
                  </a:cubicBezTo>
                  <a:cubicBezTo>
                    <a:pt x="61" y="1155"/>
                    <a:pt x="47" y="1155"/>
                    <a:pt x="31" y="1153"/>
                  </a:cubicBezTo>
                  <a:lnTo>
                    <a:pt x="22" y="1151"/>
                  </a:lnTo>
                  <a:lnTo>
                    <a:pt x="0" y="1268"/>
                  </a:lnTo>
                  <a:lnTo>
                    <a:pt x="6" y="1269"/>
                  </a:lnTo>
                  <a:cubicBezTo>
                    <a:pt x="25" y="1273"/>
                    <a:pt x="45" y="1275"/>
                    <a:pt x="68" y="1275"/>
                  </a:cubicBezTo>
                  <a:cubicBezTo>
                    <a:pt x="184" y="1275"/>
                    <a:pt x="261" y="1208"/>
                    <a:pt x="284" y="1086"/>
                  </a:cubicBezTo>
                  <a:lnTo>
                    <a:pt x="417" y="388"/>
                  </a:lnTo>
                  <a:lnTo>
                    <a:pt x="281" y="388"/>
                  </a:lnTo>
                  <a:lnTo>
                    <a:pt x="281" y="388"/>
                  </a:lnTo>
                  <a:close/>
                  <a:moveTo>
                    <a:pt x="1758" y="1011"/>
                  </a:moveTo>
                  <a:lnTo>
                    <a:pt x="1758" y="1011"/>
                  </a:lnTo>
                  <a:cubicBezTo>
                    <a:pt x="1944" y="1011"/>
                    <a:pt x="2001" y="826"/>
                    <a:pt x="2017" y="746"/>
                  </a:cubicBezTo>
                  <a:cubicBezTo>
                    <a:pt x="2042" y="621"/>
                    <a:pt x="2001" y="494"/>
                    <a:pt x="1853" y="494"/>
                  </a:cubicBezTo>
                  <a:cubicBezTo>
                    <a:pt x="1698" y="494"/>
                    <a:pt x="1617" y="627"/>
                    <a:pt x="1592" y="752"/>
                  </a:cubicBezTo>
                  <a:cubicBezTo>
                    <a:pt x="1580" y="812"/>
                    <a:pt x="1557" y="1011"/>
                    <a:pt x="1758" y="1011"/>
                  </a:cubicBezTo>
                  <a:lnTo>
                    <a:pt x="1758" y="1011"/>
                  </a:lnTo>
                  <a:close/>
                  <a:moveTo>
                    <a:pt x="2157" y="754"/>
                  </a:moveTo>
                  <a:lnTo>
                    <a:pt x="2157" y="754"/>
                  </a:lnTo>
                  <a:cubicBezTo>
                    <a:pt x="2112" y="983"/>
                    <a:pt x="1951" y="1131"/>
                    <a:pt x="1747" y="1131"/>
                  </a:cubicBezTo>
                  <a:cubicBezTo>
                    <a:pt x="1673" y="1131"/>
                    <a:pt x="1583" y="1104"/>
                    <a:pt x="1541" y="1033"/>
                  </a:cubicBezTo>
                  <a:cubicBezTo>
                    <a:pt x="1536" y="1061"/>
                    <a:pt x="1510" y="1200"/>
                    <a:pt x="1497" y="1270"/>
                  </a:cubicBezTo>
                  <a:lnTo>
                    <a:pt x="1362" y="1270"/>
                  </a:lnTo>
                  <a:lnTo>
                    <a:pt x="1533" y="390"/>
                  </a:lnTo>
                  <a:lnTo>
                    <a:pt x="1668" y="390"/>
                  </a:lnTo>
                  <a:cubicBezTo>
                    <a:pt x="1668" y="390"/>
                    <a:pt x="1658" y="441"/>
                    <a:pt x="1652" y="469"/>
                  </a:cubicBezTo>
                  <a:cubicBezTo>
                    <a:pt x="1706" y="408"/>
                    <a:pt x="1792" y="374"/>
                    <a:pt x="1894" y="374"/>
                  </a:cubicBezTo>
                  <a:cubicBezTo>
                    <a:pt x="2099" y="374"/>
                    <a:pt x="2203" y="523"/>
                    <a:pt x="2157" y="754"/>
                  </a:cubicBezTo>
                  <a:close/>
                </a:path>
              </a:pathLst>
            </a:custGeom>
            <a:grpFill/>
            <a:ln w="0">
              <a:noFill/>
              <a:prstDash val="solid"/>
              <a:round/>
              <a:headEnd/>
              <a:tailEnd/>
            </a:ln>
          </p:spPr>
          <p:txBody>
            <a:bodyPr vert="horz" wrap="square" lIns="91440" tIns="45720" rIns="91440" bIns="45720" numCol="1" anchor="t" anchorCtr="0" compatLnSpc="1">
              <a:prstTxWarp prst="textNoShape">
                <a:avLst/>
              </a:prstTxWarp>
            </a:bodyPr>
            <a:lstStyle/>
            <a:p>
              <a:endParaRPr lang="en-US" sz="1013"/>
            </a:p>
          </p:txBody>
        </p:sp>
      </p:grpSp>
      <p:sp>
        <p:nvSpPr>
          <p:cNvPr id="10" name="TextBox 3">
            <a:extLst>
              <a:ext uri="{FF2B5EF4-FFF2-40B4-BE49-F238E27FC236}">
                <a16:creationId xmlns:a16="http://schemas.microsoft.com/office/drawing/2014/main" id="{5C1FA37F-8BDD-BA47-A0E5-B405D7890A14}"/>
              </a:ext>
            </a:extLst>
          </p:cNvPr>
          <p:cNvSpPr txBox="1">
            <a:spLocks noChangeAspect="1"/>
          </p:cNvSpPr>
          <p:nvPr/>
        </p:nvSpPr>
        <p:spPr>
          <a:xfrm>
            <a:off x="3310128" y="4968932"/>
            <a:ext cx="2514600" cy="135550"/>
          </a:xfrm>
          <a:prstGeom prst="rect">
            <a:avLst/>
          </a:prstGeom>
          <a:noFill/>
        </p:spPr>
        <p:txBody>
          <a:bodyPr wrap="square" anchor="b" anchorCtr="0">
            <a:spAutoFit/>
          </a:bodyPr>
          <a:lstStyle/>
          <a:p>
            <a:pPr marL="0" marR="0" lvl="0" indent="0" algn="ctr" defTabSz="154301" rtl="0" eaLnBrk="0" fontAlgn="auto" latinLnBrk="0" hangingPunct="0">
              <a:lnSpc>
                <a:spcPct val="100000"/>
              </a:lnSpc>
              <a:spcBef>
                <a:spcPts val="0"/>
              </a:spcBef>
              <a:spcAft>
                <a:spcPts val="0"/>
              </a:spcAft>
              <a:buClrTx/>
              <a:buSzTx/>
              <a:buFontTx/>
              <a:buNone/>
              <a:tabLst/>
              <a:defRPr/>
            </a:pPr>
            <a:r>
              <a:rPr kumimoji="0" lang="en-US" sz="281" b="0" i="0" u="none" strike="noStrike" kern="300" cap="none" spc="28" normalizeH="0" baseline="0" noProof="0" dirty="0">
                <a:ln>
                  <a:noFill/>
                </a:ln>
                <a:solidFill>
                  <a:schemeClr val="accent2">
                    <a:lumMod val="20000"/>
                    <a:lumOff val="80000"/>
                  </a:schemeClr>
                </a:solidFill>
                <a:effectLst/>
                <a:uLnTx/>
                <a:uFillTx/>
                <a:latin typeface="+mn-lt"/>
                <a:ea typeface="Calibri" charset="0"/>
                <a:cs typeface="Arial" panose="020B0604020202020204" pitchFamily="34" charset="0"/>
              </a:rPr>
              <a:t>Copyright © SAS Institute Inc. All rights reserved.</a:t>
            </a:r>
          </a:p>
        </p:txBody>
      </p:sp>
    </p:spTree>
    <p:extLst>
      <p:ext uri="{BB962C8B-B14F-4D97-AF65-F5344CB8AC3E}">
        <p14:creationId xmlns:p14="http://schemas.microsoft.com/office/powerpoint/2010/main" val="133101675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Image Only">
    <p:spTree>
      <p:nvGrpSpPr>
        <p:cNvPr id="1" name=""/>
        <p:cNvGrpSpPr/>
        <p:nvPr/>
      </p:nvGrpSpPr>
      <p:grpSpPr>
        <a:xfrm>
          <a:off x="0" y="0"/>
          <a:ext cx="0" cy="0"/>
          <a:chOff x="0" y="0"/>
          <a:chExt cx="0" cy="0"/>
        </a:xfrm>
      </p:grpSpPr>
    </p:spTree>
    <p:extLst>
      <p:ext uri="{BB962C8B-B14F-4D97-AF65-F5344CB8AC3E}">
        <p14:creationId xmlns:p14="http://schemas.microsoft.com/office/powerpoint/2010/main" val="9783767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emf"/><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5" name="Title Placeholder 1"/>
          <p:cNvSpPr>
            <a:spLocks noGrp="1"/>
          </p:cNvSpPr>
          <p:nvPr>
            <p:ph type="title"/>
          </p:nvPr>
        </p:nvSpPr>
        <p:spPr>
          <a:xfrm>
            <a:off x="274319" y="205740"/>
            <a:ext cx="8572500" cy="276999"/>
          </a:xfrm>
          <a:prstGeom prst="rect">
            <a:avLst/>
          </a:prstGeom>
        </p:spPr>
        <p:txBody>
          <a:bodyPr vert="horz" wrap="none" lIns="0" tIns="0" rIns="0" bIns="0" rtlCol="0" anchor="ctr" anchorCtr="0">
            <a:noAutofit/>
          </a:bodyPr>
          <a:lstStyle/>
          <a:p>
            <a:pPr lvl="0"/>
            <a:r>
              <a:rPr lang="en-US"/>
              <a:t>Click to edit Master title style</a:t>
            </a:r>
            <a:endParaRPr lang="en-US" dirty="0"/>
          </a:p>
        </p:txBody>
      </p:sp>
      <p:sp>
        <p:nvSpPr>
          <p:cNvPr id="3" name="Text Placeholder 2"/>
          <p:cNvSpPr>
            <a:spLocks noGrp="1"/>
          </p:cNvSpPr>
          <p:nvPr>
            <p:ph type="body" idx="1"/>
          </p:nvPr>
        </p:nvSpPr>
        <p:spPr>
          <a:xfrm>
            <a:off x="274320" y="617221"/>
            <a:ext cx="8572500" cy="659411"/>
          </a:xfrm>
          <a:prstGeom prst="rect">
            <a:avLst/>
          </a:prstGeom>
        </p:spPr>
        <p:txBody>
          <a:bodyPr vert="horz" wrap="square" lIns="0" tIns="0" rIns="0" bIns="0" rtlCol="0" anchor="t" anchorCtr="0">
            <a:spAutoFit/>
          </a:bodyPr>
          <a:lstStyle/>
          <a:p>
            <a:pPr lvl="0"/>
            <a:r>
              <a:rPr lang="en-US" dirty="0"/>
              <a:t>Click to add text or click an icon to add other content types.	</a:t>
            </a:r>
          </a:p>
          <a:p>
            <a:pPr lvl="1"/>
            <a:r>
              <a:rPr lang="en-US" dirty="0"/>
              <a:t>Second level</a:t>
            </a:r>
          </a:p>
          <a:p>
            <a:pPr lvl="2"/>
            <a:r>
              <a:rPr lang="en-US" dirty="0"/>
              <a:t>Third level</a:t>
            </a:r>
          </a:p>
        </p:txBody>
      </p:sp>
      <p:sp>
        <p:nvSpPr>
          <p:cNvPr id="8" name="TextBox 4"/>
          <p:cNvSpPr txBox="1"/>
          <p:nvPr/>
        </p:nvSpPr>
        <p:spPr>
          <a:xfrm>
            <a:off x="3773686" y="4946385"/>
            <a:ext cx="1587486" cy="86627"/>
          </a:xfrm>
          <a:prstGeom prst="rect">
            <a:avLst/>
          </a:prstGeom>
          <a:noFill/>
        </p:spPr>
        <p:txBody>
          <a:bodyPr wrap="none" lIns="0" tIns="0" rIns="0" bIns="0" anchor="ctr" anchorCtr="1">
            <a:spAutoFit/>
          </a:bodyPr>
          <a:lstStyle/>
          <a:p>
            <a:pPr marL="0" marR="0" lvl="0" indent="0" algn="ctr" defTabSz="154305" rtl="0" eaLnBrk="0" fontAlgn="auto" latinLnBrk="0" hangingPunct="0">
              <a:lnSpc>
                <a:spcPct val="100000"/>
              </a:lnSpc>
              <a:spcBef>
                <a:spcPts val="0"/>
              </a:spcBef>
              <a:spcAft>
                <a:spcPts val="0"/>
              </a:spcAft>
              <a:buClrTx/>
              <a:buSzTx/>
              <a:buFontTx/>
              <a:buNone/>
              <a:tabLst/>
              <a:defRPr/>
            </a:pPr>
            <a:r>
              <a:rPr kumimoji="0" lang="en-US" sz="563" b="0" i="0" u="none" strike="noStrike" kern="300" cap="none" spc="28" normalizeH="0" baseline="0" dirty="0">
                <a:ln>
                  <a:noFill/>
                </a:ln>
                <a:solidFill>
                  <a:schemeClr val="bg1">
                    <a:lumMod val="65000"/>
                  </a:schemeClr>
                </a:solidFill>
                <a:effectLst/>
                <a:uLnTx/>
                <a:uFillTx/>
                <a:latin typeface="+mn-lt"/>
                <a:ea typeface="Calibri" charset="0"/>
                <a:cs typeface="Arial" panose="020B0604020202020204" pitchFamily="34" charset="0"/>
              </a:rPr>
              <a:t>Copyright © SAS Institute Inc. All rights reserved.</a:t>
            </a:r>
          </a:p>
        </p:txBody>
      </p:sp>
      <p:pic>
        <p:nvPicPr>
          <p:cNvPr id="2" name="Picture 1">
            <a:extLst>
              <a:ext uri="{FF2B5EF4-FFF2-40B4-BE49-F238E27FC236}">
                <a16:creationId xmlns:a16="http://schemas.microsoft.com/office/drawing/2014/main" id="{5F2D94A2-97DB-B74E-991F-496A36665838}"/>
              </a:ext>
            </a:extLst>
          </p:cNvPr>
          <p:cNvPicPr>
            <a:picLocks noChangeAspect="1"/>
          </p:cNvPicPr>
          <p:nvPr/>
        </p:nvPicPr>
        <p:blipFill>
          <a:blip r:embed="rId12"/>
          <a:stretch>
            <a:fillRect/>
          </a:stretch>
        </p:blipFill>
        <p:spPr>
          <a:xfrm>
            <a:off x="8454149" y="4742763"/>
            <a:ext cx="470862" cy="274429"/>
          </a:xfrm>
          <a:prstGeom prst="rect">
            <a:avLst/>
          </a:prstGeom>
        </p:spPr>
      </p:pic>
    </p:spTree>
    <p:extLst>
      <p:ext uri="{BB962C8B-B14F-4D97-AF65-F5344CB8AC3E}">
        <p14:creationId xmlns:p14="http://schemas.microsoft.com/office/powerpoint/2010/main" val="1600321430"/>
      </p:ext>
    </p:extLst>
  </p:cSld>
  <p:clrMap bg1="lt1" tx1="dk1" bg2="lt2" tx2="dk2" accent1="accent1" accent2="accent2" accent3="accent3" accent4="accent4" accent5="accent5" accent6="accent6" hlink="hlink" folHlink="folHlink"/>
  <p:sldLayoutIdLst>
    <p:sldLayoutId id="2147484017" r:id="rId1"/>
    <p:sldLayoutId id="2147484018" r:id="rId2"/>
    <p:sldLayoutId id="2147484019" r:id="rId3"/>
    <p:sldLayoutId id="2147484020" r:id="rId4"/>
    <p:sldLayoutId id="2147484021" r:id="rId5"/>
    <p:sldLayoutId id="2147484022" r:id="rId6"/>
    <p:sldLayoutId id="2147484023" r:id="rId7"/>
    <p:sldLayoutId id="2147484024" r:id="rId8"/>
    <p:sldLayoutId id="2147484025" r:id="rId9"/>
    <p:sldLayoutId id="2147484026" r:id="rId10"/>
  </p:sldLayoutIdLst>
  <p:txStyles>
    <p:titleStyle>
      <a:lvl1pPr algn="ctr" defTabSz="102870" rtl="0" eaLnBrk="1" latinLnBrk="0" hangingPunct="1">
        <a:spcBef>
          <a:spcPct val="0"/>
        </a:spcBef>
        <a:buNone/>
        <a:defRPr lang="en-US" sz="1800" kern="1200" cap="none" baseline="0" dirty="0">
          <a:solidFill>
            <a:schemeClr val="tx2"/>
          </a:solidFill>
          <a:latin typeface="+mj-lt"/>
          <a:ea typeface="+mj-ea"/>
          <a:cs typeface="+mj-cs"/>
        </a:defRPr>
      </a:lvl1pPr>
    </p:titleStyle>
    <p:bodyStyle>
      <a:lvl1pPr marL="102870" indent="-102870" algn="l" defTabSz="205740" rtl="0" eaLnBrk="1" latinLnBrk="0" hangingPunct="1">
        <a:lnSpc>
          <a:spcPct val="85000"/>
        </a:lnSpc>
        <a:spcBef>
          <a:spcPts val="450"/>
        </a:spcBef>
        <a:spcAft>
          <a:spcPts val="0"/>
        </a:spcAft>
        <a:buClr>
          <a:schemeClr val="accent1"/>
        </a:buClr>
        <a:buSzPct val="80000"/>
        <a:buFont typeface="Arial" pitchFamily="34" charset="0"/>
        <a:buChar char="•"/>
        <a:defRPr sz="1500" b="0" kern="1200" cap="none" baseline="0">
          <a:solidFill>
            <a:schemeClr val="tx2"/>
          </a:solidFill>
          <a:latin typeface="+mn-lt"/>
          <a:ea typeface="+mn-ea"/>
          <a:cs typeface="+mn-cs"/>
        </a:defRPr>
      </a:lvl1pPr>
      <a:lvl2pPr marL="205740" indent="-102870" algn="l" defTabSz="205740" rtl="0" eaLnBrk="1" latinLnBrk="0" hangingPunct="1">
        <a:lnSpc>
          <a:spcPct val="85000"/>
        </a:lnSpc>
        <a:spcBef>
          <a:spcPts val="450"/>
        </a:spcBef>
        <a:spcAft>
          <a:spcPts val="0"/>
        </a:spcAft>
        <a:buClr>
          <a:schemeClr val="tx1">
            <a:lumMod val="65000"/>
            <a:lumOff val="35000"/>
          </a:schemeClr>
        </a:buClr>
        <a:buSzPct val="80000"/>
        <a:buFont typeface="Arial" pitchFamily="34" charset="0"/>
        <a:buChar char="•"/>
        <a:tabLst/>
        <a:defRPr sz="1350" kern="1200" baseline="0">
          <a:solidFill>
            <a:schemeClr val="tx1">
              <a:lumMod val="65000"/>
              <a:lumOff val="35000"/>
            </a:schemeClr>
          </a:solidFill>
          <a:latin typeface="+mn-lt"/>
          <a:ea typeface="+mn-ea"/>
          <a:cs typeface="+mn-cs"/>
        </a:defRPr>
      </a:lvl2pPr>
      <a:lvl3pPr marL="308610" indent="-102870" algn="l" defTabSz="205740" rtl="0" eaLnBrk="1" latinLnBrk="0" hangingPunct="1">
        <a:lnSpc>
          <a:spcPct val="85000"/>
        </a:lnSpc>
        <a:spcBef>
          <a:spcPts val="450"/>
        </a:spcBef>
        <a:spcAft>
          <a:spcPts val="0"/>
        </a:spcAft>
        <a:buClr>
          <a:schemeClr val="tx1">
            <a:lumMod val="65000"/>
            <a:lumOff val="35000"/>
          </a:schemeClr>
        </a:buClr>
        <a:buSzPct val="100000"/>
        <a:buFont typeface="Calibri" panose="020F0502020204030204" pitchFamily="34" charset="0"/>
        <a:buChar char="-"/>
        <a:defRPr sz="1200" kern="1200" baseline="0">
          <a:solidFill>
            <a:schemeClr val="tx1">
              <a:lumMod val="65000"/>
              <a:lumOff val="35000"/>
            </a:schemeClr>
          </a:solidFill>
          <a:latin typeface="+mn-lt"/>
          <a:ea typeface="+mn-ea"/>
          <a:cs typeface="+mn-cs"/>
        </a:defRPr>
      </a:lvl3pPr>
      <a:lvl4pPr marL="411480" indent="-102870" algn="l" defTabSz="205740" rtl="0" eaLnBrk="1" latinLnBrk="0" hangingPunct="1">
        <a:lnSpc>
          <a:spcPct val="120000"/>
        </a:lnSpc>
        <a:spcBef>
          <a:spcPts val="0"/>
        </a:spcBef>
        <a:buClr>
          <a:schemeClr val="tx1">
            <a:lumMod val="65000"/>
            <a:lumOff val="35000"/>
          </a:schemeClr>
        </a:buClr>
        <a:buSzPct val="100000"/>
        <a:buFont typeface="Calibri" panose="020F0502020204030204" pitchFamily="34" charset="0"/>
        <a:buChar char="-"/>
        <a:defRPr sz="675" kern="1200" baseline="0">
          <a:solidFill>
            <a:schemeClr val="tx1">
              <a:lumMod val="65000"/>
              <a:lumOff val="35000"/>
            </a:schemeClr>
          </a:solidFill>
          <a:latin typeface="+mn-lt"/>
          <a:ea typeface="+mn-ea"/>
          <a:cs typeface="+mn-cs"/>
        </a:defRPr>
      </a:lvl4pPr>
      <a:lvl5pPr marL="514350" indent="-102870" algn="l" defTabSz="205740" rtl="0" eaLnBrk="1" latinLnBrk="0" hangingPunct="1">
        <a:lnSpc>
          <a:spcPct val="120000"/>
        </a:lnSpc>
        <a:spcBef>
          <a:spcPts val="0"/>
        </a:spcBef>
        <a:buClr>
          <a:schemeClr val="tx1">
            <a:lumMod val="65000"/>
            <a:lumOff val="35000"/>
          </a:schemeClr>
        </a:buClr>
        <a:buSzPct val="100000"/>
        <a:buFont typeface="Calibri" panose="020F0502020204030204" pitchFamily="34" charset="0"/>
        <a:buChar char="-"/>
        <a:defRPr sz="563" kern="1200" baseline="0">
          <a:solidFill>
            <a:schemeClr val="tx1">
              <a:lumMod val="65000"/>
              <a:lumOff val="35000"/>
            </a:schemeClr>
          </a:solidFill>
          <a:latin typeface="+mn-lt"/>
          <a:ea typeface="+mn-ea"/>
          <a:cs typeface="+mn-cs"/>
        </a:defRPr>
      </a:lvl5pPr>
      <a:lvl6pPr marL="617220" indent="-102870" algn="l" defTabSz="2057400" rtl="0" eaLnBrk="1" latinLnBrk="0" hangingPunct="1">
        <a:lnSpc>
          <a:spcPct val="120000"/>
        </a:lnSpc>
        <a:spcBef>
          <a:spcPts val="0"/>
        </a:spcBef>
        <a:buClr>
          <a:schemeClr val="accent1"/>
        </a:buClr>
        <a:buSzPct val="80000"/>
        <a:buFont typeface="Arial" pitchFamily="34" charset="0"/>
        <a:buChar char="•"/>
        <a:defRPr sz="563" kern="1200">
          <a:solidFill>
            <a:schemeClr val="tx2"/>
          </a:solidFill>
          <a:latin typeface="+mn-lt"/>
          <a:ea typeface="+mn-ea"/>
          <a:cs typeface="+mn-cs"/>
        </a:defRPr>
      </a:lvl6pPr>
      <a:lvl7pPr marL="720090" indent="-102870" algn="l" defTabSz="2057400" rtl="0" eaLnBrk="1" latinLnBrk="0" hangingPunct="1">
        <a:lnSpc>
          <a:spcPct val="120000"/>
        </a:lnSpc>
        <a:spcBef>
          <a:spcPts val="0"/>
        </a:spcBef>
        <a:buClr>
          <a:schemeClr val="accent1"/>
        </a:buClr>
        <a:buSzPct val="80000"/>
        <a:buFont typeface="Arial" pitchFamily="34" charset="0"/>
        <a:buChar char="•"/>
        <a:defRPr sz="563" kern="1200">
          <a:solidFill>
            <a:schemeClr val="tx2"/>
          </a:solidFill>
          <a:latin typeface="+mn-lt"/>
          <a:ea typeface="+mn-ea"/>
          <a:cs typeface="+mn-cs"/>
        </a:defRPr>
      </a:lvl7pPr>
      <a:lvl8pPr marL="822960" indent="-102870" algn="l" defTabSz="514350" rtl="0" eaLnBrk="1" latinLnBrk="0" hangingPunct="1">
        <a:lnSpc>
          <a:spcPct val="120000"/>
        </a:lnSpc>
        <a:spcBef>
          <a:spcPts val="0"/>
        </a:spcBef>
        <a:buClr>
          <a:schemeClr val="accent1"/>
        </a:buClr>
        <a:buSzPct val="80000"/>
        <a:buFont typeface="Arial" pitchFamily="34" charset="0"/>
        <a:buChar char="•"/>
        <a:defRPr sz="563" kern="1200">
          <a:solidFill>
            <a:schemeClr val="tx2"/>
          </a:solidFill>
          <a:latin typeface="+mn-lt"/>
          <a:ea typeface="+mn-ea"/>
          <a:cs typeface="+mn-cs"/>
        </a:defRPr>
      </a:lvl8pPr>
      <a:lvl9pPr marL="925830" indent="-102870" algn="l" defTabSz="205740" rtl="0" eaLnBrk="1" latinLnBrk="0" hangingPunct="1">
        <a:lnSpc>
          <a:spcPct val="120000"/>
        </a:lnSpc>
        <a:spcBef>
          <a:spcPts val="0"/>
        </a:spcBef>
        <a:buClr>
          <a:schemeClr val="accent1"/>
        </a:buClr>
        <a:buSzPct val="80000"/>
        <a:buFont typeface="Arial" pitchFamily="34" charset="0"/>
        <a:buChar char="•"/>
        <a:defRPr sz="563" kern="1200">
          <a:solidFill>
            <a:schemeClr val="tx2"/>
          </a:solidFill>
          <a:latin typeface="+mn-lt"/>
          <a:ea typeface="+mn-ea"/>
          <a:cs typeface="+mn-cs"/>
        </a:defRPr>
      </a:lvl9pPr>
    </p:bodyStyle>
    <p:otherStyle>
      <a:defPPr>
        <a:defRPr lang="en-US"/>
      </a:defPPr>
      <a:lvl1pPr marL="0" algn="l" defTabSz="514350" rtl="0" eaLnBrk="1" latinLnBrk="0" hangingPunct="1">
        <a:defRPr sz="1013" kern="1200">
          <a:solidFill>
            <a:schemeClr val="tx1"/>
          </a:solidFill>
          <a:latin typeface="+mn-lt"/>
          <a:ea typeface="+mn-ea"/>
          <a:cs typeface="+mn-cs"/>
        </a:defRPr>
      </a:lvl1pPr>
      <a:lvl2pPr marL="257175" algn="l" defTabSz="514350" rtl="0" eaLnBrk="1" latinLnBrk="0" hangingPunct="1">
        <a:defRPr sz="1013" kern="1200">
          <a:solidFill>
            <a:schemeClr val="tx1"/>
          </a:solidFill>
          <a:latin typeface="+mn-lt"/>
          <a:ea typeface="+mn-ea"/>
          <a:cs typeface="+mn-cs"/>
        </a:defRPr>
      </a:lvl2pPr>
      <a:lvl3pPr marL="514350" algn="l" defTabSz="514350" rtl="0" eaLnBrk="1" latinLnBrk="0" hangingPunct="1">
        <a:defRPr sz="1013" kern="1200">
          <a:solidFill>
            <a:schemeClr val="tx1"/>
          </a:solidFill>
          <a:latin typeface="+mn-lt"/>
          <a:ea typeface="+mn-ea"/>
          <a:cs typeface="+mn-cs"/>
        </a:defRPr>
      </a:lvl3pPr>
      <a:lvl4pPr marL="771525" algn="l" defTabSz="514350" rtl="0" eaLnBrk="1" latinLnBrk="0" hangingPunct="1">
        <a:defRPr sz="1013" kern="1200">
          <a:solidFill>
            <a:schemeClr val="tx1"/>
          </a:solidFill>
          <a:latin typeface="+mn-lt"/>
          <a:ea typeface="+mn-ea"/>
          <a:cs typeface="+mn-cs"/>
        </a:defRPr>
      </a:lvl4pPr>
      <a:lvl5pPr marL="1028700" algn="l" defTabSz="514350" rtl="0" eaLnBrk="1" latinLnBrk="0" hangingPunct="1">
        <a:defRPr sz="1013" kern="1200">
          <a:solidFill>
            <a:schemeClr val="tx1"/>
          </a:solidFill>
          <a:latin typeface="+mn-lt"/>
          <a:ea typeface="+mn-ea"/>
          <a:cs typeface="+mn-cs"/>
        </a:defRPr>
      </a:lvl5pPr>
      <a:lvl6pPr marL="1285875" algn="l" defTabSz="514350" rtl="0" eaLnBrk="1" latinLnBrk="0" hangingPunct="1">
        <a:defRPr sz="1013" kern="1200">
          <a:solidFill>
            <a:schemeClr val="tx1"/>
          </a:solidFill>
          <a:latin typeface="+mn-lt"/>
          <a:ea typeface="+mn-ea"/>
          <a:cs typeface="+mn-cs"/>
        </a:defRPr>
      </a:lvl6pPr>
      <a:lvl7pPr marL="1543050" algn="l" defTabSz="514350" rtl="0" eaLnBrk="1" latinLnBrk="0" hangingPunct="1">
        <a:defRPr sz="1013" kern="1200">
          <a:solidFill>
            <a:schemeClr val="tx1"/>
          </a:solidFill>
          <a:latin typeface="+mn-lt"/>
          <a:ea typeface="+mn-ea"/>
          <a:cs typeface="+mn-cs"/>
        </a:defRPr>
      </a:lvl7pPr>
      <a:lvl8pPr marL="1800225" algn="l" defTabSz="514350" rtl="0" eaLnBrk="1" latinLnBrk="0" hangingPunct="1">
        <a:defRPr sz="1013" kern="1200">
          <a:solidFill>
            <a:schemeClr val="tx1"/>
          </a:solidFill>
          <a:latin typeface="+mn-lt"/>
          <a:ea typeface="+mn-ea"/>
          <a:cs typeface="+mn-cs"/>
        </a:defRPr>
      </a:lvl8pPr>
      <a:lvl9pPr marL="2057400" algn="l" defTabSz="514350"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sldGuideLst>
    </p:ext>
  </p:extLst>
</p:sldMaster>
</file>

<file path=ppt/slides/_rels/slide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3" Type="http://schemas.openxmlformats.org/officeDocument/2006/relationships/image" Target="../media/image10.png"/><Relationship Id="rId7" Type="http://schemas.openxmlformats.org/officeDocument/2006/relationships/image" Target="../media/image14.png"/><Relationship Id="rId2" Type="http://schemas.openxmlformats.org/officeDocument/2006/relationships/image" Target="../media/image9.png"/><Relationship Id="rId1" Type="http://schemas.openxmlformats.org/officeDocument/2006/relationships/slideLayout" Target="../slideLayouts/slideLayout3.xml"/><Relationship Id="rId6" Type="http://schemas.openxmlformats.org/officeDocument/2006/relationships/image" Target="../media/image13.png"/><Relationship Id="rId5" Type="http://schemas.openxmlformats.org/officeDocument/2006/relationships/image" Target="../media/image12.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png"/><Relationship Id="rId1" Type="http://schemas.openxmlformats.org/officeDocument/2006/relationships/slideLayout" Target="../slideLayouts/slideLayout3.xml"/><Relationship Id="rId4" Type="http://schemas.openxmlformats.org/officeDocument/2006/relationships/image" Target="../media/image17.png"/></Relationships>
</file>

<file path=ppt/slides/_rels/slide9.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54DCFB-20CD-41F3-9EDA-1433CEEAA084}"/>
              </a:ext>
            </a:extLst>
          </p:cNvPr>
          <p:cNvSpPr>
            <a:spLocks noGrp="1"/>
          </p:cNvSpPr>
          <p:nvPr>
            <p:ph type="title"/>
          </p:nvPr>
        </p:nvSpPr>
        <p:spPr/>
        <p:txBody>
          <a:bodyPr/>
          <a:lstStyle/>
          <a:p>
            <a:r>
              <a:rPr lang="en-US" dirty="0"/>
              <a:t>Expression/NextGen Sequencing Analysis for Translational Genomics</a:t>
            </a:r>
          </a:p>
        </p:txBody>
      </p:sp>
      <p:sp>
        <p:nvSpPr>
          <p:cNvPr id="3" name="Text Placeholder 2">
            <a:extLst>
              <a:ext uri="{FF2B5EF4-FFF2-40B4-BE49-F238E27FC236}">
                <a16:creationId xmlns:a16="http://schemas.microsoft.com/office/drawing/2014/main" id="{2B69C36C-EC83-43C7-840A-E3CE0336341E}"/>
              </a:ext>
            </a:extLst>
          </p:cNvPr>
          <p:cNvSpPr>
            <a:spLocks noGrp="1"/>
          </p:cNvSpPr>
          <p:nvPr>
            <p:ph type="body" sz="quarter" idx="13"/>
          </p:nvPr>
        </p:nvSpPr>
        <p:spPr/>
        <p:txBody>
          <a:bodyPr/>
          <a:lstStyle/>
          <a:p>
            <a:r>
              <a:rPr lang="en-US" dirty="0"/>
              <a:t>Chris Kirchberg, M.S., Principal Systems Engineer, Life Sciences, JMP Global Technical Enablement</a:t>
            </a:r>
          </a:p>
        </p:txBody>
      </p:sp>
      <p:pic>
        <p:nvPicPr>
          <p:cNvPr id="6" name="Picture 5">
            <a:extLst>
              <a:ext uri="{FF2B5EF4-FFF2-40B4-BE49-F238E27FC236}">
                <a16:creationId xmlns:a16="http://schemas.microsoft.com/office/drawing/2014/main" id="{AB05748B-C923-40B7-899A-58A32BAF40C8}"/>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7926476" y="104194"/>
            <a:ext cx="1111557" cy="1111557"/>
          </a:xfrm>
          <a:prstGeom prst="rect">
            <a:avLst/>
          </a:prstGeom>
        </p:spPr>
      </p:pic>
    </p:spTree>
    <p:extLst>
      <p:ext uri="{BB962C8B-B14F-4D97-AF65-F5344CB8AC3E}">
        <p14:creationId xmlns:p14="http://schemas.microsoft.com/office/powerpoint/2010/main" val="4392319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5491E70-612E-4B91-B657-80B65EE81996}"/>
              </a:ext>
            </a:extLst>
          </p:cNvPr>
          <p:cNvSpPr>
            <a:spLocks noGrp="1"/>
          </p:cNvSpPr>
          <p:nvPr>
            <p:ph type="title"/>
          </p:nvPr>
        </p:nvSpPr>
        <p:spPr/>
        <p:txBody>
          <a:bodyPr/>
          <a:lstStyle/>
          <a:p>
            <a:r>
              <a:rPr lang="en-US" dirty="0"/>
              <a:t>Thank You! Questions?</a:t>
            </a:r>
          </a:p>
        </p:txBody>
      </p:sp>
    </p:spTree>
    <p:extLst>
      <p:ext uri="{BB962C8B-B14F-4D97-AF65-F5344CB8AC3E}">
        <p14:creationId xmlns:p14="http://schemas.microsoft.com/office/powerpoint/2010/main" val="64243015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1D08EAEB-804C-428C-81EE-619A328E625B}"/>
              </a:ext>
            </a:extLst>
          </p:cNvPr>
          <p:cNvSpPr>
            <a:spLocks noGrp="1"/>
          </p:cNvSpPr>
          <p:nvPr>
            <p:ph type="title"/>
          </p:nvPr>
        </p:nvSpPr>
        <p:spPr/>
        <p:txBody>
          <a:bodyPr/>
          <a:lstStyle/>
          <a:p>
            <a:r>
              <a:rPr lang="en-US" dirty="0"/>
              <a:t>The Role of Software</a:t>
            </a:r>
          </a:p>
        </p:txBody>
      </p:sp>
      <p:sp>
        <p:nvSpPr>
          <p:cNvPr id="7" name="Text Placeholder 6">
            <a:extLst>
              <a:ext uri="{FF2B5EF4-FFF2-40B4-BE49-F238E27FC236}">
                <a16:creationId xmlns:a16="http://schemas.microsoft.com/office/drawing/2014/main" id="{714B9E78-62D0-4F4B-9F64-9982DC4AC7A7}"/>
              </a:ext>
            </a:extLst>
          </p:cNvPr>
          <p:cNvSpPr>
            <a:spLocks noGrp="1"/>
          </p:cNvSpPr>
          <p:nvPr>
            <p:ph type="body" sz="quarter" idx="12"/>
          </p:nvPr>
        </p:nvSpPr>
        <p:spPr/>
        <p:txBody>
          <a:bodyPr/>
          <a:lstStyle/>
          <a:p>
            <a:r>
              <a:rPr lang="en-US" dirty="0"/>
              <a:t>Improve Efficiency/Accessibility and Ensure Accuracy/Reproducibility</a:t>
            </a:r>
          </a:p>
        </p:txBody>
      </p:sp>
      <p:sp>
        <p:nvSpPr>
          <p:cNvPr id="6" name="Content Placeholder 5">
            <a:extLst>
              <a:ext uri="{FF2B5EF4-FFF2-40B4-BE49-F238E27FC236}">
                <a16:creationId xmlns:a16="http://schemas.microsoft.com/office/drawing/2014/main" id="{B338C0E1-EBC6-4CF0-98F1-149B1B562658}"/>
              </a:ext>
            </a:extLst>
          </p:cNvPr>
          <p:cNvSpPr>
            <a:spLocks noGrp="1"/>
          </p:cNvSpPr>
          <p:nvPr>
            <p:ph sz="quarter" idx="11"/>
          </p:nvPr>
        </p:nvSpPr>
        <p:spPr/>
        <p:txBody>
          <a:bodyPr/>
          <a:lstStyle/>
          <a:p>
            <a:r>
              <a:rPr lang="en-US" dirty="0"/>
              <a:t>End-to-end analysis workflows</a:t>
            </a:r>
          </a:p>
          <a:p>
            <a:pPr lvl="1"/>
            <a:r>
              <a:rPr lang="en-US" dirty="0"/>
              <a:t>Reduce unnecessary data manipulation that can introduce errors</a:t>
            </a:r>
          </a:p>
          <a:p>
            <a:r>
              <a:rPr lang="en-US" dirty="0"/>
              <a:t>Robust statistical analysis capabilities</a:t>
            </a:r>
          </a:p>
          <a:p>
            <a:pPr lvl="1"/>
            <a:r>
              <a:rPr lang="en-US" dirty="0"/>
              <a:t>Fit appropriate normalization and model based on QC, distributions, and correlation patterns</a:t>
            </a:r>
          </a:p>
          <a:p>
            <a:r>
              <a:rPr lang="en-US" dirty="0"/>
              <a:t>Early and often visual assessment of data patterns</a:t>
            </a:r>
          </a:p>
          <a:p>
            <a:pPr lvl="1"/>
            <a:r>
              <a:rPr lang="en-US" dirty="0"/>
              <a:t>Detect data anomalies, structure, quality issues and assess the right model fit</a:t>
            </a:r>
          </a:p>
          <a:p>
            <a:r>
              <a:rPr lang="en-US" b="1" dirty="0"/>
              <a:t>Explore, Understand, Repeat, Reproduce, Redistribute</a:t>
            </a:r>
          </a:p>
        </p:txBody>
      </p:sp>
    </p:spTree>
    <p:extLst>
      <p:ext uri="{BB962C8B-B14F-4D97-AF65-F5344CB8AC3E}">
        <p14:creationId xmlns:p14="http://schemas.microsoft.com/office/powerpoint/2010/main" val="25608994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31EC77-5B6E-44A4-AA8D-3A2FF4A4ECF1}"/>
              </a:ext>
            </a:extLst>
          </p:cNvPr>
          <p:cNvSpPr>
            <a:spLocks noGrp="1"/>
          </p:cNvSpPr>
          <p:nvPr>
            <p:ph type="title"/>
          </p:nvPr>
        </p:nvSpPr>
        <p:spPr/>
        <p:txBody>
          <a:bodyPr/>
          <a:lstStyle/>
          <a:p>
            <a:r>
              <a:rPr lang="en-US" dirty="0"/>
              <a:t>JMP Genomics</a:t>
            </a:r>
          </a:p>
        </p:txBody>
      </p:sp>
      <p:sp>
        <p:nvSpPr>
          <p:cNvPr id="3" name="Text Placeholder 2">
            <a:extLst>
              <a:ext uri="{FF2B5EF4-FFF2-40B4-BE49-F238E27FC236}">
                <a16:creationId xmlns:a16="http://schemas.microsoft.com/office/drawing/2014/main" id="{E6374768-77CE-4D48-8524-F10BE754F980}"/>
              </a:ext>
            </a:extLst>
          </p:cNvPr>
          <p:cNvSpPr>
            <a:spLocks noGrp="1"/>
          </p:cNvSpPr>
          <p:nvPr>
            <p:ph type="body" sz="quarter" idx="12"/>
          </p:nvPr>
        </p:nvSpPr>
        <p:spPr/>
        <p:txBody>
          <a:bodyPr/>
          <a:lstStyle/>
          <a:p>
            <a:r>
              <a:rPr lang="en-US" dirty="0"/>
              <a:t>Origin Story:  BIG and MANY</a:t>
            </a:r>
          </a:p>
        </p:txBody>
      </p:sp>
      <p:sp>
        <p:nvSpPr>
          <p:cNvPr id="4" name="Content Placeholder 3">
            <a:extLst>
              <a:ext uri="{FF2B5EF4-FFF2-40B4-BE49-F238E27FC236}">
                <a16:creationId xmlns:a16="http://schemas.microsoft.com/office/drawing/2014/main" id="{8EEADCBB-C00E-4A6A-BEF2-AE951434B00D}"/>
              </a:ext>
            </a:extLst>
          </p:cNvPr>
          <p:cNvSpPr>
            <a:spLocks noGrp="1"/>
          </p:cNvSpPr>
          <p:nvPr>
            <p:ph sz="quarter" idx="11"/>
          </p:nvPr>
        </p:nvSpPr>
        <p:spPr/>
        <p:txBody>
          <a:bodyPr/>
          <a:lstStyle/>
          <a:p>
            <a:r>
              <a:rPr lang="en-US" dirty="0"/>
              <a:t>Are you testing for differences in DNA or gene expression?</a:t>
            </a:r>
          </a:p>
          <a:p>
            <a:r>
              <a:rPr lang="en-US" dirty="0"/>
              <a:t>Are you building biomarker models with large biological data?</a:t>
            </a:r>
          </a:p>
        </p:txBody>
      </p:sp>
      <p:grpSp>
        <p:nvGrpSpPr>
          <p:cNvPr id="17" name="Group 16">
            <a:extLst>
              <a:ext uri="{FF2B5EF4-FFF2-40B4-BE49-F238E27FC236}">
                <a16:creationId xmlns:a16="http://schemas.microsoft.com/office/drawing/2014/main" id="{E7881C64-0933-49C9-A25A-767251FF94B5}"/>
              </a:ext>
            </a:extLst>
          </p:cNvPr>
          <p:cNvGrpSpPr/>
          <p:nvPr/>
        </p:nvGrpSpPr>
        <p:grpSpPr>
          <a:xfrm>
            <a:off x="675439" y="1460048"/>
            <a:ext cx="7793121" cy="3063644"/>
            <a:chOff x="752361" y="1447078"/>
            <a:chExt cx="7793121" cy="3063644"/>
          </a:xfrm>
        </p:grpSpPr>
        <p:pic>
          <p:nvPicPr>
            <p:cNvPr id="5" name="Picture 4">
              <a:extLst>
                <a:ext uri="{FF2B5EF4-FFF2-40B4-BE49-F238E27FC236}">
                  <a16:creationId xmlns:a16="http://schemas.microsoft.com/office/drawing/2014/main" id="{C5E1C4E7-D654-4A02-BB24-9E267CF149C8}"/>
                </a:ext>
              </a:extLst>
            </p:cNvPr>
            <p:cNvPicPr>
              <a:picLocks noChangeAspect="1"/>
            </p:cNvPicPr>
            <p:nvPr/>
          </p:nvPicPr>
          <p:blipFill>
            <a:blip r:embed="rId2"/>
            <a:stretch>
              <a:fillRect/>
            </a:stretch>
          </p:blipFill>
          <p:spPr>
            <a:xfrm>
              <a:off x="752361" y="1447078"/>
              <a:ext cx="3330618" cy="3063644"/>
            </a:xfrm>
            <a:prstGeom prst="rect">
              <a:avLst/>
            </a:prstGeom>
          </p:spPr>
        </p:pic>
        <p:pic>
          <p:nvPicPr>
            <p:cNvPr id="7" name="Picture 13">
              <a:extLst>
                <a:ext uri="{FF2B5EF4-FFF2-40B4-BE49-F238E27FC236}">
                  <a16:creationId xmlns:a16="http://schemas.microsoft.com/office/drawing/2014/main" id="{9A26650D-C7F4-4B2C-9E8C-A86AE550ED6B}"/>
                </a:ext>
              </a:extLst>
            </p:cNvPr>
            <p:cNvPicPr>
              <a:picLocks noChangeAspect="1" noChangeArrowheads="1"/>
            </p:cNvPicPr>
            <p:nvPr/>
          </p:nvPicPr>
          <p:blipFill>
            <a:blip r:embed="rId3" cstate="print"/>
            <a:srcRect/>
            <a:stretch>
              <a:fillRect/>
            </a:stretch>
          </p:blipFill>
          <p:spPr bwMode="auto">
            <a:xfrm>
              <a:off x="5008463" y="1518145"/>
              <a:ext cx="3537019" cy="2921510"/>
            </a:xfrm>
            <a:prstGeom prst="rect">
              <a:avLst/>
            </a:prstGeom>
            <a:noFill/>
            <a:ln w="12700" algn="ctr">
              <a:noFill/>
              <a:miter lim="800000"/>
              <a:headEnd/>
              <a:tailEnd/>
            </a:ln>
          </p:spPr>
        </p:pic>
        <p:sp>
          <p:nvSpPr>
            <p:cNvPr id="10" name="Arrow: Right 9">
              <a:extLst>
                <a:ext uri="{FF2B5EF4-FFF2-40B4-BE49-F238E27FC236}">
                  <a16:creationId xmlns:a16="http://schemas.microsoft.com/office/drawing/2014/main" id="{C62346FB-F642-4BDB-8606-41A216B1E1C4}"/>
                </a:ext>
              </a:extLst>
            </p:cNvPr>
            <p:cNvSpPr/>
            <p:nvPr/>
          </p:nvSpPr>
          <p:spPr>
            <a:xfrm>
              <a:off x="4234222" y="2883703"/>
              <a:ext cx="622998" cy="190395"/>
            </a:xfrm>
            <a:prstGeom prst="rightArrow">
              <a:avLst/>
            </a:prstGeom>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lang="en-US">
                <a:solidFill>
                  <a:schemeClr val="accent1"/>
                </a:solidFill>
              </a:endParaRPr>
            </a:p>
          </p:txBody>
        </p:sp>
      </p:grpSp>
    </p:spTree>
    <p:extLst>
      <p:ext uri="{BB962C8B-B14F-4D97-AF65-F5344CB8AC3E}">
        <p14:creationId xmlns:p14="http://schemas.microsoft.com/office/powerpoint/2010/main" val="31934983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JMP Genomics Analytic Capabilities</a:t>
            </a:r>
          </a:p>
        </p:txBody>
      </p:sp>
      <p:sp>
        <p:nvSpPr>
          <p:cNvPr id="8" name="Content Placeholder 5"/>
          <p:cNvSpPr>
            <a:spLocks noGrp="1"/>
          </p:cNvSpPr>
          <p:nvPr>
            <p:ph sz="quarter" idx="11"/>
          </p:nvPr>
        </p:nvSpPr>
        <p:spPr/>
        <p:txBody>
          <a:bodyPr/>
          <a:lstStyle/>
          <a:p>
            <a:r>
              <a:rPr lang="en-US" altLang="en-US" dirty="0"/>
              <a:t>Integrated solution of SAS and JMP analytics and data visualization</a:t>
            </a:r>
            <a:endParaRPr lang="en-US" dirty="0"/>
          </a:p>
          <a:p>
            <a:r>
              <a:rPr lang="en-US" dirty="0"/>
              <a:t>Analysis Areas</a:t>
            </a:r>
          </a:p>
          <a:p>
            <a:pPr lvl="1"/>
            <a:r>
              <a:rPr lang="en-US" dirty="0"/>
              <a:t>Genetic marker data, GWAS, population analysis</a:t>
            </a:r>
          </a:p>
          <a:p>
            <a:pPr lvl="1"/>
            <a:r>
              <a:rPr lang="en-US" dirty="0"/>
              <a:t>Genomic Selection and in-silico plant breeding, linkage mapping, QTL</a:t>
            </a:r>
          </a:p>
          <a:p>
            <a:pPr lvl="1"/>
            <a:r>
              <a:rPr lang="en-US" dirty="0"/>
              <a:t>Exon/transcript level expression QC and Modeling</a:t>
            </a:r>
          </a:p>
          <a:p>
            <a:pPr lvl="1"/>
            <a:r>
              <a:rPr lang="en-US" dirty="0"/>
              <a:t>Next-generation sequencing variant/count analysis</a:t>
            </a:r>
          </a:p>
          <a:p>
            <a:pPr lvl="1"/>
            <a:r>
              <a:rPr lang="en-US" dirty="0"/>
              <a:t>Annotation and combined integrative genomic analysis</a:t>
            </a:r>
          </a:p>
          <a:p>
            <a:r>
              <a:rPr lang="en-US" dirty="0"/>
              <a:t>Pattern discovery, predictive modeling, and cross validation </a:t>
            </a:r>
          </a:p>
          <a:p>
            <a:endParaRPr lang="en-US" dirty="0"/>
          </a:p>
        </p:txBody>
      </p:sp>
      <p:sp>
        <p:nvSpPr>
          <p:cNvPr id="6" name="Title 1"/>
          <p:cNvSpPr>
            <a:spLocks noGrp="1"/>
          </p:cNvSpPr>
          <p:nvPr/>
        </p:nvSpPr>
        <p:spPr bwMode="auto">
          <a:xfrm>
            <a:off x="2237780" y="535118"/>
            <a:ext cx="5354241" cy="857250"/>
          </a:xfrm>
          <a:prstGeom prst="rect">
            <a:avLst/>
          </a:prstGeom>
          <a:noFill/>
          <a:ln w="9525">
            <a:noFill/>
            <a:miter lim="800000"/>
            <a:headEnd/>
            <a:tailEnd/>
          </a:ln>
          <a:effectLst/>
        </p:spPr>
        <p:txBody>
          <a:bodyPr vert="horz" wrap="square" lIns="68580" tIns="34290" rIns="68580" bIns="34290" numCol="1" anchor="ctr" anchorCtr="0" compatLnSpc="1">
            <a:prstTxWarp prst="textNoShape">
              <a:avLst/>
            </a:prstTxWarp>
          </a:bodyPr>
          <a:lstStyle>
            <a:lvl1pPr algn="l" rtl="0" fontAlgn="base">
              <a:lnSpc>
                <a:spcPct val="83000"/>
              </a:lnSpc>
              <a:spcBef>
                <a:spcPct val="0"/>
              </a:spcBef>
              <a:spcAft>
                <a:spcPct val="0"/>
              </a:spcAft>
              <a:defRPr sz="3600">
                <a:solidFill>
                  <a:srgbClr val="292929"/>
                </a:solidFill>
                <a:latin typeface="+mj-lt"/>
                <a:ea typeface="+mj-ea"/>
                <a:cs typeface="+mj-cs"/>
              </a:defRPr>
            </a:lvl1pPr>
            <a:lvl2pPr algn="l" rtl="0" fontAlgn="base">
              <a:lnSpc>
                <a:spcPct val="83000"/>
              </a:lnSpc>
              <a:spcBef>
                <a:spcPct val="0"/>
              </a:spcBef>
              <a:spcAft>
                <a:spcPct val="0"/>
              </a:spcAft>
              <a:defRPr sz="3600">
                <a:solidFill>
                  <a:srgbClr val="292929"/>
                </a:solidFill>
                <a:latin typeface="Arial Narrow" pitchFamily="34" charset="0"/>
              </a:defRPr>
            </a:lvl2pPr>
            <a:lvl3pPr algn="l" rtl="0" fontAlgn="base">
              <a:lnSpc>
                <a:spcPct val="83000"/>
              </a:lnSpc>
              <a:spcBef>
                <a:spcPct val="0"/>
              </a:spcBef>
              <a:spcAft>
                <a:spcPct val="0"/>
              </a:spcAft>
              <a:defRPr sz="3600">
                <a:solidFill>
                  <a:srgbClr val="292929"/>
                </a:solidFill>
                <a:latin typeface="Arial Narrow" pitchFamily="34" charset="0"/>
              </a:defRPr>
            </a:lvl3pPr>
            <a:lvl4pPr algn="l" rtl="0" fontAlgn="base">
              <a:lnSpc>
                <a:spcPct val="83000"/>
              </a:lnSpc>
              <a:spcBef>
                <a:spcPct val="0"/>
              </a:spcBef>
              <a:spcAft>
                <a:spcPct val="0"/>
              </a:spcAft>
              <a:defRPr sz="3600">
                <a:solidFill>
                  <a:srgbClr val="292929"/>
                </a:solidFill>
                <a:latin typeface="Arial Narrow" pitchFamily="34" charset="0"/>
              </a:defRPr>
            </a:lvl4pPr>
            <a:lvl5pPr algn="l" rtl="0" fontAlgn="base">
              <a:lnSpc>
                <a:spcPct val="83000"/>
              </a:lnSpc>
              <a:spcBef>
                <a:spcPct val="0"/>
              </a:spcBef>
              <a:spcAft>
                <a:spcPct val="0"/>
              </a:spcAft>
              <a:defRPr sz="3600">
                <a:solidFill>
                  <a:srgbClr val="292929"/>
                </a:solidFill>
                <a:latin typeface="Arial Narrow" pitchFamily="34" charset="0"/>
              </a:defRPr>
            </a:lvl5pPr>
            <a:lvl6pPr marL="457200" algn="l" rtl="0" fontAlgn="base">
              <a:lnSpc>
                <a:spcPct val="83000"/>
              </a:lnSpc>
              <a:spcBef>
                <a:spcPct val="0"/>
              </a:spcBef>
              <a:spcAft>
                <a:spcPct val="0"/>
              </a:spcAft>
              <a:defRPr sz="3600">
                <a:solidFill>
                  <a:srgbClr val="292929"/>
                </a:solidFill>
                <a:latin typeface="Arial Narrow" pitchFamily="34" charset="0"/>
              </a:defRPr>
            </a:lvl6pPr>
            <a:lvl7pPr marL="914400" algn="l" rtl="0" fontAlgn="base">
              <a:lnSpc>
                <a:spcPct val="83000"/>
              </a:lnSpc>
              <a:spcBef>
                <a:spcPct val="0"/>
              </a:spcBef>
              <a:spcAft>
                <a:spcPct val="0"/>
              </a:spcAft>
              <a:defRPr sz="3600">
                <a:solidFill>
                  <a:srgbClr val="292929"/>
                </a:solidFill>
                <a:latin typeface="Arial Narrow" pitchFamily="34" charset="0"/>
              </a:defRPr>
            </a:lvl7pPr>
            <a:lvl8pPr marL="1371600" algn="l" rtl="0" fontAlgn="base">
              <a:lnSpc>
                <a:spcPct val="83000"/>
              </a:lnSpc>
              <a:spcBef>
                <a:spcPct val="0"/>
              </a:spcBef>
              <a:spcAft>
                <a:spcPct val="0"/>
              </a:spcAft>
              <a:defRPr sz="3600">
                <a:solidFill>
                  <a:srgbClr val="292929"/>
                </a:solidFill>
                <a:latin typeface="Arial Narrow" pitchFamily="34" charset="0"/>
              </a:defRPr>
            </a:lvl8pPr>
            <a:lvl9pPr marL="1828800" algn="l" rtl="0" fontAlgn="base">
              <a:lnSpc>
                <a:spcPct val="83000"/>
              </a:lnSpc>
              <a:spcBef>
                <a:spcPct val="0"/>
              </a:spcBef>
              <a:spcAft>
                <a:spcPct val="0"/>
              </a:spcAft>
              <a:defRPr sz="3600">
                <a:solidFill>
                  <a:srgbClr val="292929"/>
                </a:solidFill>
                <a:latin typeface="Arial Narrow" pitchFamily="34" charset="0"/>
              </a:defRPr>
            </a:lvl9pPr>
          </a:lstStyle>
          <a:p>
            <a:endParaRPr lang="en-US" sz="2700" dirty="0"/>
          </a:p>
        </p:txBody>
      </p:sp>
      <p:pic>
        <p:nvPicPr>
          <p:cNvPr id="3" name="Picture 2"/>
          <p:cNvPicPr>
            <a:picLocks noChangeAspect="1"/>
          </p:cNvPicPr>
          <p:nvPr/>
        </p:nvPicPr>
        <p:blipFill>
          <a:blip r:embed="rId2"/>
          <a:stretch>
            <a:fillRect/>
          </a:stretch>
        </p:blipFill>
        <p:spPr>
          <a:xfrm>
            <a:off x="1544884" y="2899644"/>
            <a:ext cx="6054232" cy="1465643"/>
          </a:xfrm>
          <a:prstGeom prst="rect">
            <a:avLst/>
          </a:prstGeom>
        </p:spPr>
      </p:pic>
    </p:spTree>
    <p:extLst>
      <p:ext uri="{BB962C8B-B14F-4D97-AF65-F5344CB8AC3E}">
        <p14:creationId xmlns:p14="http://schemas.microsoft.com/office/powerpoint/2010/main" val="2349039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2236D12-0FB9-4127-8187-71A2E132F4E6}"/>
              </a:ext>
            </a:extLst>
          </p:cNvPr>
          <p:cNvSpPr>
            <a:spLocks noGrp="1"/>
          </p:cNvSpPr>
          <p:nvPr>
            <p:ph type="title"/>
          </p:nvPr>
        </p:nvSpPr>
        <p:spPr/>
        <p:txBody>
          <a:bodyPr/>
          <a:lstStyle/>
          <a:p>
            <a:r>
              <a:rPr lang="en-US" dirty="0"/>
              <a:t>Analyses Covered in Webinar Today</a:t>
            </a:r>
          </a:p>
        </p:txBody>
      </p:sp>
      <p:sp>
        <p:nvSpPr>
          <p:cNvPr id="4" name="Content Placeholder 3">
            <a:extLst>
              <a:ext uri="{FF2B5EF4-FFF2-40B4-BE49-F238E27FC236}">
                <a16:creationId xmlns:a16="http://schemas.microsoft.com/office/drawing/2014/main" id="{073D0118-8B92-442E-9C94-FC9E32D5007D}"/>
              </a:ext>
            </a:extLst>
          </p:cNvPr>
          <p:cNvSpPr>
            <a:spLocks noGrp="1"/>
          </p:cNvSpPr>
          <p:nvPr>
            <p:ph sz="quarter" idx="11"/>
          </p:nvPr>
        </p:nvSpPr>
        <p:spPr/>
        <p:txBody>
          <a:bodyPr/>
          <a:lstStyle/>
          <a:p>
            <a:r>
              <a:rPr lang="en-US" dirty="0"/>
              <a:t>RNA-seq Differential Expression Analysis (DEG)</a:t>
            </a:r>
          </a:p>
          <a:p>
            <a:pPr lvl="1"/>
            <a:r>
              <a:rPr lang="en-US" dirty="0"/>
              <a:t>QC and visualization,</a:t>
            </a:r>
          </a:p>
          <a:p>
            <a:pPr lvl="1"/>
            <a:r>
              <a:rPr lang="en-US" dirty="0"/>
              <a:t>Principal Components Analysis</a:t>
            </a:r>
          </a:p>
          <a:p>
            <a:pPr lvl="1"/>
            <a:r>
              <a:rPr lang="en-US" dirty="0"/>
              <a:t>DEG ANOVA modeling</a:t>
            </a:r>
          </a:p>
          <a:p>
            <a:pPr lvl="1"/>
            <a:r>
              <a:rPr lang="en-US" dirty="0"/>
              <a:t>Cross-correlation between mRNA and miRNA</a:t>
            </a:r>
          </a:p>
        </p:txBody>
      </p:sp>
    </p:spTree>
    <p:extLst>
      <p:ext uri="{BB962C8B-B14F-4D97-AF65-F5344CB8AC3E}">
        <p14:creationId xmlns:p14="http://schemas.microsoft.com/office/powerpoint/2010/main" val="227352955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1D41FFC-6E0A-4857-BF67-275DACF7AF02}"/>
              </a:ext>
            </a:extLst>
          </p:cNvPr>
          <p:cNvSpPr>
            <a:spLocks noGrp="1"/>
          </p:cNvSpPr>
          <p:nvPr>
            <p:ph type="title"/>
          </p:nvPr>
        </p:nvSpPr>
        <p:spPr/>
        <p:txBody>
          <a:bodyPr/>
          <a:lstStyle/>
          <a:p>
            <a:r>
              <a:rPr lang="en-US" dirty="0"/>
              <a:t>RNA-Seq Analysis in Kidney Fibrosis Models</a:t>
            </a:r>
          </a:p>
        </p:txBody>
      </p:sp>
      <p:sp>
        <p:nvSpPr>
          <p:cNvPr id="7" name="Content Placeholder 3">
            <a:extLst>
              <a:ext uri="{FF2B5EF4-FFF2-40B4-BE49-F238E27FC236}">
                <a16:creationId xmlns:a16="http://schemas.microsoft.com/office/drawing/2014/main" id="{3CCB7DD8-0F16-4FB7-827B-D3B1DF2B811F}"/>
              </a:ext>
            </a:extLst>
          </p:cNvPr>
          <p:cNvSpPr>
            <a:spLocks noGrp="1"/>
          </p:cNvSpPr>
          <p:nvPr>
            <p:ph sz="quarter" idx="11"/>
          </p:nvPr>
        </p:nvSpPr>
        <p:spPr/>
        <p:txBody>
          <a:bodyPr/>
          <a:lstStyle/>
          <a:p>
            <a:r>
              <a:rPr lang="en-US" dirty="0"/>
              <a:t>Identify differential molecular expression signatures for kidney fibrosis to aide in molecular pathogenesis and provide potential targets for therapy (GEO Series GSE11834)</a:t>
            </a:r>
          </a:p>
          <a:p>
            <a:r>
              <a:rPr lang="en-US" dirty="0"/>
              <a:t>Molecular expression baseline measurements taken on normal kidney and also at different time points after induction of kidney fibrosis by folic acid (FA) or unilateral ureteral obstruction (UUO). Proteins, mRNA and miRNA measurements were collected. Only UUO will be looked at today.</a:t>
            </a:r>
          </a:p>
        </p:txBody>
      </p:sp>
      <p:pic>
        <p:nvPicPr>
          <p:cNvPr id="3" name="Picture 2">
            <a:extLst>
              <a:ext uri="{FF2B5EF4-FFF2-40B4-BE49-F238E27FC236}">
                <a16:creationId xmlns:a16="http://schemas.microsoft.com/office/drawing/2014/main" id="{F4159698-E08B-484A-9796-C3F2AD63DFC2}"/>
              </a:ext>
            </a:extLst>
          </p:cNvPr>
          <p:cNvPicPr>
            <a:picLocks noChangeAspect="1"/>
          </p:cNvPicPr>
          <p:nvPr/>
        </p:nvPicPr>
        <p:blipFill rotWithShape="1">
          <a:blip r:embed="rId2"/>
          <a:srcRect l="823" t="2472" r="3556" b="2533"/>
          <a:stretch/>
        </p:blipFill>
        <p:spPr>
          <a:xfrm>
            <a:off x="2342471" y="1865014"/>
            <a:ext cx="4436198" cy="2933324"/>
          </a:xfrm>
          <a:prstGeom prst="rect">
            <a:avLst/>
          </a:prstGeom>
          <a:ln>
            <a:solidFill>
              <a:schemeClr val="tx1">
                <a:lumMod val="95000"/>
                <a:lumOff val="5000"/>
              </a:schemeClr>
            </a:solidFill>
          </a:ln>
        </p:spPr>
      </p:pic>
    </p:spTree>
    <p:extLst>
      <p:ext uri="{BB962C8B-B14F-4D97-AF65-F5344CB8AC3E}">
        <p14:creationId xmlns:p14="http://schemas.microsoft.com/office/powerpoint/2010/main" val="204889293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Expression/NGS</a:t>
            </a:r>
          </a:p>
        </p:txBody>
      </p:sp>
      <p:sp>
        <p:nvSpPr>
          <p:cNvPr id="3" name="Text Placeholder 2">
            <a:extLst>
              <a:ext uri="{FF2B5EF4-FFF2-40B4-BE49-F238E27FC236}">
                <a16:creationId xmlns:a16="http://schemas.microsoft.com/office/drawing/2014/main" id="{82582E2F-370C-4955-84A1-E6A95F7FC4FF}"/>
              </a:ext>
            </a:extLst>
          </p:cNvPr>
          <p:cNvSpPr>
            <a:spLocks noGrp="1"/>
          </p:cNvSpPr>
          <p:nvPr>
            <p:ph type="body" sz="quarter" idx="11"/>
          </p:nvPr>
        </p:nvSpPr>
        <p:spPr/>
        <p:txBody>
          <a:bodyPr/>
          <a:lstStyle/>
          <a:p>
            <a:r>
              <a:rPr lang="en-US" dirty="0"/>
              <a:t>QC/Normalization</a:t>
            </a:r>
          </a:p>
        </p:txBody>
      </p:sp>
      <p:pic>
        <p:nvPicPr>
          <p:cNvPr id="6" name="Picture 5"/>
          <p:cNvPicPr>
            <a:picLocks noChangeAspect="1"/>
          </p:cNvPicPr>
          <p:nvPr/>
        </p:nvPicPr>
        <p:blipFill>
          <a:blip r:embed="rId2"/>
          <a:stretch>
            <a:fillRect/>
          </a:stretch>
        </p:blipFill>
        <p:spPr>
          <a:xfrm>
            <a:off x="3396535" y="902235"/>
            <a:ext cx="1090356" cy="1148769"/>
          </a:xfrm>
          <a:prstGeom prst="rect">
            <a:avLst/>
          </a:prstGeom>
        </p:spPr>
      </p:pic>
      <p:pic>
        <p:nvPicPr>
          <p:cNvPr id="8" name="Picture 7">
            <a:extLst>
              <a:ext uri="{FF2B5EF4-FFF2-40B4-BE49-F238E27FC236}">
                <a16:creationId xmlns:a16="http://schemas.microsoft.com/office/drawing/2014/main" id="{3660FE51-660E-4A4A-9DCD-4120472BAA15}"/>
              </a:ext>
            </a:extLst>
          </p:cNvPr>
          <p:cNvPicPr>
            <a:picLocks noChangeAspect="1"/>
          </p:cNvPicPr>
          <p:nvPr/>
        </p:nvPicPr>
        <p:blipFill>
          <a:blip r:embed="rId3"/>
          <a:stretch>
            <a:fillRect/>
          </a:stretch>
        </p:blipFill>
        <p:spPr>
          <a:xfrm>
            <a:off x="880407" y="754380"/>
            <a:ext cx="2351434" cy="1993120"/>
          </a:xfrm>
          <a:prstGeom prst="rect">
            <a:avLst/>
          </a:prstGeom>
          <a:ln>
            <a:solidFill>
              <a:schemeClr val="tx1"/>
            </a:solidFill>
          </a:ln>
        </p:spPr>
      </p:pic>
      <p:pic>
        <p:nvPicPr>
          <p:cNvPr id="12" name="Picture 11">
            <a:extLst>
              <a:ext uri="{FF2B5EF4-FFF2-40B4-BE49-F238E27FC236}">
                <a16:creationId xmlns:a16="http://schemas.microsoft.com/office/drawing/2014/main" id="{6B58B03D-89B9-4644-8A6B-0471CD2C8CCE}"/>
              </a:ext>
            </a:extLst>
          </p:cNvPr>
          <p:cNvPicPr>
            <a:picLocks noChangeAspect="1"/>
          </p:cNvPicPr>
          <p:nvPr/>
        </p:nvPicPr>
        <p:blipFill>
          <a:blip r:embed="rId4"/>
          <a:stretch>
            <a:fillRect/>
          </a:stretch>
        </p:blipFill>
        <p:spPr>
          <a:xfrm>
            <a:off x="749226" y="2824967"/>
            <a:ext cx="2601249" cy="1952323"/>
          </a:xfrm>
          <a:prstGeom prst="rect">
            <a:avLst/>
          </a:prstGeom>
          <a:ln>
            <a:solidFill>
              <a:schemeClr val="tx1"/>
            </a:solidFill>
          </a:ln>
        </p:spPr>
      </p:pic>
      <p:pic>
        <p:nvPicPr>
          <p:cNvPr id="14" name="Picture 13">
            <a:extLst>
              <a:ext uri="{FF2B5EF4-FFF2-40B4-BE49-F238E27FC236}">
                <a16:creationId xmlns:a16="http://schemas.microsoft.com/office/drawing/2014/main" id="{36136EED-AFAA-46C1-9FDD-FE82D0C015E7}"/>
              </a:ext>
            </a:extLst>
          </p:cNvPr>
          <p:cNvPicPr>
            <a:picLocks noChangeAspect="1"/>
          </p:cNvPicPr>
          <p:nvPr/>
        </p:nvPicPr>
        <p:blipFill>
          <a:blip r:embed="rId5"/>
          <a:stretch>
            <a:fillRect/>
          </a:stretch>
        </p:blipFill>
        <p:spPr>
          <a:xfrm>
            <a:off x="6372883" y="2570163"/>
            <a:ext cx="2473936" cy="1952323"/>
          </a:xfrm>
          <a:prstGeom prst="rect">
            <a:avLst/>
          </a:prstGeom>
          <a:ln>
            <a:solidFill>
              <a:schemeClr val="tx1"/>
            </a:solidFill>
          </a:ln>
        </p:spPr>
      </p:pic>
      <p:pic>
        <p:nvPicPr>
          <p:cNvPr id="13" name="Picture 12">
            <a:extLst>
              <a:ext uri="{FF2B5EF4-FFF2-40B4-BE49-F238E27FC236}">
                <a16:creationId xmlns:a16="http://schemas.microsoft.com/office/drawing/2014/main" id="{39DDA822-ACEC-4E60-A818-D7E469A68152}"/>
              </a:ext>
            </a:extLst>
          </p:cNvPr>
          <p:cNvPicPr>
            <a:picLocks noChangeAspect="1"/>
          </p:cNvPicPr>
          <p:nvPr/>
        </p:nvPicPr>
        <p:blipFill>
          <a:blip r:embed="rId6"/>
          <a:stretch>
            <a:fillRect/>
          </a:stretch>
        </p:blipFill>
        <p:spPr>
          <a:xfrm>
            <a:off x="4757343" y="800617"/>
            <a:ext cx="3048000" cy="1589942"/>
          </a:xfrm>
          <a:prstGeom prst="rect">
            <a:avLst/>
          </a:prstGeom>
          <a:ln>
            <a:solidFill>
              <a:schemeClr val="tx1"/>
            </a:solidFill>
          </a:ln>
        </p:spPr>
      </p:pic>
      <p:pic>
        <p:nvPicPr>
          <p:cNvPr id="17" name="Picture 16">
            <a:extLst>
              <a:ext uri="{FF2B5EF4-FFF2-40B4-BE49-F238E27FC236}">
                <a16:creationId xmlns:a16="http://schemas.microsoft.com/office/drawing/2014/main" id="{DF2EF879-A1F5-498D-8AF4-D561FB8AEE2A}"/>
              </a:ext>
            </a:extLst>
          </p:cNvPr>
          <p:cNvPicPr>
            <a:picLocks noChangeAspect="1"/>
          </p:cNvPicPr>
          <p:nvPr/>
        </p:nvPicPr>
        <p:blipFill>
          <a:blip r:embed="rId7"/>
          <a:stretch>
            <a:fillRect/>
          </a:stretch>
        </p:blipFill>
        <p:spPr>
          <a:xfrm>
            <a:off x="3429061" y="2492177"/>
            <a:ext cx="2746602" cy="2295349"/>
          </a:xfrm>
          <a:prstGeom prst="rect">
            <a:avLst/>
          </a:prstGeom>
          <a:ln>
            <a:solidFill>
              <a:schemeClr val="tx1"/>
            </a:solidFill>
          </a:ln>
        </p:spPr>
      </p:pic>
    </p:spTree>
    <p:extLst>
      <p:ext uri="{BB962C8B-B14F-4D97-AF65-F5344CB8AC3E}">
        <p14:creationId xmlns:p14="http://schemas.microsoft.com/office/powerpoint/2010/main" val="1987593149"/>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Expression/NGS</a:t>
            </a:r>
          </a:p>
        </p:txBody>
      </p:sp>
      <p:sp>
        <p:nvSpPr>
          <p:cNvPr id="3" name="Text Placeholder 2"/>
          <p:cNvSpPr>
            <a:spLocks noGrp="1"/>
          </p:cNvSpPr>
          <p:nvPr>
            <p:ph type="body" sz="quarter" idx="11"/>
          </p:nvPr>
        </p:nvSpPr>
        <p:spPr/>
        <p:txBody>
          <a:bodyPr/>
          <a:lstStyle/>
          <a:p>
            <a:r>
              <a:rPr lang="en-US" dirty="0"/>
              <a:t>ANOVA Mixed Model Differential expression</a:t>
            </a:r>
          </a:p>
        </p:txBody>
      </p:sp>
      <p:pic>
        <p:nvPicPr>
          <p:cNvPr id="4" name="Picture 3">
            <a:extLst>
              <a:ext uri="{FF2B5EF4-FFF2-40B4-BE49-F238E27FC236}">
                <a16:creationId xmlns:a16="http://schemas.microsoft.com/office/drawing/2014/main" id="{11876E3A-9057-4501-BD4E-F7979E3F2F1D}"/>
              </a:ext>
            </a:extLst>
          </p:cNvPr>
          <p:cNvPicPr>
            <a:picLocks noChangeAspect="1"/>
          </p:cNvPicPr>
          <p:nvPr/>
        </p:nvPicPr>
        <p:blipFill>
          <a:blip r:embed="rId2"/>
          <a:stretch>
            <a:fillRect/>
          </a:stretch>
        </p:blipFill>
        <p:spPr>
          <a:xfrm>
            <a:off x="6301805" y="1525391"/>
            <a:ext cx="2170320" cy="2452180"/>
          </a:xfrm>
          <a:prstGeom prst="rect">
            <a:avLst/>
          </a:prstGeom>
        </p:spPr>
      </p:pic>
      <p:pic>
        <p:nvPicPr>
          <p:cNvPr id="5" name="Picture 4">
            <a:extLst>
              <a:ext uri="{FF2B5EF4-FFF2-40B4-BE49-F238E27FC236}">
                <a16:creationId xmlns:a16="http://schemas.microsoft.com/office/drawing/2014/main" id="{A88B680E-200E-4EB5-B6AE-CBA643C65CB7}"/>
              </a:ext>
            </a:extLst>
          </p:cNvPr>
          <p:cNvPicPr>
            <a:picLocks noChangeAspect="1"/>
          </p:cNvPicPr>
          <p:nvPr/>
        </p:nvPicPr>
        <p:blipFill>
          <a:blip r:embed="rId3"/>
          <a:stretch>
            <a:fillRect/>
          </a:stretch>
        </p:blipFill>
        <p:spPr>
          <a:xfrm>
            <a:off x="3142977" y="822960"/>
            <a:ext cx="2858046" cy="4051376"/>
          </a:xfrm>
          <a:prstGeom prst="rect">
            <a:avLst/>
          </a:prstGeom>
        </p:spPr>
      </p:pic>
      <p:pic>
        <p:nvPicPr>
          <p:cNvPr id="9" name="Picture 8">
            <a:extLst>
              <a:ext uri="{FF2B5EF4-FFF2-40B4-BE49-F238E27FC236}">
                <a16:creationId xmlns:a16="http://schemas.microsoft.com/office/drawing/2014/main" id="{CDE163B4-4F67-4C87-9695-571BF8F84D6D}"/>
              </a:ext>
            </a:extLst>
          </p:cNvPr>
          <p:cNvPicPr>
            <a:picLocks noChangeAspect="1"/>
          </p:cNvPicPr>
          <p:nvPr/>
        </p:nvPicPr>
        <p:blipFill>
          <a:blip r:embed="rId4"/>
          <a:stretch>
            <a:fillRect/>
          </a:stretch>
        </p:blipFill>
        <p:spPr>
          <a:xfrm>
            <a:off x="537545" y="1005611"/>
            <a:ext cx="2304650" cy="3686073"/>
          </a:xfrm>
          <a:prstGeom prst="rect">
            <a:avLst/>
          </a:prstGeom>
        </p:spPr>
      </p:pic>
    </p:spTree>
    <p:extLst>
      <p:ext uri="{BB962C8B-B14F-4D97-AF65-F5344CB8AC3E}">
        <p14:creationId xmlns:p14="http://schemas.microsoft.com/office/powerpoint/2010/main" val="266646384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Expression/NGS</a:t>
            </a:r>
          </a:p>
        </p:txBody>
      </p:sp>
      <p:sp>
        <p:nvSpPr>
          <p:cNvPr id="3" name="Text Placeholder 2"/>
          <p:cNvSpPr>
            <a:spLocks noGrp="1"/>
          </p:cNvSpPr>
          <p:nvPr>
            <p:ph type="body" sz="quarter" idx="11"/>
          </p:nvPr>
        </p:nvSpPr>
        <p:spPr/>
        <p:txBody>
          <a:bodyPr/>
          <a:lstStyle/>
          <a:p>
            <a:r>
              <a:rPr lang="en-US" dirty="0"/>
              <a:t>Volcano Plots and Venn Diagrams</a:t>
            </a:r>
          </a:p>
        </p:txBody>
      </p:sp>
      <p:pic>
        <p:nvPicPr>
          <p:cNvPr id="5" name="Picture 4">
            <a:extLst>
              <a:ext uri="{FF2B5EF4-FFF2-40B4-BE49-F238E27FC236}">
                <a16:creationId xmlns:a16="http://schemas.microsoft.com/office/drawing/2014/main" id="{9C67D0F9-A546-4697-843E-4AF9578AFF45}"/>
              </a:ext>
            </a:extLst>
          </p:cNvPr>
          <p:cNvPicPr>
            <a:picLocks noChangeAspect="1"/>
          </p:cNvPicPr>
          <p:nvPr/>
        </p:nvPicPr>
        <p:blipFill>
          <a:blip r:embed="rId2"/>
          <a:stretch>
            <a:fillRect/>
          </a:stretch>
        </p:blipFill>
        <p:spPr>
          <a:xfrm>
            <a:off x="274320" y="979251"/>
            <a:ext cx="5631120" cy="3411976"/>
          </a:xfrm>
          <a:prstGeom prst="rect">
            <a:avLst/>
          </a:prstGeom>
        </p:spPr>
      </p:pic>
      <p:pic>
        <p:nvPicPr>
          <p:cNvPr id="8" name="Picture 7">
            <a:extLst>
              <a:ext uri="{FF2B5EF4-FFF2-40B4-BE49-F238E27FC236}">
                <a16:creationId xmlns:a16="http://schemas.microsoft.com/office/drawing/2014/main" id="{198B4B79-4316-499D-8336-520727188BA5}"/>
              </a:ext>
            </a:extLst>
          </p:cNvPr>
          <p:cNvPicPr>
            <a:picLocks noChangeAspect="1"/>
          </p:cNvPicPr>
          <p:nvPr/>
        </p:nvPicPr>
        <p:blipFill>
          <a:blip r:embed="rId3"/>
          <a:stretch>
            <a:fillRect/>
          </a:stretch>
        </p:blipFill>
        <p:spPr>
          <a:xfrm>
            <a:off x="6040683" y="1344038"/>
            <a:ext cx="2806137" cy="2682401"/>
          </a:xfrm>
          <a:prstGeom prst="rect">
            <a:avLst/>
          </a:prstGeom>
        </p:spPr>
      </p:pic>
    </p:spTree>
    <p:extLst>
      <p:ext uri="{BB962C8B-B14F-4D97-AF65-F5344CB8AC3E}">
        <p14:creationId xmlns:p14="http://schemas.microsoft.com/office/powerpoint/2010/main" val="1706465475"/>
      </p:ext>
    </p:extLst>
  </p:cSld>
  <p:clrMapOvr>
    <a:masterClrMapping/>
  </p:clrMapOvr>
</p:sld>
</file>

<file path=ppt/theme/theme1.xml><?xml version="1.0" encoding="utf-8"?>
<a:theme xmlns:a="http://schemas.openxmlformats.org/drawingml/2006/main" name="JMP_External_16x9">
  <a:themeElements>
    <a:clrScheme name="SAS-Palette">
      <a:dk1>
        <a:srgbClr val="000000"/>
      </a:dk1>
      <a:lt1>
        <a:srgbClr val="FFFFFF"/>
      </a:lt1>
      <a:dk2>
        <a:srgbClr val="04304B"/>
      </a:dk2>
      <a:lt2>
        <a:srgbClr val="C0E3F6"/>
      </a:lt2>
      <a:accent1>
        <a:srgbClr val="0074BE"/>
      </a:accent1>
      <a:accent2>
        <a:srgbClr val="61BAE9"/>
      </a:accent2>
      <a:accent3>
        <a:srgbClr val="04304B"/>
      </a:accent3>
      <a:accent4>
        <a:srgbClr val="00B08D"/>
      </a:accent4>
      <a:accent5>
        <a:srgbClr val="90B328"/>
      </a:accent5>
      <a:accent6>
        <a:srgbClr val="F58220"/>
      </a:accent6>
      <a:hlink>
        <a:srgbClr val="0074BE"/>
      </a:hlink>
      <a:folHlink>
        <a:srgbClr val="8E2F8A"/>
      </a:folHlink>
    </a:clrScheme>
    <a:fontScheme name="SAS-Fonts">
      <a:majorFont>
        <a:latin typeface="Calibri"/>
        <a:ea typeface=""/>
        <a:cs typeface=""/>
      </a:majorFont>
      <a:minorFont>
        <a:latin typeface="Calibri Light"/>
        <a:ea typeface=""/>
        <a:cs typeface=""/>
      </a:minorFont>
    </a:fontScheme>
    <a:fmtScheme name="Clarity">
      <a:fillStyleLst>
        <a:solidFill>
          <a:schemeClr val="phClr"/>
        </a:solidFill>
        <a:gradFill rotWithShape="1">
          <a:gsLst>
            <a:gs pos="0">
              <a:schemeClr val="phClr">
                <a:tint val="50000"/>
                <a:shade val="86000"/>
                <a:satMod val="140000"/>
              </a:schemeClr>
            </a:gs>
            <a:gs pos="45000">
              <a:schemeClr val="phClr">
                <a:tint val="48000"/>
                <a:satMod val="150000"/>
              </a:schemeClr>
            </a:gs>
            <a:gs pos="100000">
              <a:schemeClr val="phClr">
                <a:tint val="28000"/>
                <a:satMod val="160000"/>
              </a:schemeClr>
            </a:gs>
          </a:gsLst>
          <a:path path="circle">
            <a:fillToRect l="100000" t="100000" r="100000" b="100000"/>
          </a:path>
        </a:gradFill>
        <a:gradFill rotWithShape="1">
          <a:gsLst>
            <a:gs pos="0">
              <a:schemeClr val="phClr">
                <a:shade val="70000"/>
                <a:satMod val="150000"/>
              </a:schemeClr>
            </a:gs>
            <a:gs pos="34000">
              <a:schemeClr val="phClr">
                <a:shade val="70000"/>
                <a:satMod val="140000"/>
              </a:schemeClr>
            </a:gs>
            <a:gs pos="70000">
              <a:schemeClr val="phClr">
                <a:tint val="100000"/>
                <a:shade val="90000"/>
                <a:satMod val="140000"/>
              </a:schemeClr>
            </a:gs>
            <a:gs pos="100000">
              <a:schemeClr val="phClr">
                <a:tint val="100000"/>
                <a:shade val="100000"/>
                <a:satMod val="100000"/>
              </a:schemeClr>
            </a:gs>
          </a:gsLst>
          <a:path path="circle">
            <a:fillToRect l="100000" t="100000" r="100000" b="100000"/>
          </a:path>
        </a:gradFill>
      </a:fillStyleLst>
      <a:lnStyleLst>
        <a:ln w="9525" cap="flat" cmpd="sng" algn="ctr">
          <a:solidFill>
            <a:schemeClr val="phClr"/>
          </a:solidFill>
          <a:prstDash val="solid"/>
        </a:ln>
        <a:ln w="26425" cap="flat" cmpd="sng" algn="ctr">
          <a:solidFill>
            <a:schemeClr val="phClr"/>
          </a:solidFill>
          <a:prstDash val="solid"/>
        </a:ln>
        <a:ln w="4445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38100" dist="25400" dir="2700000" algn="br" rotWithShape="0">
              <a:srgbClr val="000000">
                <a:alpha val="60000"/>
              </a:srgbClr>
            </a:outerShdw>
          </a:effectLst>
          <a:scene3d>
            <a:camera prst="orthographicFront">
              <a:rot lat="0" lon="0" rev="0"/>
            </a:camera>
            <a:lightRig rig="balanced" dir="t">
              <a:rot lat="0" lon="0" rev="5100000"/>
            </a:lightRig>
          </a:scene3d>
          <a:sp3d contourW="6350">
            <a:bevelT w="29210" h="12700"/>
            <a:contourClr>
              <a:schemeClr val="phClr">
                <a:shade val="30000"/>
                <a:satMod val="130000"/>
              </a:schemeClr>
            </a:contourClr>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a:noFill/>
        </a:ln>
      </a:spPr>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lgn="ctr">
          <a:defRPr>
            <a:solidFill>
              <a:schemeClr val="accent1"/>
            </a:solidFill>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JMP_External_16x9" id="{56FE9873-E57C-4162-8570-0BF2EE76DF1E}" vid="{769206B2-29B8-4FB7-856C-A570398AB7AD}"/>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CA705E2F55056A4DB3824DF1DBA5B9AC" ma:contentTypeVersion="13" ma:contentTypeDescription="Create a new document." ma:contentTypeScope="" ma:versionID="de09d76e587d2274b0f9e73f51552d9f">
  <xsd:schema xmlns:xsd="http://www.w3.org/2001/XMLSchema" xmlns:xs="http://www.w3.org/2001/XMLSchema" xmlns:p="http://schemas.microsoft.com/office/2006/metadata/properties" xmlns:ns3="c5fcdc2e-a883-40e1-84ca-5c7454d45a86" xmlns:ns4="ab94eb7c-3405-4d2e-86af-8e1c0896b94f" targetNamespace="http://schemas.microsoft.com/office/2006/metadata/properties" ma:root="true" ma:fieldsID="50fb3a14ce323da5d2bd3abec8f46c1d" ns3:_="" ns4:_="">
    <xsd:import namespace="c5fcdc2e-a883-40e1-84ca-5c7454d45a86"/>
    <xsd:import namespace="ab94eb7c-3405-4d2e-86af-8e1c0896b94f"/>
    <xsd:element name="properties">
      <xsd:complexType>
        <xsd:sequence>
          <xsd:element name="documentManagement">
            <xsd:complexType>
              <xsd:all>
                <xsd:element ref="ns3:MediaServiceMetadata" minOccurs="0"/>
                <xsd:element ref="ns3:MediaServiceFastMetadata" minOccurs="0"/>
                <xsd:element ref="ns3:MediaServiceDateTaken" minOccurs="0"/>
                <xsd:element ref="ns4:SharedWithUsers" minOccurs="0"/>
                <xsd:element ref="ns4:SharedWithDetails" minOccurs="0"/>
                <xsd:element ref="ns4:SharingHintHash" minOccurs="0"/>
                <xsd:element ref="ns3:MediaServiceAutoTags" minOccurs="0"/>
                <xsd:element ref="ns3:MediaServiceOCR" minOccurs="0"/>
                <xsd:element ref="ns3:MediaServiceLocation" minOccurs="0"/>
                <xsd:element ref="ns3:MediaServiceGenerationTime" minOccurs="0"/>
                <xsd:element ref="ns3:MediaServiceEventHashCode" minOccurs="0"/>
                <xsd:element ref="ns3:MediaServiceAutoKeyPoints" minOccurs="0"/>
                <xsd:element ref="ns3: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5fcdc2e-a883-40e1-84ca-5c7454d45a86"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DateTaken" ma:index="10" nillable="true" ma:displayName="MediaServiceDateTaken" ma:hidden="true" ma:internalName="MediaServiceDateTaken" ma:readOnly="true">
      <xsd:simpleType>
        <xsd:restriction base="dms:Text"/>
      </xsd:simpleType>
    </xsd:element>
    <xsd:element name="MediaServiceAutoTags" ma:index="14" nillable="true" ma:displayName="Tags" ma:internalName="MediaServiceAutoTags" ma:readOnly="true">
      <xsd:simpleType>
        <xsd:restriction base="dms:Text"/>
      </xsd:simpleType>
    </xsd:element>
    <xsd:element name="MediaServiceOCR" ma:index="15" nillable="true" ma:displayName="Extracted Text" ma:internalName="MediaServiceOCR" ma:readOnly="true">
      <xsd:simpleType>
        <xsd:restriction base="dms:Note">
          <xsd:maxLength value="255"/>
        </xsd:restriction>
      </xsd:simpleType>
    </xsd:element>
    <xsd:element name="MediaServiceLocation" ma:index="16" nillable="true" ma:displayName="Location" ma:internalName="MediaServiceLocation"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EventHashCode" ma:index="18" nillable="true" ma:displayName="MediaServiceEventHashCode" ma:hidden="true" ma:internalName="MediaServiceEventHashCode" ma:readOnly="true">
      <xsd:simpleType>
        <xsd:restriction base="dms:Text"/>
      </xsd:simpleType>
    </xsd:element>
    <xsd:element name="MediaServiceAutoKeyPoints" ma:index="19" nillable="true" ma:displayName="MediaServiceAutoKeyPoints" ma:hidden="true" ma:internalName="MediaServiceAutoKeyPoints" ma:readOnly="true">
      <xsd:simpleType>
        <xsd:restriction base="dms:Note"/>
      </xsd:simpleType>
    </xsd:element>
    <xsd:element name="MediaServiceKeyPoints" ma:index="20"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ab94eb7c-3405-4d2e-86af-8e1c0896b94f" elementFormDefault="qualified">
    <xsd:import namespace="http://schemas.microsoft.com/office/2006/documentManagement/types"/>
    <xsd:import namespace="http://schemas.microsoft.com/office/infopath/2007/PartnerControls"/>
    <xsd:element name="SharedWithUsers" ma:index="11"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2" nillable="true" ma:displayName="Shared With Details" ma:internalName="SharedWithDetails" ma:readOnly="true">
      <xsd:simpleType>
        <xsd:restriction base="dms:Note">
          <xsd:maxLength value="255"/>
        </xsd:restriction>
      </xsd:simpleType>
    </xsd:element>
    <xsd:element name="SharingHintHash" ma:index="13" nillable="true" ma:displayName="Sharing Hint Hash" ma:hidden="true" ma:internalName="SharingHintHash"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CC4BB40E-94D3-4A12-A605-4F89C216038B}">
  <ds:schemaRefs>
    <ds:schemaRef ds:uri="http://schemas.microsoft.com/sharepoint/v3/contenttype/forms"/>
  </ds:schemaRefs>
</ds:datastoreItem>
</file>

<file path=customXml/itemProps2.xml><?xml version="1.0" encoding="utf-8"?>
<ds:datastoreItem xmlns:ds="http://schemas.openxmlformats.org/officeDocument/2006/customXml" ds:itemID="{2EEE85E7-BA71-41D2-93C2-8CAC993069A3}">
  <ds:schemaRefs>
    <ds:schemaRef ds:uri="http://purl.org/dc/dcmitype/"/>
    <ds:schemaRef ds:uri="http://schemas.microsoft.com/office/infopath/2007/PartnerControls"/>
    <ds:schemaRef ds:uri="http://purl.org/dc/elements/1.1/"/>
    <ds:schemaRef ds:uri="http://schemas.microsoft.com/office/2006/metadata/properties"/>
    <ds:schemaRef ds:uri="c5fcdc2e-a883-40e1-84ca-5c7454d45a86"/>
    <ds:schemaRef ds:uri="http://schemas.microsoft.com/office/2006/documentManagement/types"/>
    <ds:schemaRef ds:uri="http://schemas.openxmlformats.org/package/2006/metadata/core-properties"/>
    <ds:schemaRef ds:uri="ab94eb7c-3405-4d2e-86af-8e1c0896b94f"/>
    <ds:schemaRef ds:uri="http://www.w3.org/XML/1998/namespace"/>
    <ds:schemaRef ds:uri="http://purl.org/dc/terms/"/>
  </ds:schemaRefs>
</ds:datastoreItem>
</file>

<file path=customXml/itemProps3.xml><?xml version="1.0" encoding="utf-8"?>
<ds:datastoreItem xmlns:ds="http://schemas.openxmlformats.org/officeDocument/2006/customXml" ds:itemID="{6DB6BC50-E8BE-41FB-94C7-4491B6DBF5A0}">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5fcdc2e-a883-40e1-84ca-5c7454d45a86"/>
    <ds:schemaRef ds:uri="ab94eb7c-3405-4d2e-86af-8e1c0896b94f"/>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NEWJMP</Template>
  <TotalTime>0</TotalTime>
  <Words>325</Words>
  <Application>Microsoft Office PowerPoint</Application>
  <PresentationFormat>On-screen Show (16:9)</PresentationFormat>
  <Paragraphs>40</Paragraphs>
  <Slides>10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10</vt:i4>
      </vt:variant>
    </vt:vector>
  </HeadingPairs>
  <TitlesOfParts>
    <vt:vector size="14" baseType="lpstr">
      <vt:lpstr>Arial</vt:lpstr>
      <vt:lpstr>Calibri</vt:lpstr>
      <vt:lpstr>Calibri Light</vt:lpstr>
      <vt:lpstr>JMP_External_16x9</vt:lpstr>
      <vt:lpstr>Expression/NextGen Sequencing Analysis for Translational Genomics</vt:lpstr>
      <vt:lpstr>The Role of Software</vt:lpstr>
      <vt:lpstr>JMP Genomics</vt:lpstr>
      <vt:lpstr>JMP Genomics Analytic Capabilities</vt:lpstr>
      <vt:lpstr>Analyses Covered in Webinar Today</vt:lpstr>
      <vt:lpstr>RNA-Seq Analysis in Kidney Fibrosis Models</vt:lpstr>
      <vt:lpstr>Expression/NGS</vt:lpstr>
      <vt:lpstr>Expression/NGS</vt:lpstr>
      <vt:lpstr>Expression/NGS</vt:lpstr>
      <vt:lpstr>Thank You! Questions?</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created xsi:type="dcterms:W3CDTF">2019-11-04T18:53:28Z</dcterms:created>
  <dcterms:modified xsi:type="dcterms:W3CDTF">2020-06-04T17:53:28Z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0x010100CA705E2F55056A4DB3824DF1DBA5B9AC</vt:lpwstr>
  </property>
</Properties>
</file>