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147477453" r:id="rId2"/>
    <p:sldId id="2134804882" r:id="rId3"/>
    <p:sldId id="2134804900" r:id="rId4"/>
    <p:sldId id="2147477464" r:id="rId5"/>
    <p:sldId id="2147477465" r:id="rId6"/>
    <p:sldId id="2134804899" r:id="rId7"/>
    <p:sldId id="2147477457" r:id="rId8"/>
    <p:sldId id="2134804890" r:id="rId9"/>
    <p:sldId id="2147477455" r:id="rId10"/>
    <p:sldId id="2147477498" r:id="rId11"/>
    <p:sldId id="2147477497" r:id="rId12"/>
    <p:sldId id="2147477499" r:id="rId13"/>
    <p:sldId id="2147477500" r:id="rId14"/>
    <p:sldId id="2147477501" r:id="rId15"/>
    <p:sldId id="2134804881" r:id="rId1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050"/>
    <a:srgbClr val="509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B98D05-F47B-4122-A133-85FF977CC5A6}" v="1" dt="2025-01-31T07:45:16.691"/>
    <p1510:client id="{F3F01BF2-4C8E-47E2-BEF5-968D490B639C}" v="30" dt="2025-01-31T09:32:30.4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Astals Serés" userId="28463e57-1335-4c77-a662-930b9c89d5c4" providerId="ADAL" clId="{DE81D5D8-27D8-4419-90EF-A8DD1B8819EC}"/>
    <pc:docChg chg="undo custSel modSld">
      <pc:chgData name="Maria Astals Serés" userId="28463e57-1335-4c77-a662-930b9c89d5c4" providerId="ADAL" clId="{DE81D5D8-27D8-4419-90EF-A8DD1B8819EC}" dt="2024-04-25T14:01:01.318" v="26"/>
      <pc:docMkLst>
        <pc:docMk/>
      </pc:docMkLst>
      <pc:sldChg chg="modSp mod">
        <pc:chgData name="Maria Astals Serés" userId="28463e57-1335-4c77-a662-930b9c89d5c4" providerId="ADAL" clId="{DE81D5D8-27D8-4419-90EF-A8DD1B8819EC}" dt="2024-04-25T14:00:35.066" v="24"/>
        <pc:sldMkLst>
          <pc:docMk/>
          <pc:sldMk cId="1605126534" sldId="2134804899"/>
        </pc:sldMkLst>
      </pc:sldChg>
      <pc:sldChg chg="modSp mod">
        <pc:chgData name="Maria Astals Serés" userId="28463e57-1335-4c77-a662-930b9c89d5c4" providerId="ADAL" clId="{DE81D5D8-27D8-4419-90EF-A8DD1B8819EC}" dt="2024-04-25T13:59:19.537" v="0"/>
        <pc:sldMkLst>
          <pc:docMk/>
          <pc:sldMk cId="1667663691" sldId="2147477453"/>
        </pc:sldMkLst>
      </pc:sldChg>
      <pc:sldChg chg="modSp mod">
        <pc:chgData name="Maria Astals Serés" userId="28463e57-1335-4c77-a662-930b9c89d5c4" providerId="ADAL" clId="{DE81D5D8-27D8-4419-90EF-A8DD1B8819EC}" dt="2024-04-25T14:01:01.318" v="26"/>
        <pc:sldMkLst>
          <pc:docMk/>
          <pc:sldMk cId="954745248" sldId="2147477455"/>
        </pc:sldMkLst>
      </pc:sldChg>
      <pc:sldChg chg="mod modShow">
        <pc:chgData name="Maria Astals Serés" userId="28463e57-1335-4c77-a662-930b9c89d5c4" providerId="ADAL" clId="{DE81D5D8-27D8-4419-90EF-A8DD1B8819EC}" dt="2024-04-25T14:00:47.588" v="25" actId="729"/>
        <pc:sldMkLst>
          <pc:docMk/>
          <pc:sldMk cId="2000690071" sldId="2147477456"/>
        </pc:sldMkLst>
      </pc:sldChg>
    </pc:docChg>
  </pc:docChgLst>
  <pc:docChgLst>
    <pc:chgData name="Maria Astals Serés" userId="28463e57-1335-4c77-a662-930b9c89d5c4" providerId="ADAL" clId="{89CDDE81-92F1-4D0A-B3F7-50D08EC4F8B8}"/>
    <pc:docChg chg="undo custSel addSld modSld">
      <pc:chgData name="Maria Astals Serés" userId="28463e57-1335-4c77-a662-930b9c89d5c4" providerId="ADAL" clId="{89CDDE81-92F1-4D0A-B3F7-50D08EC4F8B8}" dt="2024-03-15T08:48:55.926" v="140" actId="1076"/>
      <pc:docMkLst>
        <pc:docMk/>
      </pc:docMkLst>
      <pc:sldChg chg="mod modShow">
        <pc:chgData name="Maria Astals Serés" userId="28463e57-1335-4c77-a662-930b9c89d5c4" providerId="ADAL" clId="{89CDDE81-92F1-4D0A-B3F7-50D08EC4F8B8}" dt="2024-03-15T08:47:46.824" v="136" actId="729"/>
        <pc:sldMkLst>
          <pc:docMk/>
          <pc:sldMk cId="3790928561" sldId="2134804882"/>
        </pc:sldMkLst>
      </pc:sldChg>
      <pc:sldChg chg="mod modShow">
        <pc:chgData name="Maria Astals Serés" userId="28463e57-1335-4c77-a662-930b9c89d5c4" providerId="ADAL" clId="{89CDDE81-92F1-4D0A-B3F7-50D08EC4F8B8}" dt="2024-03-15T08:47:55.788" v="138" actId="729"/>
        <pc:sldMkLst>
          <pc:docMk/>
          <pc:sldMk cId="3936785449" sldId="2134804885"/>
        </pc:sldMkLst>
      </pc:sldChg>
      <pc:sldChg chg="addSp delSp modSp mod">
        <pc:chgData name="Maria Astals Serés" userId="28463e57-1335-4c77-a662-930b9c89d5c4" providerId="ADAL" clId="{89CDDE81-92F1-4D0A-B3F7-50D08EC4F8B8}" dt="2024-03-15T08:45:59.087" v="94" actId="14100"/>
        <pc:sldMkLst>
          <pc:docMk/>
          <pc:sldMk cId="904262985" sldId="2134804889"/>
        </pc:sldMkLst>
      </pc:sldChg>
      <pc:sldChg chg="mod modShow">
        <pc:chgData name="Maria Astals Serés" userId="28463e57-1335-4c77-a662-930b9c89d5c4" providerId="ADAL" clId="{89CDDE81-92F1-4D0A-B3F7-50D08EC4F8B8}" dt="2024-03-15T08:47:53.693" v="137" actId="729"/>
        <pc:sldMkLst>
          <pc:docMk/>
          <pc:sldMk cId="109459747" sldId="2134804893"/>
        </pc:sldMkLst>
      </pc:sldChg>
      <pc:sldChg chg="modSp mod">
        <pc:chgData name="Maria Astals Serés" userId="28463e57-1335-4c77-a662-930b9c89d5c4" providerId="ADAL" clId="{89CDDE81-92F1-4D0A-B3F7-50D08EC4F8B8}" dt="2024-03-15T08:39:12.291" v="1" actId="27636"/>
        <pc:sldMkLst>
          <pc:docMk/>
          <pc:sldMk cId="1667663691" sldId="2147477453"/>
        </pc:sldMkLst>
      </pc:sldChg>
      <pc:sldChg chg="modSp mod">
        <pc:chgData name="Maria Astals Serés" userId="28463e57-1335-4c77-a662-930b9c89d5c4" providerId="ADAL" clId="{89CDDE81-92F1-4D0A-B3F7-50D08EC4F8B8}" dt="2024-03-15T08:39:19.801" v="3" actId="27636"/>
        <pc:sldMkLst>
          <pc:docMk/>
          <pc:sldMk cId="954745248" sldId="2147477455"/>
        </pc:sldMkLst>
      </pc:sldChg>
      <pc:sldChg chg="addSp modSp new mod">
        <pc:chgData name="Maria Astals Serés" userId="28463e57-1335-4c77-a662-930b9c89d5c4" providerId="ADAL" clId="{89CDDE81-92F1-4D0A-B3F7-50D08EC4F8B8}" dt="2024-03-15T08:48:55.926" v="140" actId="1076"/>
        <pc:sldMkLst>
          <pc:docMk/>
          <pc:sldMk cId="2000690071" sldId="2147477456"/>
        </pc:sldMkLst>
      </pc:sldChg>
    </pc:docChg>
  </pc:docChgLst>
  <pc:docChgLst>
    <pc:chgData name="Maria Astals Serés" userId="28463e57-1335-4c77-a662-930b9c89d5c4" providerId="ADAL" clId="{AF5909EE-7125-4CD1-944A-8253DC484632}"/>
    <pc:docChg chg="undo custSel addSld delSld modSld">
      <pc:chgData name="Maria Astals Serés" userId="28463e57-1335-4c77-a662-930b9c89d5c4" providerId="ADAL" clId="{AF5909EE-7125-4CD1-944A-8253DC484632}" dt="2024-01-26T08:45:43.133" v="482" actId="5793"/>
      <pc:docMkLst>
        <pc:docMk/>
      </pc:docMkLst>
      <pc:sldChg chg="addSp modSp add del mod">
        <pc:chgData name="Maria Astals Serés" userId="28463e57-1335-4c77-a662-930b9c89d5c4" providerId="ADAL" clId="{AF5909EE-7125-4CD1-944A-8253DC484632}" dt="2024-01-26T08:40:12.915" v="347" actId="47"/>
        <pc:sldMkLst>
          <pc:docMk/>
          <pc:sldMk cId="0" sldId="256"/>
        </pc:sldMkLst>
      </pc:sldChg>
      <pc:sldChg chg="addSp delSp modSp del mod">
        <pc:chgData name="Maria Astals Serés" userId="28463e57-1335-4c77-a662-930b9c89d5c4" providerId="ADAL" clId="{AF5909EE-7125-4CD1-944A-8253DC484632}" dt="2024-01-26T08:40:14.157" v="348" actId="47"/>
        <pc:sldMkLst>
          <pc:docMk/>
          <pc:sldMk cId="2050268442" sldId="259"/>
        </pc:sldMkLst>
      </pc:sldChg>
      <pc:sldChg chg="mod modShow">
        <pc:chgData name="Maria Astals Serés" userId="28463e57-1335-4c77-a662-930b9c89d5c4" providerId="ADAL" clId="{AF5909EE-7125-4CD1-944A-8253DC484632}" dt="2024-01-26T08:42:10.822" v="376" actId="729"/>
        <pc:sldMkLst>
          <pc:docMk/>
          <pc:sldMk cId="3790928561" sldId="2134804882"/>
        </pc:sldMkLst>
      </pc:sldChg>
      <pc:sldChg chg="del">
        <pc:chgData name="Maria Astals Serés" userId="28463e57-1335-4c77-a662-930b9c89d5c4" providerId="ADAL" clId="{AF5909EE-7125-4CD1-944A-8253DC484632}" dt="2024-01-26T08:43:29.895" v="466" actId="47"/>
        <pc:sldMkLst>
          <pc:docMk/>
          <pc:sldMk cId="1609956308" sldId="2134804884"/>
        </pc:sldMkLst>
      </pc:sldChg>
      <pc:sldChg chg="modSp mod modShow">
        <pc:chgData name="Maria Astals Serés" userId="28463e57-1335-4c77-a662-930b9c89d5c4" providerId="ADAL" clId="{AF5909EE-7125-4CD1-944A-8253DC484632}" dt="2024-01-26T08:45:43.133" v="482" actId="5793"/>
        <pc:sldMkLst>
          <pc:docMk/>
          <pc:sldMk cId="109459747" sldId="2134804893"/>
        </pc:sldMkLst>
      </pc:sldChg>
      <pc:sldChg chg="new del">
        <pc:chgData name="Maria Astals Serés" userId="28463e57-1335-4c77-a662-930b9c89d5c4" providerId="ADAL" clId="{AF5909EE-7125-4CD1-944A-8253DC484632}" dt="2024-01-26T08:40:12.042" v="346" actId="47"/>
        <pc:sldMkLst>
          <pc:docMk/>
          <pc:sldMk cId="2430845050" sldId="2134804899"/>
        </pc:sldMkLst>
      </pc:sldChg>
      <pc:sldChg chg="addSp delSp modSp new del mod">
        <pc:chgData name="Maria Astals Serés" userId="28463e57-1335-4c77-a662-930b9c89d5c4" providerId="ADAL" clId="{AF5909EE-7125-4CD1-944A-8253DC484632}" dt="2024-01-26T08:32:54.576" v="7" actId="47"/>
        <pc:sldMkLst>
          <pc:docMk/>
          <pc:sldMk cId="3870123301" sldId="2134804899"/>
        </pc:sldMkLst>
      </pc:sldChg>
      <pc:sldChg chg="addSp delSp modSp add mod setBg">
        <pc:chgData name="Maria Astals Serés" userId="28463e57-1335-4c77-a662-930b9c89d5c4" providerId="ADAL" clId="{AF5909EE-7125-4CD1-944A-8253DC484632}" dt="2024-01-26T08:44:30.635" v="475" actId="732"/>
        <pc:sldMkLst>
          <pc:docMk/>
          <pc:sldMk cId="1667663691" sldId="2147477453"/>
        </pc:sldMkLst>
      </pc:sldChg>
      <pc:sldChg chg="modSp add del mod">
        <pc:chgData name="Maria Astals Serés" userId="28463e57-1335-4c77-a662-930b9c89d5c4" providerId="ADAL" clId="{AF5909EE-7125-4CD1-944A-8253DC484632}" dt="2024-01-26T08:45:07.733" v="479" actId="47"/>
        <pc:sldMkLst>
          <pc:docMk/>
          <pc:sldMk cId="1687819167" sldId="2147477454"/>
        </pc:sldMkLst>
      </pc:sldChg>
      <pc:sldChg chg="addSp delSp modSp add mod">
        <pc:chgData name="Maria Astals Serés" userId="28463e57-1335-4c77-a662-930b9c89d5c4" providerId="ADAL" clId="{AF5909EE-7125-4CD1-944A-8253DC484632}" dt="2024-01-26T08:45:02.308" v="478"/>
        <pc:sldMkLst>
          <pc:docMk/>
          <pc:sldMk cId="954745248" sldId="2147477455"/>
        </pc:sldMkLst>
      </pc:sldChg>
    </pc:docChg>
  </pc:docChgLst>
  <pc:docChgLst>
    <pc:chgData name="Maria Astals Serés" userId="28463e57-1335-4c77-a662-930b9c89d5c4" providerId="ADAL" clId="{85423201-CF4D-4998-93FC-8EC10AF4B785}"/>
    <pc:docChg chg="modSld">
      <pc:chgData name="Maria Astals Serés" userId="28463e57-1335-4c77-a662-930b9c89d5c4" providerId="ADAL" clId="{85423201-CF4D-4998-93FC-8EC10AF4B785}" dt="2023-11-24T08:35:24.839" v="40" actId="729"/>
      <pc:docMkLst>
        <pc:docMk/>
      </pc:docMkLst>
      <pc:sldChg chg="modSp mod">
        <pc:chgData name="Maria Astals Serés" userId="28463e57-1335-4c77-a662-930b9c89d5c4" providerId="ADAL" clId="{85423201-CF4D-4998-93FC-8EC10AF4B785}" dt="2023-11-24T08:34:46.960" v="20" actId="1036"/>
        <pc:sldMkLst>
          <pc:docMk/>
          <pc:sldMk cId="2050268442" sldId="259"/>
        </pc:sldMkLst>
      </pc:sldChg>
      <pc:sldChg chg="modSp mod">
        <pc:chgData name="Maria Astals Serés" userId="28463e57-1335-4c77-a662-930b9c89d5c4" providerId="ADAL" clId="{85423201-CF4D-4998-93FC-8EC10AF4B785}" dt="2023-11-24T08:35:18.802" v="39" actId="1036"/>
        <pc:sldMkLst>
          <pc:docMk/>
          <pc:sldMk cId="1609956308" sldId="2134804884"/>
        </pc:sldMkLst>
      </pc:sldChg>
      <pc:sldChg chg="mod modShow">
        <pc:chgData name="Maria Astals Serés" userId="28463e57-1335-4c77-a662-930b9c89d5c4" providerId="ADAL" clId="{85423201-CF4D-4998-93FC-8EC10AF4B785}" dt="2023-11-24T08:34:56.716" v="21" actId="729"/>
        <pc:sldMkLst>
          <pc:docMk/>
          <pc:sldMk cId="3936785449" sldId="2134804885"/>
        </pc:sldMkLst>
      </pc:sldChg>
      <pc:sldChg chg="mod modShow">
        <pc:chgData name="Maria Astals Serés" userId="28463e57-1335-4c77-a662-930b9c89d5c4" providerId="ADAL" clId="{85423201-CF4D-4998-93FC-8EC10AF4B785}" dt="2023-11-24T08:34:59.099" v="22" actId="729"/>
        <pc:sldMkLst>
          <pc:docMk/>
          <pc:sldMk cId="145740701" sldId="2134804886"/>
        </pc:sldMkLst>
      </pc:sldChg>
      <pc:sldChg chg="mod modShow">
        <pc:chgData name="Maria Astals Serés" userId="28463e57-1335-4c77-a662-930b9c89d5c4" providerId="ADAL" clId="{85423201-CF4D-4998-93FC-8EC10AF4B785}" dt="2023-11-24T08:35:24.839" v="40" actId="729"/>
        <pc:sldMkLst>
          <pc:docMk/>
          <pc:sldMk cId="263746420" sldId="2134804887"/>
        </pc:sldMkLst>
      </pc:sldChg>
    </pc:docChg>
  </pc:docChgLst>
  <pc:docChgLst>
    <pc:chgData name="Maria Astals Serés" userId="28463e57-1335-4c77-a662-930b9c89d5c4" providerId="ADAL" clId="{2F49B7C2-87AB-4FFA-8E8D-E81E6636BA30}"/>
    <pc:docChg chg="undo redo custSel addSld delSld modSld sldOrd">
      <pc:chgData name="Maria Astals Serés" userId="28463e57-1335-4c77-a662-930b9c89d5c4" providerId="ADAL" clId="{2F49B7C2-87AB-4FFA-8E8D-E81E6636BA30}" dt="2023-03-31T07:57:47.876" v="212" actId="29295"/>
      <pc:docMkLst>
        <pc:docMk/>
      </pc:docMkLst>
      <pc:sldChg chg="mod modShow">
        <pc:chgData name="Maria Astals Serés" userId="28463e57-1335-4c77-a662-930b9c89d5c4" providerId="ADAL" clId="{2F49B7C2-87AB-4FFA-8E8D-E81E6636BA30}" dt="2023-03-31T07:57:32.903" v="210" actId="729"/>
        <pc:sldMkLst>
          <pc:docMk/>
          <pc:sldMk cId="117703953" sldId="258"/>
        </pc:sldMkLst>
      </pc:sldChg>
      <pc:sldChg chg="modSp mod">
        <pc:chgData name="Maria Astals Serés" userId="28463e57-1335-4c77-a662-930b9c89d5c4" providerId="ADAL" clId="{2F49B7C2-87AB-4FFA-8E8D-E81E6636BA30}" dt="2023-03-30T14:07:05.857" v="96" actId="404"/>
        <pc:sldMkLst>
          <pc:docMk/>
          <pc:sldMk cId="2050268442" sldId="259"/>
        </pc:sldMkLst>
      </pc:sldChg>
      <pc:sldChg chg="add del mod ord modShow">
        <pc:chgData name="Maria Astals Serés" userId="28463e57-1335-4c77-a662-930b9c89d5c4" providerId="ADAL" clId="{2F49B7C2-87AB-4FFA-8E8D-E81E6636BA30}" dt="2023-03-30T14:05:18.367" v="76" actId="729"/>
        <pc:sldMkLst>
          <pc:docMk/>
          <pc:sldMk cId="3528585844" sldId="2134804881"/>
        </pc:sldMkLst>
      </pc:sldChg>
      <pc:sldChg chg="mod modShow">
        <pc:chgData name="Maria Astals Serés" userId="28463e57-1335-4c77-a662-930b9c89d5c4" providerId="ADAL" clId="{2F49B7C2-87AB-4FFA-8E8D-E81E6636BA30}" dt="2023-03-30T13:58:49.609" v="1" actId="729"/>
        <pc:sldMkLst>
          <pc:docMk/>
          <pc:sldMk cId="3790928561" sldId="2134804882"/>
        </pc:sldMkLst>
      </pc:sldChg>
      <pc:sldChg chg="addSp delSp modSp mod modShow">
        <pc:chgData name="Maria Astals Serés" userId="28463e57-1335-4c77-a662-930b9c89d5c4" providerId="ADAL" clId="{2F49B7C2-87AB-4FFA-8E8D-E81E6636BA30}" dt="2023-03-31T07:51:17.157" v="148" actId="729"/>
        <pc:sldMkLst>
          <pc:docMk/>
          <pc:sldMk cId="1067819404" sldId="2134804883"/>
        </pc:sldMkLst>
      </pc:sldChg>
      <pc:sldChg chg="modSp mod">
        <pc:chgData name="Maria Astals Serés" userId="28463e57-1335-4c77-a662-930b9c89d5c4" providerId="ADAL" clId="{2F49B7C2-87AB-4FFA-8E8D-E81E6636BA30}" dt="2023-03-30T14:06:50.522" v="93" actId="404"/>
        <pc:sldMkLst>
          <pc:docMk/>
          <pc:sldMk cId="1609956308" sldId="2134804884"/>
        </pc:sldMkLst>
      </pc:sldChg>
      <pc:sldChg chg="addSp delSp modSp mod modShow">
        <pc:chgData name="Maria Astals Serés" userId="28463e57-1335-4c77-a662-930b9c89d5c4" providerId="ADAL" clId="{2F49B7C2-87AB-4FFA-8E8D-E81E6636BA30}" dt="2023-03-31T07:57:02.213" v="207" actId="18131"/>
        <pc:sldMkLst>
          <pc:docMk/>
          <pc:sldMk cId="3936785449" sldId="2134804885"/>
        </pc:sldMkLst>
      </pc:sldChg>
      <pc:sldChg chg="new del">
        <pc:chgData name="Maria Astals Serés" userId="28463e57-1335-4c77-a662-930b9c89d5c4" providerId="ADAL" clId="{2F49B7C2-87AB-4FFA-8E8D-E81E6636BA30}" dt="2023-03-30T14:01:04.365" v="4" actId="47"/>
        <pc:sldMkLst>
          <pc:docMk/>
          <pc:sldMk cId="300415812" sldId="2134804888"/>
        </pc:sldMkLst>
      </pc:sldChg>
      <pc:sldChg chg="addSp delSp modSp add mod setBg">
        <pc:chgData name="Maria Astals Serés" userId="28463e57-1335-4c77-a662-930b9c89d5c4" providerId="ADAL" clId="{2F49B7C2-87AB-4FFA-8E8D-E81E6636BA30}" dt="2023-03-30T14:07:30.862" v="140" actId="20577"/>
        <pc:sldMkLst>
          <pc:docMk/>
          <pc:sldMk cId="904262985" sldId="2134804889"/>
        </pc:sldMkLst>
      </pc:sldChg>
      <pc:sldChg chg="add del">
        <pc:chgData name="Maria Astals Serés" userId="28463e57-1335-4c77-a662-930b9c89d5c4" providerId="ADAL" clId="{2F49B7C2-87AB-4FFA-8E8D-E81E6636BA30}" dt="2023-03-30T14:01:11.225" v="7" actId="47"/>
        <pc:sldMkLst>
          <pc:docMk/>
          <pc:sldMk cId="1711957387" sldId="2134804890"/>
        </pc:sldMkLst>
      </pc:sldChg>
      <pc:sldChg chg="modSp add mod ord">
        <pc:chgData name="Maria Astals Serés" userId="28463e57-1335-4c77-a662-930b9c89d5c4" providerId="ADAL" clId="{2F49B7C2-87AB-4FFA-8E8D-E81E6636BA30}" dt="2023-03-30T14:07:51.220" v="147" actId="404"/>
        <pc:sldMkLst>
          <pc:docMk/>
          <pc:sldMk cId="3819735612" sldId="2134804890"/>
        </pc:sldMkLst>
      </pc:sldChg>
      <pc:sldChg chg="addSp delSp add del setBg delDesignElem">
        <pc:chgData name="Maria Astals Serés" userId="28463e57-1335-4c77-a662-930b9c89d5c4" providerId="ADAL" clId="{2F49B7C2-87AB-4FFA-8E8D-E81E6636BA30}" dt="2023-03-30T14:04:56.322" v="70"/>
        <pc:sldMkLst>
          <pc:docMk/>
          <pc:sldMk cId="4128969420" sldId="2134804890"/>
        </pc:sldMkLst>
      </pc:sldChg>
      <pc:sldChg chg="addSp delSp modSp add mod ord">
        <pc:chgData name="Maria Astals Serés" userId="28463e57-1335-4c77-a662-930b9c89d5c4" providerId="ADAL" clId="{2F49B7C2-87AB-4FFA-8E8D-E81E6636BA30}" dt="2023-03-31T07:54:29.683" v="200" actId="1076"/>
        <pc:sldMkLst>
          <pc:docMk/>
          <pc:sldMk cId="2349617189" sldId="2134804891"/>
        </pc:sldMkLst>
      </pc:sldChg>
      <pc:sldChg chg="delSp modSp add mod setBg delDesignElem modShow">
        <pc:chgData name="Maria Astals Serés" userId="28463e57-1335-4c77-a662-930b9c89d5c4" providerId="ADAL" clId="{2F49B7C2-87AB-4FFA-8E8D-E81E6636BA30}" dt="2023-03-31T07:57:47.876" v="212" actId="29295"/>
        <pc:sldMkLst>
          <pc:docMk/>
          <pc:sldMk cId="1229669902" sldId="2134804892"/>
        </pc:sldMkLst>
      </pc:sldChg>
    </pc:docChg>
  </pc:docChgLst>
  <pc:docChgLst>
    <pc:chgData name="Maria Astals Serés" userId="28463e57-1335-4c77-a662-930b9c89d5c4" providerId="ADAL" clId="{BF4BAF9C-1164-416D-9FA5-1B66372B031F}"/>
    <pc:docChg chg="undo custSel addSld delSld modSld">
      <pc:chgData name="Maria Astals Serés" userId="28463e57-1335-4c77-a662-930b9c89d5c4" providerId="ADAL" clId="{BF4BAF9C-1164-416D-9FA5-1B66372B031F}" dt="2023-04-21T07:32:34.323" v="229" actId="1076"/>
      <pc:docMkLst>
        <pc:docMk/>
      </pc:docMkLst>
      <pc:sldChg chg="modSp mod">
        <pc:chgData name="Maria Astals Serés" userId="28463e57-1335-4c77-a662-930b9c89d5c4" providerId="ADAL" clId="{BF4BAF9C-1164-416D-9FA5-1B66372B031F}" dt="2023-04-21T07:22:25.151" v="114"/>
        <pc:sldMkLst>
          <pc:docMk/>
          <pc:sldMk cId="2050268442" sldId="259"/>
        </pc:sldMkLst>
      </pc:sldChg>
      <pc:sldChg chg="modSp mod">
        <pc:chgData name="Maria Astals Serés" userId="28463e57-1335-4c77-a662-930b9c89d5c4" providerId="ADAL" clId="{BF4BAF9C-1164-416D-9FA5-1B66372B031F}" dt="2023-04-21T07:23:41.791" v="115"/>
        <pc:sldMkLst>
          <pc:docMk/>
          <pc:sldMk cId="1609956308" sldId="2134804884"/>
        </pc:sldMkLst>
      </pc:sldChg>
      <pc:sldChg chg="mod modShow">
        <pc:chgData name="Maria Astals Serés" userId="28463e57-1335-4c77-a662-930b9c89d5c4" providerId="ADAL" clId="{BF4BAF9C-1164-416D-9FA5-1B66372B031F}" dt="2023-04-21T07:15:00.469" v="0" actId="729"/>
        <pc:sldMkLst>
          <pc:docMk/>
          <pc:sldMk cId="3936785449" sldId="2134804885"/>
        </pc:sldMkLst>
      </pc:sldChg>
      <pc:sldChg chg="modSp mod">
        <pc:chgData name="Maria Astals Serés" userId="28463e57-1335-4c77-a662-930b9c89d5c4" providerId="ADAL" clId="{BF4BAF9C-1164-416D-9FA5-1B66372B031F}" dt="2023-04-21T07:15:24.921" v="39" actId="20577"/>
        <pc:sldMkLst>
          <pc:docMk/>
          <pc:sldMk cId="145740701" sldId="2134804886"/>
        </pc:sldMkLst>
      </pc:sldChg>
      <pc:sldChg chg="addSp delSp modSp mod">
        <pc:chgData name="Maria Astals Serés" userId="28463e57-1335-4c77-a662-930b9c89d5c4" providerId="ADAL" clId="{BF4BAF9C-1164-416D-9FA5-1B66372B031F}" dt="2023-04-21T07:30:40.275" v="191" actId="1076"/>
        <pc:sldMkLst>
          <pc:docMk/>
          <pc:sldMk cId="2349617189" sldId="2134804891"/>
        </pc:sldMkLst>
      </pc:sldChg>
      <pc:sldChg chg="addSp delSp modSp add mod setBg delDesignElem modShow">
        <pc:chgData name="Maria Astals Serés" userId="28463e57-1335-4c77-a662-930b9c89d5c4" providerId="ADAL" clId="{BF4BAF9C-1164-416D-9FA5-1B66372B031F}" dt="2023-04-21T07:17:41.225" v="113" actId="1076"/>
        <pc:sldMkLst>
          <pc:docMk/>
          <pc:sldMk cId="109459747" sldId="2134804893"/>
        </pc:sldMkLst>
      </pc:sldChg>
      <pc:sldChg chg="new del">
        <pc:chgData name="Maria Astals Serés" userId="28463e57-1335-4c77-a662-930b9c89d5c4" providerId="ADAL" clId="{BF4BAF9C-1164-416D-9FA5-1B66372B031F}" dt="2023-04-21T07:27:00.100" v="119" actId="47"/>
        <pc:sldMkLst>
          <pc:docMk/>
          <pc:sldMk cId="1671350794" sldId="2134804894"/>
        </pc:sldMkLst>
      </pc:sldChg>
      <pc:sldChg chg="addSp delSp modSp add mod setBg delDesignElem">
        <pc:chgData name="Maria Astals Serés" userId="28463e57-1335-4c77-a662-930b9c89d5c4" providerId="ADAL" clId="{BF4BAF9C-1164-416D-9FA5-1B66372B031F}" dt="2023-04-21T07:32:34.323" v="229" actId="1076"/>
        <pc:sldMkLst>
          <pc:docMk/>
          <pc:sldMk cId="584436402" sldId="2134804895"/>
        </pc:sldMkLst>
      </pc:sldChg>
    </pc:docChg>
  </pc:docChgLst>
  <pc:docChgLst>
    <pc:chgData name="Maria Astals Serés" userId="28463e57-1335-4c77-a662-930b9c89d5c4" providerId="ADAL" clId="{ECB98D05-F47B-4122-A133-85FF977CC5A6}"/>
    <pc:docChg chg="undo custSel delSld modSld">
      <pc:chgData name="Maria Astals Serés" userId="28463e57-1335-4c77-a662-930b9c89d5c4" providerId="ADAL" clId="{ECB98D05-F47B-4122-A133-85FF977CC5A6}" dt="2025-01-31T07:46:02.550" v="15" actId="47"/>
      <pc:docMkLst>
        <pc:docMk/>
      </pc:docMkLst>
      <pc:sldChg chg="del">
        <pc:chgData name="Maria Astals Serés" userId="28463e57-1335-4c77-a662-930b9c89d5c4" providerId="ADAL" clId="{ECB98D05-F47B-4122-A133-85FF977CC5A6}" dt="2025-01-31T07:46:02.550" v="15" actId="47"/>
        <pc:sldMkLst>
          <pc:docMk/>
          <pc:sldMk cId="263746420" sldId="2134804887"/>
        </pc:sldMkLst>
      </pc:sldChg>
      <pc:sldChg chg="modSp mod">
        <pc:chgData name="Maria Astals Serés" userId="28463e57-1335-4c77-a662-930b9c89d5c4" providerId="ADAL" clId="{ECB98D05-F47B-4122-A133-85FF977CC5A6}" dt="2025-01-31T07:45:38.563" v="11" actId="2711"/>
        <pc:sldMkLst>
          <pc:docMk/>
          <pc:sldMk cId="1879553244" sldId="2134804890"/>
        </pc:sldMkLst>
        <pc:spChg chg="mod">
          <ac:chgData name="Maria Astals Serés" userId="28463e57-1335-4c77-a662-930b9c89d5c4" providerId="ADAL" clId="{ECB98D05-F47B-4122-A133-85FF977CC5A6}" dt="2025-01-31T07:45:38.563" v="11" actId="2711"/>
          <ac:spMkLst>
            <pc:docMk/>
            <pc:sldMk cId="1879553244" sldId="2134804890"/>
            <ac:spMk id="3" creationId="{FDBCA020-B15E-43F4-1610-03CBB074F8F6}"/>
          </ac:spMkLst>
        </pc:spChg>
        <pc:spChg chg="mod">
          <ac:chgData name="Maria Astals Serés" userId="28463e57-1335-4c77-a662-930b9c89d5c4" providerId="ADAL" clId="{ECB98D05-F47B-4122-A133-85FF977CC5A6}" dt="2025-01-31T07:45:33.652" v="10" actId="2711"/>
          <ac:spMkLst>
            <pc:docMk/>
            <pc:sldMk cId="1879553244" sldId="2134804890"/>
            <ac:spMk id="1030" creationId="{27B549F8-F9D8-3664-2106-725E08A1AD38}"/>
          </ac:spMkLst>
        </pc:spChg>
      </pc:sldChg>
      <pc:sldChg chg="modSp mod">
        <pc:chgData name="Maria Astals Serés" userId="28463e57-1335-4c77-a662-930b9c89d5c4" providerId="ADAL" clId="{ECB98D05-F47B-4122-A133-85FF977CC5A6}" dt="2025-01-31T07:44:49.969" v="5" actId="2711"/>
        <pc:sldMkLst>
          <pc:docMk/>
          <pc:sldMk cId="1667663691" sldId="2147477453"/>
        </pc:sldMkLst>
        <pc:spChg chg="mod">
          <ac:chgData name="Maria Astals Serés" userId="28463e57-1335-4c77-a662-930b9c89d5c4" providerId="ADAL" clId="{ECB98D05-F47B-4122-A133-85FF977CC5A6}" dt="2025-01-31T07:44:45.887" v="4" actId="2711"/>
          <ac:spMkLst>
            <pc:docMk/>
            <pc:sldMk cId="1667663691" sldId="2147477453"/>
            <ac:spMk id="5" creationId="{7588CC93-E227-4E8F-403D-4F7885CFAE9F}"/>
          </ac:spMkLst>
        </pc:spChg>
        <pc:spChg chg="mod">
          <ac:chgData name="Maria Astals Serés" userId="28463e57-1335-4c77-a662-930b9c89d5c4" providerId="ADAL" clId="{ECB98D05-F47B-4122-A133-85FF977CC5A6}" dt="2025-01-31T07:44:40.945" v="3" actId="2711"/>
          <ac:spMkLst>
            <pc:docMk/>
            <pc:sldMk cId="1667663691" sldId="2147477453"/>
            <ac:spMk id="10" creationId="{AD0502D4-0400-2D6D-B1FC-843904D66DB1}"/>
          </ac:spMkLst>
        </pc:spChg>
        <pc:spChg chg="mod">
          <ac:chgData name="Maria Astals Serés" userId="28463e57-1335-4c77-a662-930b9c89d5c4" providerId="ADAL" clId="{ECB98D05-F47B-4122-A133-85FF977CC5A6}" dt="2025-01-31T07:44:49.969" v="5" actId="2711"/>
          <ac:spMkLst>
            <pc:docMk/>
            <pc:sldMk cId="1667663691" sldId="2147477453"/>
            <ac:spMk id="12" creationId="{70016B73-5AAA-BD43-8A3B-5BC357FC57B5}"/>
          </ac:spMkLst>
        </pc:spChg>
      </pc:sldChg>
      <pc:sldChg chg="modSp mod">
        <pc:chgData name="Maria Astals Serés" userId="28463e57-1335-4c77-a662-930b9c89d5c4" providerId="ADAL" clId="{ECB98D05-F47B-4122-A133-85FF977CC5A6}" dt="2025-01-31T07:45:57.940" v="14" actId="2711"/>
        <pc:sldMkLst>
          <pc:docMk/>
          <pc:sldMk cId="954745248" sldId="2147477455"/>
        </pc:sldMkLst>
        <pc:spChg chg="mod">
          <ac:chgData name="Maria Astals Serés" userId="28463e57-1335-4c77-a662-930b9c89d5c4" providerId="ADAL" clId="{ECB98D05-F47B-4122-A133-85FF977CC5A6}" dt="2025-01-31T07:45:57.940" v="14" actId="2711"/>
          <ac:spMkLst>
            <pc:docMk/>
            <pc:sldMk cId="954745248" sldId="2147477455"/>
            <ac:spMk id="2" creationId="{0577EE61-769B-D002-801D-2FB47A6B8E5C}"/>
          </ac:spMkLst>
        </pc:spChg>
        <pc:spChg chg="mod">
          <ac:chgData name="Maria Astals Serés" userId="28463e57-1335-4c77-a662-930b9c89d5c4" providerId="ADAL" clId="{ECB98D05-F47B-4122-A133-85FF977CC5A6}" dt="2025-01-31T07:45:54.049" v="13" actId="2711"/>
          <ac:spMkLst>
            <pc:docMk/>
            <pc:sldMk cId="954745248" sldId="2147477455"/>
            <ac:spMk id="5" creationId="{7588CC93-E227-4E8F-403D-4F7885CFAE9F}"/>
          </ac:spMkLst>
        </pc:spChg>
        <pc:spChg chg="mod">
          <ac:chgData name="Maria Astals Serés" userId="28463e57-1335-4c77-a662-930b9c89d5c4" providerId="ADAL" clId="{ECB98D05-F47B-4122-A133-85FF977CC5A6}" dt="2025-01-31T07:45:48.524" v="12"/>
          <ac:spMkLst>
            <pc:docMk/>
            <pc:sldMk cId="954745248" sldId="2147477455"/>
            <ac:spMk id="10" creationId="{AD0502D4-0400-2D6D-B1FC-843904D66DB1}"/>
          </ac:spMkLst>
        </pc:spChg>
      </pc:sldChg>
      <pc:sldChg chg="del">
        <pc:chgData name="Maria Astals Serés" userId="28463e57-1335-4c77-a662-930b9c89d5c4" providerId="ADAL" clId="{ECB98D05-F47B-4122-A133-85FF977CC5A6}" dt="2025-01-31T07:45:22.111" v="9" actId="47"/>
        <pc:sldMkLst>
          <pc:docMk/>
          <pc:sldMk cId="2762117545" sldId="2147477461"/>
        </pc:sldMkLst>
      </pc:sldChg>
      <pc:sldChg chg="del">
        <pc:chgData name="Maria Astals Serés" userId="28463e57-1335-4c77-a662-930b9c89d5c4" providerId="ADAL" clId="{ECB98D05-F47B-4122-A133-85FF977CC5A6}" dt="2025-01-31T07:45:18.355" v="8" actId="47"/>
        <pc:sldMkLst>
          <pc:docMk/>
          <pc:sldMk cId="3882750372" sldId="2147477463"/>
        </pc:sldMkLst>
      </pc:sldChg>
      <pc:sldChg chg="modSp mod">
        <pc:chgData name="Maria Astals Serés" userId="28463e57-1335-4c77-a662-930b9c89d5c4" providerId="ADAL" clId="{ECB98D05-F47B-4122-A133-85FF977CC5A6}" dt="2025-01-31T07:45:00.708" v="7" actId="2711"/>
        <pc:sldMkLst>
          <pc:docMk/>
          <pc:sldMk cId="4126519561" sldId="2147477464"/>
        </pc:sldMkLst>
        <pc:spChg chg="mod">
          <ac:chgData name="Maria Astals Serés" userId="28463e57-1335-4c77-a662-930b9c89d5c4" providerId="ADAL" clId="{ECB98D05-F47B-4122-A133-85FF977CC5A6}" dt="2025-01-31T07:44:56.146" v="6" actId="2711"/>
          <ac:spMkLst>
            <pc:docMk/>
            <pc:sldMk cId="4126519561" sldId="2147477464"/>
            <ac:spMk id="5" creationId="{57A17479-CC9B-6D92-B258-6F7C025873BD}"/>
          </ac:spMkLst>
        </pc:spChg>
        <pc:spChg chg="mod">
          <ac:chgData name="Maria Astals Serés" userId="28463e57-1335-4c77-a662-930b9c89d5c4" providerId="ADAL" clId="{ECB98D05-F47B-4122-A133-85FF977CC5A6}" dt="2025-01-31T07:45:00.708" v="7" actId="2711"/>
          <ac:spMkLst>
            <pc:docMk/>
            <pc:sldMk cId="4126519561" sldId="2147477464"/>
            <ac:spMk id="6" creationId="{CDC40EAA-3386-813F-568A-E801652E49C7}"/>
          </ac:spMkLst>
        </pc:spChg>
      </pc:sldChg>
    </pc:docChg>
  </pc:docChgLst>
  <pc:docChgLst>
    <pc:chgData name="Maria Astals Serés" userId="28463e57-1335-4c77-a662-930b9c89d5c4" providerId="ADAL" clId="{F26D040C-B855-47A0-B2C6-A05DFB4D325D}"/>
    <pc:docChg chg="undo custSel addSld delSld modSld">
      <pc:chgData name="Maria Astals Serés" userId="28463e57-1335-4c77-a662-930b9c89d5c4" providerId="ADAL" clId="{F26D040C-B855-47A0-B2C6-A05DFB4D325D}" dt="2023-06-16T08:26:34.985" v="149" actId="1038"/>
      <pc:docMkLst>
        <pc:docMk/>
      </pc:docMkLst>
      <pc:sldChg chg="modSp mod">
        <pc:chgData name="Maria Astals Serés" userId="28463e57-1335-4c77-a662-930b9c89d5c4" providerId="ADAL" clId="{F26D040C-B855-47A0-B2C6-A05DFB4D325D}" dt="2023-06-16T07:41:22.888" v="33" actId="20577"/>
        <pc:sldMkLst>
          <pc:docMk/>
          <pc:sldMk cId="2050268442" sldId="259"/>
        </pc:sldMkLst>
      </pc:sldChg>
      <pc:sldChg chg="modSp mod">
        <pc:chgData name="Maria Astals Serés" userId="28463e57-1335-4c77-a662-930b9c89d5c4" providerId="ADAL" clId="{F26D040C-B855-47A0-B2C6-A05DFB4D325D}" dt="2023-06-16T07:41:37.107" v="36"/>
        <pc:sldMkLst>
          <pc:docMk/>
          <pc:sldMk cId="1609956308" sldId="2134804884"/>
        </pc:sldMkLst>
      </pc:sldChg>
      <pc:sldChg chg="mod modShow">
        <pc:chgData name="Maria Astals Serés" userId="28463e57-1335-4c77-a662-930b9c89d5c4" providerId="ADAL" clId="{F26D040C-B855-47A0-B2C6-A05DFB4D325D}" dt="2023-06-16T07:41:31.439" v="35" actId="729"/>
        <pc:sldMkLst>
          <pc:docMk/>
          <pc:sldMk cId="145740701" sldId="2134804886"/>
        </pc:sldMkLst>
      </pc:sldChg>
      <pc:sldChg chg="addSp delSp modSp mod">
        <pc:chgData name="Maria Astals Serés" userId="28463e57-1335-4c77-a662-930b9c89d5c4" providerId="ADAL" clId="{F26D040C-B855-47A0-B2C6-A05DFB4D325D}" dt="2023-06-16T07:58:37.720" v="43" actId="1076"/>
        <pc:sldMkLst>
          <pc:docMk/>
          <pc:sldMk cId="2349617189" sldId="2134804891"/>
        </pc:sldMkLst>
      </pc:sldChg>
      <pc:sldChg chg="mod modShow">
        <pc:chgData name="Maria Astals Serés" userId="28463e57-1335-4c77-a662-930b9c89d5c4" providerId="ADAL" clId="{F26D040C-B855-47A0-B2C6-A05DFB4D325D}" dt="2023-06-16T07:41:29.748" v="34" actId="729"/>
        <pc:sldMkLst>
          <pc:docMk/>
          <pc:sldMk cId="109459747" sldId="2134804893"/>
        </pc:sldMkLst>
      </pc:sldChg>
      <pc:sldChg chg="addSp delSp modSp new del mod">
        <pc:chgData name="Maria Astals Serés" userId="28463e57-1335-4c77-a662-930b9c89d5c4" providerId="ADAL" clId="{F26D040C-B855-47A0-B2C6-A05DFB4D325D}" dt="2023-06-16T08:00:59.106" v="60" actId="47"/>
        <pc:sldMkLst>
          <pc:docMk/>
          <pc:sldMk cId="3384647820" sldId="2134804897"/>
        </pc:sldMkLst>
      </pc:sldChg>
      <pc:sldChg chg="addSp delSp add del setBg delDesignElem">
        <pc:chgData name="Maria Astals Serés" userId="28463e57-1335-4c77-a662-930b9c89d5c4" providerId="ADAL" clId="{F26D040C-B855-47A0-B2C6-A05DFB4D325D}" dt="2023-06-16T08:00:11.774" v="48"/>
        <pc:sldMkLst>
          <pc:docMk/>
          <pc:sldMk cId="2946399350" sldId="2134804898"/>
        </pc:sldMkLst>
      </pc:sldChg>
      <pc:sldChg chg="addSp delSp modSp add mod">
        <pc:chgData name="Maria Astals Serés" userId="28463e57-1335-4c77-a662-930b9c89d5c4" providerId="ADAL" clId="{F26D040C-B855-47A0-B2C6-A05DFB4D325D}" dt="2023-06-16T08:26:34.985" v="149" actId="1038"/>
        <pc:sldMkLst>
          <pc:docMk/>
          <pc:sldMk cId="2973883724" sldId="2134804898"/>
        </pc:sldMkLst>
      </pc:sldChg>
      <pc:sldChg chg="delSp add del setBg delDesignElem">
        <pc:chgData name="Maria Astals Serés" userId="28463e57-1335-4c77-a662-930b9c89d5c4" providerId="ADAL" clId="{F26D040C-B855-47A0-B2C6-A05DFB4D325D}" dt="2023-06-16T08:00:58.232" v="59" actId="47"/>
        <pc:sldMkLst>
          <pc:docMk/>
          <pc:sldMk cId="3627820660" sldId="2134804899"/>
        </pc:sldMkLst>
      </pc:sldChg>
    </pc:docChg>
  </pc:docChgLst>
  <pc:docChgLst>
    <pc:chgData name="Maria Astals Serés" userId="28463e57-1335-4c77-a662-930b9c89d5c4" providerId="ADAL" clId="{80A2240F-FF41-419F-A9D2-7834FEF783A5}"/>
    <pc:docChg chg="custSel addSld modSld sldOrd">
      <pc:chgData name="Maria Astals Serés" userId="28463e57-1335-4c77-a662-930b9c89d5c4" providerId="ADAL" clId="{80A2240F-FF41-419F-A9D2-7834FEF783A5}" dt="2024-09-27T07:19:46.513" v="21"/>
      <pc:docMkLst>
        <pc:docMk/>
      </pc:docMkLst>
      <pc:sldChg chg="mod modShow">
        <pc:chgData name="Maria Astals Serés" userId="28463e57-1335-4c77-a662-930b9c89d5c4" providerId="ADAL" clId="{80A2240F-FF41-419F-A9D2-7834FEF783A5}" dt="2024-09-27T07:19:00.433" v="11" actId="729"/>
        <pc:sldMkLst>
          <pc:docMk/>
          <pc:sldMk cId="3790928561" sldId="2134804882"/>
        </pc:sldMkLst>
      </pc:sldChg>
      <pc:sldChg chg="modSp mod ord">
        <pc:chgData name="Maria Astals Serés" userId="28463e57-1335-4c77-a662-930b9c89d5c4" providerId="ADAL" clId="{80A2240F-FF41-419F-A9D2-7834FEF783A5}" dt="2024-09-27T07:19:46.513" v="21"/>
        <pc:sldMkLst>
          <pc:docMk/>
          <pc:sldMk cId="1605126534" sldId="2134804899"/>
        </pc:sldMkLst>
      </pc:sldChg>
      <pc:sldChg chg="add mod modShow">
        <pc:chgData name="Maria Astals Serés" userId="28463e57-1335-4c77-a662-930b9c89d5c4" providerId="ADAL" clId="{80A2240F-FF41-419F-A9D2-7834FEF783A5}" dt="2024-09-27T07:18:58.033" v="10" actId="729"/>
        <pc:sldMkLst>
          <pc:docMk/>
          <pc:sldMk cId="3741045460" sldId="2134804900"/>
        </pc:sldMkLst>
      </pc:sldChg>
      <pc:sldChg chg="modSp mod">
        <pc:chgData name="Maria Astals Serés" userId="28463e57-1335-4c77-a662-930b9c89d5c4" providerId="ADAL" clId="{80A2240F-FF41-419F-A9D2-7834FEF783A5}" dt="2024-09-27T07:16:55.324" v="1" actId="27636"/>
        <pc:sldMkLst>
          <pc:docMk/>
          <pc:sldMk cId="1667663691" sldId="2147477453"/>
        </pc:sldMkLst>
      </pc:sldChg>
      <pc:sldChg chg="modSp mod">
        <pc:chgData name="Maria Astals Serés" userId="28463e57-1335-4c77-a662-930b9c89d5c4" providerId="ADAL" clId="{80A2240F-FF41-419F-A9D2-7834FEF783A5}" dt="2024-09-27T07:17:02.408" v="3" actId="27636"/>
        <pc:sldMkLst>
          <pc:docMk/>
          <pc:sldMk cId="954745248" sldId="2147477455"/>
        </pc:sldMkLst>
      </pc:sldChg>
      <pc:sldChg chg="addSp delSp modSp mod">
        <pc:chgData name="Maria Astals Serés" userId="28463e57-1335-4c77-a662-930b9c89d5c4" providerId="ADAL" clId="{80A2240F-FF41-419F-A9D2-7834FEF783A5}" dt="2024-09-27T07:17:40.642" v="8" actId="167"/>
        <pc:sldMkLst>
          <pc:docMk/>
          <pc:sldMk cId="3882750372" sldId="2147477463"/>
        </pc:sldMkLst>
      </pc:sldChg>
    </pc:docChg>
  </pc:docChgLst>
  <pc:docChgLst>
    <pc:chgData name="Maria Astals Serés" userId="28463e57-1335-4c77-a662-930b9c89d5c4" providerId="ADAL" clId="{FF5A7642-60F6-453D-840F-11BB7363BF4F}"/>
    <pc:docChg chg="custSel modSld">
      <pc:chgData name="Maria Astals Serés" userId="28463e57-1335-4c77-a662-930b9c89d5c4" providerId="ADAL" clId="{FF5A7642-60F6-453D-840F-11BB7363BF4F}" dt="2024-02-23T08:23:09.998" v="7"/>
      <pc:docMkLst>
        <pc:docMk/>
      </pc:docMkLst>
      <pc:sldChg chg="mod modShow">
        <pc:chgData name="Maria Astals Serés" userId="28463e57-1335-4c77-a662-930b9c89d5c4" providerId="ADAL" clId="{FF5A7642-60F6-453D-840F-11BB7363BF4F}" dt="2024-02-23T08:22:02.969" v="0" actId="729"/>
        <pc:sldMkLst>
          <pc:docMk/>
          <pc:sldMk cId="3936785449" sldId="2134804885"/>
        </pc:sldMkLst>
      </pc:sldChg>
      <pc:sldChg chg="modSp mod">
        <pc:chgData name="Maria Astals Serés" userId="28463e57-1335-4c77-a662-930b9c89d5c4" providerId="ADAL" clId="{FF5A7642-60F6-453D-840F-11BB7363BF4F}" dt="2024-02-23T08:22:42.397" v="6" actId="20577"/>
        <pc:sldMkLst>
          <pc:docMk/>
          <pc:sldMk cId="1667663691" sldId="2147477453"/>
        </pc:sldMkLst>
      </pc:sldChg>
      <pc:sldChg chg="modSp mod">
        <pc:chgData name="Maria Astals Serés" userId="28463e57-1335-4c77-a662-930b9c89d5c4" providerId="ADAL" clId="{FF5A7642-60F6-453D-840F-11BB7363BF4F}" dt="2024-02-23T08:23:09.998" v="7"/>
        <pc:sldMkLst>
          <pc:docMk/>
          <pc:sldMk cId="954745248" sldId="2147477455"/>
        </pc:sldMkLst>
      </pc:sldChg>
    </pc:docChg>
  </pc:docChgLst>
  <pc:docChgLst>
    <pc:chgData name="Maria Astals Serés" userId="28463e57-1335-4c77-a662-930b9c89d5c4" providerId="ADAL" clId="{65CA750A-EDCF-449C-8241-8099C1C0DED7}"/>
    <pc:docChg chg="custSel addSld delSld modSld">
      <pc:chgData name="Maria Astals Serés" userId="28463e57-1335-4c77-a662-930b9c89d5c4" providerId="ADAL" clId="{65CA750A-EDCF-449C-8241-8099C1C0DED7}" dt="2024-07-03T12:50:43.239" v="48" actId="27636"/>
      <pc:docMkLst>
        <pc:docMk/>
      </pc:docMkLst>
      <pc:sldChg chg="modSp mod">
        <pc:chgData name="Maria Astals Serés" userId="28463e57-1335-4c77-a662-930b9c89d5c4" providerId="ADAL" clId="{65CA750A-EDCF-449C-8241-8099C1C0DED7}" dt="2024-07-03T12:49:21.767" v="38" actId="14826"/>
        <pc:sldMkLst>
          <pc:docMk/>
          <pc:sldMk cId="3790928561" sldId="2134804882"/>
        </pc:sldMkLst>
      </pc:sldChg>
      <pc:sldChg chg="del">
        <pc:chgData name="Maria Astals Serés" userId="28463e57-1335-4c77-a662-930b9c89d5c4" providerId="ADAL" clId="{65CA750A-EDCF-449C-8241-8099C1C0DED7}" dt="2024-07-03T12:50:30.916" v="45" actId="47"/>
        <pc:sldMkLst>
          <pc:docMk/>
          <pc:sldMk cId="904262985" sldId="2134804889"/>
        </pc:sldMkLst>
      </pc:sldChg>
      <pc:sldChg chg="del">
        <pc:chgData name="Maria Astals Serés" userId="28463e57-1335-4c77-a662-930b9c89d5c4" providerId="ADAL" clId="{65CA750A-EDCF-449C-8241-8099C1C0DED7}" dt="2024-07-03T12:50:30.151" v="44" actId="47"/>
        <pc:sldMkLst>
          <pc:docMk/>
          <pc:sldMk cId="2897839748" sldId="2134804896"/>
        </pc:sldMkLst>
      </pc:sldChg>
      <pc:sldChg chg="del">
        <pc:chgData name="Maria Astals Serés" userId="28463e57-1335-4c77-a662-930b9c89d5c4" providerId="ADAL" clId="{65CA750A-EDCF-449C-8241-8099C1C0DED7}" dt="2024-07-03T12:50:29.055" v="43" actId="47"/>
        <pc:sldMkLst>
          <pc:docMk/>
          <pc:sldMk cId="2973883724" sldId="2134804898"/>
        </pc:sldMkLst>
      </pc:sldChg>
      <pc:sldChg chg="modSp mod">
        <pc:chgData name="Maria Astals Serés" userId="28463e57-1335-4c77-a662-930b9c89d5c4" providerId="ADAL" clId="{65CA750A-EDCF-449C-8241-8099C1C0DED7}" dt="2024-07-03T12:47:10.942" v="6" actId="27636"/>
        <pc:sldMkLst>
          <pc:docMk/>
          <pc:sldMk cId="1667663691" sldId="2147477453"/>
        </pc:sldMkLst>
      </pc:sldChg>
      <pc:sldChg chg="modSp mod">
        <pc:chgData name="Maria Astals Serés" userId="28463e57-1335-4c77-a662-930b9c89d5c4" providerId="ADAL" clId="{65CA750A-EDCF-449C-8241-8099C1C0DED7}" dt="2024-07-03T12:50:43.239" v="48" actId="27636"/>
        <pc:sldMkLst>
          <pc:docMk/>
          <pc:sldMk cId="954745248" sldId="2147477455"/>
        </pc:sldMkLst>
      </pc:sldChg>
      <pc:sldChg chg="del">
        <pc:chgData name="Maria Astals Serés" userId="28463e57-1335-4c77-a662-930b9c89d5c4" providerId="ADAL" clId="{65CA750A-EDCF-449C-8241-8099C1C0DED7}" dt="2024-07-03T12:50:31.919" v="46" actId="47"/>
        <pc:sldMkLst>
          <pc:docMk/>
          <pc:sldMk cId="2000690071" sldId="2147477456"/>
        </pc:sldMkLst>
      </pc:sldChg>
      <pc:sldChg chg="addSp delSp add del setBg delDesignElem">
        <pc:chgData name="Maria Astals Serés" userId="28463e57-1335-4c77-a662-930b9c89d5c4" providerId="ADAL" clId="{65CA750A-EDCF-449C-8241-8099C1C0DED7}" dt="2024-07-03T12:50:26.832" v="42"/>
        <pc:sldMkLst>
          <pc:docMk/>
          <pc:sldMk cId="2762117545" sldId="2147477461"/>
        </pc:sldMkLst>
      </pc:sldChg>
      <pc:sldChg chg="add del setBg">
        <pc:chgData name="Maria Astals Serés" userId="28463e57-1335-4c77-a662-930b9c89d5c4" providerId="ADAL" clId="{65CA750A-EDCF-449C-8241-8099C1C0DED7}" dt="2024-07-03T12:50:26.832" v="42"/>
        <pc:sldMkLst>
          <pc:docMk/>
          <pc:sldMk cId="3882750372" sldId="2147477463"/>
        </pc:sldMkLst>
      </pc:sldChg>
    </pc:docChg>
  </pc:docChgLst>
  <pc:docChgLst>
    <pc:chgData name="Maria Astals Serés" userId="28463e57-1335-4c77-a662-930b9c89d5c4" providerId="ADAL" clId="{1437611A-8C6A-477E-994C-165C59695F1F}"/>
    <pc:docChg chg="addSld modSld">
      <pc:chgData name="Maria Astals Serés" userId="28463e57-1335-4c77-a662-930b9c89d5c4" providerId="ADAL" clId="{1437611A-8C6A-477E-994C-165C59695F1F}" dt="2024-12-13T08:11:23.088" v="78"/>
      <pc:docMkLst>
        <pc:docMk/>
      </pc:docMkLst>
      <pc:sldChg chg="mod modShow">
        <pc:chgData name="Maria Astals Serés" userId="28463e57-1335-4c77-a662-930b9c89d5c4" providerId="ADAL" clId="{1437611A-8C6A-477E-994C-165C59695F1F}" dt="2024-12-13T08:08:59.516" v="5" actId="729"/>
        <pc:sldMkLst>
          <pc:docMk/>
          <pc:sldMk cId="3790928561" sldId="2134804882"/>
        </pc:sldMkLst>
      </pc:sldChg>
      <pc:sldChg chg="mod modShow">
        <pc:chgData name="Maria Astals Serés" userId="28463e57-1335-4c77-a662-930b9c89d5c4" providerId="ADAL" clId="{1437611A-8C6A-477E-994C-165C59695F1F}" dt="2024-12-13T08:08:31.622" v="2" actId="729"/>
        <pc:sldMkLst>
          <pc:docMk/>
          <pc:sldMk cId="1605126534" sldId="2134804899"/>
        </pc:sldMkLst>
      </pc:sldChg>
      <pc:sldChg chg="modSp mod">
        <pc:chgData name="Maria Astals Serés" userId="28463e57-1335-4c77-a662-930b9c89d5c4" providerId="ADAL" clId="{1437611A-8C6A-477E-994C-165C59695F1F}" dt="2024-12-13T08:08:20.871" v="0"/>
        <pc:sldMkLst>
          <pc:docMk/>
          <pc:sldMk cId="1667663691" sldId="2147477453"/>
        </pc:sldMkLst>
        <pc:spChg chg="mod">
          <ac:chgData name="Maria Astals Serés" userId="28463e57-1335-4c77-a662-930b9c89d5c4" providerId="ADAL" clId="{1437611A-8C6A-477E-994C-165C59695F1F}" dt="2024-12-13T08:08:20.871" v="0"/>
          <ac:spMkLst>
            <pc:docMk/>
            <pc:sldMk cId="1667663691" sldId="2147477453"/>
            <ac:spMk id="10" creationId="{AD0502D4-0400-2D6D-B1FC-843904D66DB1}"/>
          </ac:spMkLst>
        </pc:spChg>
      </pc:sldChg>
      <pc:sldChg chg="modSp mod">
        <pc:chgData name="Maria Astals Serés" userId="28463e57-1335-4c77-a662-930b9c89d5c4" providerId="ADAL" clId="{1437611A-8C6A-477E-994C-165C59695F1F}" dt="2024-12-13T08:08:26.586" v="1"/>
        <pc:sldMkLst>
          <pc:docMk/>
          <pc:sldMk cId="954745248" sldId="2147477455"/>
        </pc:sldMkLst>
        <pc:spChg chg="mod">
          <ac:chgData name="Maria Astals Serés" userId="28463e57-1335-4c77-a662-930b9c89d5c4" providerId="ADAL" clId="{1437611A-8C6A-477E-994C-165C59695F1F}" dt="2024-12-13T08:08:26.586" v="1"/>
          <ac:spMkLst>
            <pc:docMk/>
            <pc:sldMk cId="954745248" sldId="2147477455"/>
            <ac:spMk id="10" creationId="{AD0502D4-0400-2D6D-B1FC-843904D66DB1}"/>
          </ac:spMkLst>
        </pc:spChg>
      </pc:sldChg>
      <pc:sldChg chg="delSp add setBg delDesignElem">
        <pc:chgData name="Maria Astals Serés" userId="28463e57-1335-4c77-a662-930b9c89d5c4" providerId="ADAL" clId="{1437611A-8C6A-477E-994C-165C59695F1F}" dt="2024-12-13T08:11:23.088" v="78"/>
        <pc:sldMkLst>
          <pc:docMk/>
          <pc:sldMk cId="3978328299" sldId="2147477457"/>
        </pc:sldMkLst>
      </pc:sldChg>
      <pc:sldChg chg="modSp add mod modShow">
        <pc:chgData name="Maria Astals Serés" userId="28463e57-1335-4c77-a662-930b9c89d5c4" providerId="ADAL" clId="{1437611A-8C6A-477E-994C-165C59695F1F}" dt="2024-12-13T08:11:07.082" v="76" actId="14826"/>
        <pc:sldMkLst>
          <pc:docMk/>
          <pc:sldMk cId="4126519561" sldId="2147477464"/>
        </pc:sldMkLst>
        <pc:spChg chg="mod">
          <ac:chgData name="Maria Astals Serés" userId="28463e57-1335-4c77-a662-930b9c89d5c4" providerId="ADAL" clId="{1437611A-8C6A-477E-994C-165C59695F1F}" dt="2024-12-13T08:09:29.333" v="75" actId="20577"/>
          <ac:spMkLst>
            <pc:docMk/>
            <pc:sldMk cId="4126519561" sldId="2147477464"/>
            <ac:spMk id="6" creationId="{CDC40EAA-3386-813F-568A-E801652E49C7}"/>
          </ac:spMkLst>
        </pc:spChg>
        <pc:picChg chg="mod">
          <ac:chgData name="Maria Astals Serés" userId="28463e57-1335-4c77-a662-930b9c89d5c4" providerId="ADAL" clId="{1437611A-8C6A-477E-994C-165C59695F1F}" dt="2024-12-13T08:11:07.082" v="76" actId="14826"/>
          <ac:picMkLst>
            <pc:docMk/>
            <pc:sldMk cId="4126519561" sldId="2147477464"/>
            <ac:picMk id="1026" creationId="{64EBE6AE-CB40-BFAA-B50E-91365921E456}"/>
          </ac:picMkLst>
        </pc:picChg>
      </pc:sldChg>
    </pc:docChg>
  </pc:docChgLst>
  <pc:docChgLst>
    <pc:chgData name="Maria Astals Serés" userId="28463e57-1335-4c77-a662-930b9c89d5c4" providerId="ADAL" clId="{6463FD9A-6D68-485B-B9D4-F5D2278D16A4}"/>
    <pc:docChg chg="modSld">
      <pc:chgData name="Maria Astals Serés" userId="28463e57-1335-4c77-a662-930b9c89d5c4" providerId="ADAL" clId="{6463FD9A-6D68-485B-B9D4-F5D2278D16A4}" dt="2023-09-29T07:57:32.421" v="5"/>
      <pc:docMkLst>
        <pc:docMk/>
      </pc:docMkLst>
      <pc:sldChg chg="modSp mod">
        <pc:chgData name="Maria Astals Serés" userId="28463e57-1335-4c77-a662-930b9c89d5c4" providerId="ADAL" clId="{6463FD9A-6D68-485B-B9D4-F5D2278D16A4}" dt="2023-09-29T07:56:46.342" v="0"/>
        <pc:sldMkLst>
          <pc:docMk/>
          <pc:sldMk cId="2050268442" sldId="259"/>
        </pc:sldMkLst>
      </pc:sldChg>
      <pc:sldChg chg="modSp mod">
        <pc:chgData name="Maria Astals Serés" userId="28463e57-1335-4c77-a662-930b9c89d5c4" providerId="ADAL" clId="{6463FD9A-6D68-485B-B9D4-F5D2278D16A4}" dt="2023-09-29T07:57:32.421" v="5"/>
        <pc:sldMkLst>
          <pc:docMk/>
          <pc:sldMk cId="1609956308" sldId="2134804884"/>
        </pc:sldMkLst>
      </pc:sldChg>
      <pc:sldChg chg="mod modShow">
        <pc:chgData name="Maria Astals Serés" userId="28463e57-1335-4c77-a662-930b9c89d5c4" providerId="ADAL" clId="{6463FD9A-6D68-485B-B9D4-F5D2278D16A4}" dt="2023-09-29T07:57:07.075" v="2" actId="729"/>
        <pc:sldMkLst>
          <pc:docMk/>
          <pc:sldMk cId="145740701" sldId="2134804886"/>
        </pc:sldMkLst>
      </pc:sldChg>
      <pc:sldChg chg="mod modShow">
        <pc:chgData name="Maria Astals Serés" userId="28463e57-1335-4c77-a662-930b9c89d5c4" providerId="ADAL" clId="{6463FD9A-6D68-485B-B9D4-F5D2278D16A4}" dt="2023-09-29T07:57:12.176" v="3" actId="729"/>
        <pc:sldMkLst>
          <pc:docMk/>
          <pc:sldMk cId="2349617189" sldId="2134804891"/>
        </pc:sldMkLst>
      </pc:sldChg>
      <pc:sldChg chg="mod modShow">
        <pc:chgData name="Maria Astals Serés" userId="28463e57-1335-4c77-a662-930b9c89d5c4" providerId="ADAL" clId="{6463FD9A-6D68-485B-B9D4-F5D2278D16A4}" dt="2023-09-29T07:56:59.153" v="1" actId="729"/>
        <pc:sldMkLst>
          <pc:docMk/>
          <pc:sldMk cId="109459747" sldId="2134804893"/>
        </pc:sldMkLst>
      </pc:sldChg>
      <pc:sldChg chg="mod modShow">
        <pc:chgData name="Maria Astals Serés" userId="28463e57-1335-4c77-a662-930b9c89d5c4" providerId="ADAL" clId="{6463FD9A-6D68-485B-B9D4-F5D2278D16A4}" dt="2023-09-29T07:57:17.991" v="4" actId="729"/>
        <pc:sldMkLst>
          <pc:docMk/>
          <pc:sldMk cId="2973883724" sldId="2134804898"/>
        </pc:sldMkLst>
      </pc:sldChg>
    </pc:docChg>
  </pc:docChgLst>
  <pc:docChgLst>
    <pc:chgData name="Maria Astals Serés" userId="28463e57-1335-4c77-a662-930b9c89d5c4" providerId="ADAL" clId="{6058AB1A-5663-4845-911A-8B5B4BA5B257}"/>
    <pc:docChg chg="undo custSel addSld delSld modSld">
      <pc:chgData name="Maria Astals Serés" userId="28463e57-1335-4c77-a662-930b9c89d5c4" providerId="ADAL" clId="{6058AB1A-5663-4845-911A-8B5B4BA5B257}" dt="2023-05-26T07:27:53.109" v="18"/>
      <pc:docMkLst>
        <pc:docMk/>
      </pc:docMkLst>
      <pc:sldChg chg="modSp mod">
        <pc:chgData name="Maria Astals Serés" userId="28463e57-1335-4c77-a662-930b9c89d5c4" providerId="ADAL" clId="{6058AB1A-5663-4845-911A-8B5B4BA5B257}" dt="2023-05-26T07:24:59.384" v="0"/>
        <pc:sldMkLst>
          <pc:docMk/>
          <pc:sldMk cId="2050268442" sldId="259"/>
        </pc:sldMkLst>
      </pc:sldChg>
      <pc:sldChg chg="modSp mod">
        <pc:chgData name="Maria Astals Serés" userId="28463e57-1335-4c77-a662-930b9c89d5c4" providerId="ADAL" clId="{6058AB1A-5663-4845-911A-8B5B4BA5B257}" dt="2023-05-26T07:27:53.109" v="18"/>
        <pc:sldMkLst>
          <pc:docMk/>
          <pc:sldMk cId="1609956308" sldId="2134804884"/>
        </pc:sldMkLst>
      </pc:sldChg>
      <pc:sldChg chg="modSp mod modShow">
        <pc:chgData name="Maria Astals Serés" userId="28463e57-1335-4c77-a662-930b9c89d5c4" providerId="ADAL" clId="{6058AB1A-5663-4845-911A-8B5B4BA5B257}" dt="2023-05-26T07:25:19.884" v="5" actId="5793"/>
        <pc:sldMkLst>
          <pc:docMk/>
          <pc:sldMk cId="145740701" sldId="2134804886"/>
        </pc:sldMkLst>
      </pc:sldChg>
      <pc:sldChg chg="mod modShow">
        <pc:chgData name="Maria Astals Serés" userId="28463e57-1335-4c77-a662-930b9c89d5c4" providerId="ADAL" clId="{6058AB1A-5663-4845-911A-8B5B4BA5B257}" dt="2023-05-26T07:25:08.703" v="2" actId="729"/>
        <pc:sldMkLst>
          <pc:docMk/>
          <pc:sldMk cId="109459747" sldId="2134804893"/>
        </pc:sldMkLst>
      </pc:sldChg>
      <pc:sldChg chg="del">
        <pc:chgData name="Maria Astals Serés" userId="28463e57-1335-4c77-a662-930b9c89d5c4" providerId="ADAL" clId="{6058AB1A-5663-4845-911A-8B5B4BA5B257}" dt="2023-05-26T07:27:33.611" v="17" actId="47"/>
        <pc:sldMkLst>
          <pc:docMk/>
          <pc:sldMk cId="584436402" sldId="2134804895"/>
        </pc:sldMkLst>
      </pc:sldChg>
      <pc:sldChg chg="addSp delSp modSp new mod">
        <pc:chgData name="Maria Astals Serés" userId="28463e57-1335-4c77-a662-930b9c89d5c4" providerId="ADAL" clId="{6058AB1A-5663-4845-911A-8B5B4BA5B257}" dt="2023-05-26T07:27:29.064" v="16" actId="1076"/>
        <pc:sldMkLst>
          <pc:docMk/>
          <pc:sldMk cId="2897839748" sldId="2134804896"/>
        </pc:sldMkLst>
      </pc:sldChg>
    </pc:docChg>
  </pc:docChgLst>
  <pc:docChgLst>
    <pc:chgData name="Maria Astals Serés" userId="28463e57-1335-4c77-a662-930b9c89d5c4" providerId="ADAL" clId="{DA03430B-9B1C-4230-AA2D-E21D9E823D7C}"/>
    <pc:docChg chg="custSel addSld delSld modSld">
      <pc:chgData name="Maria Astals Serés" userId="28463e57-1335-4c77-a662-930b9c89d5c4" providerId="ADAL" clId="{DA03430B-9B1C-4230-AA2D-E21D9E823D7C}" dt="2024-03-15T09:45:32.005" v="96" actId="14100"/>
      <pc:docMkLst>
        <pc:docMk/>
      </pc:docMkLst>
      <pc:sldChg chg="del">
        <pc:chgData name="Maria Astals Serés" userId="28463e57-1335-4c77-a662-930b9c89d5c4" providerId="ADAL" clId="{DA03430B-9B1C-4230-AA2D-E21D9E823D7C}" dt="2024-03-15T09:39:36.563" v="5" actId="47"/>
        <pc:sldMkLst>
          <pc:docMk/>
          <pc:sldMk cId="1437463106" sldId="257"/>
        </pc:sldMkLst>
      </pc:sldChg>
      <pc:sldChg chg="modSp mod">
        <pc:chgData name="Maria Astals Serés" userId="28463e57-1335-4c77-a662-930b9c89d5c4" providerId="ADAL" clId="{DA03430B-9B1C-4230-AA2D-E21D9E823D7C}" dt="2024-03-15T09:41:29.235" v="61" actId="14826"/>
        <pc:sldMkLst>
          <pc:docMk/>
          <pc:sldMk cId="3790928561" sldId="2134804882"/>
        </pc:sldMkLst>
      </pc:sldChg>
      <pc:sldChg chg="del">
        <pc:chgData name="Maria Astals Serés" userId="28463e57-1335-4c77-a662-930b9c89d5c4" providerId="ADAL" clId="{DA03430B-9B1C-4230-AA2D-E21D9E823D7C}" dt="2024-03-15T09:39:38.124" v="7" actId="47"/>
        <pc:sldMkLst>
          <pc:docMk/>
          <pc:sldMk cId="3936785449" sldId="2134804885"/>
        </pc:sldMkLst>
      </pc:sldChg>
      <pc:sldChg chg="del">
        <pc:chgData name="Maria Astals Serés" userId="28463e57-1335-4c77-a662-930b9c89d5c4" providerId="ADAL" clId="{DA03430B-9B1C-4230-AA2D-E21D9E823D7C}" dt="2024-03-15T09:39:39.304" v="9" actId="47"/>
        <pc:sldMkLst>
          <pc:docMk/>
          <pc:sldMk cId="145740701" sldId="2134804886"/>
        </pc:sldMkLst>
      </pc:sldChg>
      <pc:sldChg chg="modSp mod">
        <pc:chgData name="Maria Astals Serés" userId="28463e57-1335-4c77-a662-930b9c89d5c4" providerId="ADAL" clId="{DA03430B-9B1C-4230-AA2D-E21D9E823D7C}" dt="2024-03-15T09:44:40.072" v="89"/>
        <pc:sldMkLst>
          <pc:docMk/>
          <pc:sldMk cId="1879553244" sldId="2134804890"/>
        </pc:sldMkLst>
      </pc:sldChg>
      <pc:sldChg chg="del">
        <pc:chgData name="Maria Astals Serés" userId="28463e57-1335-4c77-a662-930b9c89d5c4" providerId="ADAL" clId="{DA03430B-9B1C-4230-AA2D-E21D9E823D7C}" dt="2024-03-15T09:41:50.635" v="63" actId="47"/>
        <pc:sldMkLst>
          <pc:docMk/>
          <pc:sldMk cId="2349617189" sldId="2134804891"/>
        </pc:sldMkLst>
      </pc:sldChg>
      <pc:sldChg chg="del">
        <pc:chgData name="Maria Astals Serés" userId="28463e57-1335-4c77-a662-930b9c89d5c4" providerId="ADAL" clId="{DA03430B-9B1C-4230-AA2D-E21D9E823D7C}" dt="2024-03-15T09:39:37.113" v="6" actId="47"/>
        <pc:sldMkLst>
          <pc:docMk/>
          <pc:sldMk cId="1229669902" sldId="2134804892"/>
        </pc:sldMkLst>
      </pc:sldChg>
      <pc:sldChg chg="del">
        <pc:chgData name="Maria Astals Serés" userId="28463e57-1335-4c77-a662-930b9c89d5c4" providerId="ADAL" clId="{DA03430B-9B1C-4230-AA2D-E21D9E823D7C}" dt="2024-03-15T09:39:38.769" v="8" actId="47"/>
        <pc:sldMkLst>
          <pc:docMk/>
          <pc:sldMk cId="109459747" sldId="2134804893"/>
        </pc:sldMkLst>
      </pc:sldChg>
      <pc:sldChg chg="addSp delSp modSp add mod">
        <pc:chgData name="Maria Astals Serés" userId="28463e57-1335-4c77-a662-930b9c89d5c4" providerId="ADAL" clId="{DA03430B-9B1C-4230-AA2D-E21D9E823D7C}" dt="2024-03-15T09:45:32.005" v="96" actId="14100"/>
        <pc:sldMkLst>
          <pc:docMk/>
          <pc:sldMk cId="1605126534" sldId="2134804899"/>
        </pc:sldMkLst>
      </pc:sldChg>
      <pc:sldChg chg="modSp mod">
        <pc:chgData name="Maria Astals Serés" userId="28463e57-1335-4c77-a662-930b9c89d5c4" providerId="ADAL" clId="{DA03430B-9B1C-4230-AA2D-E21D9E823D7C}" dt="2024-03-15T09:39:28.906" v="4" actId="1076"/>
        <pc:sldMkLst>
          <pc:docMk/>
          <pc:sldMk cId="1667663691" sldId="2147477453"/>
        </pc:sldMkLst>
      </pc:sldChg>
      <pc:sldChg chg="modSp mod">
        <pc:chgData name="Maria Astals Serés" userId="28463e57-1335-4c77-a662-930b9c89d5c4" providerId="ADAL" clId="{DA03430B-9B1C-4230-AA2D-E21D9E823D7C}" dt="2024-03-15T09:44:47.902" v="90"/>
        <pc:sldMkLst>
          <pc:docMk/>
          <pc:sldMk cId="954745248" sldId="2147477455"/>
        </pc:sldMkLst>
      </pc:sldChg>
    </pc:docChg>
  </pc:docChgLst>
  <pc:docChgLst>
    <pc:chgData name="Florence Kussener" userId="69a50b84-0907-4978-a52b-0bb9304cc51b" providerId="ADAL" clId="{F3F01BF2-4C8E-47E2-BEF5-968D490B639C}"/>
    <pc:docChg chg="custSel addSld delSld modSld sldOrd">
      <pc:chgData name="Florence Kussener" userId="69a50b84-0907-4978-a52b-0bb9304cc51b" providerId="ADAL" clId="{F3F01BF2-4C8E-47E2-BEF5-968D490B639C}" dt="2025-01-31T09:32:49.331" v="725" actId="2696"/>
      <pc:docMkLst>
        <pc:docMk/>
      </pc:docMkLst>
      <pc:sldChg chg="modSp new del mod">
        <pc:chgData name="Florence Kussener" userId="69a50b84-0907-4978-a52b-0bb9304cc51b" providerId="ADAL" clId="{F3F01BF2-4C8E-47E2-BEF5-968D490B639C}" dt="2025-01-31T09:16:18.410" v="4" actId="47"/>
        <pc:sldMkLst>
          <pc:docMk/>
          <pc:sldMk cId="1488102559" sldId="2147477466"/>
        </pc:sldMkLst>
        <pc:spChg chg="mod">
          <ac:chgData name="Florence Kussener" userId="69a50b84-0907-4978-a52b-0bb9304cc51b" providerId="ADAL" clId="{F3F01BF2-4C8E-47E2-BEF5-968D490B639C}" dt="2025-01-31T09:16:13.638" v="2" actId="27636"/>
          <ac:spMkLst>
            <pc:docMk/>
            <pc:sldMk cId="1488102559" sldId="2147477466"/>
            <ac:spMk id="2" creationId="{DA5D3C7F-7107-E368-AABD-AED426DA9E22}"/>
          </ac:spMkLst>
        </pc:spChg>
        <pc:spChg chg="mod">
          <ac:chgData name="Florence Kussener" userId="69a50b84-0907-4978-a52b-0bb9304cc51b" providerId="ADAL" clId="{F3F01BF2-4C8E-47E2-BEF5-968D490B639C}" dt="2025-01-31T09:16:13.640" v="3" actId="27636"/>
          <ac:spMkLst>
            <pc:docMk/>
            <pc:sldMk cId="1488102559" sldId="2147477466"/>
            <ac:spMk id="3" creationId="{A40A0D84-1953-CAA8-F971-F1B2F0CFA877}"/>
          </ac:spMkLst>
        </pc:spChg>
      </pc:sldChg>
      <pc:sldChg chg="modSp add mod ord">
        <pc:chgData name="Florence Kussener" userId="69a50b84-0907-4978-a52b-0bb9304cc51b" providerId="ADAL" clId="{F3F01BF2-4C8E-47E2-BEF5-968D490B639C}" dt="2025-01-31T09:17:11.919" v="35" actId="20577"/>
        <pc:sldMkLst>
          <pc:docMk/>
          <pc:sldMk cId="1564721205" sldId="2147477497"/>
        </pc:sldMkLst>
        <pc:spChg chg="mod">
          <ac:chgData name="Florence Kussener" userId="69a50b84-0907-4978-a52b-0bb9304cc51b" providerId="ADAL" clId="{F3F01BF2-4C8E-47E2-BEF5-968D490B639C}" dt="2025-01-31T09:17:11.919" v="35" actId="20577"/>
          <ac:spMkLst>
            <pc:docMk/>
            <pc:sldMk cId="1564721205" sldId="2147477497"/>
            <ac:spMk id="2" creationId="{6C222BA6-CE0E-719F-0FBD-FA66BA2AFA2B}"/>
          </ac:spMkLst>
        </pc:spChg>
      </pc:sldChg>
      <pc:sldChg chg="addSp delSp modSp new mod">
        <pc:chgData name="Florence Kussener" userId="69a50b84-0907-4978-a52b-0bb9304cc51b" providerId="ADAL" clId="{F3F01BF2-4C8E-47E2-BEF5-968D490B639C}" dt="2025-01-31T09:21:59.258" v="320" actId="1076"/>
        <pc:sldMkLst>
          <pc:docMk/>
          <pc:sldMk cId="42851496" sldId="2147477498"/>
        </pc:sldMkLst>
        <pc:spChg chg="mod">
          <ac:chgData name="Florence Kussener" userId="69a50b84-0907-4978-a52b-0bb9304cc51b" providerId="ADAL" clId="{F3F01BF2-4C8E-47E2-BEF5-968D490B639C}" dt="2025-01-31T09:17:57.847" v="103" actId="20577"/>
          <ac:spMkLst>
            <pc:docMk/>
            <pc:sldMk cId="42851496" sldId="2147477498"/>
            <ac:spMk id="2" creationId="{62F572BA-6135-86B3-B2F7-8EA3855FC4CF}"/>
          </ac:spMkLst>
        </pc:spChg>
        <pc:spChg chg="mod">
          <ac:chgData name="Florence Kussener" userId="69a50b84-0907-4978-a52b-0bb9304cc51b" providerId="ADAL" clId="{F3F01BF2-4C8E-47E2-BEF5-968D490B639C}" dt="2025-01-31T09:17:22.300" v="37" actId="27636"/>
          <ac:spMkLst>
            <pc:docMk/>
            <pc:sldMk cId="42851496" sldId="2147477498"/>
            <ac:spMk id="3" creationId="{53904D09-7C0E-B673-F2D0-29640AD93169}"/>
          </ac:spMkLst>
        </pc:spChg>
        <pc:spChg chg="add del mod">
          <ac:chgData name="Florence Kussener" userId="69a50b84-0907-4978-a52b-0bb9304cc51b" providerId="ADAL" clId="{F3F01BF2-4C8E-47E2-BEF5-968D490B639C}" dt="2025-01-31T09:17:53.739" v="89"/>
          <ac:spMkLst>
            <pc:docMk/>
            <pc:sldMk cId="42851496" sldId="2147477498"/>
            <ac:spMk id="4" creationId="{3F1ADFC3-C485-891A-BDA8-0C202A7B5361}"/>
          </ac:spMkLst>
        </pc:spChg>
        <pc:spChg chg="add mod">
          <ac:chgData name="Florence Kussener" userId="69a50b84-0907-4978-a52b-0bb9304cc51b" providerId="ADAL" clId="{F3F01BF2-4C8E-47E2-BEF5-968D490B639C}" dt="2025-01-31T09:20:24.967" v="310" actId="1076"/>
          <ac:spMkLst>
            <pc:docMk/>
            <pc:sldMk cId="42851496" sldId="2147477498"/>
            <ac:spMk id="5" creationId="{930D8770-7C2A-3E20-A746-64331F058658}"/>
          </ac:spMkLst>
        </pc:spChg>
        <pc:spChg chg="add mod">
          <ac:chgData name="Florence Kussener" userId="69a50b84-0907-4978-a52b-0bb9304cc51b" providerId="ADAL" clId="{F3F01BF2-4C8E-47E2-BEF5-968D490B639C}" dt="2025-01-31T09:20:20.065" v="309" actId="20577"/>
          <ac:spMkLst>
            <pc:docMk/>
            <pc:sldMk cId="42851496" sldId="2147477498"/>
            <ac:spMk id="6" creationId="{4B5FE682-BD5A-6E53-A3D8-9A8007D63E57}"/>
          </ac:spMkLst>
        </pc:spChg>
        <pc:spChg chg="add mod">
          <ac:chgData name="Florence Kussener" userId="69a50b84-0907-4978-a52b-0bb9304cc51b" providerId="ADAL" clId="{F3F01BF2-4C8E-47E2-BEF5-968D490B639C}" dt="2025-01-31T09:21:59.258" v="320" actId="1076"/>
          <ac:spMkLst>
            <pc:docMk/>
            <pc:sldMk cId="42851496" sldId="2147477498"/>
            <ac:spMk id="7" creationId="{BE773125-B63A-D86E-E087-2253E8CEF7A1}"/>
          </ac:spMkLst>
        </pc:spChg>
        <pc:picChg chg="add mod">
          <ac:chgData name="Florence Kussener" userId="69a50b84-0907-4978-a52b-0bb9304cc51b" providerId="ADAL" clId="{F3F01BF2-4C8E-47E2-BEF5-968D490B639C}" dt="2025-01-31T09:21:37.634" v="313" actId="732"/>
          <ac:picMkLst>
            <pc:docMk/>
            <pc:sldMk cId="42851496" sldId="2147477498"/>
            <ac:picMk id="1026" creationId="{F7FA8843-BA12-AB3F-1181-2DD2705133B2}"/>
          </ac:picMkLst>
        </pc:picChg>
      </pc:sldChg>
      <pc:sldChg chg="addSp modSp new mod">
        <pc:chgData name="Florence Kussener" userId="69a50b84-0907-4978-a52b-0bb9304cc51b" providerId="ADAL" clId="{F3F01BF2-4C8E-47E2-BEF5-968D490B639C}" dt="2025-01-31T09:24:31.812" v="351" actId="20577"/>
        <pc:sldMkLst>
          <pc:docMk/>
          <pc:sldMk cId="3991648785" sldId="2147477499"/>
        </pc:sldMkLst>
        <pc:spChg chg="mod">
          <ac:chgData name="Florence Kussener" userId="69a50b84-0907-4978-a52b-0bb9304cc51b" providerId="ADAL" clId="{F3F01BF2-4C8E-47E2-BEF5-968D490B639C}" dt="2025-01-31T09:24:31.812" v="351" actId="20577"/>
          <ac:spMkLst>
            <pc:docMk/>
            <pc:sldMk cId="3991648785" sldId="2147477499"/>
            <ac:spMk id="2" creationId="{BE03E0F7-48CB-1D2C-E309-0978512EBFB5}"/>
          </ac:spMkLst>
        </pc:spChg>
        <pc:spChg chg="mod">
          <ac:chgData name="Florence Kussener" userId="69a50b84-0907-4978-a52b-0bb9304cc51b" providerId="ADAL" clId="{F3F01BF2-4C8E-47E2-BEF5-968D490B639C}" dt="2025-01-31T09:24:01.983" v="329" actId="27636"/>
          <ac:spMkLst>
            <pc:docMk/>
            <pc:sldMk cId="3991648785" sldId="2147477499"/>
            <ac:spMk id="3" creationId="{83D51282-B443-F6B8-3D9F-945CDE408C40}"/>
          </ac:spMkLst>
        </pc:spChg>
        <pc:picChg chg="add mod modCrop">
          <ac:chgData name="Florence Kussener" userId="69a50b84-0907-4978-a52b-0bb9304cc51b" providerId="ADAL" clId="{F3F01BF2-4C8E-47E2-BEF5-968D490B639C}" dt="2025-01-31T09:24:25.995" v="333" actId="732"/>
          <ac:picMkLst>
            <pc:docMk/>
            <pc:sldMk cId="3991648785" sldId="2147477499"/>
            <ac:picMk id="5" creationId="{32EA6B56-4402-2167-8EFD-A720DC6C36C7}"/>
          </ac:picMkLst>
        </pc:picChg>
        <pc:picChg chg="add mod modCrop">
          <ac:chgData name="Florence Kussener" userId="69a50b84-0907-4978-a52b-0bb9304cc51b" providerId="ADAL" clId="{F3F01BF2-4C8E-47E2-BEF5-968D490B639C}" dt="2025-01-31T09:24:11.504" v="331" actId="732"/>
          <ac:picMkLst>
            <pc:docMk/>
            <pc:sldMk cId="3991648785" sldId="2147477499"/>
            <ac:picMk id="6" creationId="{2845DED2-DA9E-9A91-7C58-568F66344F34}"/>
          </ac:picMkLst>
        </pc:picChg>
      </pc:sldChg>
      <pc:sldChg chg="addSp modSp new mod modAnim">
        <pc:chgData name="Florence Kussener" userId="69a50b84-0907-4978-a52b-0bb9304cc51b" providerId="ADAL" clId="{F3F01BF2-4C8E-47E2-BEF5-968D490B639C}" dt="2025-01-31T09:27:57.529" v="656" actId="14100"/>
        <pc:sldMkLst>
          <pc:docMk/>
          <pc:sldMk cId="869676483" sldId="2147477500"/>
        </pc:sldMkLst>
        <pc:spChg chg="mod">
          <ac:chgData name="Florence Kussener" userId="69a50b84-0907-4978-a52b-0bb9304cc51b" providerId="ADAL" clId="{F3F01BF2-4C8E-47E2-BEF5-968D490B639C}" dt="2025-01-31T09:25:24.766" v="375" actId="20577"/>
          <ac:spMkLst>
            <pc:docMk/>
            <pc:sldMk cId="869676483" sldId="2147477500"/>
            <ac:spMk id="2" creationId="{74831690-31EB-70EE-0235-B948E6A1AC12}"/>
          </ac:spMkLst>
        </pc:spChg>
        <pc:spChg chg="mod">
          <ac:chgData name="Florence Kussener" userId="69a50b84-0907-4978-a52b-0bb9304cc51b" providerId="ADAL" clId="{F3F01BF2-4C8E-47E2-BEF5-968D490B639C}" dt="2025-01-31T09:25:47.897" v="380" actId="27636"/>
          <ac:spMkLst>
            <pc:docMk/>
            <pc:sldMk cId="869676483" sldId="2147477500"/>
            <ac:spMk id="3" creationId="{1F1F5AD5-7851-B3D3-405F-56579EEDE7F2}"/>
          </ac:spMkLst>
        </pc:spChg>
        <pc:spChg chg="add mod">
          <ac:chgData name="Florence Kussener" userId="69a50b84-0907-4978-a52b-0bb9304cc51b" providerId="ADAL" clId="{F3F01BF2-4C8E-47E2-BEF5-968D490B639C}" dt="2025-01-31T09:27:47.160" v="653" actId="1076"/>
          <ac:spMkLst>
            <pc:docMk/>
            <pc:sldMk cId="869676483" sldId="2147477500"/>
            <ac:spMk id="6" creationId="{0F27538E-4814-72B2-7618-3AA826BC9167}"/>
          </ac:spMkLst>
        </pc:spChg>
        <pc:spChg chg="add mod">
          <ac:chgData name="Florence Kussener" userId="69a50b84-0907-4978-a52b-0bb9304cc51b" providerId="ADAL" clId="{F3F01BF2-4C8E-47E2-BEF5-968D490B639C}" dt="2025-01-31T09:27:44.248" v="652" actId="1076"/>
          <ac:spMkLst>
            <pc:docMk/>
            <pc:sldMk cId="869676483" sldId="2147477500"/>
            <ac:spMk id="7" creationId="{04AE7D0A-EFC7-6E61-E1DB-5CE81DC93D02}"/>
          </ac:spMkLst>
        </pc:spChg>
        <pc:picChg chg="add mod">
          <ac:chgData name="Florence Kussener" userId="69a50b84-0907-4978-a52b-0bb9304cc51b" providerId="ADAL" clId="{F3F01BF2-4C8E-47E2-BEF5-968D490B639C}" dt="2025-01-31T09:27:57.529" v="656" actId="14100"/>
          <ac:picMkLst>
            <pc:docMk/>
            <pc:sldMk cId="869676483" sldId="2147477500"/>
            <ac:picMk id="5" creationId="{40EC2AFA-8E91-A82E-7688-A553CDE411F5}"/>
          </ac:picMkLst>
        </pc:picChg>
      </pc:sldChg>
      <pc:sldChg chg="addSp modSp new mod modAnim">
        <pc:chgData name="Florence Kussener" userId="69a50b84-0907-4978-a52b-0bb9304cc51b" providerId="ADAL" clId="{F3F01BF2-4C8E-47E2-BEF5-968D490B639C}" dt="2025-01-31T09:32:14.694" v="713"/>
        <pc:sldMkLst>
          <pc:docMk/>
          <pc:sldMk cId="3791989317" sldId="2147477501"/>
        </pc:sldMkLst>
        <pc:spChg chg="mod">
          <ac:chgData name="Florence Kussener" userId="69a50b84-0907-4978-a52b-0bb9304cc51b" providerId="ADAL" clId="{F3F01BF2-4C8E-47E2-BEF5-968D490B639C}" dt="2025-01-31T09:28:59.091" v="671" actId="20577"/>
          <ac:spMkLst>
            <pc:docMk/>
            <pc:sldMk cId="3791989317" sldId="2147477501"/>
            <ac:spMk id="2" creationId="{605F6F7E-DC08-50A6-9B72-D8A4169FE33E}"/>
          </ac:spMkLst>
        </pc:spChg>
        <pc:spChg chg="mod">
          <ac:chgData name="Florence Kussener" userId="69a50b84-0907-4978-a52b-0bb9304cc51b" providerId="ADAL" clId="{F3F01BF2-4C8E-47E2-BEF5-968D490B639C}" dt="2025-01-31T09:29:50.615" v="677" actId="27636"/>
          <ac:spMkLst>
            <pc:docMk/>
            <pc:sldMk cId="3791989317" sldId="2147477501"/>
            <ac:spMk id="3" creationId="{78BD7CF5-425E-8E0D-5006-1D5DF0A414C1}"/>
          </ac:spMkLst>
        </pc:spChg>
        <pc:picChg chg="add mod modCrop">
          <ac:chgData name="Florence Kussener" userId="69a50b84-0907-4978-a52b-0bb9304cc51b" providerId="ADAL" clId="{F3F01BF2-4C8E-47E2-BEF5-968D490B639C}" dt="2025-01-31T09:30:41.855" v="688" actId="1076"/>
          <ac:picMkLst>
            <pc:docMk/>
            <pc:sldMk cId="3791989317" sldId="2147477501"/>
            <ac:picMk id="5" creationId="{A5B3C6DC-64C7-DA54-30D6-B651CCE3DFE9}"/>
          </ac:picMkLst>
        </pc:picChg>
        <pc:picChg chg="add mod">
          <ac:chgData name="Florence Kussener" userId="69a50b84-0907-4978-a52b-0bb9304cc51b" providerId="ADAL" clId="{F3F01BF2-4C8E-47E2-BEF5-968D490B639C}" dt="2025-01-31T09:30:50.545" v="693" actId="1076"/>
          <ac:picMkLst>
            <pc:docMk/>
            <pc:sldMk cId="3791989317" sldId="2147477501"/>
            <ac:picMk id="7" creationId="{DC48431A-670C-7BDA-EF86-17509DCFABE7}"/>
          </ac:picMkLst>
        </pc:picChg>
        <pc:picChg chg="add mod">
          <ac:chgData name="Florence Kussener" userId="69a50b84-0907-4978-a52b-0bb9304cc51b" providerId="ADAL" clId="{F3F01BF2-4C8E-47E2-BEF5-968D490B639C}" dt="2025-01-31T09:30:48.961" v="692" actId="1076"/>
          <ac:picMkLst>
            <pc:docMk/>
            <pc:sldMk cId="3791989317" sldId="2147477501"/>
            <ac:picMk id="9" creationId="{1390155F-87BE-6DA6-1860-FF3007433497}"/>
          </ac:picMkLst>
        </pc:picChg>
        <pc:picChg chg="add mod modCrop">
          <ac:chgData name="Florence Kussener" userId="69a50b84-0907-4978-a52b-0bb9304cc51b" providerId="ADAL" clId="{F3F01BF2-4C8E-47E2-BEF5-968D490B639C}" dt="2025-01-31T09:30:51.812" v="694" actId="1076"/>
          <ac:picMkLst>
            <pc:docMk/>
            <pc:sldMk cId="3791989317" sldId="2147477501"/>
            <ac:picMk id="10" creationId="{5C4CB2DA-3BBC-7DD2-4ECE-EC4DA7F9FC57}"/>
          </ac:picMkLst>
        </pc:picChg>
        <pc:picChg chg="add mod modCrop">
          <ac:chgData name="Florence Kussener" userId="69a50b84-0907-4978-a52b-0bb9304cc51b" providerId="ADAL" clId="{F3F01BF2-4C8E-47E2-BEF5-968D490B639C}" dt="2025-01-31T09:30:53.008" v="695" actId="1076"/>
          <ac:picMkLst>
            <pc:docMk/>
            <pc:sldMk cId="3791989317" sldId="2147477501"/>
            <ac:picMk id="11" creationId="{F4D96A6E-7843-A975-A0B1-94B16E37C008}"/>
          </ac:picMkLst>
        </pc:picChg>
        <pc:cxnChg chg="add mod">
          <ac:chgData name="Florence Kussener" userId="69a50b84-0907-4978-a52b-0bb9304cc51b" providerId="ADAL" clId="{F3F01BF2-4C8E-47E2-BEF5-968D490B639C}" dt="2025-01-31T09:31:15.078" v="699" actId="1582"/>
          <ac:cxnSpMkLst>
            <pc:docMk/>
            <pc:sldMk cId="3791989317" sldId="2147477501"/>
            <ac:cxnSpMk id="13" creationId="{EEE687CD-047E-5532-7170-A7DB71A9FD14}"/>
          </ac:cxnSpMkLst>
        </pc:cxnChg>
        <pc:cxnChg chg="add mod">
          <ac:chgData name="Florence Kussener" userId="69a50b84-0907-4978-a52b-0bb9304cc51b" providerId="ADAL" clId="{F3F01BF2-4C8E-47E2-BEF5-968D490B639C}" dt="2025-01-31T09:31:33.630" v="703" actId="14100"/>
          <ac:cxnSpMkLst>
            <pc:docMk/>
            <pc:sldMk cId="3791989317" sldId="2147477501"/>
            <ac:cxnSpMk id="14" creationId="{FEC62814-C06A-F02C-5A2E-8FA7CF536B89}"/>
          </ac:cxnSpMkLst>
        </pc:cxnChg>
        <pc:cxnChg chg="add mod">
          <ac:chgData name="Florence Kussener" userId="69a50b84-0907-4978-a52b-0bb9304cc51b" providerId="ADAL" clId="{F3F01BF2-4C8E-47E2-BEF5-968D490B639C}" dt="2025-01-31T09:31:47.168" v="707" actId="14100"/>
          <ac:cxnSpMkLst>
            <pc:docMk/>
            <pc:sldMk cId="3791989317" sldId="2147477501"/>
            <ac:cxnSpMk id="16" creationId="{9A94ACAF-07E9-B575-3A4C-D42541560085}"/>
          </ac:cxnSpMkLst>
        </pc:cxnChg>
        <pc:cxnChg chg="add mod">
          <ac:chgData name="Florence Kussener" userId="69a50b84-0907-4978-a52b-0bb9304cc51b" providerId="ADAL" clId="{F3F01BF2-4C8E-47E2-BEF5-968D490B639C}" dt="2025-01-31T09:32:00.976" v="711" actId="14100"/>
          <ac:cxnSpMkLst>
            <pc:docMk/>
            <pc:sldMk cId="3791989317" sldId="2147477501"/>
            <ac:cxnSpMk id="18" creationId="{8BCBEC55-E85E-DE45-6791-FE51423B05D7}"/>
          </ac:cxnSpMkLst>
        </pc:cxnChg>
      </pc:sldChg>
      <pc:sldChg chg="modSp new del mod">
        <pc:chgData name="Florence Kussener" userId="69a50b84-0907-4978-a52b-0bb9304cc51b" providerId="ADAL" clId="{F3F01BF2-4C8E-47E2-BEF5-968D490B639C}" dt="2025-01-31T09:32:49.331" v="725" actId="2696"/>
        <pc:sldMkLst>
          <pc:docMk/>
          <pc:sldMk cId="2169585675" sldId="2147477502"/>
        </pc:sldMkLst>
        <pc:spChg chg="mod">
          <ac:chgData name="Florence Kussener" userId="69a50b84-0907-4978-a52b-0bb9304cc51b" providerId="ADAL" clId="{F3F01BF2-4C8E-47E2-BEF5-968D490B639C}" dt="2025-01-31T09:32:30.494" v="724" actId="20577"/>
          <ac:spMkLst>
            <pc:docMk/>
            <pc:sldMk cId="2169585675" sldId="2147477502"/>
            <ac:spMk id="2" creationId="{6CCD05CB-4654-5123-B196-1043D2D933D6}"/>
          </ac:spMkLst>
        </pc:spChg>
        <pc:spChg chg="mod">
          <ac:chgData name="Florence Kussener" userId="69a50b84-0907-4978-a52b-0bb9304cc51b" providerId="ADAL" clId="{F3F01BF2-4C8E-47E2-BEF5-968D490B639C}" dt="2025-01-31T09:32:29.512" v="717" actId="27636"/>
          <ac:spMkLst>
            <pc:docMk/>
            <pc:sldMk cId="2169585675" sldId="2147477502"/>
            <ac:spMk id="3" creationId="{23AF1ADF-D134-29CE-28AB-50505814E6ED}"/>
          </ac:spMkLst>
        </pc:spChg>
      </pc:sldChg>
    </pc:docChg>
  </pc:docChgLst>
  <pc:docChgLst>
    <pc:chgData name="Maria Astals Serés" userId="28463e57-1335-4c77-a662-930b9c89d5c4" providerId="ADAL" clId="{BC6490CF-1AD4-41B4-BC2E-5E111E1880FD}"/>
    <pc:docChg chg="undo custSel addSld delSld modSld">
      <pc:chgData name="Maria Astals Serés" userId="28463e57-1335-4c77-a662-930b9c89d5c4" providerId="ADAL" clId="{BC6490CF-1AD4-41B4-BC2E-5E111E1880FD}" dt="2023-12-15T10:22:54.939" v="43" actId="20577"/>
      <pc:docMkLst>
        <pc:docMk/>
      </pc:docMkLst>
      <pc:sldChg chg="del">
        <pc:chgData name="Maria Astals Serés" userId="28463e57-1335-4c77-a662-930b9c89d5c4" providerId="ADAL" clId="{BC6490CF-1AD4-41B4-BC2E-5E111E1880FD}" dt="2023-12-15T08:23:27.011" v="14" actId="2696"/>
        <pc:sldMkLst>
          <pc:docMk/>
          <pc:sldMk cId="117703953" sldId="258"/>
        </pc:sldMkLst>
      </pc:sldChg>
      <pc:sldChg chg="modSp mod">
        <pc:chgData name="Maria Astals Serés" userId="28463e57-1335-4c77-a662-930b9c89d5c4" providerId="ADAL" clId="{BC6490CF-1AD4-41B4-BC2E-5E111E1880FD}" dt="2023-12-15T08:21:33.966" v="5" actId="1076"/>
        <pc:sldMkLst>
          <pc:docMk/>
          <pc:sldMk cId="2050268442" sldId="259"/>
        </pc:sldMkLst>
      </pc:sldChg>
      <pc:sldChg chg="modSp mod modShow">
        <pc:chgData name="Maria Astals Serés" userId="28463e57-1335-4c77-a662-930b9c89d5c4" providerId="ADAL" clId="{BC6490CF-1AD4-41B4-BC2E-5E111E1880FD}" dt="2023-12-15T10:22:54.939" v="43" actId="20577"/>
        <pc:sldMkLst>
          <pc:docMk/>
          <pc:sldMk cId="3790928561" sldId="2134804882"/>
        </pc:sldMkLst>
      </pc:sldChg>
      <pc:sldChg chg="del">
        <pc:chgData name="Maria Astals Serés" userId="28463e57-1335-4c77-a662-930b9c89d5c4" providerId="ADAL" clId="{BC6490CF-1AD4-41B4-BC2E-5E111E1880FD}" dt="2023-12-15T08:22:31.613" v="12" actId="47"/>
        <pc:sldMkLst>
          <pc:docMk/>
          <pc:sldMk cId="1067819404" sldId="2134804883"/>
        </pc:sldMkLst>
      </pc:sldChg>
      <pc:sldChg chg="modSp mod">
        <pc:chgData name="Maria Astals Serés" userId="28463e57-1335-4c77-a662-930b9c89d5c4" providerId="ADAL" clId="{BC6490CF-1AD4-41B4-BC2E-5E111E1880FD}" dt="2023-12-15T08:22:24.834" v="11" actId="1076"/>
        <pc:sldMkLst>
          <pc:docMk/>
          <pc:sldMk cId="1609956308" sldId="2134804884"/>
        </pc:sldMkLst>
      </pc:sldChg>
      <pc:sldChg chg="mod modShow">
        <pc:chgData name="Maria Astals Serés" userId="28463e57-1335-4c77-a662-930b9c89d5c4" providerId="ADAL" clId="{BC6490CF-1AD4-41B4-BC2E-5E111E1880FD}" dt="2023-12-15T08:21:47.573" v="7" actId="729"/>
        <pc:sldMkLst>
          <pc:docMk/>
          <pc:sldMk cId="145740701" sldId="2134804886"/>
        </pc:sldMkLst>
      </pc:sldChg>
      <pc:sldChg chg="addSp mod">
        <pc:chgData name="Maria Astals Serés" userId="28463e57-1335-4c77-a662-930b9c89d5c4" providerId="ADAL" clId="{BC6490CF-1AD4-41B4-BC2E-5E111E1880FD}" dt="2023-12-15T08:23:11.064" v="13" actId="22"/>
        <pc:sldMkLst>
          <pc:docMk/>
          <pc:sldMk cId="904262985" sldId="2134804889"/>
        </pc:sldMkLst>
      </pc:sldChg>
      <pc:sldChg chg="add">
        <pc:chgData name="Maria Astals Serés" userId="28463e57-1335-4c77-a662-930b9c89d5c4" providerId="ADAL" clId="{BC6490CF-1AD4-41B4-BC2E-5E111E1880FD}" dt="2023-12-15T08:23:49" v="19"/>
        <pc:sldMkLst>
          <pc:docMk/>
          <pc:sldMk cId="1879553244" sldId="2134804890"/>
        </pc:sldMkLst>
      </pc:sldChg>
      <pc:sldChg chg="addSp delSp add del setBg delDesignElem">
        <pc:chgData name="Maria Astals Serés" userId="28463e57-1335-4c77-a662-930b9c89d5c4" providerId="ADAL" clId="{BC6490CF-1AD4-41B4-BC2E-5E111E1880FD}" dt="2023-12-15T08:23:48.982" v="18"/>
        <pc:sldMkLst>
          <pc:docMk/>
          <pc:sldMk cId="2679087016" sldId="2134804890"/>
        </pc:sldMkLst>
      </pc:sldChg>
      <pc:sldChg chg="del">
        <pc:chgData name="Maria Astals Serés" userId="28463e57-1335-4c77-a662-930b9c89d5c4" providerId="ADAL" clId="{BC6490CF-1AD4-41B4-BC2E-5E111E1880FD}" dt="2023-12-15T08:23:41.187" v="15" actId="2696"/>
        <pc:sldMkLst>
          <pc:docMk/>
          <pc:sldMk cId="3819735612" sldId="2134804890"/>
        </pc:sldMkLst>
      </pc:sldChg>
    </pc:docChg>
  </pc:docChgLst>
  <pc:docChgLst>
    <pc:chgData name="Maria Astals Serés" userId="28463e57-1335-4c77-a662-930b9c89d5c4" providerId="ADAL" clId="{D01AFF74-7128-4158-8555-9CEE8B291637}"/>
    <pc:docChg chg="undo custSel addSld delSld modSld">
      <pc:chgData name="Maria Astals Serés" userId="28463e57-1335-4c77-a662-930b9c89d5c4" providerId="ADAL" clId="{D01AFF74-7128-4158-8555-9CEE8B291637}" dt="2023-02-24T08:39:33.244" v="197" actId="478"/>
      <pc:docMkLst>
        <pc:docMk/>
      </pc:docMkLst>
      <pc:sldChg chg="modSp mod">
        <pc:chgData name="Maria Astals Serés" userId="28463e57-1335-4c77-a662-930b9c89d5c4" providerId="ADAL" clId="{D01AFF74-7128-4158-8555-9CEE8B291637}" dt="2023-02-24T08:26:09.683" v="2" actId="1076"/>
        <pc:sldMkLst>
          <pc:docMk/>
          <pc:sldMk cId="2050268442" sldId="259"/>
        </pc:sldMkLst>
      </pc:sldChg>
      <pc:sldChg chg="del">
        <pc:chgData name="Maria Astals Serés" userId="28463e57-1335-4c77-a662-930b9c89d5c4" providerId="ADAL" clId="{D01AFF74-7128-4158-8555-9CEE8B291637}" dt="2023-02-24T08:32:00.258" v="179" actId="47"/>
        <pc:sldMkLst>
          <pc:docMk/>
          <pc:sldMk cId="1405921083" sldId="277"/>
        </pc:sldMkLst>
      </pc:sldChg>
      <pc:sldChg chg="del">
        <pc:chgData name="Maria Astals Serés" userId="28463e57-1335-4c77-a662-930b9c89d5c4" providerId="ADAL" clId="{D01AFF74-7128-4158-8555-9CEE8B291637}" dt="2023-02-24T08:28:17.375" v="67" actId="47"/>
        <pc:sldMkLst>
          <pc:docMk/>
          <pc:sldMk cId="943353243" sldId="292"/>
        </pc:sldMkLst>
      </pc:sldChg>
      <pc:sldChg chg="del">
        <pc:chgData name="Maria Astals Serés" userId="28463e57-1335-4c77-a662-930b9c89d5c4" providerId="ADAL" clId="{D01AFF74-7128-4158-8555-9CEE8B291637}" dt="2023-02-24T08:31:54.911" v="177" actId="47"/>
        <pc:sldMkLst>
          <pc:docMk/>
          <pc:sldMk cId="3070674270" sldId="295"/>
        </pc:sldMkLst>
      </pc:sldChg>
      <pc:sldChg chg="del">
        <pc:chgData name="Maria Astals Serés" userId="28463e57-1335-4c77-a662-930b9c89d5c4" providerId="ADAL" clId="{D01AFF74-7128-4158-8555-9CEE8B291637}" dt="2023-02-24T08:28:22.814" v="70" actId="47"/>
        <pc:sldMkLst>
          <pc:docMk/>
          <pc:sldMk cId="3986963594" sldId="297"/>
        </pc:sldMkLst>
      </pc:sldChg>
      <pc:sldChg chg="del">
        <pc:chgData name="Maria Astals Serés" userId="28463e57-1335-4c77-a662-930b9c89d5c4" providerId="ADAL" clId="{D01AFF74-7128-4158-8555-9CEE8B291637}" dt="2023-02-24T08:28:19.202" v="68" actId="47"/>
        <pc:sldMkLst>
          <pc:docMk/>
          <pc:sldMk cId="651836697" sldId="2134804868"/>
        </pc:sldMkLst>
      </pc:sldChg>
      <pc:sldChg chg="del">
        <pc:chgData name="Maria Astals Serés" userId="28463e57-1335-4c77-a662-930b9c89d5c4" providerId="ADAL" clId="{D01AFF74-7128-4158-8555-9CEE8B291637}" dt="2023-02-24T08:28:20.881" v="69" actId="47"/>
        <pc:sldMkLst>
          <pc:docMk/>
          <pc:sldMk cId="1869187430" sldId="2134804873"/>
        </pc:sldMkLst>
      </pc:sldChg>
      <pc:sldChg chg="del">
        <pc:chgData name="Maria Astals Serés" userId="28463e57-1335-4c77-a662-930b9c89d5c4" providerId="ADAL" clId="{D01AFF74-7128-4158-8555-9CEE8B291637}" dt="2023-02-24T08:31:56.615" v="178" actId="47"/>
        <pc:sldMkLst>
          <pc:docMk/>
          <pc:sldMk cId="3501017565" sldId="2134804879"/>
        </pc:sldMkLst>
      </pc:sldChg>
      <pc:sldChg chg="del">
        <pc:chgData name="Maria Astals Serés" userId="28463e57-1335-4c77-a662-930b9c89d5c4" providerId="ADAL" clId="{D01AFF74-7128-4158-8555-9CEE8B291637}" dt="2023-02-24T08:26:27.119" v="3" actId="47"/>
        <pc:sldMkLst>
          <pc:docMk/>
          <pc:sldMk cId="2386115404" sldId="2134804880"/>
        </pc:sldMkLst>
      </pc:sldChg>
      <pc:sldChg chg="addSp delSp modSp mod">
        <pc:chgData name="Maria Astals Serés" userId="28463e57-1335-4c77-a662-930b9c89d5c4" providerId="ADAL" clId="{D01AFF74-7128-4158-8555-9CEE8B291637}" dt="2023-02-24T08:29:07.609" v="118" actId="1036"/>
        <pc:sldMkLst>
          <pc:docMk/>
          <pc:sldMk cId="3790928561" sldId="2134804882"/>
        </pc:sldMkLst>
      </pc:sldChg>
      <pc:sldChg chg="modSp mod">
        <pc:chgData name="Maria Astals Serés" userId="28463e57-1335-4c77-a662-930b9c89d5c4" providerId="ADAL" clId="{D01AFF74-7128-4158-8555-9CEE8B291637}" dt="2023-02-24T08:33:07.929" v="190"/>
        <pc:sldMkLst>
          <pc:docMk/>
          <pc:sldMk cId="1609956308" sldId="2134804884"/>
        </pc:sldMkLst>
      </pc:sldChg>
      <pc:sldChg chg="addSp delSp modSp add mod setBg delDesignElem modShow">
        <pc:chgData name="Maria Astals Serés" userId="28463e57-1335-4c77-a662-930b9c89d5c4" providerId="ADAL" clId="{D01AFF74-7128-4158-8555-9CEE8B291637}" dt="2023-02-24T08:32:53.885" v="188" actId="729"/>
        <pc:sldMkLst>
          <pc:docMk/>
          <pc:sldMk cId="3936785449" sldId="2134804885"/>
        </pc:sldMkLst>
      </pc:sldChg>
      <pc:sldChg chg="addSp delSp modSp add mod setBg delDesignElem modShow">
        <pc:chgData name="Maria Astals Serés" userId="28463e57-1335-4c77-a662-930b9c89d5c4" providerId="ADAL" clId="{D01AFF74-7128-4158-8555-9CEE8B291637}" dt="2023-02-24T08:32:57.920" v="189" actId="729"/>
        <pc:sldMkLst>
          <pc:docMk/>
          <pc:sldMk cId="145740701" sldId="2134804886"/>
        </pc:sldMkLst>
      </pc:sldChg>
      <pc:sldChg chg="delSp modSp add mod">
        <pc:chgData name="Maria Astals Serés" userId="28463e57-1335-4c77-a662-930b9c89d5c4" providerId="ADAL" clId="{D01AFF74-7128-4158-8555-9CEE8B291637}" dt="2023-02-24T08:39:33.244" v="197" actId="478"/>
        <pc:sldMkLst>
          <pc:docMk/>
          <pc:sldMk cId="263746420" sldId="2134804887"/>
        </pc:sldMkLst>
      </pc:sldChg>
      <pc:sldMasterChg chg="delSldLayout">
        <pc:chgData name="Maria Astals Serés" userId="28463e57-1335-4c77-a662-930b9c89d5c4" providerId="ADAL" clId="{D01AFF74-7128-4158-8555-9CEE8B291637}" dt="2023-02-24T08:32:00.258" v="179" actId="47"/>
        <pc:sldMasterMkLst>
          <pc:docMk/>
          <pc:sldMasterMk cId="592517223" sldId="2147483648"/>
        </pc:sldMasterMkLst>
        <pc:sldLayoutChg chg="del">
          <pc:chgData name="Maria Astals Serés" userId="28463e57-1335-4c77-a662-930b9c89d5c4" providerId="ADAL" clId="{D01AFF74-7128-4158-8555-9CEE8B291637}" dt="2023-02-24T08:32:00.258" v="179" actId="47"/>
          <pc:sldLayoutMkLst>
            <pc:docMk/>
            <pc:sldMasterMk cId="592517223" sldId="2147483648"/>
            <pc:sldLayoutMk cId="951256439" sldId="2147483660"/>
          </pc:sldLayoutMkLst>
        </pc:sldLayoutChg>
      </pc:sldMasterChg>
    </pc:docChg>
  </pc:docChgLst>
  <pc:docChgLst>
    <pc:chgData name="Maria Astals Serés" userId="28463e57-1335-4c77-a662-930b9c89d5c4" providerId="ADAL" clId="{44BCFEBF-677D-4783-B78F-9F5836886559}"/>
    <pc:docChg chg="undo custSel modSld">
      <pc:chgData name="Maria Astals Serés" userId="28463e57-1335-4c77-a662-930b9c89d5c4" providerId="ADAL" clId="{44BCFEBF-677D-4783-B78F-9F5836886559}" dt="2024-11-28T09:20:50.131" v="10" actId="14100"/>
      <pc:docMkLst>
        <pc:docMk/>
      </pc:docMkLst>
      <pc:sldChg chg="mod modShow">
        <pc:chgData name="Maria Astals Serés" userId="28463e57-1335-4c77-a662-930b9c89d5c4" providerId="ADAL" clId="{44BCFEBF-677D-4783-B78F-9F5836886559}" dt="2024-11-28T09:20:21.901" v="5" actId="729"/>
        <pc:sldMkLst>
          <pc:docMk/>
          <pc:sldMk cId="3790928561" sldId="2134804882"/>
        </pc:sldMkLst>
      </pc:sldChg>
      <pc:sldChg chg="mod modShow">
        <pc:chgData name="Maria Astals Serés" userId="28463e57-1335-4c77-a662-930b9c89d5c4" providerId="ADAL" clId="{44BCFEBF-677D-4783-B78F-9F5836886559}" dt="2024-11-28T09:20:24.922" v="6" actId="729"/>
        <pc:sldMkLst>
          <pc:docMk/>
          <pc:sldMk cId="3741045460" sldId="2134804900"/>
        </pc:sldMkLst>
      </pc:sldChg>
      <pc:sldChg chg="modSp mod">
        <pc:chgData name="Maria Astals Serés" userId="28463e57-1335-4c77-a662-930b9c89d5c4" providerId="ADAL" clId="{44BCFEBF-677D-4783-B78F-9F5836886559}" dt="2024-11-28T09:20:15.112" v="4" actId="20577"/>
        <pc:sldMkLst>
          <pc:docMk/>
          <pc:sldMk cId="1667663691" sldId="2147477453"/>
        </pc:sldMkLst>
        <pc:spChg chg="mod">
          <ac:chgData name="Maria Astals Serés" userId="28463e57-1335-4c77-a662-930b9c89d5c4" providerId="ADAL" clId="{44BCFEBF-677D-4783-B78F-9F5836886559}" dt="2024-11-28T09:20:11.491" v="3" actId="14100"/>
          <ac:spMkLst>
            <pc:docMk/>
            <pc:sldMk cId="1667663691" sldId="2147477453"/>
            <ac:spMk id="10" creationId="{AD0502D4-0400-2D6D-B1FC-843904D66DB1}"/>
          </ac:spMkLst>
        </pc:spChg>
        <pc:spChg chg="mod">
          <ac:chgData name="Maria Astals Serés" userId="28463e57-1335-4c77-a662-930b9c89d5c4" providerId="ADAL" clId="{44BCFEBF-677D-4783-B78F-9F5836886559}" dt="2024-11-28T09:20:15.112" v="4" actId="20577"/>
          <ac:spMkLst>
            <pc:docMk/>
            <pc:sldMk cId="1667663691" sldId="2147477453"/>
            <ac:spMk id="12" creationId="{70016B73-5AAA-BD43-8A3B-5BC357FC57B5}"/>
          </ac:spMkLst>
        </pc:spChg>
      </pc:sldChg>
      <pc:sldChg chg="modSp mod">
        <pc:chgData name="Maria Astals Serés" userId="28463e57-1335-4c77-a662-930b9c89d5c4" providerId="ADAL" clId="{44BCFEBF-677D-4783-B78F-9F5836886559}" dt="2024-11-28T09:20:50.131" v="10" actId="14100"/>
        <pc:sldMkLst>
          <pc:docMk/>
          <pc:sldMk cId="954745248" sldId="2147477455"/>
        </pc:sldMkLst>
        <pc:spChg chg="mod">
          <ac:chgData name="Maria Astals Serés" userId="28463e57-1335-4c77-a662-930b9c89d5c4" providerId="ADAL" clId="{44BCFEBF-677D-4783-B78F-9F5836886559}" dt="2024-11-28T09:20:50.131" v="10" actId="14100"/>
          <ac:spMkLst>
            <pc:docMk/>
            <pc:sldMk cId="954745248" sldId="2147477455"/>
            <ac:spMk id="10" creationId="{AD0502D4-0400-2D6D-B1FC-843904D66DB1}"/>
          </ac:spMkLst>
        </pc:spChg>
      </pc:sldChg>
      <pc:sldChg chg="mod modShow">
        <pc:chgData name="Maria Astals Serés" userId="28463e57-1335-4c77-a662-930b9c89d5c4" providerId="ADAL" clId="{44BCFEBF-677D-4783-B78F-9F5836886559}" dt="2024-11-28T09:20:36.222" v="8" actId="729"/>
        <pc:sldMkLst>
          <pc:docMk/>
          <pc:sldMk cId="2762117545" sldId="2147477461"/>
        </pc:sldMkLst>
      </pc:sldChg>
      <pc:sldChg chg="mod modShow">
        <pc:chgData name="Maria Astals Serés" userId="28463e57-1335-4c77-a662-930b9c89d5c4" providerId="ADAL" clId="{44BCFEBF-677D-4783-B78F-9F5836886559}" dt="2024-11-28T09:20:30.349" v="7" actId="729"/>
        <pc:sldMkLst>
          <pc:docMk/>
          <pc:sldMk cId="3882750372" sldId="2147477463"/>
        </pc:sldMkLst>
      </pc:sldChg>
    </pc:docChg>
  </pc:docChgLst>
  <pc:docChgLst>
    <pc:chgData name="Maria Astals Serés" userId="28463e57-1335-4c77-a662-930b9c89d5c4" providerId="ADAL" clId="{AAC0FF75-43CC-42E4-BC7B-CBDAF106F2AB}"/>
    <pc:docChg chg="modSld">
      <pc:chgData name="Maria Astals Serés" userId="28463e57-1335-4c77-a662-930b9c89d5c4" providerId="ADAL" clId="{AAC0FF75-43CC-42E4-BC7B-CBDAF106F2AB}" dt="2023-02-23T13:10:39.995" v="2" actId="729"/>
      <pc:docMkLst>
        <pc:docMk/>
      </pc:docMkLst>
      <pc:sldChg chg="mod modShow">
        <pc:chgData name="Maria Astals Serés" userId="28463e57-1335-4c77-a662-930b9c89d5c4" providerId="ADAL" clId="{AAC0FF75-43CC-42E4-BC7B-CBDAF106F2AB}" dt="2023-02-23T13:10:24.637" v="0" actId="729"/>
        <pc:sldMkLst>
          <pc:docMk/>
          <pc:sldMk cId="1437463106" sldId="257"/>
        </pc:sldMkLst>
      </pc:sldChg>
      <pc:sldChg chg="mod modShow">
        <pc:chgData name="Maria Astals Serés" userId="28463e57-1335-4c77-a662-930b9c89d5c4" providerId="ADAL" clId="{AAC0FF75-43CC-42E4-BC7B-CBDAF106F2AB}" dt="2023-02-23T13:10:39.995" v="2" actId="729"/>
        <pc:sldMkLst>
          <pc:docMk/>
          <pc:sldMk cId="3501017565" sldId="2134804879"/>
        </pc:sldMkLst>
      </pc:sldChg>
      <pc:sldChg chg="mod modShow">
        <pc:chgData name="Maria Astals Serés" userId="28463e57-1335-4c77-a662-930b9c89d5c4" providerId="ADAL" clId="{AAC0FF75-43CC-42E4-BC7B-CBDAF106F2AB}" dt="2023-02-23T13:10:30.204" v="1" actId="729"/>
        <pc:sldMkLst>
          <pc:docMk/>
          <pc:sldMk cId="2386115404" sldId="2134804880"/>
        </pc:sldMkLst>
      </pc:sldChg>
    </pc:docChg>
  </pc:docChgLst>
  <pc:docChgLst>
    <pc:chgData name="Maria Astals Serés" userId="28463e57-1335-4c77-a662-930b9c89d5c4" providerId="ADAL" clId="{2121B484-75A8-4A8D-995B-F94EA5043D2D}"/>
    <pc:docChg chg="modSld">
      <pc:chgData name="Maria Astals Serés" userId="28463e57-1335-4c77-a662-930b9c89d5c4" providerId="ADAL" clId="{2121B484-75A8-4A8D-995B-F94EA5043D2D}" dt="2023-10-20T07:20:42.325" v="4"/>
      <pc:docMkLst>
        <pc:docMk/>
      </pc:docMkLst>
      <pc:sldChg chg="modSp mod">
        <pc:chgData name="Maria Astals Serés" userId="28463e57-1335-4c77-a662-930b9c89d5c4" providerId="ADAL" clId="{2121B484-75A8-4A8D-995B-F94EA5043D2D}" dt="2023-10-20T07:20:35.428" v="3"/>
        <pc:sldMkLst>
          <pc:docMk/>
          <pc:sldMk cId="2050268442" sldId="259"/>
        </pc:sldMkLst>
      </pc:sldChg>
      <pc:sldChg chg="modSp mod">
        <pc:chgData name="Maria Astals Serés" userId="28463e57-1335-4c77-a662-930b9c89d5c4" providerId="ADAL" clId="{2121B484-75A8-4A8D-995B-F94EA5043D2D}" dt="2023-10-20T07:20:42.325" v="4"/>
        <pc:sldMkLst>
          <pc:docMk/>
          <pc:sldMk cId="1609956308" sldId="2134804884"/>
        </pc:sldMkLst>
      </pc:sldChg>
      <pc:sldChg chg="mod modShow">
        <pc:chgData name="Maria Astals Serés" userId="28463e57-1335-4c77-a662-930b9c89d5c4" providerId="ADAL" clId="{2121B484-75A8-4A8D-995B-F94EA5043D2D}" dt="2023-10-20T07:18:49.853" v="0" actId="729"/>
        <pc:sldMkLst>
          <pc:docMk/>
          <pc:sldMk cId="3936785449" sldId="2134804885"/>
        </pc:sldMkLst>
      </pc:sldChg>
      <pc:sldChg chg="mod modShow">
        <pc:chgData name="Maria Astals Serés" userId="28463e57-1335-4c77-a662-930b9c89d5c4" providerId="ADAL" clId="{2121B484-75A8-4A8D-995B-F94EA5043D2D}" dt="2023-10-20T07:18:52.593" v="1" actId="729"/>
        <pc:sldMkLst>
          <pc:docMk/>
          <pc:sldMk cId="145740701" sldId="2134804886"/>
        </pc:sldMkLst>
      </pc:sldChg>
      <pc:sldChg chg="mod modShow">
        <pc:chgData name="Maria Astals Serés" userId="28463e57-1335-4c77-a662-930b9c89d5c4" providerId="ADAL" clId="{2121B484-75A8-4A8D-995B-F94EA5043D2D}" dt="2023-10-20T07:19:30.798" v="2" actId="729"/>
        <pc:sldMkLst>
          <pc:docMk/>
          <pc:sldMk cId="2897839748" sldId="21348048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0C0CC-B912-47EE-BBB1-BF03F0967957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25E5B-6243-4FF9-9B25-970BDF27BF33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26929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516BA-A039-53C6-D00D-FFBE6E4FE6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0EE132-BD70-94FC-26D3-E79F370DF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9E544-69AD-D82E-87AB-813EF67A8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5A350-EE88-142E-426C-8439B4A2E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0A263-0D7D-24C7-0A16-A1659B2D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76663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24184-E06E-825F-B397-6824740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09E8A1-C9DE-4835-2E02-ABD72BD10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ED93D-0CA2-CC0F-D12A-AD105F6B6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A5701-DCAC-68FE-6CFC-1BF9EC18F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071F1-A3F2-D897-4DD9-54D484E4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9364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822C6-9D7F-7085-E6D1-65967E414D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83E1D-3987-8524-CD82-2B86D9120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1A12B-540D-17E3-4EEF-6E8E42F1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D85D4-C504-BE06-5655-CB94A84CF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A54AD-65D2-D978-F813-8526A5A9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3723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MP - Title &amp; Subtitle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75E33-254D-FC04-D21B-6B981F47C9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4955" y="473536"/>
            <a:ext cx="10515600" cy="517064"/>
          </a:xfrm>
        </p:spPr>
        <p:txBody>
          <a:bodyPr>
            <a:normAutofit/>
          </a:bodyPr>
          <a:lstStyle>
            <a:lvl1pPr algn="l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8441746-E30B-AD0E-2450-B385375B4F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1041400"/>
            <a:ext cx="10515600" cy="36625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43852" indent="0">
              <a:buNone/>
              <a:defRPr/>
            </a:lvl2pPr>
            <a:lvl3pPr marL="487704" indent="0">
              <a:buNone/>
              <a:defRPr/>
            </a:lvl3pPr>
            <a:lvl4pPr marL="1371669" indent="0">
              <a:buNone/>
              <a:defRPr/>
            </a:lvl4pPr>
            <a:lvl5pPr marL="1828891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006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B9E69-49FB-72A2-EF10-5D31B45C2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EE31C1-9987-DCC5-381E-E7123E3B3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FA576-C677-A6D9-9B20-D63935341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FCE51-3CA6-980F-9475-856FBB41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C05E8-F685-6B3C-DB54-2A575E3DA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4593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C64DC-8FC2-29FB-6A60-E99DE3461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85361-D522-BB65-519E-C71FAE398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0BD48-9FD2-FFA8-BA18-D54C6C218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77A0-660C-E468-88EC-6A10C70D3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2DF18-A17F-E62F-6B98-7E326188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1888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951CB-27AA-7E32-D9FE-6AE051B78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30D20-72CA-682F-124B-6906C92CDC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F084B2-3DB5-D713-9190-39A03A4DE9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BB4539-7E33-C58E-F868-EE2831869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39FA1-5A2C-3F47-F9EA-07C7C487F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AF192B-2F1A-7BFB-7D28-E17D88FFB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221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BFD7-01E2-FE77-D1E9-D53C41008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DFFB8-4FA4-F72C-EEF3-27CD7F928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0389C5-E199-A7B7-08C6-DAB4B4DF25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E37F17-3C1A-8B80-3436-2487A353B1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7607D6-F410-10F7-B1B6-B779CFF149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A74EBD-6A5E-DCE3-4313-4F389C15E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C1E241-A193-D669-419B-2F1FA8446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BBA7C5-2701-25B4-C75B-F532AC9FF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7526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13A0A-BC30-189E-2F0F-D88B5EC88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23358-08B5-5B4E-87B8-67B7FF86E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158FBF-60B4-FC5A-D35F-2C64DB873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62B81-1E3D-D8F6-5B54-755A6387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9995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3AFFC8-D68C-180A-61D4-375883DFD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9A60B6-0120-CE7F-3752-F78172071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F65BF-1AD2-D9C8-CE4B-E5B8E6629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1767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66FC9-A501-6537-50BD-93CF55735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5FD18-E932-A7D1-769D-8C6213542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B552AF-1119-FBC7-8865-D2B36F057A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AC16B9-699F-0810-1F37-6735F560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467AD-4B29-E76B-02BE-478779E95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297A2B-EBFC-7A97-F939-E67AE3176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7512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E20DA-1877-1DDD-FF2E-37DDBDEEF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15FD29-3D03-B94C-D7FB-F2C6A342E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FB33E3-56D9-BABD-ECF7-40EC54B4B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3EA72-7D3A-079F-DB15-AC01224D8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5AF49-891F-91F9-5D55-736AF9B02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13C016-B631-804C-E360-BAAE52B6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541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211F57-7D24-2F2F-70AC-668C58685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0E3A4-4273-775C-FB0F-BE556ED37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AF1AC-D116-3F38-22AB-1BF5F95FE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22A04-F5C8-4F79-AE04-8023695B7099}" type="datetimeFigureOut">
              <a:rPr lang="en-DE" smtClean="0"/>
              <a:t>01/31/2025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1D4A9-1370-5068-D066-BFE3F877F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178D6-117B-AAEF-A2E4-0018573D96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C01E6-2175-4180-9DFD-30FCA489D568}" type="slidenum">
              <a:rPr lang="en-DE" smtClean="0"/>
              <a:t>‹N°›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9251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fi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D52A85B0-7EE7-DFC2-5E74-1D4A72AC6559}"/>
              </a:ext>
            </a:extLst>
          </p:cNvPr>
          <p:cNvSpPr/>
          <p:nvPr/>
        </p:nvSpPr>
        <p:spPr>
          <a:xfrm>
            <a:off x="-1" y="1491891"/>
            <a:ext cx="12280691" cy="5366109"/>
          </a:xfrm>
          <a:custGeom>
            <a:avLst/>
            <a:gdLst/>
            <a:ahLst/>
            <a:cxnLst/>
            <a:rect l="l" t="t" r="r" b="b"/>
            <a:pathLst>
              <a:path w="36523833" h="13824312">
                <a:moveTo>
                  <a:pt x="0" y="0"/>
                </a:moveTo>
                <a:lnTo>
                  <a:pt x="36523833" y="0"/>
                </a:lnTo>
                <a:lnTo>
                  <a:pt x="36523833" y="13824312"/>
                </a:lnTo>
                <a:lnTo>
                  <a:pt x="0" y="138243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3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8481" r="-52848" b="-57070"/>
            </a:stretch>
          </a:blipFill>
        </p:spPr>
        <p:txBody>
          <a:bodyPr/>
          <a:lstStyle/>
          <a:p>
            <a:endParaRPr lang="en-DE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588CC93-E227-4E8F-403D-4F7885CFAE9F}"/>
              </a:ext>
            </a:extLst>
          </p:cNvPr>
          <p:cNvSpPr txBox="1">
            <a:spLocks/>
          </p:cNvSpPr>
          <p:nvPr/>
        </p:nvSpPr>
        <p:spPr>
          <a:xfrm>
            <a:off x="1252431" y="845560"/>
            <a:ext cx="15778269" cy="1292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venir Next LT Pro Demi" panose="020B0704020202020204" pitchFamily="34" charset="0"/>
              </a:rPr>
              <a:t>Mastering JMP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D0502D4-0400-2D6D-B1FC-843904D66D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2432" y="2138222"/>
            <a:ext cx="9367944" cy="923330"/>
          </a:xfrm>
        </p:spPr>
        <p:txBody>
          <a:bodyPr>
            <a:normAutofit/>
          </a:bodyPr>
          <a:lstStyle/>
          <a:p>
            <a:r>
              <a:rPr lang="fr-FR" dirty="0">
                <a:latin typeface="Avenir Next LT Pro" panose="020B0504020202020204" pitchFamily="34" charset="0"/>
              </a:rPr>
              <a:t>Comprendre et modéliser des courbes de réponse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0016B73-5AAA-BD43-8A3B-5BC357FC57B5}"/>
              </a:ext>
            </a:extLst>
          </p:cNvPr>
          <p:cNvSpPr txBox="1"/>
          <p:nvPr/>
        </p:nvSpPr>
        <p:spPr>
          <a:xfrm>
            <a:off x="-2519011" y="3796449"/>
            <a:ext cx="121767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solidFill>
                  <a:srgbClr val="FFC000"/>
                </a:solidFill>
                <a:latin typeface="Avenir Next LT Pro" panose="020B0504020202020204" pitchFamily="34" charset="0"/>
              </a:rPr>
              <a:t>Nous commencerons à 11h00 CET</a:t>
            </a:r>
          </a:p>
        </p:txBody>
      </p:sp>
      <p:pic>
        <p:nvPicPr>
          <p:cNvPr id="14" name="Grafik 13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E0636075-EBF2-E1B2-DDEA-CD7BD462DA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595" y="5122761"/>
            <a:ext cx="1422722" cy="14227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6766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F572BA-6135-86B3-B2F7-8EA3855FC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Courbes de réponses: Terminologie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904D09-7C0E-B673-F2D0-29640AD931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30D8770-7C2A-3E20-A746-64331F058658}"/>
              </a:ext>
            </a:extLst>
          </p:cNvPr>
          <p:cNvSpPr txBox="1"/>
          <p:nvPr/>
        </p:nvSpPr>
        <p:spPr>
          <a:xfrm>
            <a:off x="181067" y="2277357"/>
            <a:ext cx="4381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Une variable « Y » qui varie en fonction d’une variable « X » sur un espace de variation donné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5FE682-BD5A-6E53-A3D8-9A8007D63E57}"/>
              </a:ext>
            </a:extLst>
          </p:cNvPr>
          <p:cNvSpPr txBox="1"/>
          <p:nvPr/>
        </p:nvSpPr>
        <p:spPr>
          <a:xfrm>
            <a:off x="181068" y="3923578"/>
            <a:ext cx="43818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On parle aussi de 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Données longitudinales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Signaux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Spectres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Profiles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Les fonctions : principes de base | Méthode Maths">
            <a:extLst>
              <a:ext uri="{FF2B5EF4-FFF2-40B4-BE49-F238E27FC236}">
                <a16:creationId xmlns:a16="http://schemas.microsoft.com/office/drawing/2014/main" id="{F7FA8843-BA12-AB3F-1181-2DD2705133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6"/>
          <a:stretch/>
        </p:blipFill>
        <p:spPr bwMode="auto">
          <a:xfrm>
            <a:off x="5559959" y="2888055"/>
            <a:ext cx="5562600" cy="292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E773125-B63A-D86E-E087-2253E8CEF7A1}"/>
              </a:ext>
            </a:extLst>
          </p:cNvPr>
          <p:cNvSpPr txBox="1"/>
          <p:nvPr/>
        </p:nvSpPr>
        <p:spPr>
          <a:xfrm>
            <a:off x="8528364" y="2888055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5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222BA6-CE0E-719F-0FBD-FA66BA2AF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Exemples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F5C94A-6614-82FC-3AD4-FD6557146E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Comprendre et modéliser des courbes de réponses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42352A8-5BF3-EE49-F791-3A4090C3D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306" y="1847880"/>
            <a:ext cx="2981033" cy="207650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9CB5EE5-8581-0F93-CAEF-7FF7F106D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454" y="1641052"/>
            <a:ext cx="4343777" cy="285520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E6ADB8E-531A-0BF8-A218-A5C2DD1AC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172" y="4195799"/>
            <a:ext cx="3126167" cy="204662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31FA474-D899-7DFD-1B97-64CF66E6BE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7231" y="3275346"/>
            <a:ext cx="2812432" cy="204662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2432914-D066-7FC1-3370-5C4B74EF2B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31" y="4298659"/>
            <a:ext cx="3505504" cy="230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2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03E0F7-48CB-1D2C-E309-0978512EB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Analyses possibles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3D51282-B443-F6B8-3D9F-945CDE408C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2EA6B56-4402-2167-8EFD-A720DC6C36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618" t="8177" r="2834" b="7808"/>
          <a:stretch/>
        </p:blipFill>
        <p:spPr>
          <a:xfrm>
            <a:off x="6606539" y="2217419"/>
            <a:ext cx="3577591" cy="331470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845DED2-DA9E-9A91-7C58-568F66344F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04" t="6923" r="58048" b="9062"/>
          <a:stretch/>
        </p:blipFill>
        <p:spPr>
          <a:xfrm>
            <a:off x="1634489" y="2320289"/>
            <a:ext cx="3577591" cy="331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64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831690-31EB-70EE-0235-B948E6A1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Approches historiques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1F5AD5-7851-B3D3-405F-56579EEDE7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0EC2AFA-8E91-A82E-7688-A553CDE41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792" y="2359042"/>
            <a:ext cx="4100330" cy="284995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F27538E-4814-72B2-7618-3AA826BC9167}"/>
              </a:ext>
            </a:extLst>
          </p:cNvPr>
          <p:cNvSpPr txBox="1"/>
          <p:nvPr/>
        </p:nvSpPr>
        <p:spPr>
          <a:xfrm>
            <a:off x="8496111" y="5125617"/>
            <a:ext cx="2411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Conséquences</a:t>
            </a:r>
            <a:r>
              <a:rPr lang="fr-FR" dirty="0">
                <a:solidFill>
                  <a:schemeClr val="bg1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dirty="0" err="1">
                <a:solidFill>
                  <a:schemeClr val="bg1"/>
                </a:solidFill>
              </a:rPr>
              <a:t>Multicolinéarité</a:t>
            </a: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Perte d’information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4AE7D0A-EFC7-6E61-E1DB-5CE81DC93D02}"/>
              </a:ext>
            </a:extLst>
          </p:cNvPr>
          <p:cNvSpPr txBox="1"/>
          <p:nvPr/>
        </p:nvSpPr>
        <p:spPr>
          <a:xfrm>
            <a:off x="1285291" y="2858756"/>
            <a:ext cx="24117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Extraction</a:t>
            </a:r>
            <a:r>
              <a:rPr lang="fr-FR" dirty="0">
                <a:solidFill>
                  <a:schemeClr val="bg1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Valeurs spécifiques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Statistiques descriptives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Distances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Pentes</a:t>
            </a:r>
          </a:p>
        </p:txBody>
      </p:sp>
    </p:spTree>
    <p:extLst>
      <p:ext uri="{BB962C8B-B14F-4D97-AF65-F5344CB8AC3E}">
        <p14:creationId xmlns:p14="http://schemas.microsoft.com/office/powerpoint/2010/main" val="86967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5F6F7E-DC08-50A6-9B72-D8A4169FE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Etapes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BD7CF5-425E-8E0D-5006-1D5DF0A414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5B3C6DC-64C7-DA54-30D6-B651CCE3DF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13" t="5238" r="69436" b="3124"/>
          <a:stretch/>
        </p:blipFill>
        <p:spPr>
          <a:xfrm>
            <a:off x="697231" y="2285999"/>
            <a:ext cx="2617620" cy="402336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C48431A-670C-7BDA-EF86-17509DCFA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697" y="4538478"/>
            <a:ext cx="2896004" cy="106694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390155F-87BE-6DA6-1860-FF3007433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547" y="5605427"/>
            <a:ext cx="3629532" cy="10764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C4CB2DA-3BBC-7DD2-4ECE-EC4DA7F9FC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974" t="716" r="30300" b="51242"/>
          <a:stretch/>
        </p:blipFill>
        <p:spPr>
          <a:xfrm>
            <a:off x="4115237" y="473536"/>
            <a:ext cx="2712923" cy="210928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4D96A6E-7843-A975-A0B1-94B16E37C0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889" t="35783" r="4177" b="2108"/>
          <a:stretch/>
        </p:blipFill>
        <p:spPr>
          <a:xfrm>
            <a:off x="7484920" y="1811614"/>
            <a:ext cx="2244143" cy="2726864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EE687CD-047E-5532-7170-A7DB71A9FD14}"/>
              </a:ext>
            </a:extLst>
          </p:cNvPr>
          <p:cNvCxnSpPr/>
          <p:nvPr/>
        </p:nvCxnSpPr>
        <p:spPr>
          <a:xfrm flipV="1">
            <a:off x="3314851" y="1897380"/>
            <a:ext cx="708846" cy="58293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FEC62814-C06A-F02C-5A2E-8FA7CF536B89}"/>
              </a:ext>
            </a:extLst>
          </p:cNvPr>
          <p:cNvCxnSpPr>
            <a:cxnSpLocks/>
          </p:cNvCxnSpPr>
          <p:nvPr/>
        </p:nvCxnSpPr>
        <p:spPr>
          <a:xfrm>
            <a:off x="3381348" y="3664192"/>
            <a:ext cx="4103572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9A94ACAF-07E9-B575-3A4C-D42541560085}"/>
              </a:ext>
            </a:extLst>
          </p:cNvPr>
          <p:cNvCxnSpPr>
            <a:cxnSpLocks/>
          </p:cNvCxnSpPr>
          <p:nvPr/>
        </p:nvCxnSpPr>
        <p:spPr>
          <a:xfrm>
            <a:off x="3406391" y="4745562"/>
            <a:ext cx="565220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8BCBEC55-E85E-DE45-6791-FE51423B05D7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3381348" y="6143664"/>
            <a:ext cx="4247199" cy="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98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Content Placeholder 8" descr="A group of kites flying in the sky&#10;&#10;Description automatically generated with medium confidence">
            <a:extLst>
              <a:ext uri="{FF2B5EF4-FFF2-40B4-BE49-F238E27FC236}">
                <a16:creationId xmlns:a16="http://schemas.microsoft.com/office/drawing/2014/main" id="{E2163C12-7F43-8648-E273-B57C4B31F6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628" r="7781" b="850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1E18AB-9A75-5058-E6BE-9CA94F317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91" y="900445"/>
            <a:ext cx="5057109" cy="5057109"/>
          </a:xfrm>
          <a:prstGeom prst="rect">
            <a:avLst/>
          </a:prstGeom>
          <a:noFill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B47F704-C2CB-26C9-3B8A-2A1038602C9D}"/>
              </a:ext>
            </a:extLst>
          </p:cNvPr>
          <p:cNvSpPr txBox="1"/>
          <p:nvPr/>
        </p:nvSpPr>
        <p:spPr>
          <a:xfrm>
            <a:off x="7405463" y="1493134"/>
            <a:ext cx="375253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/>
            <a:r>
              <a:rPr lang="en-US" sz="40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Stay in touch </a:t>
            </a:r>
            <a:r>
              <a:rPr lang="en-US" sz="4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40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40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with JMP</a:t>
            </a:r>
          </a:p>
          <a:p>
            <a:pPr algn="l" rtl="0" fontAlgn="base"/>
            <a:endParaRPr lang="en-US" sz="4000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l" rtl="0" fontAlgn="base"/>
            <a:r>
              <a:rPr lang="en-US" sz="3200" b="0" i="0" u="none" strike="noStrike" dirty="0">
                <a:solidFill>
                  <a:srgbClr val="61C9E5"/>
                </a:solidFill>
                <a:effectLst/>
                <a:latin typeface="Arial" panose="020B0604020202020204" pitchFamily="34" charset="0"/>
              </a:rPr>
              <a:t>jmp.com/opt-in</a:t>
            </a:r>
            <a:r>
              <a:rPr lang="en-US" sz="3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52858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2172A0AC-3DCE-4672-BCAF-28FEF91F6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E6F1C77-EDC9-4C5F-8C1C-62DD46BDA3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oup of kites flying in the sky&#10;&#10;Description automatically generated with medium confidence">
            <a:extLst>
              <a:ext uri="{FF2B5EF4-FFF2-40B4-BE49-F238E27FC236}">
                <a16:creationId xmlns:a16="http://schemas.microsoft.com/office/drawing/2014/main" id="{A1C2C4EE-689A-5215-2E88-EA56668DB0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43" r="1" b="1"/>
          <a:stretch/>
        </p:blipFill>
        <p:spPr>
          <a:xfrm>
            <a:off x="0" y="13703"/>
            <a:ext cx="8450297" cy="685799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17479-CC9B-6D92-B258-6F7C025873BD}"/>
              </a:ext>
            </a:extLst>
          </p:cNvPr>
          <p:cNvSpPr txBox="1">
            <a:spLocks/>
          </p:cNvSpPr>
          <p:nvPr/>
        </p:nvSpPr>
        <p:spPr>
          <a:xfrm>
            <a:off x="838201" y="365125"/>
            <a:ext cx="5251316" cy="1627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Speaker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DFFFD1A6-F418-6FDA-0AB6-C6349994FCF9}"/>
              </a:ext>
            </a:extLst>
          </p:cNvPr>
          <p:cNvSpPr txBox="1">
            <a:spLocks/>
          </p:cNvSpPr>
          <p:nvPr/>
        </p:nvSpPr>
        <p:spPr>
          <a:xfrm>
            <a:off x="838200" y="2219785"/>
            <a:ext cx="4619621" cy="3957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endParaRPr lang="en-US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Elodie Delclaux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Systems Engineer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</a:rPr>
              <a:t>Elodie.Delclaux@jmp.com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183C8C-1E5A-F8A9-5478-03863047F0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7" r="6527"/>
          <a:stretch/>
        </p:blipFill>
        <p:spPr>
          <a:xfrm>
            <a:off x="6225997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90928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kites flying in the sky&#10;&#10;Description automatically generated with medium confidence">
            <a:extLst>
              <a:ext uri="{FF2B5EF4-FFF2-40B4-BE49-F238E27FC236}">
                <a16:creationId xmlns:a16="http://schemas.microsoft.com/office/drawing/2014/main" id="{A1C2C4EE-689A-5215-2E88-EA56668DB0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843" r="1" b="1"/>
          <a:stretch/>
        </p:blipFill>
        <p:spPr>
          <a:xfrm>
            <a:off x="20" y="10"/>
            <a:ext cx="8450297" cy="685799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17479-CC9B-6D92-B258-6F7C025873BD}"/>
              </a:ext>
            </a:extLst>
          </p:cNvPr>
          <p:cNvSpPr txBox="1">
            <a:spLocks/>
          </p:cNvSpPr>
          <p:nvPr/>
        </p:nvSpPr>
        <p:spPr>
          <a:xfrm>
            <a:off x="838201" y="365125"/>
            <a:ext cx="5251316" cy="1627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Speaker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DC40EAA-3386-813F-568A-E801652E49C7}"/>
              </a:ext>
            </a:extLst>
          </p:cNvPr>
          <p:cNvSpPr txBox="1">
            <a:spLocks/>
          </p:cNvSpPr>
          <p:nvPr/>
        </p:nvSpPr>
        <p:spPr>
          <a:xfrm>
            <a:off x="838200" y="2219785"/>
            <a:ext cx="4619621" cy="3957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endParaRPr lang="en-US" sz="2000">
              <a:solidFill>
                <a:srgbClr val="FFFFFF"/>
              </a:solidFill>
            </a:endParaRPr>
          </a:p>
          <a:p>
            <a:pPr marL="0"/>
            <a:r>
              <a:rPr lang="en-US" sz="2000">
                <a:solidFill>
                  <a:srgbClr val="FFFFFF"/>
                </a:solidFill>
              </a:rPr>
              <a:t>Emmanuel Romeu</a:t>
            </a:r>
          </a:p>
          <a:p>
            <a:pPr marL="0"/>
            <a:r>
              <a:rPr lang="en-US" sz="2000">
                <a:solidFill>
                  <a:srgbClr val="FFFFFF"/>
                </a:solidFill>
              </a:rPr>
              <a:t>JMP Systems Engineer</a:t>
            </a:r>
          </a:p>
          <a:p>
            <a:pPr marL="0"/>
            <a:r>
              <a:rPr lang="en-US" sz="2000">
                <a:solidFill>
                  <a:srgbClr val="FFFFFF"/>
                </a:solidFill>
              </a:rPr>
              <a:t>Emmanuel.Romeu@jmp.com</a:t>
            </a:r>
          </a:p>
          <a:p>
            <a:pPr marL="0"/>
            <a:endParaRPr lang="en-US" sz="2000">
              <a:solidFill>
                <a:srgbClr val="FFFFFF"/>
              </a:solidFill>
            </a:endParaRPr>
          </a:p>
        </p:txBody>
      </p:sp>
      <p:pic>
        <p:nvPicPr>
          <p:cNvPr id="1026" name="Picture 2" descr="Ein Bild, das Menschliches Gesicht, Person, Shirt, Kleidung enthält.&#10;&#10;Automatisch generierte Beschreibung">
            <a:extLst>
              <a:ext uri="{FF2B5EF4-FFF2-40B4-BE49-F238E27FC236}">
                <a16:creationId xmlns:a16="http://schemas.microsoft.com/office/drawing/2014/main" id="{64EBE6AE-CB40-BFAA-B50E-91365921E4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7" r="2027"/>
          <a:stretch/>
        </p:blipFill>
        <p:spPr bwMode="auto">
          <a:xfrm>
            <a:off x="6225997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04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kites flying in the sky&#10;&#10;Description automatically generated with medium confidence">
            <a:extLst>
              <a:ext uri="{FF2B5EF4-FFF2-40B4-BE49-F238E27FC236}">
                <a16:creationId xmlns:a16="http://schemas.microsoft.com/office/drawing/2014/main" id="{A1C2C4EE-689A-5215-2E88-EA56668DB0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843" r="1" b="1"/>
          <a:stretch/>
        </p:blipFill>
        <p:spPr>
          <a:xfrm>
            <a:off x="20" y="10"/>
            <a:ext cx="8450297" cy="685799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17479-CC9B-6D92-B258-6F7C025873BD}"/>
              </a:ext>
            </a:extLst>
          </p:cNvPr>
          <p:cNvSpPr txBox="1">
            <a:spLocks/>
          </p:cNvSpPr>
          <p:nvPr/>
        </p:nvSpPr>
        <p:spPr>
          <a:xfrm>
            <a:off x="838201" y="365125"/>
            <a:ext cx="5251316" cy="1627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rgbClr val="FFFFFF"/>
                </a:solidFill>
                <a:latin typeface="Avenir Next LT Pro" panose="020B0504020202020204" pitchFamily="34" charset="0"/>
                <a:ea typeface="+mj-ea"/>
                <a:cs typeface="+mj-cs"/>
              </a:rPr>
              <a:t>Speaker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DC40EAA-3386-813F-568A-E801652E49C7}"/>
              </a:ext>
            </a:extLst>
          </p:cNvPr>
          <p:cNvSpPr txBox="1">
            <a:spLocks/>
          </p:cNvSpPr>
          <p:nvPr/>
        </p:nvSpPr>
        <p:spPr>
          <a:xfrm>
            <a:off x="838200" y="2219785"/>
            <a:ext cx="4619621" cy="3957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endParaRPr lang="en-US" sz="2000" dirty="0">
              <a:solidFill>
                <a:srgbClr val="FFFFFF"/>
              </a:solidFill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  <a:latin typeface="Avenir Next LT Pro" panose="020B0504020202020204" pitchFamily="34" charset="0"/>
              </a:rPr>
              <a:t>Florence </a:t>
            </a:r>
            <a:r>
              <a:rPr lang="en-US" sz="2000" dirty="0" err="1">
                <a:solidFill>
                  <a:srgbClr val="FFFFFF"/>
                </a:solidFill>
                <a:latin typeface="Avenir Next LT Pro" panose="020B0504020202020204" pitchFamily="34" charset="0"/>
              </a:rPr>
              <a:t>Kussener</a:t>
            </a:r>
            <a:endParaRPr lang="en-US" sz="2000" dirty="0">
              <a:solidFill>
                <a:srgbClr val="FFFFFF"/>
              </a:solidFill>
              <a:latin typeface="Avenir Next LT Pro" panose="020B05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  <a:latin typeface="Avenir Next LT Pro" panose="020B0504020202020204" pitchFamily="34" charset="0"/>
              </a:rPr>
              <a:t>Principal Systems Engineer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  <a:latin typeface="Avenir Next LT Pro" panose="020B0504020202020204" pitchFamily="34" charset="0"/>
              </a:rPr>
              <a:t>Florence.Kussener@jmp.com</a:t>
            </a:r>
          </a:p>
          <a:p>
            <a:pPr marL="0"/>
            <a:endParaRPr lang="en-US" sz="2000" dirty="0">
              <a:solidFill>
                <a:srgbClr val="FFFFFF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EBE6AE-CB40-BFAA-B50E-91365921E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7" r="6527"/>
          <a:stretch/>
        </p:blipFill>
        <p:spPr bwMode="auto">
          <a:xfrm>
            <a:off x="6225997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519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8" descr="A group of kites flying in the sky&#10;&#10;Description automatically generated with medium confidence">
            <a:extLst>
              <a:ext uri="{FF2B5EF4-FFF2-40B4-BE49-F238E27FC236}">
                <a16:creationId xmlns:a16="http://schemas.microsoft.com/office/drawing/2014/main" id="{AD503F10-392C-34AD-8B82-A428B3050C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628" r="7781" b="850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id="{0572C3EE-F95E-2CE9-505D-A2816A0E51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2A2FA8-6F29-76A0-54A7-64B7F4B42797}"/>
              </a:ext>
            </a:extLst>
          </p:cNvPr>
          <p:cNvSpPr txBox="1"/>
          <p:nvPr/>
        </p:nvSpPr>
        <p:spPr>
          <a:xfrm>
            <a:off x="789657" y="414278"/>
            <a:ext cx="87398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Hands-on Workshops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8881E9-2FC4-EE8F-BB34-8B5B76E2D2BF}"/>
              </a:ext>
            </a:extLst>
          </p:cNvPr>
          <p:cNvSpPr txBox="1"/>
          <p:nvPr/>
        </p:nvSpPr>
        <p:spPr>
          <a:xfrm>
            <a:off x="854074" y="5703919"/>
            <a:ext cx="85499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https://www.jmp.com/en_gb/events/hands-on-workshops/2025-eu.html</a:t>
            </a:r>
            <a:endParaRPr kumimoji="0" lang="en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214D3C-C5C4-98BB-51E4-23EF593CD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566" y="1633617"/>
            <a:ext cx="4851034" cy="34151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70B3FF-0EE3-AE69-9856-3842FB3E7D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3249" y="1497176"/>
            <a:ext cx="3627434" cy="35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18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kites flying in the sky&#10;&#10;Description automatically generated with medium confidence">
            <a:extLst>
              <a:ext uri="{FF2B5EF4-FFF2-40B4-BE49-F238E27FC236}">
                <a16:creationId xmlns:a16="http://schemas.microsoft.com/office/drawing/2014/main" id="{A1C2C4EE-689A-5215-2E88-EA56668DB0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t="36078" r="3"/>
          <a:stretch/>
        </p:blipFill>
        <p:spPr>
          <a:xfrm>
            <a:off x="3048" y="0"/>
            <a:ext cx="12188952" cy="779145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17479-CC9B-6D92-B258-6F7C025873BD}"/>
              </a:ext>
            </a:extLst>
          </p:cNvPr>
          <p:cNvSpPr txBox="1">
            <a:spLocks/>
          </p:cNvSpPr>
          <p:nvPr/>
        </p:nvSpPr>
        <p:spPr>
          <a:xfrm>
            <a:off x="0" y="552637"/>
            <a:ext cx="12188951" cy="1627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fr-FR" sz="39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Rencontre du groupe des utilisateurs francophones de JMP®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11 </a:t>
            </a:r>
            <a:r>
              <a:rPr lang="en-US" sz="28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décembre</a:t>
            </a:r>
            <a:r>
              <a:rPr lang="en-US" sz="28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| L'Oréal Paris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91C6E6-B289-9CB1-C52D-E1C0E8D2DA1D}"/>
              </a:ext>
            </a:extLst>
          </p:cNvPr>
          <p:cNvSpPr txBox="1"/>
          <p:nvPr/>
        </p:nvSpPr>
        <p:spPr>
          <a:xfrm>
            <a:off x="8149701" y="3213717"/>
            <a:ext cx="3471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www.jmp.com/events</a:t>
            </a:r>
            <a:endParaRPr lang="en-DE" sz="28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4A8A6BC4-573B-7A3C-07AF-939E4A2C80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30" y="2500172"/>
            <a:ext cx="6813518" cy="459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26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76E0831D-9A6A-9649-5D69-F04086EBF4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0A080276-2255-CB60-1DA5-6E3DEB9D0F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pic>
        <p:nvPicPr>
          <p:cNvPr id="9" name="Picture 8" descr="A poster of a globe&#10;&#10;Description automatically generated">
            <a:extLst>
              <a:ext uri="{FF2B5EF4-FFF2-40B4-BE49-F238E27FC236}">
                <a16:creationId xmlns:a16="http://schemas.microsoft.com/office/drawing/2014/main" id="{13106FAC-1402-177E-D101-2E34A0A0B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28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2DAA6C16-BF9B-4A3E-BC70-EE6015D4F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8">
            <a:extLst>
              <a:ext uri="{FF2B5EF4-FFF2-40B4-BE49-F238E27FC236}">
                <a16:creationId xmlns:a16="http://schemas.microsoft.com/office/drawing/2014/main" id="{FDBCA020-B15E-43F4-1610-03CBB074F8F6}"/>
              </a:ext>
            </a:extLst>
          </p:cNvPr>
          <p:cNvSpPr txBox="1">
            <a:spLocks/>
          </p:cNvSpPr>
          <p:nvPr/>
        </p:nvSpPr>
        <p:spPr>
          <a:xfrm>
            <a:off x="838200" y="4669978"/>
            <a:ext cx="4391024" cy="11737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Tx/>
              <a:buNone/>
              <a:defRPr sz="28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ED7D31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JMP Newsletter</a:t>
            </a:r>
          </a:p>
        </p:txBody>
      </p:sp>
      <p:pic>
        <p:nvPicPr>
          <p:cNvPr id="9" name="Content Placeholder 8" descr="A group of kites flying in the sky&#10;&#10;Description automatically generated with medium confidence">
            <a:extLst>
              <a:ext uri="{FF2B5EF4-FFF2-40B4-BE49-F238E27FC236}">
                <a16:creationId xmlns:a16="http://schemas.microsoft.com/office/drawing/2014/main" id="{E2163C12-7F43-8648-E273-B57C4B31F6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811" r="1" b="1"/>
          <a:stretch/>
        </p:blipFill>
        <p:spPr>
          <a:xfrm>
            <a:off x="6" y="-1"/>
            <a:ext cx="6000749" cy="3911828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1026" name="Picture 2" descr="A person working on the computer&#10;&#10;Description automatically generated with medium confidence">
            <a:extLst>
              <a:ext uri="{FF2B5EF4-FFF2-40B4-BE49-F238E27FC236}">
                <a16:creationId xmlns:a16="http://schemas.microsoft.com/office/drawing/2014/main" id="{6BF86AF7-3A23-395A-087E-253B8F7535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" r="40396" b="-1"/>
          <a:stretch/>
        </p:blipFill>
        <p:spPr bwMode="auto">
          <a:xfrm>
            <a:off x="6191245" y="-1"/>
            <a:ext cx="6000750" cy="3988028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A4AE1828-51FD-4AD7-BCF6-9AF5C696C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8542C7CD-02BE-4ADE-8D2F-DFB759D71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840A04EE-8E37-4C28-B09B-A9593A4AA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27B549F8-F9D8-3664-2106-725E08A1A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14668"/>
            <a:ext cx="10258887" cy="162565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800" b="0" i="0" dirty="0">
                <a:solidFill>
                  <a:schemeClr val="bg1"/>
                </a:solidFill>
                <a:effectLst/>
                <a:latin typeface="Avenir Next LT Pro" panose="020B0504020202020204" pitchFamily="34" charset="0"/>
              </a:rPr>
              <a:t>Subscribe to this monthly newsletter, to stay up to date on new software releases, events, training and tips to help you with your use of the software. </a:t>
            </a:r>
          </a:p>
          <a:p>
            <a:pPr marL="0" indent="0">
              <a:buNone/>
            </a:pPr>
            <a:r>
              <a:rPr lang="de-DE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www.jmp.com/newswire</a:t>
            </a:r>
            <a:endParaRPr lang="en-US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870D78-6833-254F-F856-EF1B6E0DC2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1593" y="525537"/>
            <a:ext cx="2219136" cy="221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553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D52A85B0-7EE7-DFC2-5E74-1D4A72AC6559}"/>
              </a:ext>
            </a:extLst>
          </p:cNvPr>
          <p:cNvSpPr/>
          <p:nvPr/>
        </p:nvSpPr>
        <p:spPr>
          <a:xfrm>
            <a:off x="-1" y="1491891"/>
            <a:ext cx="12280691" cy="5366109"/>
          </a:xfrm>
          <a:custGeom>
            <a:avLst/>
            <a:gdLst/>
            <a:ahLst/>
            <a:cxnLst/>
            <a:rect l="l" t="t" r="r" b="b"/>
            <a:pathLst>
              <a:path w="36523833" h="13824312">
                <a:moveTo>
                  <a:pt x="0" y="0"/>
                </a:moveTo>
                <a:lnTo>
                  <a:pt x="36523833" y="0"/>
                </a:lnTo>
                <a:lnTo>
                  <a:pt x="36523833" y="13824312"/>
                </a:lnTo>
                <a:lnTo>
                  <a:pt x="0" y="138243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3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8481" r="-52848" b="-57070"/>
            </a:stretch>
          </a:blipFill>
        </p:spPr>
        <p:txBody>
          <a:bodyPr/>
          <a:lstStyle/>
          <a:p>
            <a:endParaRPr lang="en-DE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588CC93-E227-4E8F-403D-4F7885CFAE9F}"/>
              </a:ext>
            </a:extLst>
          </p:cNvPr>
          <p:cNvSpPr txBox="1">
            <a:spLocks/>
          </p:cNvSpPr>
          <p:nvPr/>
        </p:nvSpPr>
        <p:spPr>
          <a:xfrm>
            <a:off x="1252431" y="845560"/>
            <a:ext cx="15778269" cy="1292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venir Next LT Pro Demi" panose="020B0704020202020204" pitchFamily="34" charset="0"/>
              </a:rPr>
              <a:t>Mastering JMP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D0502D4-0400-2D6D-B1FC-843904D66D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2431" y="2138222"/>
            <a:ext cx="9491769" cy="923330"/>
          </a:xfrm>
        </p:spPr>
        <p:txBody>
          <a:bodyPr>
            <a:normAutofit/>
          </a:bodyPr>
          <a:lstStyle/>
          <a:p>
            <a:r>
              <a:rPr lang="fr-FR" dirty="0">
                <a:latin typeface="Avenir Next LT Pro" panose="020B0504020202020204" pitchFamily="34" charset="0"/>
              </a:rPr>
              <a:t>Comprendre et modéliser des courbes de réponse</a:t>
            </a:r>
          </a:p>
        </p:txBody>
      </p:sp>
      <p:pic>
        <p:nvPicPr>
          <p:cNvPr id="14" name="Grafik 13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E0636075-EBF2-E1B2-DDEA-CD7BD462DA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595" y="5122761"/>
            <a:ext cx="1422722" cy="142272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577EE61-769B-D002-801D-2FB47A6B8E5C}"/>
              </a:ext>
            </a:extLst>
          </p:cNvPr>
          <p:cNvSpPr txBox="1"/>
          <p:nvPr/>
        </p:nvSpPr>
        <p:spPr>
          <a:xfrm>
            <a:off x="1252430" y="3744939"/>
            <a:ext cx="74267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C000"/>
                </a:solidFill>
                <a:latin typeface="Avenir Next LT Pro" panose="020B0504020202020204" pitchFamily="34" charset="0"/>
              </a:rPr>
              <a:t>www.jmp.com/mastering</a:t>
            </a:r>
            <a:endParaRPr lang="de-DE" sz="1800" dirty="0">
              <a:solidFill>
                <a:srgbClr val="FFC000"/>
              </a:solidFill>
              <a:latin typeface="Avenir Next LT Pro" panose="020B0504020202020204" pitchFamily="34" charset="0"/>
            </a:endParaRPr>
          </a:p>
          <a:p>
            <a:r>
              <a:rPr lang="de-DE" sz="1800" dirty="0">
                <a:solidFill>
                  <a:srgbClr val="FFC000"/>
                </a:solidFill>
                <a:latin typeface="Avenir Next LT Pro" panose="020B0504020202020204" pitchFamily="34" charset="0"/>
              </a:rPr>
              <a:t>http://communi</a:t>
            </a:r>
            <a:r>
              <a:rPr lang="de-DE" dirty="0">
                <a:solidFill>
                  <a:srgbClr val="FFC000"/>
                </a:solidFill>
                <a:latin typeface="Avenir Next LT Pro" panose="020B0504020202020204" pitchFamily="34" charset="0"/>
              </a:rPr>
              <a:t>ty.jmp.com/mastering</a:t>
            </a:r>
          </a:p>
          <a:p>
            <a:endParaRPr lang="de-DE" sz="1800" dirty="0">
              <a:solidFill>
                <a:srgbClr val="FFC000"/>
              </a:solidFill>
              <a:latin typeface="Avenir Next LT Pro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474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Grand écran</PresentationFormat>
  <Paragraphs>55</Paragraphs>
  <Slides>15</Slides>
  <Notes>0</Notes>
  <HiddenSlides>4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Avenir Next LT Pro</vt:lpstr>
      <vt:lpstr>Avenir Next LT Pro Demi</vt:lpstr>
      <vt:lpstr>Calibri</vt:lpstr>
      <vt:lpstr>Calibri Light</vt:lpstr>
      <vt:lpstr>Segoe UI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Courbes de réponses: Terminologie</vt:lpstr>
      <vt:lpstr>Exemples</vt:lpstr>
      <vt:lpstr>Analyses possibles</vt:lpstr>
      <vt:lpstr>Approches historiques</vt:lpstr>
      <vt:lpstr>Etapes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Importing, Consolidating &amp; Maximizing the Value of your Data</dc:title>
  <dc:creator>Maria Astals Serés</dc:creator>
  <cp:lastModifiedBy>Florence Kussener</cp:lastModifiedBy>
  <cp:revision>1</cp:revision>
  <dcterms:created xsi:type="dcterms:W3CDTF">2023-02-20T12:36:53Z</dcterms:created>
  <dcterms:modified xsi:type="dcterms:W3CDTF">2025-01-31T09:32:55Z</dcterms:modified>
</cp:coreProperties>
</file>