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16" r:id="rId4"/>
    <p:sldMasterId id="2147483864" r:id="rId5"/>
  </p:sldMasterIdLst>
  <p:notesMasterIdLst>
    <p:notesMasterId r:id="rId14"/>
  </p:notesMasterIdLst>
  <p:handoutMasterIdLst>
    <p:handoutMasterId r:id="rId15"/>
  </p:handoutMasterIdLst>
  <p:sldIdLst>
    <p:sldId id="2147477498" r:id="rId6"/>
    <p:sldId id="2147477500" r:id="rId7"/>
    <p:sldId id="2147477499" r:id="rId8"/>
    <p:sldId id="2147477501" r:id="rId9"/>
    <p:sldId id="2147477483" r:id="rId10"/>
    <p:sldId id="2147477503" r:id="rId11"/>
    <p:sldId id="2147477504" r:id="rId12"/>
    <p:sldId id="2147477495" r:id="rId13"/>
  </p:sldIdLst>
  <p:sldSz cx="18288000" cy="10287000"/>
  <p:notesSz cx="6858000" cy="9144000"/>
  <p:embeddedFontLst>
    <p:embeddedFont>
      <p:font typeface="Anova Bold" panose="020B0604020202020204" charset="0"/>
      <p:bold r:id="rId16"/>
      <p:italic r:id="rId17"/>
      <p:boldItalic r:id="rId18"/>
    </p:embeddedFont>
    <p:embeddedFont>
      <p:font typeface="Anova Light" panose="020B0604020202020204" charset="0"/>
      <p:regular r:id="rId19"/>
      <p:italic r:id="rId20"/>
    </p:embeddedFont>
  </p:embeddedFontLst>
  <p:custDataLst>
    <p:tags r:id="rId21"/>
  </p:custDataLst>
  <p:defaultTextStyle>
    <a:defPPr>
      <a:defRPr lang="en-US"/>
    </a:defPPr>
    <a:lvl1pPr marL="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- Delete Me" id="{23B92DC1-C143-40B4-B271-9B765ADE1D33}">
          <p14:sldIdLst>
            <p14:sldId id="2147477498"/>
            <p14:sldId id="2147477500"/>
            <p14:sldId id="2147477499"/>
            <p14:sldId id="2147477501"/>
            <p14:sldId id="2147477483"/>
            <p14:sldId id="2147477503"/>
            <p14:sldId id="2147477504"/>
            <p14:sldId id="214747749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708D14-BD54-920F-18BB-8395E60AE589}" name="Alice McClure" initials="AM" userId="S::alice.mcclure@sas.com::6210c489-566a-4639-8da1-84bcfd842f43" providerId="AD"/>
  <p188:author id="{6DFEA739-C4EE-3CDE-94E6-A95954A908DE}" name="Tine Haaber" initials="TH" userId="S::Tine.Haaber@SAS.COM::b28dffea-6139-4081-9090-e82e8f8437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78CD"/>
    <a:srgbClr val="E22721"/>
    <a:srgbClr val="F47723"/>
    <a:srgbClr val="3EBDA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3AF7A0-EE20-4FC3-B90A-91F8599CC014}" v="43" dt="2024-01-23T10:18:01.4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722" autoAdjust="0"/>
  </p:normalViewPr>
  <p:slideViewPr>
    <p:cSldViewPr snapToGrid="0">
      <p:cViewPr varScale="1">
        <p:scale>
          <a:sx n="66" d="100"/>
          <a:sy n="66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134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3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éphane Georges" userId="e3c1343e-a10b-48a7-908c-653775e6a41f" providerId="ADAL" clId="{1A3AF7A0-EE20-4FC3-B90A-91F8599CC014}"/>
    <pc:docChg chg="custSel addSld delSld modSld sldOrd delSection modSection">
      <pc:chgData name="Stéphane Georges" userId="e3c1343e-a10b-48a7-908c-653775e6a41f" providerId="ADAL" clId="{1A3AF7A0-EE20-4FC3-B90A-91F8599CC014}" dt="2024-01-23T11:06:47.494" v="1474" actId="207"/>
      <pc:docMkLst>
        <pc:docMk/>
      </pc:docMkLst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668575525" sldId="264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897917718" sldId="381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70070087" sldId="2134805680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3492018782" sldId="2134805717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1913318266" sldId="2147477368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1018063545" sldId="2147477437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884769028" sldId="2147477438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621831487" sldId="2147477439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3618861655" sldId="2147477440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731185142" sldId="2147477441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1887106917" sldId="2147477443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076983330" sldId="2147477444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1797404964" sldId="2147477445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053255264" sldId="2147477446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720588337" sldId="2147477447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1999033307" sldId="2147477448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1496172676" sldId="2147477449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832419086" sldId="2147477450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854067638" sldId="2147477451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3903659556" sldId="2147477462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796376221" sldId="2147477464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4152614293" sldId="2147477465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518774351" sldId="2147477470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3841921089" sldId="2147477479"/>
        </pc:sldMkLst>
      </pc:sldChg>
      <pc:sldChg chg="del">
        <pc:chgData name="Stéphane Georges" userId="e3c1343e-a10b-48a7-908c-653775e6a41f" providerId="ADAL" clId="{1A3AF7A0-EE20-4FC3-B90A-91F8599CC014}" dt="2024-01-23T10:19:23.590" v="1385" actId="47"/>
        <pc:sldMkLst>
          <pc:docMk/>
          <pc:sldMk cId="2528094026" sldId="2147477481"/>
        </pc:sldMkLst>
      </pc:sldChg>
      <pc:sldChg chg="addSp delSp modSp mod modNotesTx">
        <pc:chgData name="Stéphane Georges" userId="e3c1343e-a10b-48a7-908c-653775e6a41f" providerId="ADAL" clId="{1A3AF7A0-EE20-4FC3-B90A-91F8599CC014}" dt="2024-01-23T10:28:50.159" v="1473" actId="1037"/>
        <pc:sldMkLst>
          <pc:docMk/>
          <pc:sldMk cId="2656720189" sldId="2147477483"/>
        </pc:sldMkLst>
        <pc:spChg chg="add del mod">
          <ac:chgData name="Stéphane Georges" userId="e3c1343e-a10b-48a7-908c-653775e6a41f" providerId="ADAL" clId="{1A3AF7A0-EE20-4FC3-B90A-91F8599CC014}" dt="2024-01-23T09:49:06.434" v="503" actId="478"/>
          <ac:spMkLst>
            <pc:docMk/>
            <pc:sldMk cId="2656720189" sldId="2147477483"/>
            <ac:spMk id="4" creationId="{CE278527-84A4-9B30-981D-0AFBB918FADD}"/>
          </ac:spMkLst>
        </pc:spChg>
        <pc:spChg chg="mod">
          <ac:chgData name="Stéphane Georges" userId="e3c1343e-a10b-48a7-908c-653775e6a41f" providerId="ADAL" clId="{1A3AF7A0-EE20-4FC3-B90A-91F8599CC014}" dt="2024-01-23T09:50:01.219" v="574" actId="2711"/>
          <ac:spMkLst>
            <pc:docMk/>
            <pc:sldMk cId="2656720189" sldId="2147477483"/>
            <ac:spMk id="23" creationId="{C2B29F11-F00B-E8FC-C387-BFA5EBDE61C4}"/>
          </ac:spMkLst>
        </pc:spChg>
        <pc:spChg chg="del">
          <ac:chgData name="Stéphane Georges" userId="e3c1343e-a10b-48a7-908c-653775e6a41f" providerId="ADAL" clId="{1A3AF7A0-EE20-4FC3-B90A-91F8599CC014}" dt="2024-01-23T09:46:19.814" v="442" actId="478"/>
          <ac:spMkLst>
            <pc:docMk/>
            <pc:sldMk cId="2656720189" sldId="2147477483"/>
            <ac:spMk id="24" creationId="{E686DA6F-57E8-A802-99BA-1A7C01A638C8}"/>
          </ac:spMkLst>
        </pc:spChg>
        <pc:spChg chg="del mod">
          <ac:chgData name="Stéphane Georges" userId="e3c1343e-a10b-48a7-908c-653775e6a41f" providerId="ADAL" clId="{1A3AF7A0-EE20-4FC3-B90A-91F8599CC014}" dt="2024-01-23T09:46:18.117" v="441" actId="478"/>
          <ac:spMkLst>
            <pc:docMk/>
            <pc:sldMk cId="2656720189" sldId="2147477483"/>
            <ac:spMk id="43" creationId="{3FBA5F64-2B7E-A43E-B691-0029EFDC2052}"/>
          </ac:spMkLst>
        </pc:spChg>
        <pc:picChg chg="add mod">
          <ac:chgData name="Stéphane Georges" userId="e3c1343e-a10b-48a7-908c-653775e6a41f" providerId="ADAL" clId="{1A3AF7A0-EE20-4FC3-B90A-91F8599CC014}" dt="2024-01-23T10:28:50.159" v="1473" actId="1037"/>
          <ac:picMkLst>
            <pc:docMk/>
            <pc:sldMk cId="2656720189" sldId="2147477483"/>
            <ac:picMk id="3" creationId="{DA87F03B-C222-43DC-C519-BE194077C7FD}"/>
          </ac:picMkLst>
        </pc:picChg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2983052587" sldId="2147477484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348899416" sldId="2147477485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3123654152" sldId="2147477486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3399748695" sldId="2147477487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380435862" sldId="2147477488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1708471697" sldId="2147477489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3731067320" sldId="2147477490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2628289741" sldId="2147477491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1319129118" sldId="2147477492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2138781399" sldId="2147477493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72145694" sldId="2147477496"/>
        </pc:sldMkLst>
      </pc:sldChg>
      <pc:sldChg chg="del">
        <pc:chgData name="Stéphane Georges" userId="e3c1343e-a10b-48a7-908c-653775e6a41f" providerId="ADAL" clId="{1A3AF7A0-EE20-4FC3-B90A-91F8599CC014}" dt="2024-01-23T10:19:35.787" v="1387" actId="47"/>
        <pc:sldMkLst>
          <pc:docMk/>
          <pc:sldMk cId="3239629828" sldId="2147477497"/>
        </pc:sldMkLst>
      </pc:sldChg>
      <pc:sldChg chg="addSp modSp mod modNotesTx">
        <pc:chgData name="Stéphane Georges" userId="e3c1343e-a10b-48a7-908c-653775e6a41f" providerId="ADAL" clId="{1A3AF7A0-EE20-4FC3-B90A-91F8599CC014}" dt="2024-01-23T11:06:47.494" v="1474" actId="207"/>
        <pc:sldMkLst>
          <pc:docMk/>
          <pc:sldMk cId="838811140" sldId="2147477498"/>
        </pc:sldMkLst>
        <pc:spChg chg="mod">
          <ac:chgData name="Stéphane Georges" userId="e3c1343e-a10b-48a7-908c-653775e6a41f" providerId="ADAL" clId="{1A3AF7A0-EE20-4FC3-B90A-91F8599CC014}" dt="2024-01-23T11:06:47.494" v="1474" actId="207"/>
          <ac:spMkLst>
            <pc:docMk/>
            <pc:sldMk cId="838811140" sldId="2147477498"/>
            <ac:spMk id="2" creationId="{221860CB-BBC8-8047-9B30-FCF5D833736C}"/>
          </ac:spMkLst>
        </pc:spChg>
        <pc:spChg chg="mod">
          <ac:chgData name="Stéphane Georges" userId="e3c1343e-a10b-48a7-908c-653775e6a41f" providerId="ADAL" clId="{1A3AF7A0-EE20-4FC3-B90A-91F8599CC014}" dt="2024-01-23T07:50:56.001" v="75" actId="14100"/>
          <ac:spMkLst>
            <pc:docMk/>
            <pc:sldMk cId="838811140" sldId="2147477498"/>
            <ac:spMk id="7" creationId="{6B131968-ED46-FDC5-A499-B44F8DA4650A}"/>
          </ac:spMkLst>
        </pc:spChg>
        <pc:picChg chg="add mod modCrop">
          <ac:chgData name="Stéphane Georges" userId="e3c1343e-a10b-48a7-908c-653775e6a41f" providerId="ADAL" clId="{1A3AF7A0-EE20-4FC3-B90A-91F8599CC014}" dt="2024-01-23T07:50:27.340" v="72" actId="1076"/>
          <ac:picMkLst>
            <pc:docMk/>
            <pc:sldMk cId="838811140" sldId="2147477498"/>
            <ac:picMk id="5" creationId="{3443BF52-7C6A-BA00-059B-001B0BF815A7}"/>
          </ac:picMkLst>
        </pc:picChg>
      </pc:sldChg>
      <pc:sldChg chg="ord">
        <pc:chgData name="Stéphane Georges" userId="e3c1343e-a10b-48a7-908c-653775e6a41f" providerId="ADAL" clId="{1A3AF7A0-EE20-4FC3-B90A-91F8599CC014}" dt="2024-01-23T08:04:38.720" v="188"/>
        <pc:sldMkLst>
          <pc:docMk/>
          <pc:sldMk cId="3959038515" sldId="2147477499"/>
        </pc:sldMkLst>
      </pc:sldChg>
      <pc:sldChg chg="addSp delSp modSp add mod modNotesTx">
        <pc:chgData name="Stéphane Georges" userId="e3c1343e-a10b-48a7-908c-653775e6a41f" providerId="ADAL" clId="{1A3AF7A0-EE20-4FC3-B90A-91F8599CC014}" dt="2024-01-23T08:01:21.580" v="146" actId="20577"/>
        <pc:sldMkLst>
          <pc:docMk/>
          <pc:sldMk cId="2560819811" sldId="2147477500"/>
        </pc:sldMkLst>
        <pc:spChg chg="mod">
          <ac:chgData name="Stéphane Georges" userId="e3c1343e-a10b-48a7-908c-653775e6a41f" providerId="ADAL" clId="{1A3AF7A0-EE20-4FC3-B90A-91F8599CC014}" dt="2024-01-23T08:01:21.580" v="146" actId="20577"/>
          <ac:spMkLst>
            <pc:docMk/>
            <pc:sldMk cId="2560819811" sldId="2147477500"/>
            <ac:spMk id="23" creationId="{C2B29F11-F00B-E8FC-C387-BFA5EBDE61C4}"/>
          </ac:spMkLst>
        </pc:spChg>
        <pc:spChg chg="del">
          <ac:chgData name="Stéphane Georges" userId="e3c1343e-a10b-48a7-908c-653775e6a41f" providerId="ADAL" clId="{1A3AF7A0-EE20-4FC3-B90A-91F8599CC014}" dt="2024-01-23T07:55:38.607" v="104" actId="478"/>
          <ac:spMkLst>
            <pc:docMk/>
            <pc:sldMk cId="2560819811" sldId="2147477500"/>
            <ac:spMk id="24" creationId="{E686DA6F-57E8-A802-99BA-1A7C01A638C8}"/>
          </ac:spMkLst>
        </pc:spChg>
        <pc:spChg chg="del">
          <ac:chgData name="Stéphane Georges" userId="e3c1343e-a10b-48a7-908c-653775e6a41f" providerId="ADAL" clId="{1A3AF7A0-EE20-4FC3-B90A-91F8599CC014}" dt="2024-01-23T07:55:52.246" v="108" actId="478"/>
          <ac:spMkLst>
            <pc:docMk/>
            <pc:sldMk cId="2560819811" sldId="2147477500"/>
            <ac:spMk id="43" creationId="{3FBA5F64-2B7E-A43E-B691-0029EFDC2052}"/>
          </ac:spMkLst>
        </pc:spChg>
        <pc:picChg chg="add mod modCrop">
          <ac:chgData name="Stéphane Georges" userId="e3c1343e-a10b-48a7-908c-653775e6a41f" providerId="ADAL" clId="{1A3AF7A0-EE20-4FC3-B90A-91F8599CC014}" dt="2024-01-23T07:56:37.706" v="119" actId="14100"/>
          <ac:picMkLst>
            <pc:docMk/>
            <pc:sldMk cId="2560819811" sldId="2147477500"/>
            <ac:picMk id="3" creationId="{BF9849B6-60DC-20DB-FFC8-987D472B8B78}"/>
          </ac:picMkLst>
        </pc:picChg>
        <pc:picChg chg="add mod">
          <ac:chgData name="Stéphane Georges" userId="e3c1343e-a10b-48a7-908c-653775e6a41f" providerId="ADAL" clId="{1A3AF7A0-EE20-4FC3-B90A-91F8599CC014}" dt="2024-01-23T07:55:47.786" v="106" actId="14100"/>
          <ac:picMkLst>
            <pc:docMk/>
            <pc:sldMk cId="2560819811" sldId="2147477500"/>
            <ac:picMk id="5" creationId="{9C53D9E8-3CF8-C1B9-A1EE-EB28A9CB29B8}"/>
          </ac:picMkLst>
        </pc:picChg>
        <pc:picChg chg="add mod modCrop">
          <ac:chgData name="Stéphane Georges" userId="e3c1343e-a10b-48a7-908c-653775e6a41f" providerId="ADAL" clId="{1A3AF7A0-EE20-4FC3-B90A-91F8599CC014}" dt="2024-01-23T07:56:43.155" v="120" actId="14100"/>
          <ac:picMkLst>
            <pc:docMk/>
            <pc:sldMk cId="2560819811" sldId="2147477500"/>
            <ac:picMk id="6" creationId="{45727A1D-6B3A-D1A6-F030-C8B1C8B9D5A6}"/>
          </ac:picMkLst>
        </pc:picChg>
      </pc:sldChg>
      <pc:sldChg chg="addSp delSp modSp add mod">
        <pc:chgData name="Stéphane Georges" userId="e3c1343e-a10b-48a7-908c-653775e6a41f" providerId="ADAL" clId="{1A3AF7A0-EE20-4FC3-B90A-91F8599CC014}" dt="2024-01-23T08:03:37.683" v="186" actId="1035"/>
        <pc:sldMkLst>
          <pc:docMk/>
          <pc:sldMk cId="1661513602" sldId="2147477501"/>
        </pc:sldMkLst>
        <pc:spChg chg="mod">
          <ac:chgData name="Stéphane Georges" userId="e3c1343e-a10b-48a7-908c-653775e6a41f" providerId="ADAL" clId="{1A3AF7A0-EE20-4FC3-B90A-91F8599CC014}" dt="2024-01-23T08:03:23.744" v="177" actId="207"/>
          <ac:spMkLst>
            <pc:docMk/>
            <pc:sldMk cId="1661513602" sldId="2147477501"/>
            <ac:spMk id="23" creationId="{C2B29F11-F00B-E8FC-C387-BFA5EBDE61C4}"/>
          </ac:spMkLst>
        </pc:spChg>
        <pc:picChg chg="del">
          <ac:chgData name="Stéphane Georges" userId="e3c1343e-a10b-48a7-908c-653775e6a41f" providerId="ADAL" clId="{1A3AF7A0-EE20-4FC3-B90A-91F8599CC014}" dt="2024-01-23T07:59:07.738" v="122" actId="478"/>
          <ac:picMkLst>
            <pc:docMk/>
            <pc:sldMk cId="1661513602" sldId="2147477501"/>
            <ac:picMk id="3" creationId="{BF9849B6-60DC-20DB-FFC8-987D472B8B78}"/>
          </ac:picMkLst>
        </pc:picChg>
        <pc:picChg chg="add del mod">
          <ac:chgData name="Stéphane Georges" userId="e3c1343e-a10b-48a7-908c-653775e6a41f" providerId="ADAL" clId="{1A3AF7A0-EE20-4FC3-B90A-91F8599CC014}" dt="2024-01-23T08:02:02.383" v="167" actId="478"/>
          <ac:picMkLst>
            <pc:docMk/>
            <pc:sldMk cId="1661513602" sldId="2147477501"/>
            <ac:picMk id="4" creationId="{AA11094C-F5E9-BB61-70B6-9877FCA42575}"/>
          </ac:picMkLst>
        </pc:picChg>
        <pc:picChg chg="del">
          <ac:chgData name="Stéphane Georges" userId="e3c1343e-a10b-48a7-908c-653775e6a41f" providerId="ADAL" clId="{1A3AF7A0-EE20-4FC3-B90A-91F8599CC014}" dt="2024-01-23T08:00:20.058" v="128" actId="478"/>
          <ac:picMkLst>
            <pc:docMk/>
            <pc:sldMk cId="1661513602" sldId="2147477501"/>
            <ac:picMk id="5" creationId="{9C53D9E8-3CF8-C1B9-A1EE-EB28A9CB29B8}"/>
          </ac:picMkLst>
        </pc:picChg>
        <pc:picChg chg="del">
          <ac:chgData name="Stéphane Georges" userId="e3c1343e-a10b-48a7-908c-653775e6a41f" providerId="ADAL" clId="{1A3AF7A0-EE20-4FC3-B90A-91F8599CC014}" dt="2024-01-23T07:59:08.508" v="123" actId="478"/>
          <ac:picMkLst>
            <pc:docMk/>
            <pc:sldMk cId="1661513602" sldId="2147477501"/>
            <ac:picMk id="6" creationId="{45727A1D-6B3A-D1A6-F030-C8B1C8B9D5A6}"/>
          </ac:picMkLst>
        </pc:picChg>
        <pc:picChg chg="add mod">
          <ac:chgData name="Stéphane Georges" userId="e3c1343e-a10b-48a7-908c-653775e6a41f" providerId="ADAL" clId="{1A3AF7A0-EE20-4FC3-B90A-91F8599CC014}" dt="2024-01-23T08:00:49.163" v="133" actId="14100"/>
          <ac:picMkLst>
            <pc:docMk/>
            <pc:sldMk cId="1661513602" sldId="2147477501"/>
            <ac:picMk id="8" creationId="{A3B4B4A9-BB03-BC14-9217-84513C5B7A76}"/>
          </ac:picMkLst>
        </pc:picChg>
        <pc:picChg chg="add mod">
          <ac:chgData name="Stéphane Georges" userId="e3c1343e-a10b-48a7-908c-653775e6a41f" providerId="ADAL" clId="{1A3AF7A0-EE20-4FC3-B90A-91F8599CC014}" dt="2024-01-23T08:03:37.683" v="186" actId="1035"/>
          <ac:picMkLst>
            <pc:docMk/>
            <pc:sldMk cId="1661513602" sldId="2147477501"/>
            <ac:picMk id="10" creationId="{B5F9C590-C12C-448C-6E45-F6D68533D4DC}"/>
          </ac:picMkLst>
        </pc:picChg>
        <pc:picChg chg="add mod">
          <ac:chgData name="Stéphane Georges" userId="e3c1343e-a10b-48a7-908c-653775e6a41f" providerId="ADAL" clId="{1A3AF7A0-EE20-4FC3-B90A-91F8599CC014}" dt="2024-01-23T08:02:49.609" v="174" actId="14100"/>
          <ac:picMkLst>
            <pc:docMk/>
            <pc:sldMk cId="1661513602" sldId="2147477501"/>
            <ac:picMk id="12" creationId="{D9BC462A-626D-4C6A-2E54-5C03B7E4365A}"/>
          </ac:picMkLst>
        </pc:picChg>
      </pc:sldChg>
      <pc:sldChg chg="add del">
        <pc:chgData name="Stéphane Georges" userId="e3c1343e-a10b-48a7-908c-653775e6a41f" providerId="ADAL" clId="{1A3AF7A0-EE20-4FC3-B90A-91F8599CC014}" dt="2024-01-23T10:19:44.966" v="1389" actId="47"/>
        <pc:sldMkLst>
          <pc:docMk/>
          <pc:sldMk cId="3442709418" sldId="2147477502"/>
        </pc:sldMkLst>
      </pc:sldChg>
      <pc:sldChg chg="addSp delSp modSp add mod">
        <pc:chgData name="Stéphane Georges" userId="e3c1343e-a10b-48a7-908c-653775e6a41f" providerId="ADAL" clId="{1A3AF7A0-EE20-4FC3-B90A-91F8599CC014}" dt="2024-01-23T09:56:40.070" v="840" actId="108"/>
        <pc:sldMkLst>
          <pc:docMk/>
          <pc:sldMk cId="1973668747" sldId="2147477503"/>
        </pc:sldMkLst>
        <pc:spChg chg="add mod">
          <ac:chgData name="Stéphane Georges" userId="e3c1343e-a10b-48a7-908c-653775e6a41f" providerId="ADAL" clId="{1A3AF7A0-EE20-4FC3-B90A-91F8599CC014}" dt="2024-01-23T09:56:40.070" v="840" actId="108"/>
          <ac:spMkLst>
            <pc:docMk/>
            <pc:sldMk cId="1973668747" sldId="2147477503"/>
            <ac:spMk id="6" creationId="{1F08D0DC-4783-A17C-2FA3-631E1ECFAC90}"/>
          </ac:spMkLst>
        </pc:spChg>
        <pc:spChg chg="add mod">
          <ac:chgData name="Stéphane Georges" userId="e3c1343e-a10b-48a7-908c-653775e6a41f" providerId="ADAL" clId="{1A3AF7A0-EE20-4FC3-B90A-91F8599CC014}" dt="2024-01-23T09:56:07.829" v="814" actId="20577"/>
          <ac:spMkLst>
            <pc:docMk/>
            <pc:sldMk cId="1973668747" sldId="2147477503"/>
            <ac:spMk id="7" creationId="{ED15AEC0-AFAB-EFB7-CA83-89E489171BD2}"/>
          </ac:spMkLst>
        </pc:spChg>
        <pc:spChg chg="add mod">
          <ac:chgData name="Stéphane Georges" userId="e3c1343e-a10b-48a7-908c-653775e6a41f" providerId="ADAL" clId="{1A3AF7A0-EE20-4FC3-B90A-91F8599CC014}" dt="2024-01-23T09:55:45.774" v="800" actId="207"/>
          <ac:spMkLst>
            <pc:docMk/>
            <pc:sldMk cId="1973668747" sldId="2147477503"/>
            <ac:spMk id="8" creationId="{0C9FA818-E6A6-D4DB-AF01-88F798887A7E}"/>
          </ac:spMkLst>
        </pc:spChg>
        <pc:spChg chg="mod">
          <ac:chgData name="Stéphane Georges" userId="e3c1343e-a10b-48a7-908c-653775e6a41f" providerId="ADAL" clId="{1A3AF7A0-EE20-4FC3-B90A-91F8599CC014}" dt="2024-01-23T09:50:52.875" v="615" actId="20577"/>
          <ac:spMkLst>
            <pc:docMk/>
            <pc:sldMk cId="1973668747" sldId="2147477503"/>
            <ac:spMk id="23" creationId="{C2B29F11-F00B-E8FC-C387-BFA5EBDE61C4}"/>
          </ac:spMkLst>
        </pc:spChg>
        <pc:picChg chg="add mod">
          <ac:chgData name="Stéphane Georges" userId="e3c1343e-a10b-48a7-908c-653775e6a41f" providerId="ADAL" clId="{1A3AF7A0-EE20-4FC3-B90A-91F8599CC014}" dt="2024-01-23T09:53:23.993" v="690" actId="1076"/>
          <ac:picMkLst>
            <pc:docMk/>
            <pc:sldMk cId="1973668747" sldId="2147477503"/>
            <ac:picMk id="2" creationId="{DC776D8C-6607-5FD4-4EF3-BC2C096638FE}"/>
          </ac:picMkLst>
        </pc:picChg>
        <pc:picChg chg="del">
          <ac:chgData name="Stéphane Georges" userId="e3c1343e-a10b-48a7-908c-653775e6a41f" providerId="ADAL" clId="{1A3AF7A0-EE20-4FC3-B90A-91F8599CC014}" dt="2024-01-23T09:50:57.920" v="616" actId="478"/>
          <ac:picMkLst>
            <pc:docMk/>
            <pc:sldMk cId="1973668747" sldId="2147477503"/>
            <ac:picMk id="3" creationId="{DA87F03B-C222-43DC-C519-BE194077C7FD}"/>
          </ac:picMkLst>
        </pc:picChg>
        <pc:picChg chg="add mod">
          <ac:chgData name="Stéphane Georges" userId="e3c1343e-a10b-48a7-908c-653775e6a41f" providerId="ADAL" clId="{1A3AF7A0-EE20-4FC3-B90A-91F8599CC014}" dt="2024-01-23T09:53:17.757" v="687" actId="14100"/>
          <ac:picMkLst>
            <pc:docMk/>
            <pc:sldMk cId="1973668747" sldId="2147477503"/>
            <ac:picMk id="4" creationId="{D2D78275-8D9E-5ABA-3401-BE3E34C0318E}"/>
          </ac:picMkLst>
        </pc:picChg>
        <pc:picChg chg="add mod">
          <ac:chgData name="Stéphane Georges" userId="e3c1343e-a10b-48a7-908c-653775e6a41f" providerId="ADAL" clId="{1A3AF7A0-EE20-4FC3-B90A-91F8599CC014}" dt="2024-01-23T09:53:11.881" v="685" actId="1076"/>
          <ac:picMkLst>
            <pc:docMk/>
            <pc:sldMk cId="1973668747" sldId="2147477503"/>
            <ac:picMk id="5" creationId="{25C2238D-D096-ED3C-152A-6F0793F29C82}"/>
          </ac:picMkLst>
        </pc:picChg>
      </pc:sldChg>
      <pc:sldChg chg="addSp delSp modSp add mod">
        <pc:chgData name="Stéphane Georges" userId="e3c1343e-a10b-48a7-908c-653775e6a41f" providerId="ADAL" clId="{1A3AF7A0-EE20-4FC3-B90A-91F8599CC014}" dt="2024-01-23T10:23:40.970" v="1430" actId="20577"/>
        <pc:sldMkLst>
          <pc:docMk/>
          <pc:sldMk cId="1620260741" sldId="2147477504"/>
        </pc:sldMkLst>
        <pc:spChg chg="add mod">
          <ac:chgData name="Stéphane Georges" userId="e3c1343e-a10b-48a7-908c-653775e6a41f" providerId="ADAL" clId="{1A3AF7A0-EE20-4FC3-B90A-91F8599CC014}" dt="2024-01-23T10:00:34.500" v="925" actId="207"/>
          <ac:spMkLst>
            <pc:docMk/>
            <pc:sldMk cId="1620260741" sldId="2147477504"/>
            <ac:spMk id="3" creationId="{DACE4D63-B9C6-78CC-A194-07F7E196FC7F}"/>
          </ac:spMkLst>
        </pc:spChg>
        <pc:spChg chg="del">
          <ac:chgData name="Stéphane Georges" userId="e3c1343e-a10b-48a7-908c-653775e6a41f" providerId="ADAL" clId="{1A3AF7A0-EE20-4FC3-B90A-91F8599CC014}" dt="2024-01-23T09:58:30.630" v="850" actId="478"/>
          <ac:spMkLst>
            <pc:docMk/>
            <pc:sldMk cId="1620260741" sldId="2147477504"/>
            <ac:spMk id="6" creationId="{1F08D0DC-4783-A17C-2FA3-631E1ECFAC90}"/>
          </ac:spMkLst>
        </pc:spChg>
        <pc:spChg chg="del">
          <ac:chgData name="Stéphane Georges" userId="e3c1343e-a10b-48a7-908c-653775e6a41f" providerId="ADAL" clId="{1A3AF7A0-EE20-4FC3-B90A-91F8599CC014}" dt="2024-01-23T09:58:51.388" v="857" actId="478"/>
          <ac:spMkLst>
            <pc:docMk/>
            <pc:sldMk cId="1620260741" sldId="2147477504"/>
            <ac:spMk id="7" creationId="{ED15AEC0-AFAB-EFB7-CA83-89E489171BD2}"/>
          </ac:spMkLst>
        </pc:spChg>
        <pc:spChg chg="del">
          <ac:chgData name="Stéphane Georges" userId="e3c1343e-a10b-48a7-908c-653775e6a41f" providerId="ADAL" clId="{1A3AF7A0-EE20-4FC3-B90A-91F8599CC014}" dt="2024-01-23T09:58:52.997" v="858" actId="478"/>
          <ac:spMkLst>
            <pc:docMk/>
            <pc:sldMk cId="1620260741" sldId="2147477504"/>
            <ac:spMk id="8" creationId="{0C9FA818-E6A6-D4DB-AF01-88F798887A7E}"/>
          </ac:spMkLst>
        </pc:spChg>
        <pc:spChg chg="add mod">
          <ac:chgData name="Stéphane Georges" userId="e3c1343e-a10b-48a7-908c-653775e6a41f" providerId="ADAL" clId="{1A3AF7A0-EE20-4FC3-B90A-91F8599CC014}" dt="2024-01-23T10:00:54.467" v="955" actId="2711"/>
          <ac:spMkLst>
            <pc:docMk/>
            <pc:sldMk cId="1620260741" sldId="2147477504"/>
            <ac:spMk id="9" creationId="{6CAC991D-1918-04F6-FF68-B05978501A01}"/>
          </ac:spMkLst>
        </pc:spChg>
        <pc:spChg chg="add mod">
          <ac:chgData name="Stéphane Georges" userId="e3c1343e-a10b-48a7-908c-653775e6a41f" providerId="ADAL" clId="{1A3AF7A0-EE20-4FC3-B90A-91F8599CC014}" dt="2024-01-23T10:01:17.569" v="976" actId="20577"/>
          <ac:spMkLst>
            <pc:docMk/>
            <pc:sldMk cId="1620260741" sldId="2147477504"/>
            <ac:spMk id="10" creationId="{1AA273EB-E06A-CA00-4DEC-2E1C88EAA8B9}"/>
          </ac:spMkLst>
        </pc:spChg>
        <pc:spChg chg="add mod">
          <ac:chgData name="Stéphane Georges" userId="e3c1343e-a10b-48a7-908c-653775e6a41f" providerId="ADAL" clId="{1A3AF7A0-EE20-4FC3-B90A-91F8599CC014}" dt="2024-01-23T10:06:43.714" v="1116" actId="20577"/>
          <ac:spMkLst>
            <pc:docMk/>
            <pc:sldMk cId="1620260741" sldId="2147477504"/>
            <ac:spMk id="13" creationId="{7B80E28A-FD74-CCD8-E29E-277D8542A412}"/>
          </ac:spMkLst>
        </pc:spChg>
        <pc:spChg chg="add del mod">
          <ac:chgData name="Stéphane Georges" userId="e3c1343e-a10b-48a7-908c-653775e6a41f" providerId="ADAL" clId="{1A3AF7A0-EE20-4FC3-B90A-91F8599CC014}" dt="2024-01-23T10:14:48.324" v="1255" actId="478"/>
          <ac:spMkLst>
            <pc:docMk/>
            <pc:sldMk cId="1620260741" sldId="2147477504"/>
            <ac:spMk id="14" creationId="{5AC77E25-3D10-DEA0-EB82-56E2CC61BA35}"/>
          </ac:spMkLst>
        </pc:spChg>
        <pc:spChg chg="add mod">
          <ac:chgData name="Stéphane Georges" userId="e3c1343e-a10b-48a7-908c-653775e6a41f" providerId="ADAL" clId="{1A3AF7A0-EE20-4FC3-B90A-91F8599CC014}" dt="2024-01-23T10:15:19.842" v="1274" actId="1076"/>
          <ac:spMkLst>
            <pc:docMk/>
            <pc:sldMk cId="1620260741" sldId="2147477504"/>
            <ac:spMk id="15" creationId="{6195FBAB-6E87-9F84-E8D0-900123B48AD0}"/>
          </ac:spMkLst>
        </pc:spChg>
        <pc:spChg chg="mod">
          <ac:chgData name="Stéphane Georges" userId="e3c1343e-a10b-48a7-908c-653775e6a41f" providerId="ADAL" clId="{1A3AF7A0-EE20-4FC3-B90A-91F8599CC014}" dt="2024-01-23T10:23:40.970" v="1430" actId="20577"/>
          <ac:spMkLst>
            <pc:docMk/>
            <pc:sldMk cId="1620260741" sldId="2147477504"/>
            <ac:spMk id="23" creationId="{C2B29F11-F00B-E8FC-C387-BFA5EBDE61C4}"/>
          </ac:spMkLst>
        </pc:spChg>
        <pc:spChg chg="add mod">
          <ac:chgData name="Stéphane Georges" userId="e3c1343e-a10b-48a7-908c-653775e6a41f" providerId="ADAL" clId="{1A3AF7A0-EE20-4FC3-B90A-91F8599CC014}" dt="2024-01-23T10:16:21.955" v="1283" actId="207"/>
          <ac:spMkLst>
            <pc:docMk/>
            <pc:sldMk cId="1620260741" sldId="2147477504"/>
            <ac:spMk id="26" creationId="{9FCAA1B1-F847-4F16-742F-6C32A3232F9F}"/>
          </ac:spMkLst>
        </pc:spChg>
        <pc:spChg chg="add del mod">
          <ac:chgData name="Stéphane Georges" userId="e3c1343e-a10b-48a7-908c-653775e6a41f" providerId="ADAL" clId="{1A3AF7A0-EE20-4FC3-B90A-91F8599CC014}" dt="2024-01-23T10:08:44.397" v="1148" actId="478"/>
          <ac:spMkLst>
            <pc:docMk/>
            <pc:sldMk cId="1620260741" sldId="2147477504"/>
            <ac:spMk id="29" creationId="{26873752-7F0B-D30E-C476-4CBA8515AA20}"/>
          </ac:spMkLst>
        </pc:spChg>
        <pc:spChg chg="add del mod">
          <ac:chgData name="Stéphane Georges" userId="e3c1343e-a10b-48a7-908c-653775e6a41f" providerId="ADAL" clId="{1A3AF7A0-EE20-4FC3-B90A-91F8599CC014}" dt="2024-01-23T10:08:25.116" v="1140" actId="478"/>
          <ac:spMkLst>
            <pc:docMk/>
            <pc:sldMk cId="1620260741" sldId="2147477504"/>
            <ac:spMk id="33" creationId="{CC8412A4-4080-BDF5-1E18-B7671D4CBFCE}"/>
          </ac:spMkLst>
        </pc:spChg>
        <pc:spChg chg="add del mod">
          <ac:chgData name="Stéphane Georges" userId="e3c1343e-a10b-48a7-908c-653775e6a41f" providerId="ADAL" clId="{1A3AF7A0-EE20-4FC3-B90A-91F8599CC014}" dt="2024-01-23T10:08:34.576" v="1143" actId="478"/>
          <ac:spMkLst>
            <pc:docMk/>
            <pc:sldMk cId="1620260741" sldId="2147477504"/>
            <ac:spMk id="36" creationId="{89F9D49C-4502-D2D8-2852-3B11B642378E}"/>
          </ac:spMkLst>
        </pc:spChg>
        <pc:spChg chg="add mod">
          <ac:chgData name="Stéphane Georges" userId="e3c1343e-a10b-48a7-908c-653775e6a41f" providerId="ADAL" clId="{1A3AF7A0-EE20-4FC3-B90A-91F8599CC014}" dt="2024-01-23T10:16:34.623" v="1285" actId="207"/>
          <ac:spMkLst>
            <pc:docMk/>
            <pc:sldMk cId="1620260741" sldId="2147477504"/>
            <ac:spMk id="37" creationId="{4C100AAC-B7BB-3BB9-9AE1-6F43B64F5B35}"/>
          </ac:spMkLst>
        </pc:spChg>
        <pc:spChg chg="add mod">
          <ac:chgData name="Stéphane Georges" userId="e3c1343e-a10b-48a7-908c-653775e6a41f" providerId="ADAL" clId="{1A3AF7A0-EE20-4FC3-B90A-91F8599CC014}" dt="2024-01-23T10:16:28.578" v="1284" actId="207"/>
          <ac:spMkLst>
            <pc:docMk/>
            <pc:sldMk cId="1620260741" sldId="2147477504"/>
            <ac:spMk id="38" creationId="{506210A3-6BC0-3622-4496-9703097B1811}"/>
          </ac:spMkLst>
        </pc:spChg>
        <pc:spChg chg="add mod">
          <ac:chgData name="Stéphane Georges" userId="e3c1343e-a10b-48a7-908c-653775e6a41f" providerId="ADAL" clId="{1A3AF7A0-EE20-4FC3-B90A-91F8599CC014}" dt="2024-01-23T10:16:17.225" v="1282" actId="207"/>
          <ac:spMkLst>
            <pc:docMk/>
            <pc:sldMk cId="1620260741" sldId="2147477504"/>
            <ac:spMk id="39" creationId="{26E6B316-5A18-7C87-C419-6EDAA4FF4722}"/>
          </ac:spMkLst>
        </pc:spChg>
        <pc:spChg chg="add mod">
          <ac:chgData name="Stéphane Georges" userId="e3c1343e-a10b-48a7-908c-653775e6a41f" providerId="ADAL" clId="{1A3AF7A0-EE20-4FC3-B90A-91F8599CC014}" dt="2024-01-23T10:16:09.079" v="1281" actId="207"/>
          <ac:spMkLst>
            <pc:docMk/>
            <pc:sldMk cId="1620260741" sldId="2147477504"/>
            <ac:spMk id="44" creationId="{3B7D5D3C-5CBF-3A07-F2DD-10D4134D3AE3}"/>
          </ac:spMkLst>
        </pc:spChg>
        <pc:spChg chg="add mod">
          <ac:chgData name="Stéphane Georges" userId="e3c1343e-a10b-48a7-908c-653775e6a41f" providerId="ADAL" clId="{1A3AF7A0-EE20-4FC3-B90A-91F8599CC014}" dt="2024-01-23T10:16:04.249" v="1280" actId="207"/>
          <ac:spMkLst>
            <pc:docMk/>
            <pc:sldMk cId="1620260741" sldId="2147477504"/>
            <ac:spMk id="45" creationId="{4FB0D133-F7AD-C128-D531-B6CCED618F8E}"/>
          </ac:spMkLst>
        </pc:spChg>
        <pc:spChg chg="add mod">
          <ac:chgData name="Stéphane Georges" userId="e3c1343e-a10b-48a7-908c-653775e6a41f" providerId="ADAL" clId="{1A3AF7A0-EE20-4FC3-B90A-91F8599CC014}" dt="2024-01-23T10:15:52.543" v="1278" actId="207"/>
          <ac:spMkLst>
            <pc:docMk/>
            <pc:sldMk cId="1620260741" sldId="2147477504"/>
            <ac:spMk id="50" creationId="{65E2A010-CF60-64EC-E51F-EBD155515617}"/>
          </ac:spMkLst>
        </pc:spChg>
        <pc:spChg chg="add mod">
          <ac:chgData name="Stéphane Georges" userId="e3c1343e-a10b-48a7-908c-653775e6a41f" providerId="ADAL" clId="{1A3AF7A0-EE20-4FC3-B90A-91F8599CC014}" dt="2024-01-23T10:15:58.551" v="1279" actId="207"/>
          <ac:spMkLst>
            <pc:docMk/>
            <pc:sldMk cId="1620260741" sldId="2147477504"/>
            <ac:spMk id="51" creationId="{9036E5B1-010E-EFCB-7082-9F0855E4AD77}"/>
          </ac:spMkLst>
        </pc:spChg>
        <pc:spChg chg="add mod">
          <ac:chgData name="Stéphane Georges" userId="e3c1343e-a10b-48a7-908c-653775e6a41f" providerId="ADAL" clId="{1A3AF7A0-EE20-4FC3-B90A-91F8599CC014}" dt="2024-01-23T10:17:28.573" v="1292" actId="207"/>
          <ac:spMkLst>
            <pc:docMk/>
            <pc:sldMk cId="1620260741" sldId="2147477504"/>
            <ac:spMk id="56" creationId="{DBDE7A69-0D67-F7B5-100C-F7113BFA07C7}"/>
          </ac:spMkLst>
        </pc:spChg>
        <pc:spChg chg="add mod">
          <ac:chgData name="Stéphane Georges" userId="e3c1343e-a10b-48a7-908c-653775e6a41f" providerId="ADAL" clId="{1A3AF7A0-EE20-4FC3-B90A-91F8599CC014}" dt="2024-01-23T10:17:44.037" v="1330" actId="1038"/>
          <ac:spMkLst>
            <pc:docMk/>
            <pc:sldMk cId="1620260741" sldId="2147477504"/>
            <ac:spMk id="57" creationId="{62C1B442-E21D-E254-DDA3-1821F737AE59}"/>
          </ac:spMkLst>
        </pc:spChg>
        <pc:spChg chg="add mod">
          <ac:chgData name="Stéphane Georges" userId="e3c1343e-a10b-48a7-908c-653775e6a41f" providerId="ADAL" clId="{1A3AF7A0-EE20-4FC3-B90A-91F8599CC014}" dt="2024-01-23T10:18:39.589" v="1383" actId="20577"/>
          <ac:spMkLst>
            <pc:docMk/>
            <pc:sldMk cId="1620260741" sldId="2147477504"/>
            <ac:spMk id="74" creationId="{7CABFD94-84D1-D277-4CD5-85E98292FA61}"/>
          </ac:spMkLst>
        </pc:spChg>
        <pc:picChg chg="mod">
          <ac:chgData name="Stéphane Georges" userId="e3c1343e-a10b-48a7-908c-653775e6a41f" providerId="ADAL" clId="{1A3AF7A0-EE20-4FC3-B90A-91F8599CC014}" dt="2024-01-23T09:58:47.289" v="856" actId="14100"/>
          <ac:picMkLst>
            <pc:docMk/>
            <pc:sldMk cId="1620260741" sldId="2147477504"/>
            <ac:picMk id="2" creationId="{DC776D8C-6607-5FD4-4EF3-BC2C096638FE}"/>
          </ac:picMkLst>
        </pc:picChg>
        <pc:picChg chg="mod">
          <ac:chgData name="Stéphane Georges" userId="e3c1343e-a10b-48a7-908c-653775e6a41f" providerId="ADAL" clId="{1A3AF7A0-EE20-4FC3-B90A-91F8599CC014}" dt="2024-01-23T09:58:39.906" v="854" actId="14100"/>
          <ac:picMkLst>
            <pc:docMk/>
            <pc:sldMk cId="1620260741" sldId="2147477504"/>
            <ac:picMk id="4" creationId="{D2D78275-8D9E-5ABA-3401-BE3E34C0318E}"/>
          </ac:picMkLst>
        </pc:picChg>
        <pc:picChg chg="mod">
          <ac:chgData name="Stéphane Georges" userId="e3c1343e-a10b-48a7-908c-653775e6a41f" providerId="ADAL" clId="{1A3AF7A0-EE20-4FC3-B90A-91F8599CC014}" dt="2024-01-23T09:58:34.511" v="852" actId="14100"/>
          <ac:picMkLst>
            <pc:docMk/>
            <pc:sldMk cId="1620260741" sldId="2147477504"/>
            <ac:picMk id="5" creationId="{25C2238D-D096-ED3C-152A-6F0793F29C82}"/>
          </ac:picMkLst>
        </pc:picChg>
        <pc:picChg chg="add mod modCrop">
          <ac:chgData name="Stéphane Georges" userId="e3c1343e-a10b-48a7-908c-653775e6a41f" providerId="ADAL" clId="{1A3AF7A0-EE20-4FC3-B90A-91F8599CC014}" dt="2024-01-23T10:13:42.001" v="1197" actId="732"/>
          <ac:picMkLst>
            <pc:docMk/>
            <pc:sldMk cId="1620260741" sldId="2147477504"/>
            <ac:picMk id="12" creationId="{ADB2A318-C507-E4B9-1C5B-917E2E73322C}"/>
          </ac:picMkLst>
        </pc:picChg>
        <pc:picChg chg="add mod">
          <ac:chgData name="Stéphane Georges" userId="e3c1343e-a10b-48a7-908c-653775e6a41f" providerId="ADAL" clId="{1A3AF7A0-EE20-4FC3-B90A-91F8599CC014}" dt="2024-01-23T10:15:23.180" v="1275" actId="1076"/>
          <ac:picMkLst>
            <pc:docMk/>
            <pc:sldMk cId="1620260741" sldId="2147477504"/>
            <ac:picMk id="64" creationId="{7CF44BC4-CB04-BE4A-E5EB-04E044D4E279}"/>
          </ac:picMkLst>
        </pc:picChg>
        <pc:picChg chg="add mod">
          <ac:chgData name="Stéphane Georges" userId="e3c1343e-a10b-48a7-908c-653775e6a41f" providerId="ADAL" clId="{1A3AF7A0-EE20-4FC3-B90A-91F8599CC014}" dt="2024-01-23T10:15:24.903" v="1276" actId="1076"/>
          <ac:picMkLst>
            <pc:docMk/>
            <pc:sldMk cId="1620260741" sldId="2147477504"/>
            <ac:picMk id="66" creationId="{4DDA8D58-4D13-FEC3-B048-9FDE372DA324}"/>
          </ac:picMkLst>
        </pc:picChg>
        <pc:picChg chg="add mod">
          <ac:chgData name="Stéphane Georges" userId="e3c1343e-a10b-48a7-908c-653775e6a41f" providerId="ADAL" clId="{1A3AF7A0-EE20-4FC3-B90A-91F8599CC014}" dt="2024-01-23T10:22:01.310" v="1425" actId="108"/>
          <ac:picMkLst>
            <pc:docMk/>
            <pc:sldMk cId="1620260741" sldId="2147477504"/>
            <ac:picMk id="68" creationId="{99271C49-CF96-7C0F-D00A-B06A6CB63EA0}"/>
          </ac:picMkLst>
        </pc:picChg>
        <pc:cxnChg chg="add mod">
          <ac:chgData name="Stéphane Georges" userId="e3c1343e-a10b-48a7-908c-653775e6a41f" providerId="ADAL" clId="{1A3AF7A0-EE20-4FC3-B90A-91F8599CC014}" dt="2024-01-23T10:08:54.768" v="1153" actId="14100"/>
          <ac:cxnSpMkLst>
            <pc:docMk/>
            <pc:sldMk cId="1620260741" sldId="2147477504"/>
            <ac:cxnSpMk id="17" creationId="{97FE0D66-310D-CBE2-3613-FB6871545955}"/>
          </ac:cxnSpMkLst>
        </pc:cxnChg>
        <pc:cxnChg chg="add mod">
          <ac:chgData name="Stéphane Georges" userId="e3c1343e-a10b-48a7-908c-653775e6a41f" providerId="ADAL" clId="{1A3AF7A0-EE20-4FC3-B90A-91F8599CC014}" dt="2024-01-23T10:09:40.686" v="1166" actId="14100"/>
          <ac:cxnSpMkLst>
            <pc:docMk/>
            <pc:sldMk cId="1620260741" sldId="2147477504"/>
            <ac:cxnSpMk id="19" creationId="{F6519AD3-CE86-09E0-BC52-62DBBBFC9287}"/>
          </ac:cxnSpMkLst>
        </pc:cxnChg>
        <pc:cxnChg chg="add mod">
          <ac:chgData name="Stéphane Georges" userId="e3c1343e-a10b-48a7-908c-653775e6a41f" providerId="ADAL" clId="{1A3AF7A0-EE20-4FC3-B90A-91F8599CC014}" dt="2024-01-23T10:09:30.637" v="1165" actId="14100"/>
          <ac:cxnSpMkLst>
            <pc:docMk/>
            <pc:sldMk cId="1620260741" sldId="2147477504"/>
            <ac:cxnSpMk id="24" creationId="{727987CC-02BC-8F8C-CE1D-941526883A18}"/>
          </ac:cxnSpMkLst>
        </pc:cxnChg>
        <pc:cxnChg chg="add mod">
          <ac:chgData name="Stéphane Georges" userId="e3c1343e-a10b-48a7-908c-653775e6a41f" providerId="ADAL" clId="{1A3AF7A0-EE20-4FC3-B90A-91F8599CC014}" dt="2024-01-23T10:15:42.712" v="1277" actId="1076"/>
          <ac:cxnSpMkLst>
            <pc:docMk/>
            <pc:sldMk cId="1620260741" sldId="2147477504"/>
            <ac:cxnSpMk id="49" creationId="{7306FAD2-6FB2-28FE-0486-1D0F8BD8EBCA}"/>
          </ac:cxnSpMkLst>
        </pc:cxnChg>
        <pc:cxnChg chg="add mod">
          <ac:chgData name="Stéphane Georges" userId="e3c1343e-a10b-48a7-908c-653775e6a41f" providerId="ADAL" clId="{1A3AF7A0-EE20-4FC3-B90A-91F8599CC014}" dt="2024-01-23T10:17:44.037" v="1330" actId="1038"/>
          <ac:cxnSpMkLst>
            <pc:docMk/>
            <pc:sldMk cId="1620260741" sldId="2147477504"/>
            <ac:cxnSpMk id="58" creationId="{3A11F5F5-823A-601D-357E-8D9E2DDFA3E5}"/>
          </ac:cxnSpMkLst>
        </pc:cxnChg>
      </pc:sldChg>
      <pc:sldMasterChg chg="delSldLayout">
        <pc:chgData name="Stéphane Georges" userId="e3c1343e-a10b-48a7-908c-653775e6a41f" providerId="ADAL" clId="{1A3AF7A0-EE20-4FC3-B90A-91F8599CC014}" dt="2024-01-23T10:19:23.590" v="1385" actId="47"/>
        <pc:sldMasterMkLst>
          <pc:docMk/>
          <pc:sldMasterMk cId="519966091" sldId="2147483816"/>
        </pc:sldMasterMkLst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7028110" sldId="2147483854"/>
          </pc:sldLayoutMkLst>
        </pc:sldLayoutChg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135325881" sldId="2147483855"/>
          </pc:sldLayoutMkLst>
        </pc:sldLayoutChg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1242914941" sldId="2147483856"/>
          </pc:sldLayoutMkLst>
        </pc:sldLayoutChg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1976412472" sldId="2147483857"/>
          </pc:sldLayoutMkLst>
        </pc:sldLayoutChg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624468359" sldId="2147483858"/>
          </pc:sldLayoutMkLst>
        </pc:sldLayoutChg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1013041010" sldId="2147483859"/>
          </pc:sldLayoutMkLst>
        </pc:sldLayoutChg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2926940060" sldId="2147483860"/>
          </pc:sldLayoutMkLst>
        </pc:sldLayoutChg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391595073" sldId="2147483861"/>
          </pc:sldLayoutMkLst>
        </pc:sldLayoutChg>
        <pc:sldLayoutChg chg="del">
          <pc:chgData name="Stéphane Georges" userId="e3c1343e-a10b-48a7-908c-653775e6a41f" providerId="ADAL" clId="{1A3AF7A0-EE20-4FC3-B90A-91F8599CC014}" dt="2024-01-23T10:19:23.590" v="1385" actId="47"/>
          <pc:sldLayoutMkLst>
            <pc:docMk/>
            <pc:sldMasterMk cId="519966091" sldId="2147483816"/>
            <pc:sldLayoutMk cId="3805299871" sldId="2147483862"/>
          </pc:sldLayoutMkLst>
        </pc:sldLayoutChg>
      </pc:sldMasterChg>
    </pc:docChg>
  </pc:docChgLst>
  <pc:docChgLst>
    <pc:chgData name="Stéphane Georges" userId="e3c1343e-a10b-48a7-908c-653775e6a41f" providerId="ADAL" clId="{E08D73CE-0A19-42AF-8D7A-2209CF9A6A56}"/>
    <pc:docChg chg="undo custSel addSld delSld modSld sldOrd modSection">
      <pc:chgData name="Stéphane Georges" userId="e3c1343e-a10b-48a7-908c-653775e6a41f" providerId="ADAL" clId="{E08D73CE-0A19-42AF-8D7A-2209CF9A6A56}" dt="2023-12-15T08:38:50.708" v="1706"/>
      <pc:docMkLst>
        <pc:docMk/>
      </pc:docMkLst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2731185142" sldId="2147477441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1887106917" sldId="2147477443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2076983330" sldId="2147477444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1797404964" sldId="2147477445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2053255264" sldId="2147477446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2720588337" sldId="2147477447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1999033307" sldId="2147477448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1496172676" sldId="2147477449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2832419086" sldId="2147477450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854067638" sldId="2147477451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3903659556" sldId="2147477462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518774351" sldId="2147477470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3841921089" sldId="2147477479"/>
        </pc:sldMkLst>
      </pc:sldChg>
      <pc:sldChg chg="mod modShow">
        <pc:chgData name="Stéphane Georges" userId="e3c1343e-a10b-48a7-908c-653775e6a41f" providerId="ADAL" clId="{E08D73CE-0A19-42AF-8D7A-2209CF9A6A56}" dt="2023-12-12T10:48:31.730" v="1400" actId="729"/>
        <pc:sldMkLst>
          <pc:docMk/>
          <pc:sldMk cId="2528094026" sldId="2147477481"/>
        </pc:sldMkLst>
      </pc:sldChg>
      <pc:sldChg chg="modSp del mod modNotesTx">
        <pc:chgData name="Stéphane Georges" userId="e3c1343e-a10b-48a7-908c-653775e6a41f" providerId="ADAL" clId="{E08D73CE-0A19-42AF-8D7A-2209CF9A6A56}" dt="2023-12-15T08:29:31.800" v="1677" actId="47"/>
        <pc:sldMkLst>
          <pc:docMk/>
          <pc:sldMk cId="906213405" sldId="2147477482"/>
        </pc:sldMkLst>
        <pc:spChg chg="mod">
          <ac:chgData name="Stéphane Georges" userId="e3c1343e-a10b-48a7-908c-653775e6a41f" providerId="ADAL" clId="{E08D73CE-0A19-42AF-8D7A-2209CF9A6A56}" dt="2023-12-12T10:56:33.652" v="1425" actId="20577"/>
          <ac:spMkLst>
            <pc:docMk/>
            <pc:sldMk cId="906213405" sldId="2147477482"/>
            <ac:spMk id="2" creationId="{221860CB-BBC8-8047-9B30-FCF5D833736C}"/>
          </ac:spMkLst>
        </pc:spChg>
        <pc:spChg chg="mod">
          <ac:chgData name="Stéphane Georges" userId="e3c1343e-a10b-48a7-908c-653775e6a41f" providerId="ADAL" clId="{E08D73CE-0A19-42AF-8D7A-2209CF9A6A56}" dt="2023-12-12T10:56:28.515" v="1421" actId="20577"/>
          <ac:spMkLst>
            <pc:docMk/>
            <pc:sldMk cId="906213405" sldId="2147477482"/>
            <ac:spMk id="3" creationId="{3D91BBFE-E5E0-AD1A-631E-77B5BCB459F4}"/>
          </ac:spMkLst>
        </pc:spChg>
        <pc:spChg chg="mod">
          <ac:chgData name="Stéphane Georges" userId="e3c1343e-a10b-48a7-908c-653775e6a41f" providerId="ADAL" clId="{E08D73CE-0A19-42AF-8D7A-2209CF9A6A56}" dt="2023-12-12T10:50:18.260" v="1417" actId="2711"/>
          <ac:spMkLst>
            <pc:docMk/>
            <pc:sldMk cId="906213405" sldId="2147477482"/>
            <ac:spMk id="7" creationId="{6B131968-ED46-FDC5-A499-B44F8DA4650A}"/>
          </ac:spMkLst>
        </pc:spChg>
      </pc:sldChg>
      <pc:sldChg chg="addSp delSp modSp mod modAnim modNotesTx">
        <pc:chgData name="Stéphane Georges" userId="e3c1343e-a10b-48a7-908c-653775e6a41f" providerId="ADAL" clId="{E08D73CE-0A19-42AF-8D7A-2209CF9A6A56}" dt="2023-12-12T11:10:52.872" v="1670" actId="20577"/>
        <pc:sldMkLst>
          <pc:docMk/>
          <pc:sldMk cId="2656720189" sldId="2147477483"/>
        </pc:sldMkLst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20" creationId="{29E6D98A-3D69-FC41-AC11-C43D7603FEF2}"/>
          </ac:spMkLst>
        </pc:spChg>
        <pc:spChg chg="mod">
          <ac:chgData name="Stéphane Georges" userId="e3c1343e-a10b-48a7-908c-653775e6a41f" providerId="ADAL" clId="{E08D73CE-0A19-42AF-8D7A-2209CF9A6A56}" dt="2023-12-12T10:57:10.859" v="1458" actId="20577"/>
          <ac:spMkLst>
            <pc:docMk/>
            <pc:sldMk cId="2656720189" sldId="2147477483"/>
            <ac:spMk id="23" creationId="{C2B29F11-F00B-E8FC-C387-BFA5EBDE61C4}"/>
          </ac:spMkLst>
        </pc:spChg>
        <pc:spChg chg="mod">
          <ac:chgData name="Stéphane Georges" userId="e3c1343e-a10b-48a7-908c-653775e6a41f" providerId="ADAL" clId="{E08D73CE-0A19-42AF-8D7A-2209CF9A6A56}" dt="2023-12-12T10:57:15.169" v="1464" actId="20577"/>
          <ac:spMkLst>
            <pc:docMk/>
            <pc:sldMk cId="2656720189" sldId="2147477483"/>
            <ac:spMk id="24" creationId="{E686DA6F-57E8-A802-99BA-1A7C01A638C8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29" creationId="{CB85C082-B92B-1331-7D11-EE8B98A62184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30" creationId="{EB787E04-4265-3B80-5A93-E9A22DEBA1E1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31" creationId="{55637E30-330F-2703-9C95-C4850A178280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32" creationId="{21D064D5-97C7-83AC-5CFE-63F0D5F0AE40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38" creationId="{924B893D-C94B-A9C5-27E0-080E5D950C0C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39" creationId="{BA90DAC9-1511-ED4B-9367-A8D42BDD94ED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40" creationId="{DFA12489-95D6-9605-C2FE-4DB1E2600086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41" creationId="{C9711700-1E35-B21B-67F8-35B2C38F98DD}"/>
          </ac:spMkLst>
        </pc:spChg>
        <pc:spChg chg="del">
          <ac:chgData name="Stéphane Georges" userId="e3c1343e-a10b-48a7-908c-653775e6a41f" providerId="ADAL" clId="{E08D73CE-0A19-42AF-8D7A-2209CF9A6A56}" dt="2023-12-12T10:56:53.681" v="1434" actId="478"/>
          <ac:spMkLst>
            <pc:docMk/>
            <pc:sldMk cId="2656720189" sldId="2147477483"/>
            <ac:spMk id="42" creationId="{CFF95886-741D-7B85-F2F2-59A0FE8D0E99}"/>
          </ac:spMkLst>
        </pc:spChg>
        <pc:spChg chg="add mod">
          <ac:chgData name="Stéphane Georges" userId="e3c1343e-a10b-48a7-908c-653775e6a41f" providerId="ADAL" clId="{E08D73CE-0A19-42AF-8D7A-2209CF9A6A56}" dt="2023-12-12T11:10:52.872" v="1670" actId="20577"/>
          <ac:spMkLst>
            <pc:docMk/>
            <pc:sldMk cId="2656720189" sldId="2147477483"/>
            <ac:spMk id="43" creationId="{3FBA5F64-2B7E-A43E-B691-0029EFDC2052}"/>
          </ac:spMkLst>
        </pc:spChg>
        <pc:picChg chg="del">
          <ac:chgData name="Stéphane Georges" userId="e3c1343e-a10b-48a7-908c-653775e6a41f" providerId="ADAL" clId="{E08D73CE-0A19-42AF-8D7A-2209CF9A6A56}" dt="2023-12-12T10:56:53.681" v="1434" actId="478"/>
          <ac:picMkLst>
            <pc:docMk/>
            <pc:sldMk cId="2656720189" sldId="2147477483"/>
            <ac:picMk id="33" creationId="{E47C94E8-13A1-2DCB-298C-DA64A8CD54EA}"/>
          </ac:picMkLst>
        </pc:picChg>
        <pc:picChg chg="del">
          <ac:chgData name="Stéphane Georges" userId="e3c1343e-a10b-48a7-908c-653775e6a41f" providerId="ADAL" clId="{E08D73CE-0A19-42AF-8D7A-2209CF9A6A56}" dt="2023-12-12T10:56:53.681" v="1434" actId="478"/>
          <ac:picMkLst>
            <pc:docMk/>
            <pc:sldMk cId="2656720189" sldId="2147477483"/>
            <ac:picMk id="34" creationId="{767638EE-C08F-4A99-2FF8-1DDDEFF35B98}"/>
          </ac:picMkLst>
        </pc:picChg>
        <pc:picChg chg="del">
          <ac:chgData name="Stéphane Georges" userId="e3c1343e-a10b-48a7-908c-653775e6a41f" providerId="ADAL" clId="{E08D73CE-0A19-42AF-8D7A-2209CF9A6A56}" dt="2023-12-12T10:56:53.681" v="1434" actId="478"/>
          <ac:picMkLst>
            <pc:docMk/>
            <pc:sldMk cId="2656720189" sldId="2147477483"/>
            <ac:picMk id="35" creationId="{4DF5DD2F-FF61-BE67-AF71-BB9751042CC8}"/>
          </ac:picMkLst>
        </pc:picChg>
        <pc:picChg chg="del">
          <ac:chgData name="Stéphane Georges" userId="e3c1343e-a10b-48a7-908c-653775e6a41f" providerId="ADAL" clId="{E08D73CE-0A19-42AF-8D7A-2209CF9A6A56}" dt="2023-12-12T10:56:53.681" v="1434" actId="478"/>
          <ac:picMkLst>
            <pc:docMk/>
            <pc:sldMk cId="2656720189" sldId="2147477483"/>
            <ac:picMk id="36" creationId="{61BD7CC3-7772-4E04-35F1-B02A444352E9}"/>
          </ac:picMkLst>
        </pc:picChg>
        <pc:picChg chg="del">
          <ac:chgData name="Stéphane Georges" userId="e3c1343e-a10b-48a7-908c-653775e6a41f" providerId="ADAL" clId="{E08D73CE-0A19-42AF-8D7A-2209CF9A6A56}" dt="2023-12-12T10:56:53.681" v="1434" actId="478"/>
          <ac:picMkLst>
            <pc:docMk/>
            <pc:sldMk cId="2656720189" sldId="2147477483"/>
            <ac:picMk id="37" creationId="{34D5A0C7-3AB8-28F9-5B1F-02CB9ED5CF6E}"/>
          </ac:picMkLst>
        </pc:picChg>
      </pc:sldChg>
      <pc:sldChg chg="addSp delSp modSp add mod delAnim modAnim modNotesTx">
        <pc:chgData name="Stéphane Georges" userId="e3c1343e-a10b-48a7-908c-653775e6a41f" providerId="ADAL" clId="{E08D73CE-0A19-42AF-8D7A-2209CF9A6A56}" dt="2023-12-12T09:07:27.045" v="211" actId="2711"/>
        <pc:sldMkLst>
          <pc:docMk/>
          <pc:sldMk cId="2983052587" sldId="2147477484"/>
        </pc:sldMkLst>
        <pc:spChg chg="del mod">
          <ac:chgData name="Stéphane Georges" userId="e3c1343e-a10b-48a7-908c-653775e6a41f" providerId="ADAL" clId="{E08D73CE-0A19-42AF-8D7A-2209CF9A6A56}" dt="2023-12-12T08:48:58.679" v="82" actId="478"/>
          <ac:spMkLst>
            <pc:docMk/>
            <pc:sldMk cId="2983052587" sldId="2147477484"/>
            <ac:spMk id="20" creationId="{29E6D98A-3D69-FC41-AC11-C43D7603FEF2}"/>
          </ac:spMkLst>
        </pc:spChg>
        <pc:spChg chg="mod">
          <ac:chgData name="Stéphane Georges" userId="e3c1343e-a10b-48a7-908c-653775e6a41f" providerId="ADAL" clId="{E08D73CE-0A19-42AF-8D7A-2209CF9A6A56}" dt="2023-12-12T09:05:31.418" v="187" actId="115"/>
          <ac:spMkLst>
            <pc:docMk/>
            <pc:sldMk cId="2983052587" sldId="2147477484"/>
            <ac:spMk id="24" creationId="{E686DA6F-57E8-A802-99BA-1A7C01A638C8}"/>
          </ac:spMkLst>
        </pc:spChg>
        <pc:spChg chg="del">
          <ac:chgData name="Stéphane Georges" userId="e3c1343e-a10b-48a7-908c-653775e6a41f" providerId="ADAL" clId="{E08D73CE-0A19-42AF-8D7A-2209CF9A6A56}" dt="2023-12-12T08:46:33.345" v="35" actId="478"/>
          <ac:spMkLst>
            <pc:docMk/>
            <pc:sldMk cId="2983052587" sldId="2147477484"/>
            <ac:spMk id="29" creationId="{CB85C082-B92B-1331-7D11-EE8B98A62184}"/>
          </ac:spMkLst>
        </pc:spChg>
        <pc:spChg chg="del">
          <ac:chgData name="Stéphane Georges" userId="e3c1343e-a10b-48a7-908c-653775e6a41f" providerId="ADAL" clId="{E08D73CE-0A19-42AF-8D7A-2209CF9A6A56}" dt="2023-12-12T08:46:33.345" v="35" actId="478"/>
          <ac:spMkLst>
            <pc:docMk/>
            <pc:sldMk cId="2983052587" sldId="2147477484"/>
            <ac:spMk id="30" creationId="{EB787E04-4265-3B80-5A93-E9A22DEBA1E1}"/>
          </ac:spMkLst>
        </pc:spChg>
        <pc:spChg chg="del">
          <ac:chgData name="Stéphane Georges" userId="e3c1343e-a10b-48a7-908c-653775e6a41f" providerId="ADAL" clId="{E08D73CE-0A19-42AF-8D7A-2209CF9A6A56}" dt="2023-12-12T08:46:33.345" v="35" actId="478"/>
          <ac:spMkLst>
            <pc:docMk/>
            <pc:sldMk cId="2983052587" sldId="2147477484"/>
            <ac:spMk id="31" creationId="{55637E30-330F-2703-9C95-C4850A178280}"/>
          </ac:spMkLst>
        </pc:spChg>
        <pc:spChg chg="del">
          <ac:chgData name="Stéphane Georges" userId="e3c1343e-a10b-48a7-908c-653775e6a41f" providerId="ADAL" clId="{E08D73CE-0A19-42AF-8D7A-2209CF9A6A56}" dt="2023-12-12T08:46:33.345" v="35" actId="478"/>
          <ac:spMkLst>
            <pc:docMk/>
            <pc:sldMk cId="2983052587" sldId="2147477484"/>
            <ac:spMk id="32" creationId="{21D064D5-97C7-83AC-5CFE-63F0D5F0AE40}"/>
          </ac:spMkLst>
        </pc:spChg>
        <pc:spChg chg="del">
          <ac:chgData name="Stéphane Georges" userId="e3c1343e-a10b-48a7-908c-653775e6a41f" providerId="ADAL" clId="{E08D73CE-0A19-42AF-8D7A-2209CF9A6A56}" dt="2023-12-12T08:47:10.999" v="42" actId="478"/>
          <ac:spMkLst>
            <pc:docMk/>
            <pc:sldMk cId="2983052587" sldId="2147477484"/>
            <ac:spMk id="38" creationId="{924B893D-C94B-A9C5-27E0-080E5D950C0C}"/>
          </ac:spMkLst>
        </pc:spChg>
        <pc:spChg chg="del">
          <ac:chgData name="Stéphane Georges" userId="e3c1343e-a10b-48a7-908c-653775e6a41f" providerId="ADAL" clId="{E08D73CE-0A19-42AF-8D7A-2209CF9A6A56}" dt="2023-12-12T08:46:31.327" v="34" actId="478"/>
          <ac:spMkLst>
            <pc:docMk/>
            <pc:sldMk cId="2983052587" sldId="2147477484"/>
            <ac:spMk id="39" creationId="{BA90DAC9-1511-ED4B-9367-A8D42BDD94ED}"/>
          </ac:spMkLst>
        </pc:spChg>
        <pc:spChg chg="del">
          <ac:chgData name="Stéphane Georges" userId="e3c1343e-a10b-48a7-908c-653775e6a41f" providerId="ADAL" clId="{E08D73CE-0A19-42AF-8D7A-2209CF9A6A56}" dt="2023-12-12T08:46:31.327" v="34" actId="478"/>
          <ac:spMkLst>
            <pc:docMk/>
            <pc:sldMk cId="2983052587" sldId="2147477484"/>
            <ac:spMk id="40" creationId="{DFA12489-95D6-9605-C2FE-4DB1E2600086}"/>
          </ac:spMkLst>
        </pc:spChg>
        <pc:spChg chg="del">
          <ac:chgData name="Stéphane Georges" userId="e3c1343e-a10b-48a7-908c-653775e6a41f" providerId="ADAL" clId="{E08D73CE-0A19-42AF-8D7A-2209CF9A6A56}" dt="2023-12-12T08:46:31.327" v="34" actId="478"/>
          <ac:spMkLst>
            <pc:docMk/>
            <pc:sldMk cId="2983052587" sldId="2147477484"/>
            <ac:spMk id="41" creationId="{C9711700-1E35-B21B-67F8-35B2C38F98DD}"/>
          </ac:spMkLst>
        </pc:spChg>
        <pc:spChg chg="del">
          <ac:chgData name="Stéphane Georges" userId="e3c1343e-a10b-48a7-908c-653775e6a41f" providerId="ADAL" clId="{E08D73CE-0A19-42AF-8D7A-2209CF9A6A56}" dt="2023-12-12T08:46:31.327" v="34" actId="478"/>
          <ac:spMkLst>
            <pc:docMk/>
            <pc:sldMk cId="2983052587" sldId="2147477484"/>
            <ac:spMk id="42" creationId="{CFF95886-741D-7B85-F2F2-59A0FE8D0E99}"/>
          </ac:spMkLst>
        </pc:spChg>
        <pc:graphicFrameChg chg="add del mod modGraphic">
          <ac:chgData name="Stéphane Georges" userId="e3c1343e-a10b-48a7-908c-653775e6a41f" providerId="ADAL" clId="{E08D73CE-0A19-42AF-8D7A-2209CF9A6A56}" dt="2023-12-12T08:47:51.993" v="48" actId="478"/>
          <ac:graphicFrameMkLst>
            <pc:docMk/>
            <pc:sldMk cId="2983052587" sldId="2147477484"/>
            <ac:graphicFrameMk id="3" creationId="{C9EB6A7C-8EDF-990B-F7DA-A984F2B0D5F9}"/>
          </ac:graphicFrameMkLst>
        </pc:graphicFrameChg>
        <pc:graphicFrameChg chg="add mod modGraphic">
          <ac:chgData name="Stéphane Georges" userId="e3c1343e-a10b-48a7-908c-653775e6a41f" providerId="ADAL" clId="{E08D73CE-0A19-42AF-8D7A-2209CF9A6A56}" dt="2023-12-12T09:07:27.045" v="211" actId="2711"/>
          <ac:graphicFrameMkLst>
            <pc:docMk/>
            <pc:sldMk cId="2983052587" sldId="2147477484"/>
            <ac:graphicFrameMk id="4" creationId="{8848DD8A-1073-94BB-2521-8D554FD130CB}"/>
          </ac:graphicFrameMkLst>
        </pc:graphicFrameChg>
        <pc:picChg chg="add mod">
          <ac:chgData name="Stéphane Georges" userId="e3c1343e-a10b-48a7-908c-653775e6a41f" providerId="ADAL" clId="{E08D73CE-0A19-42AF-8D7A-2209CF9A6A56}" dt="2023-12-12T08:48:54.697" v="81" actId="14100"/>
          <ac:picMkLst>
            <pc:docMk/>
            <pc:sldMk cId="2983052587" sldId="2147477484"/>
            <ac:picMk id="2" creationId="{016D4B6B-91BB-8881-384A-58031C0A6950}"/>
          </ac:picMkLst>
        </pc:picChg>
        <pc:picChg chg="del">
          <ac:chgData name="Stéphane Georges" userId="e3c1343e-a10b-48a7-908c-653775e6a41f" providerId="ADAL" clId="{E08D73CE-0A19-42AF-8D7A-2209CF9A6A56}" dt="2023-12-12T08:46:28.006" v="33" actId="478"/>
          <ac:picMkLst>
            <pc:docMk/>
            <pc:sldMk cId="2983052587" sldId="2147477484"/>
            <ac:picMk id="33" creationId="{E47C94E8-13A1-2DCB-298C-DA64A8CD54EA}"/>
          </ac:picMkLst>
        </pc:picChg>
        <pc:picChg chg="del">
          <ac:chgData name="Stéphane Georges" userId="e3c1343e-a10b-48a7-908c-653775e6a41f" providerId="ADAL" clId="{E08D73CE-0A19-42AF-8D7A-2209CF9A6A56}" dt="2023-12-12T08:46:28.006" v="33" actId="478"/>
          <ac:picMkLst>
            <pc:docMk/>
            <pc:sldMk cId="2983052587" sldId="2147477484"/>
            <ac:picMk id="34" creationId="{767638EE-C08F-4A99-2FF8-1DDDEFF35B98}"/>
          </ac:picMkLst>
        </pc:picChg>
        <pc:picChg chg="del">
          <ac:chgData name="Stéphane Georges" userId="e3c1343e-a10b-48a7-908c-653775e6a41f" providerId="ADAL" clId="{E08D73CE-0A19-42AF-8D7A-2209CF9A6A56}" dt="2023-12-12T08:46:28.006" v="33" actId="478"/>
          <ac:picMkLst>
            <pc:docMk/>
            <pc:sldMk cId="2983052587" sldId="2147477484"/>
            <ac:picMk id="35" creationId="{4DF5DD2F-FF61-BE67-AF71-BB9751042CC8}"/>
          </ac:picMkLst>
        </pc:picChg>
        <pc:picChg chg="del">
          <ac:chgData name="Stéphane Georges" userId="e3c1343e-a10b-48a7-908c-653775e6a41f" providerId="ADAL" clId="{E08D73CE-0A19-42AF-8D7A-2209CF9A6A56}" dt="2023-12-12T08:46:28.006" v="33" actId="478"/>
          <ac:picMkLst>
            <pc:docMk/>
            <pc:sldMk cId="2983052587" sldId="2147477484"/>
            <ac:picMk id="36" creationId="{61BD7CC3-7772-4E04-35F1-B02A444352E9}"/>
          </ac:picMkLst>
        </pc:picChg>
        <pc:picChg chg="del">
          <ac:chgData name="Stéphane Georges" userId="e3c1343e-a10b-48a7-908c-653775e6a41f" providerId="ADAL" clId="{E08D73CE-0A19-42AF-8D7A-2209CF9A6A56}" dt="2023-12-12T08:46:24.145" v="32" actId="478"/>
          <ac:picMkLst>
            <pc:docMk/>
            <pc:sldMk cId="2983052587" sldId="2147477484"/>
            <ac:picMk id="37" creationId="{34D5A0C7-3AB8-28F9-5B1F-02CB9ED5CF6E}"/>
          </ac:picMkLst>
        </pc:picChg>
        <pc:cxnChg chg="add del">
          <ac:chgData name="Stéphane Georges" userId="e3c1343e-a10b-48a7-908c-653775e6a41f" providerId="ADAL" clId="{E08D73CE-0A19-42AF-8D7A-2209CF9A6A56}" dt="2023-12-12T09:06:51.432" v="196" actId="478"/>
          <ac:cxnSpMkLst>
            <pc:docMk/>
            <pc:sldMk cId="2983052587" sldId="2147477484"/>
            <ac:cxnSpMk id="6" creationId="{58495A74-D700-69CA-7549-D37985646DB8}"/>
          </ac:cxnSpMkLst>
        </pc:cxnChg>
        <pc:cxnChg chg="add del mod">
          <ac:chgData name="Stéphane Georges" userId="e3c1343e-a10b-48a7-908c-653775e6a41f" providerId="ADAL" clId="{E08D73CE-0A19-42AF-8D7A-2209CF9A6A56}" dt="2023-12-12T09:06:57.124" v="198" actId="478"/>
          <ac:cxnSpMkLst>
            <pc:docMk/>
            <pc:sldMk cId="2983052587" sldId="2147477484"/>
            <ac:cxnSpMk id="7" creationId="{50612A88-E24C-D8B5-D42A-1958A5E24283}"/>
          </ac:cxnSpMkLst>
        </pc:cxnChg>
      </pc:sldChg>
      <pc:sldChg chg="addSp delSp modSp add mod modNotesTx">
        <pc:chgData name="Stéphane Georges" userId="e3c1343e-a10b-48a7-908c-653775e6a41f" providerId="ADAL" clId="{E08D73CE-0A19-42AF-8D7A-2209CF9A6A56}" dt="2023-12-12T09:08:23.014" v="242" actId="20577"/>
        <pc:sldMkLst>
          <pc:docMk/>
          <pc:sldMk cId="348899416" sldId="2147477485"/>
        </pc:sldMkLst>
        <pc:graphicFrameChg chg="modGraphic">
          <ac:chgData name="Stéphane Georges" userId="e3c1343e-a10b-48a7-908c-653775e6a41f" providerId="ADAL" clId="{E08D73CE-0A19-42AF-8D7A-2209CF9A6A56}" dt="2023-12-12T09:08:03.179" v="235" actId="20577"/>
          <ac:graphicFrameMkLst>
            <pc:docMk/>
            <pc:sldMk cId="348899416" sldId="2147477485"/>
            <ac:graphicFrameMk id="4" creationId="{8848DD8A-1073-94BB-2521-8D554FD130CB}"/>
          </ac:graphicFrameMkLst>
        </pc:graphicFrameChg>
        <pc:cxnChg chg="add del mod">
          <ac:chgData name="Stéphane Georges" userId="e3c1343e-a10b-48a7-908c-653775e6a41f" providerId="ADAL" clId="{E08D73CE-0A19-42AF-8D7A-2209CF9A6A56}" dt="2023-12-12T09:07:01.603" v="199" actId="478"/>
          <ac:cxnSpMkLst>
            <pc:docMk/>
            <pc:sldMk cId="348899416" sldId="2147477485"/>
            <ac:cxnSpMk id="3" creationId="{D18F5D30-D95A-EA41-6ABC-80FFDB18FC0F}"/>
          </ac:cxnSpMkLst>
        </pc:cxnChg>
      </pc:sldChg>
      <pc:sldChg chg="addSp delSp modSp add mod modNotesTx">
        <pc:chgData name="Stéphane Georges" userId="e3c1343e-a10b-48a7-908c-653775e6a41f" providerId="ADAL" clId="{E08D73CE-0A19-42AF-8D7A-2209CF9A6A56}" dt="2023-12-12T09:19:55.460" v="328" actId="207"/>
        <pc:sldMkLst>
          <pc:docMk/>
          <pc:sldMk cId="3123654152" sldId="2147477486"/>
        </pc:sldMkLst>
        <pc:spChg chg="mod topLvl">
          <ac:chgData name="Stéphane Georges" userId="e3c1343e-a10b-48a7-908c-653775e6a41f" providerId="ADAL" clId="{E08D73CE-0A19-42AF-8D7A-2209CF9A6A56}" dt="2023-12-12T09:17:18.281" v="320" actId="164"/>
          <ac:spMkLst>
            <pc:docMk/>
            <pc:sldMk cId="3123654152" sldId="2147477486"/>
            <ac:spMk id="5" creationId="{664BA092-24D0-AA1D-25FF-683542146C7F}"/>
          </ac:spMkLst>
        </pc:spChg>
        <pc:spChg chg="mod topLvl">
          <ac:chgData name="Stéphane Georges" userId="e3c1343e-a10b-48a7-908c-653775e6a41f" providerId="ADAL" clId="{E08D73CE-0A19-42AF-8D7A-2209CF9A6A56}" dt="2023-12-12T09:17:18.281" v="320" actId="164"/>
          <ac:spMkLst>
            <pc:docMk/>
            <pc:sldMk cId="3123654152" sldId="2147477486"/>
            <ac:spMk id="7" creationId="{4B28E48B-4C1B-C2E2-3F6B-97E641C6C530}"/>
          </ac:spMkLst>
        </pc:spChg>
        <pc:spChg chg="mod topLvl">
          <ac:chgData name="Stéphane Georges" userId="e3c1343e-a10b-48a7-908c-653775e6a41f" providerId="ADAL" clId="{E08D73CE-0A19-42AF-8D7A-2209CF9A6A56}" dt="2023-12-12T09:17:18.281" v="320" actId="164"/>
          <ac:spMkLst>
            <pc:docMk/>
            <pc:sldMk cId="3123654152" sldId="2147477486"/>
            <ac:spMk id="8" creationId="{BFD8C9F8-5B02-9463-78FC-7C6E8FD3500F}"/>
          </ac:spMkLst>
        </pc:spChg>
        <pc:spChg chg="mod topLvl">
          <ac:chgData name="Stéphane Georges" userId="e3c1343e-a10b-48a7-908c-653775e6a41f" providerId="ADAL" clId="{E08D73CE-0A19-42AF-8D7A-2209CF9A6A56}" dt="2023-12-12T09:17:18.281" v="320" actId="164"/>
          <ac:spMkLst>
            <pc:docMk/>
            <pc:sldMk cId="3123654152" sldId="2147477486"/>
            <ac:spMk id="9" creationId="{4FC342C7-DFF5-3814-3717-BBCF957DC7AA}"/>
          </ac:spMkLst>
        </pc:spChg>
        <pc:spChg chg="mod topLvl">
          <ac:chgData name="Stéphane Georges" userId="e3c1343e-a10b-48a7-908c-653775e6a41f" providerId="ADAL" clId="{E08D73CE-0A19-42AF-8D7A-2209CF9A6A56}" dt="2023-12-12T09:19:55.460" v="328" actId="207"/>
          <ac:spMkLst>
            <pc:docMk/>
            <pc:sldMk cId="3123654152" sldId="2147477486"/>
            <ac:spMk id="10" creationId="{651E7F3C-19FB-840E-F73A-BB4D248ACF40}"/>
          </ac:spMkLst>
        </pc:spChg>
        <pc:spChg chg="mod topLvl">
          <ac:chgData name="Stéphane Georges" userId="e3c1343e-a10b-48a7-908c-653775e6a41f" providerId="ADAL" clId="{E08D73CE-0A19-42AF-8D7A-2209CF9A6A56}" dt="2023-12-12T09:17:18.281" v="320" actId="164"/>
          <ac:spMkLst>
            <pc:docMk/>
            <pc:sldMk cId="3123654152" sldId="2147477486"/>
            <ac:spMk id="11" creationId="{A13DC942-836C-0DB1-D4B8-7F6038AD6A8A}"/>
          </ac:spMkLst>
        </pc:spChg>
        <pc:spChg chg="mod topLvl">
          <ac:chgData name="Stéphane Georges" userId="e3c1343e-a10b-48a7-908c-653775e6a41f" providerId="ADAL" clId="{E08D73CE-0A19-42AF-8D7A-2209CF9A6A56}" dt="2023-12-12T09:19:29.458" v="327" actId="207"/>
          <ac:spMkLst>
            <pc:docMk/>
            <pc:sldMk cId="3123654152" sldId="2147477486"/>
            <ac:spMk id="12" creationId="{A847781D-975D-0F88-0354-94FE2FF20B5B}"/>
          </ac:spMkLst>
        </pc:spChg>
        <pc:spChg chg="mod">
          <ac:chgData name="Stéphane Georges" userId="e3c1343e-a10b-48a7-908c-653775e6a41f" providerId="ADAL" clId="{E08D73CE-0A19-42AF-8D7A-2209CF9A6A56}" dt="2023-12-12T09:14:18.894" v="279" actId="20577"/>
          <ac:spMkLst>
            <pc:docMk/>
            <pc:sldMk cId="3123654152" sldId="2147477486"/>
            <ac:spMk id="23" creationId="{C2B29F11-F00B-E8FC-C387-BFA5EBDE61C4}"/>
          </ac:spMkLst>
        </pc:spChg>
        <pc:spChg chg="mod">
          <ac:chgData name="Stéphane Georges" userId="e3c1343e-a10b-48a7-908c-653775e6a41f" providerId="ADAL" clId="{E08D73CE-0A19-42AF-8D7A-2209CF9A6A56}" dt="2023-12-12T09:14:43.662" v="302" actId="20577"/>
          <ac:spMkLst>
            <pc:docMk/>
            <pc:sldMk cId="3123654152" sldId="2147477486"/>
            <ac:spMk id="24" creationId="{E686DA6F-57E8-A802-99BA-1A7C01A638C8}"/>
          </ac:spMkLst>
        </pc:spChg>
        <pc:grpChg chg="add del mod">
          <ac:chgData name="Stéphane Georges" userId="e3c1343e-a10b-48a7-908c-653775e6a41f" providerId="ADAL" clId="{E08D73CE-0A19-42AF-8D7A-2209CF9A6A56}" dt="2023-12-12T09:16:40.501" v="314" actId="165"/>
          <ac:grpSpMkLst>
            <pc:docMk/>
            <pc:sldMk cId="3123654152" sldId="2147477486"/>
            <ac:grpSpMk id="3" creationId="{9133FC4E-DB18-E131-3D98-4B45B4F22D3A}"/>
          </ac:grpSpMkLst>
        </pc:grpChg>
        <pc:grpChg chg="add mod">
          <ac:chgData name="Stéphane Georges" userId="e3c1343e-a10b-48a7-908c-653775e6a41f" providerId="ADAL" clId="{E08D73CE-0A19-42AF-8D7A-2209CF9A6A56}" dt="2023-12-12T09:17:23.001" v="321" actId="1076"/>
          <ac:grpSpMkLst>
            <pc:docMk/>
            <pc:sldMk cId="3123654152" sldId="2147477486"/>
            <ac:grpSpMk id="13" creationId="{1362DD83-529B-AC29-CD4B-FA346DE0750D}"/>
          </ac:grpSpMkLst>
        </pc:grpChg>
        <pc:graphicFrameChg chg="del">
          <ac:chgData name="Stéphane Georges" userId="e3c1343e-a10b-48a7-908c-653775e6a41f" providerId="ADAL" clId="{E08D73CE-0A19-42AF-8D7A-2209CF9A6A56}" dt="2023-12-12T09:14:51.811" v="303" actId="478"/>
          <ac:graphicFrameMkLst>
            <pc:docMk/>
            <pc:sldMk cId="3123654152" sldId="2147477486"/>
            <ac:graphicFrameMk id="4" creationId="{8848DD8A-1073-94BB-2521-8D554FD130CB}"/>
          </ac:graphicFrameMkLst>
        </pc:graphicFrameChg>
        <pc:picChg chg="mod">
          <ac:chgData name="Stéphane Georges" userId="e3c1343e-a10b-48a7-908c-653775e6a41f" providerId="ADAL" clId="{E08D73CE-0A19-42AF-8D7A-2209CF9A6A56}" dt="2023-12-12T09:17:07.171" v="319" actId="14100"/>
          <ac:picMkLst>
            <pc:docMk/>
            <pc:sldMk cId="3123654152" sldId="2147477486"/>
            <ac:picMk id="2" creationId="{016D4B6B-91BB-8881-384A-58031C0A6950}"/>
          </ac:picMkLst>
        </pc:picChg>
        <pc:picChg chg="mod topLvl">
          <ac:chgData name="Stéphane Georges" userId="e3c1343e-a10b-48a7-908c-653775e6a41f" providerId="ADAL" clId="{E08D73CE-0A19-42AF-8D7A-2209CF9A6A56}" dt="2023-12-12T09:17:18.281" v="320" actId="164"/>
          <ac:picMkLst>
            <pc:docMk/>
            <pc:sldMk cId="3123654152" sldId="2147477486"/>
            <ac:picMk id="6" creationId="{0797B3B2-4B8D-2B71-5A7D-A8F393AA40EB}"/>
          </ac:picMkLst>
        </pc:picChg>
      </pc:sldChg>
      <pc:sldChg chg="add del">
        <pc:chgData name="Stéphane Georges" userId="e3c1343e-a10b-48a7-908c-653775e6a41f" providerId="ADAL" clId="{E08D73CE-0A19-42AF-8D7A-2209CF9A6A56}" dt="2023-12-12T09:19:59.312" v="329" actId="47"/>
        <pc:sldMkLst>
          <pc:docMk/>
          <pc:sldMk cId="650280099" sldId="2147477487"/>
        </pc:sldMkLst>
      </pc:sldChg>
      <pc:sldChg chg="addSp modSp add mod">
        <pc:chgData name="Stéphane Georges" userId="e3c1343e-a10b-48a7-908c-653775e6a41f" providerId="ADAL" clId="{E08D73CE-0A19-42AF-8D7A-2209CF9A6A56}" dt="2023-12-12T09:21:19.556" v="355" actId="1076"/>
        <pc:sldMkLst>
          <pc:docMk/>
          <pc:sldMk cId="3399748695" sldId="2147477487"/>
        </pc:sldMkLst>
        <pc:spChg chg="add mod">
          <ac:chgData name="Stéphane Georges" userId="e3c1343e-a10b-48a7-908c-653775e6a41f" providerId="ADAL" clId="{E08D73CE-0A19-42AF-8D7A-2209CF9A6A56}" dt="2023-12-12T09:20:20.517" v="334" actId="1076"/>
          <ac:spMkLst>
            <pc:docMk/>
            <pc:sldMk cId="3399748695" sldId="2147477487"/>
            <ac:spMk id="3" creationId="{BFD0034D-8AE3-0CF4-7C33-92C728516DDF}"/>
          </ac:spMkLst>
        </pc:spChg>
        <pc:spChg chg="add mod">
          <ac:chgData name="Stéphane Georges" userId="e3c1343e-a10b-48a7-908c-653775e6a41f" providerId="ADAL" clId="{E08D73CE-0A19-42AF-8D7A-2209CF9A6A56}" dt="2023-12-12T09:20:44.961" v="349" actId="1037"/>
          <ac:spMkLst>
            <pc:docMk/>
            <pc:sldMk cId="3399748695" sldId="2147477487"/>
            <ac:spMk id="4" creationId="{7DFECD9C-82DC-858E-6C94-02ED7E59A2D4}"/>
          </ac:spMkLst>
        </pc:spChg>
        <pc:spChg chg="add mod">
          <ac:chgData name="Stéphane Georges" userId="e3c1343e-a10b-48a7-908c-653775e6a41f" providerId="ADAL" clId="{E08D73CE-0A19-42AF-8D7A-2209CF9A6A56}" dt="2023-12-12T09:20:29.442" v="336" actId="1076"/>
          <ac:spMkLst>
            <pc:docMk/>
            <pc:sldMk cId="3399748695" sldId="2147477487"/>
            <ac:spMk id="14" creationId="{3EA11351-CF23-499B-9D70-AB5BF8743364}"/>
          </ac:spMkLst>
        </pc:spChg>
        <pc:spChg chg="add mod">
          <ac:chgData name="Stéphane Georges" userId="e3c1343e-a10b-48a7-908c-653775e6a41f" providerId="ADAL" clId="{E08D73CE-0A19-42AF-8D7A-2209CF9A6A56}" dt="2023-12-12T09:21:19.556" v="355" actId="1076"/>
          <ac:spMkLst>
            <pc:docMk/>
            <pc:sldMk cId="3399748695" sldId="2147477487"/>
            <ac:spMk id="15" creationId="{3E4302FD-96F8-260D-BB5D-9D9DE99B510E}"/>
          </ac:spMkLst>
        </pc:spChg>
      </pc:sldChg>
      <pc:sldChg chg="addSp delSp modSp add mod">
        <pc:chgData name="Stéphane Georges" userId="e3c1343e-a10b-48a7-908c-653775e6a41f" providerId="ADAL" clId="{E08D73CE-0A19-42AF-8D7A-2209CF9A6A56}" dt="2023-12-12T09:26:29.605" v="527" actId="478"/>
        <pc:sldMkLst>
          <pc:docMk/>
          <pc:sldMk cId="380435862" sldId="2147477488"/>
        </pc:sldMkLst>
        <pc:spChg chg="del">
          <ac:chgData name="Stéphane Georges" userId="e3c1343e-a10b-48a7-908c-653775e6a41f" providerId="ADAL" clId="{E08D73CE-0A19-42AF-8D7A-2209CF9A6A56}" dt="2023-12-12T09:22:43.088" v="372" actId="478"/>
          <ac:spMkLst>
            <pc:docMk/>
            <pc:sldMk cId="380435862" sldId="2147477488"/>
            <ac:spMk id="3" creationId="{BFD0034D-8AE3-0CF4-7C33-92C728516DDF}"/>
          </ac:spMkLst>
        </pc:spChg>
        <pc:spChg chg="del">
          <ac:chgData name="Stéphane Georges" userId="e3c1343e-a10b-48a7-908c-653775e6a41f" providerId="ADAL" clId="{E08D73CE-0A19-42AF-8D7A-2209CF9A6A56}" dt="2023-12-12T09:22:44.587" v="373" actId="478"/>
          <ac:spMkLst>
            <pc:docMk/>
            <pc:sldMk cId="380435862" sldId="2147477488"/>
            <ac:spMk id="4" creationId="{7DFECD9C-82DC-858E-6C94-02ED7E59A2D4}"/>
          </ac:spMkLst>
        </pc:spChg>
        <pc:spChg chg="del">
          <ac:chgData name="Stéphane Georges" userId="e3c1343e-a10b-48a7-908c-653775e6a41f" providerId="ADAL" clId="{E08D73CE-0A19-42AF-8D7A-2209CF9A6A56}" dt="2023-12-12T09:24:05.272" v="465" actId="478"/>
          <ac:spMkLst>
            <pc:docMk/>
            <pc:sldMk cId="380435862" sldId="2147477488"/>
            <ac:spMk id="14" creationId="{3EA11351-CF23-499B-9D70-AB5BF8743364}"/>
          </ac:spMkLst>
        </pc:spChg>
        <pc:spChg chg="mod">
          <ac:chgData name="Stéphane Georges" userId="e3c1343e-a10b-48a7-908c-653775e6a41f" providerId="ADAL" clId="{E08D73CE-0A19-42AF-8D7A-2209CF9A6A56}" dt="2023-12-12T09:22:33.908" v="371" actId="14100"/>
          <ac:spMkLst>
            <pc:docMk/>
            <pc:sldMk cId="380435862" sldId="2147477488"/>
            <ac:spMk id="15" creationId="{3E4302FD-96F8-260D-BB5D-9D9DE99B510E}"/>
          </ac:spMkLst>
        </pc:spChg>
        <pc:spChg chg="add mod">
          <ac:chgData name="Stéphane Georges" userId="e3c1343e-a10b-48a7-908c-653775e6a41f" providerId="ADAL" clId="{E08D73CE-0A19-42AF-8D7A-2209CF9A6A56}" dt="2023-12-12T09:24:17.134" v="468" actId="14100"/>
          <ac:spMkLst>
            <pc:docMk/>
            <pc:sldMk cId="380435862" sldId="2147477488"/>
            <ac:spMk id="16" creationId="{BF5A354F-E4D7-2791-C09F-1BCE2A8B979C}"/>
          </ac:spMkLst>
        </pc:spChg>
        <pc:spChg chg="add mod">
          <ac:chgData name="Stéphane Georges" userId="e3c1343e-a10b-48a7-908c-653775e6a41f" providerId="ADAL" clId="{E08D73CE-0A19-42AF-8D7A-2209CF9A6A56}" dt="2023-12-12T09:25:05.370" v="513" actId="207"/>
          <ac:spMkLst>
            <pc:docMk/>
            <pc:sldMk cId="380435862" sldId="2147477488"/>
            <ac:spMk id="17" creationId="{A7A4C4F8-5A1C-9CC9-7088-0F86A2DD201B}"/>
          </ac:spMkLst>
        </pc:spChg>
        <pc:spChg chg="add mod">
          <ac:chgData name="Stéphane Georges" userId="e3c1343e-a10b-48a7-908c-653775e6a41f" providerId="ADAL" clId="{E08D73CE-0A19-42AF-8D7A-2209CF9A6A56}" dt="2023-12-12T09:25:58.089" v="525" actId="207"/>
          <ac:spMkLst>
            <pc:docMk/>
            <pc:sldMk cId="380435862" sldId="2147477488"/>
            <ac:spMk id="18" creationId="{3C857593-18B8-8EC9-9065-865E88457C49}"/>
          </ac:spMkLst>
        </pc:spChg>
        <pc:spChg chg="add del mod">
          <ac:chgData name="Stéphane Georges" userId="e3c1343e-a10b-48a7-908c-653775e6a41f" providerId="ADAL" clId="{E08D73CE-0A19-42AF-8D7A-2209CF9A6A56}" dt="2023-12-12T09:26:29.605" v="527" actId="478"/>
          <ac:spMkLst>
            <pc:docMk/>
            <pc:sldMk cId="380435862" sldId="2147477488"/>
            <ac:spMk id="19" creationId="{676F7C0C-6AEF-87BF-E97D-1E87523AD324}"/>
          </ac:spMkLst>
        </pc:spChg>
      </pc:sldChg>
      <pc:sldChg chg="addSp delSp modSp add mod modNotesTx">
        <pc:chgData name="Stéphane Georges" userId="e3c1343e-a10b-48a7-908c-653775e6a41f" providerId="ADAL" clId="{E08D73CE-0A19-42AF-8D7A-2209CF9A6A56}" dt="2023-12-12T09:32:40.915" v="624" actId="12"/>
        <pc:sldMkLst>
          <pc:docMk/>
          <pc:sldMk cId="1708471697" sldId="2147477489"/>
        </pc:sldMkLst>
        <pc:spChg chg="add mod">
          <ac:chgData name="Stéphane Georges" userId="e3c1343e-a10b-48a7-908c-653775e6a41f" providerId="ADAL" clId="{E08D73CE-0A19-42AF-8D7A-2209CF9A6A56}" dt="2023-12-12T09:27:53.643" v="547" actId="1076"/>
          <ac:spMkLst>
            <pc:docMk/>
            <pc:sldMk cId="1708471697" sldId="2147477489"/>
            <ac:spMk id="3" creationId="{AA1FEE6E-78B7-1D56-3B79-BFB3989A2FA5}"/>
          </ac:spMkLst>
        </pc:spChg>
        <pc:spChg chg="add mod">
          <ac:chgData name="Stéphane Georges" userId="e3c1343e-a10b-48a7-908c-653775e6a41f" providerId="ADAL" clId="{E08D73CE-0A19-42AF-8D7A-2209CF9A6A56}" dt="2023-12-12T09:29:20.890" v="560" actId="1038"/>
          <ac:spMkLst>
            <pc:docMk/>
            <pc:sldMk cId="1708471697" sldId="2147477489"/>
            <ac:spMk id="4" creationId="{DC31EA49-4C58-9341-2783-E365132E3045}"/>
          </ac:spMkLst>
        </pc:spChg>
        <pc:spChg chg="add mod">
          <ac:chgData name="Stéphane Georges" userId="e3c1343e-a10b-48a7-908c-653775e6a41f" providerId="ADAL" clId="{E08D73CE-0A19-42AF-8D7A-2209CF9A6A56}" dt="2023-12-12T09:30:20.094" v="571" actId="688"/>
          <ac:spMkLst>
            <pc:docMk/>
            <pc:sldMk cId="1708471697" sldId="2147477489"/>
            <ac:spMk id="14" creationId="{E1BA989D-AEA1-C180-F409-9D53DD72E896}"/>
          </ac:spMkLst>
        </pc:spChg>
        <pc:spChg chg="mod">
          <ac:chgData name="Stéphane Georges" userId="e3c1343e-a10b-48a7-908c-653775e6a41f" providerId="ADAL" clId="{E08D73CE-0A19-42AF-8D7A-2209CF9A6A56}" dt="2023-12-12T09:31:52.756" v="619" actId="207"/>
          <ac:spMkLst>
            <pc:docMk/>
            <pc:sldMk cId="1708471697" sldId="2147477489"/>
            <ac:spMk id="15" creationId="{3E4302FD-96F8-260D-BB5D-9D9DE99B510E}"/>
          </ac:spMkLst>
        </pc:spChg>
        <pc:spChg chg="del">
          <ac:chgData name="Stéphane Georges" userId="e3c1343e-a10b-48a7-908c-653775e6a41f" providerId="ADAL" clId="{E08D73CE-0A19-42AF-8D7A-2209CF9A6A56}" dt="2023-12-12T09:26:42.535" v="530" actId="478"/>
          <ac:spMkLst>
            <pc:docMk/>
            <pc:sldMk cId="1708471697" sldId="2147477489"/>
            <ac:spMk id="16" creationId="{BF5A354F-E4D7-2791-C09F-1BCE2A8B979C}"/>
          </ac:spMkLst>
        </pc:spChg>
        <pc:spChg chg="del">
          <ac:chgData name="Stéphane Georges" userId="e3c1343e-a10b-48a7-908c-653775e6a41f" providerId="ADAL" clId="{E08D73CE-0A19-42AF-8D7A-2209CF9A6A56}" dt="2023-12-12T09:26:44.350" v="531" actId="478"/>
          <ac:spMkLst>
            <pc:docMk/>
            <pc:sldMk cId="1708471697" sldId="2147477489"/>
            <ac:spMk id="17" creationId="{A7A4C4F8-5A1C-9CC9-7088-0F86A2DD201B}"/>
          </ac:spMkLst>
        </pc:spChg>
        <pc:spChg chg="del">
          <ac:chgData name="Stéphane Georges" userId="e3c1343e-a10b-48a7-908c-653775e6a41f" providerId="ADAL" clId="{E08D73CE-0A19-42AF-8D7A-2209CF9A6A56}" dt="2023-12-12T09:26:41.156" v="529" actId="478"/>
          <ac:spMkLst>
            <pc:docMk/>
            <pc:sldMk cId="1708471697" sldId="2147477489"/>
            <ac:spMk id="18" creationId="{3C857593-18B8-8EC9-9065-865E88457C49}"/>
          </ac:spMkLst>
        </pc:spChg>
        <pc:spChg chg="add mod">
          <ac:chgData name="Stéphane Georges" userId="e3c1343e-a10b-48a7-908c-653775e6a41f" providerId="ADAL" clId="{E08D73CE-0A19-42AF-8D7A-2209CF9A6A56}" dt="2023-12-12T09:30:58.681" v="580" actId="1076"/>
          <ac:spMkLst>
            <pc:docMk/>
            <pc:sldMk cId="1708471697" sldId="2147477489"/>
            <ac:spMk id="19" creationId="{7A542948-5B2C-79EB-72E6-7A54B0D84318}"/>
          </ac:spMkLst>
        </pc:spChg>
      </pc:sldChg>
      <pc:sldChg chg="addSp delSp modSp add mod modNotesTx">
        <pc:chgData name="Stéphane Georges" userId="e3c1343e-a10b-48a7-908c-653775e6a41f" providerId="ADAL" clId="{E08D73CE-0A19-42AF-8D7A-2209CF9A6A56}" dt="2023-12-12T10:40:57.316" v="1284" actId="207"/>
        <pc:sldMkLst>
          <pc:docMk/>
          <pc:sldMk cId="3731067320" sldId="2147477490"/>
        </pc:sldMkLst>
        <pc:spChg chg="del">
          <ac:chgData name="Stéphane Georges" userId="e3c1343e-a10b-48a7-908c-653775e6a41f" providerId="ADAL" clId="{E08D73CE-0A19-42AF-8D7A-2209CF9A6A56}" dt="2023-12-12T09:34:05.847" v="658" actId="478"/>
          <ac:spMkLst>
            <pc:docMk/>
            <pc:sldMk cId="3731067320" sldId="2147477490"/>
            <ac:spMk id="3" creationId="{AA1FEE6E-78B7-1D56-3B79-BFB3989A2FA5}"/>
          </ac:spMkLst>
        </pc:spChg>
        <pc:spChg chg="del">
          <ac:chgData name="Stéphane Georges" userId="e3c1343e-a10b-48a7-908c-653775e6a41f" providerId="ADAL" clId="{E08D73CE-0A19-42AF-8D7A-2209CF9A6A56}" dt="2023-12-12T09:34:05.847" v="658" actId="478"/>
          <ac:spMkLst>
            <pc:docMk/>
            <pc:sldMk cId="3731067320" sldId="2147477490"/>
            <ac:spMk id="4" creationId="{DC31EA49-4C58-9341-2783-E365132E3045}"/>
          </ac:spMkLst>
        </pc:spChg>
        <pc:spChg chg="del">
          <ac:chgData name="Stéphane Georges" userId="e3c1343e-a10b-48a7-908c-653775e6a41f" providerId="ADAL" clId="{E08D73CE-0A19-42AF-8D7A-2209CF9A6A56}" dt="2023-12-12T09:34:05.847" v="658" actId="478"/>
          <ac:spMkLst>
            <pc:docMk/>
            <pc:sldMk cId="3731067320" sldId="2147477490"/>
            <ac:spMk id="14" creationId="{E1BA989D-AEA1-C180-F409-9D53DD72E896}"/>
          </ac:spMkLst>
        </pc:spChg>
        <pc:spChg chg="del">
          <ac:chgData name="Stéphane Georges" userId="e3c1343e-a10b-48a7-908c-653775e6a41f" providerId="ADAL" clId="{E08D73CE-0A19-42AF-8D7A-2209CF9A6A56}" dt="2023-12-12T09:34:05.847" v="658" actId="478"/>
          <ac:spMkLst>
            <pc:docMk/>
            <pc:sldMk cId="3731067320" sldId="2147477490"/>
            <ac:spMk id="15" creationId="{3E4302FD-96F8-260D-BB5D-9D9DE99B510E}"/>
          </ac:spMkLst>
        </pc:spChg>
        <pc:spChg chg="add mod">
          <ac:chgData name="Stéphane Georges" userId="e3c1343e-a10b-48a7-908c-653775e6a41f" providerId="ADAL" clId="{E08D73CE-0A19-42AF-8D7A-2209CF9A6A56}" dt="2023-12-12T10:40:23.204" v="1277" actId="207"/>
          <ac:spMkLst>
            <pc:docMk/>
            <pc:sldMk cId="3731067320" sldId="2147477490"/>
            <ac:spMk id="16" creationId="{37616286-C25C-3CD7-6BBA-CAB643800D7E}"/>
          </ac:spMkLst>
        </pc:spChg>
        <pc:spChg chg="del">
          <ac:chgData name="Stéphane Georges" userId="e3c1343e-a10b-48a7-908c-653775e6a41f" providerId="ADAL" clId="{E08D73CE-0A19-42AF-8D7A-2209CF9A6A56}" dt="2023-12-12T09:34:05.847" v="658" actId="478"/>
          <ac:spMkLst>
            <pc:docMk/>
            <pc:sldMk cId="3731067320" sldId="2147477490"/>
            <ac:spMk id="19" creationId="{7A542948-5B2C-79EB-72E6-7A54B0D84318}"/>
          </ac:spMkLst>
        </pc:spChg>
        <pc:spChg chg="add mod">
          <ac:chgData name="Stéphane Georges" userId="e3c1343e-a10b-48a7-908c-653775e6a41f" providerId="ADAL" clId="{E08D73CE-0A19-42AF-8D7A-2209CF9A6A56}" dt="2023-12-12T09:46:28.919" v="792" actId="14100"/>
          <ac:spMkLst>
            <pc:docMk/>
            <pc:sldMk cId="3731067320" sldId="2147477490"/>
            <ac:spMk id="20" creationId="{4F12E4A9-745D-4B95-965A-E6CD2DD68573}"/>
          </ac:spMkLst>
        </pc:spChg>
        <pc:spChg chg="add mod">
          <ac:chgData name="Stéphane Georges" userId="e3c1343e-a10b-48a7-908c-653775e6a41f" providerId="ADAL" clId="{E08D73CE-0A19-42AF-8D7A-2209CF9A6A56}" dt="2023-12-12T09:46:57.410" v="796" actId="20577"/>
          <ac:spMkLst>
            <pc:docMk/>
            <pc:sldMk cId="3731067320" sldId="2147477490"/>
            <ac:spMk id="21" creationId="{AD7A26BB-0540-BFCD-14CB-D0AF305A8FD5}"/>
          </ac:spMkLst>
        </pc:spChg>
        <pc:spChg chg="mod">
          <ac:chgData name="Stéphane Georges" userId="e3c1343e-a10b-48a7-908c-653775e6a41f" providerId="ADAL" clId="{E08D73CE-0A19-42AF-8D7A-2209CF9A6A56}" dt="2023-12-12T09:33:42.413" v="653" actId="20577"/>
          <ac:spMkLst>
            <pc:docMk/>
            <pc:sldMk cId="3731067320" sldId="2147477490"/>
            <ac:spMk id="23" creationId="{C2B29F11-F00B-E8FC-C387-BFA5EBDE61C4}"/>
          </ac:spMkLst>
        </pc:spChg>
        <pc:spChg chg="mod">
          <ac:chgData name="Stéphane Georges" userId="e3c1343e-a10b-48a7-908c-653775e6a41f" providerId="ADAL" clId="{E08D73CE-0A19-42AF-8D7A-2209CF9A6A56}" dt="2023-12-12T09:37:09.649" v="678" actId="20577"/>
          <ac:spMkLst>
            <pc:docMk/>
            <pc:sldMk cId="3731067320" sldId="2147477490"/>
            <ac:spMk id="24" creationId="{E686DA6F-57E8-A802-99BA-1A7C01A638C8}"/>
          </ac:spMkLst>
        </pc:spChg>
        <pc:spChg chg="mod topLvl">
          <ac:chgData name="Stéphane Georges" userId="e3c1343e-a10b-48a7-908c-653775e6a41f" providerId="ADAL" clId="{E08D73CE-0A19-42AF-8D7A-2209CF9A6A56}" dt="2023-12-12T10:40:57.316" v="1284" actId="207"/>
          <ac:spMkLst>
            <pc:docMk/>
            <pc:sldMk cId="3731067320" sldId="2147477490"/>
            <ac:spMk id="25" creationId="{FD0AEBFE-3CDE-98AE-7282-931C6906E4F8}"/>
          </ac:spMkLst>
        </pc:spChg>
        <pc:spChg chg="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32" creationId="{A3A948F3-185E-5822-06A6-D2939E880028}"/>
          </ac:spMkLst>
        </pc:spChg>
        <pc:spChg chg="add 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33" creationId="{16C7C72F-E8B9-B5B8-2E4C-4ADABBA1ED7F}"/>
          </ac:spMkLst>
        </pc:spChg>
        <pc:spChg chg="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34" creationId="{A815B572-A884-97D0-8773-752E34321783}"/>
          </ac:spMkLst>
        </pc:spChg>
        <pc:spChg chg="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35" creationId="{A30295DB-F615-C118-AB02-3C4DB83DB5A7}"/>
          </ac:spMkLst>
        </pc:spChg>
        <pc:spChg chg="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36" creationId="{8ABB0557-7205-90C9-6F59-BFDFD95FF701}"/>
          </ac:spMkLst>
        </pc:spChg>
        <pc:spChg chg="add 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37" creationId="{0348B771-4F17-0E45-215E-9814EF5346D1}"/>
          </ac:spMkLst>
        </pc:spChg>
        <pc:spChg chg="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38" creationId="{305F4CD5-3EDD-6068-0590-D31D38A5D434}"/>
          </ac:spMkLst>
        </pc:spChg>
        <pc:spChg chg="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39" creationId="{0C6FCC8E-B94A-DB38-885D-F050267E2FAD}"/>
          </ac:spMkLst>
        </pc:spChg>
        <pc:spChg chg="add mod topLvl">
          <ac:chgData name="Stéphane Georges" userId="e3c1343e-a10b-48a7-908c-653775e6a41f" providerId="ADAL" clId="{E08D73CE-0A19-42AF-8D7A-2209CF9A6A56}" dt="2023-12-12T10:40:30.650" v="1278" actId="165"/>
          <ac:spMkLst>
            <pc:docMk/>
            <pc:sldMk cId="3731067320" sldId="2147477490"/>
            <ac:spMk id="40" creationId="{088BDAB8-8230-E544-8109-5BDA313883C5}"/>
          </ac:spMkLst>
        </pc:spChg>
        <pc:grpChg chg="del">
          <ac:chgData name="Stéphane Georges" userId="e3c1343e-a10b-48a7-908c-653775e6a41f" providerId="ADAL" clId="{E08D73CE-0A19-42AF-8D7A-2209CF9A6A56}" dt="2023-12-12T09:34:05.847" v="658" actId="478"/>
          <ac:grpSpMkLst>
            <pc:docMk/>
            <pc:sldMk cId="3731067320" sldId="2147477490"/>
            <ac:grpSpMk id="13" creationId="{1362DD83-529B-AC29-CD4B-FA346DE0750D}"/>
          </ac:grpSpMkLst>
        </pc:grpChg>
        <pc:grpChg chg="add del mod">
          <ac:chgData name="Stéphane Georges" userId="e3c1343e-a10b-48a7-908c-653775e6a41f" providerId="ADAL" clId="{E08D73CE-0A19-42AF-8D7A-2209CF9A6A56}" dt="2023-12-12T09:39:24.568" v="695" actId="165"/>
          <ac:grpSpMkLst>
            <pc:docMk/>
            <pc:sldMk cId="3731067320" sldId="2147477490"/>
            <ac:grpSpMk id="22" creationId="{59CC63D9-D99B-945E-663D-6333840300D4}"/>
          </ac:grpSpMkLst>
        </pc:grpChg>
        <pc:grpChg chg="add del mod">
          <ac:chgData name="Stéphane Georges" userId="e3c1343e-a10b-48a7-908c-653775e6a41f" providerId="ADAL" clId="{E08D73CE-0A19-42AF-8D7A-2209CF9A6A56}" dt="2023-12-12T09:44:57.992" v="776" actId="165"/>
          <ac:grpSpMkLst>
            <pc:docMk/>
            <pc:sldMk cId="3731067320" sldId="2147477490"/>
            <ac:grpSpMk id="47" creationId="{975F3D94-9B8C-D24C-54CB-8DA40C9DE84F}"/>
          </ac:grpSpMkLst>
        </pc:grpChg>
        <pc:grpChg chg="add del mod">
          <ac:chgData name="Stéphane Georges" userId="e3c1343e-a10b-48a7-908c-653775e6a41f" providerId="ADAL" clId="{E08D73CE-0A19-42AF-8D7A-2209CF9A6A56}" dt="2023-12-12T10:40:30.650" v="1278" actId="165"/>
          <ac:grpSpMkLst>
            <pc:docMk/>
            <pc:sldMk cId="3731067320" sldId="2147477490"/>
            <ac:grpSpMk id="48" creationId="{73C96166-761D-D3B6-4887-F27F35A94180}"/>
          </ac:grpSpMkLst>
        </pc:grpChg>
        <pc:graphicFrameChg chg="add del mod replId">
          <ac:chgData name="Stéphane Georges" userId="e3c1343e-a10b-48a7-908c-653775e6a41f" providerId="ADAL" clId="{E08D73CE-0A19-42AF-8D7A-2209CF9A6A56}" dt="2023-12-12T09:38:07.504" v="682"/>
          <ac:graphicFrameMkLst>
            <pc:docMk/>
            <pc:sldMk cId="3731067320" sldId="2147477490"/>
            <ac:graphicFrameMk id="17" creationId="{37616286-C25C-3CD7-6BBA-CAB643800D7E}"/>
          </ac:graphicFrameMkLst>
        </pc:graphicFrameChg>
        <pc:graphicFrameChg chg="del mod topLvl replId">
          <ac:chgData name="Stéphane Georges" userId="e3c1343e-a10b-48a7-908c-653775e6a41f" providerId="ADAL" clId="{E08D73CE-0A19-42AF-8D7A-2209CF9A6A56}" dt="2023-12-12T09:39:40.815" v="699"/>
          <ac:graphicFrameMkLst>
            <pc:docMk/>
            <pc:sldMk cId="3731067320" sldId="2147477490"/>
            <ac:graphicFrameMk id="41" creationId="{16C7C72F-E8B9-B5B8-2E4C-4ADABBA1ED7F}"/>
          </ac:graphicFrameMkLst>
        </pc:graphicFrameChg>
        <pc:graphicFrameChg chg="del mod topLvl replId">
          <ac:chgData name="Stéphane Georges" userId="e3c1343e-a10b-48a7-908c-653775e6a41f" providerId="ADAL" clId="{E08D73CE-0A19-42AF-8D7A-2209CF9A6A56}" dt="2023-12-12T09:39:40.815" v="699"/>
          <ac:graphicFrameMkLst>
            <pc:docMk/>
            <pc:sldMk cId="3731067320" sldId="2147477490"/>
            <ac:graphicFrameMk id="43" creationId="{0348B771-4F17-0E45-215E-9814EF5346D1}"/>
          </ac:graphicFrameMkLst>
        </pc:graphicFrameChg>
        <pc:graphicFrameChg chg="del mod topLvl replId">
          <ac:chgData name="Stéphane Georges" userId="e3c1343e-a10b-48a7-908c-653775e6a41f" providerId="ADAL" clId="{E08D73CE-0A19-42AF-8D7A-2209CF9A6A56}" dt="2023-12-12T09:39:40.815" v="699"/>
          <ac:graphicFrameMkLst>
            <pc:docMk/>
            <pc:sldMk cId="3731067320" sldId="2147477490"/>
            <ac:graphicFrameMk id="45" creationId="{088BDAB8-8230-E544-8109-5BDA313883C5}"/>
          </ac:graphicFrameMkLst>
        </pc:graphicFrameChg>
        <pc:picChg chg="del">
          <ac:chgData name="Stéphane Georges" userId="e3c1343e-a10b-48a7-908c-653775e6a41f" providerId="ADAL" clId="{E08D73CE-0A19-42AF-8D7A-2209CF9A6A56}" dt="2023-12-12T09:33:59.258" v="656" actId="478"/>
          <ac:picMkLst>
            <pc:docMk/>
            <pc:sldMk cId="3731067320" sldId="2147477490"/>
            <ac:picMk id="2" creationId="{016D4B6B-91BB-8881-384A-58031C0A6950}"/>
          </ac:picMkLst>
        </pc:picChg>
        <pc:cxnChg chg="mod topLvl">
          <ac:chgData name="Stéphane Georges" userId="e3c1343e-a10b-48a7-908c-653775e6a41f" providerId="ADAL" clId="{E08D73CE-0A19-42AF-8D7A-2209CF9A6A56}" dt="2023-12-12T10:40:30.650" v="1278" actId="165"/>
          <ac:cxnSpMkLst>
            <pc:docMk/>
            <pc:sldMk cId="3731067320" sldId="2147477490"/>
            <ac:cxnSpMk id="26" creationId="{BD258894-3CDC-0A8A-C681-D48C33FD09BF}"/>
          </ac:cxnSpMkLst>
        </pc:cxnChg>
        <pc:cxnChg chg="mod topLvl">
          <ac:chgData name="Stéphane Georges" userId="e3c1343e-a10b-48a7-908c-653775e6a41f" providerId="ADAL" clId="{E08D73CE-0A19-42AF-8D7A-2209CF9A6A56}" dt="2023-12-12T10:40:30.650" v="1278" actId="165"/>
          <ac:cxnSpMkLst>
            <pc:docMk/>
            <pc:sldMk cId="3731067320" sldId="2147477490"/>
            <ac:cxnSpMk id="27" creationId="{09625BAC-B024-52F1-302C-8DAAE17B03BA}"/>
          </ac:cxnSpMkLst>
        </pc:cxnChg>
        <pc:cxnChg chg="mod topLvl">
          <ac:chgData name="Stéphane Georges" userId="e3c1343e-a10b-48a7-908c-653775e6a41f" providerId="ADAL" clId="{E08D73CE-0A19-42AF-8D7A-2209CF9A6A56}" dt="2023-12-12T10:40:30.650" v="1278" actId="165"/>
          <ac:cxnSpMkLst>
            <pc:docMk/>
            <pc:sldMk cId="3731067320" sldId="2147477490"/>
            <ac:cxnSpMk id="28" creationId="{BE4B7788-9ACF-53E6-0213-668EFB9B2BCB}"/>
          </ac:cxnSpMkLst>
        </pc:cxnChg>
        <pc:cxnChg chg="mod topLvl">
          <ac:chgData name="Stéphane Georges" userId="e3c1343e-a10b-48a7-908c-653775e6a41f" providerId="ADAL" clId="{E08D73CE-0A19-42AF-8D7A-2209CF9A6A56}" dt="2023-12-12T10:40:30.650" v="1278" actId="165"/>
          <ac:cxnSpMkLst>
            <pc:docMk/>
            <pc:sldMk cId="3731067320" sldId="2147477490"/>
            <ac:cxnSpMk id="29" creationId="{B37C07B9-90D6-414A-43BC-F572DC971D55}"/>
          </ac:cxnSpMkLst>
        </pc:cxnChg>
        <pc:cxnChg chg="mod topLvl">
          <ac:chgData name="Stéphane Georges" userId="e3c1343e-a10b-48a7-908c-653775e6a41f" providerId="ADAL" clId="{E08D73CE-0A19-42AF-8D7A-2209CF9A6A56}" dt="2023-12-12T10:40:30.650" v="1278" actId="165"/>
          <ac:cxnSpMkLst>
            <pc:docMk/>
            <pc:sldMk cId="3731067320" sldId="2147477490"/>
            <ac:cxnSpMk id="30" creationId="{58C06C46-B94B-B287-C1D6-497DA69EED41}"/>
          </ac:cxnSpMkLst>
        </pc:cxnChg>
        <pc:cxnChg chg="mod topLvl">
          <ac:chgData name="Stéphane Georges" userId="e3c1343e-a10b-48a7-908c-653775e6a41f" providerId="ADAL" clId="{E08D73CE-0A19-42AF-8D7A-2209CF9A6A56}" dt="2023-12-12T10:40:30.650" v="1278" actId="165"/>
          <ac:cxnSpMkLst>
            <pc:docMk/>
            <pc:sldMk cId="3731067320" sldId="2147477490"/>
            <ac:cxnSpMk id="31" creationId="{FEA1EEC1-77C8-C880-E7A5-5A9426270B74}"/>
          </ac:cxnSpMkLst>
        </pc:cxnChg>
      </pc:sldChg>
      <pc:sldChg chg="addSp delSp modSp add mod modNotesTx">
        <pc:chgData name="Stéphane Georges" userId="e3c1343e-a10b-48a7-908c-653775e6a41f" providerId="ADAL" clId="{E08D73CE-0A19-42AF-8D7A-2209CF9A6A56}" dt="2023-12-12T10:40:53.900" v="1283" actId="207"/>
        <pc:sldMkLst>
          <pc:docMk/>
          <pc:sldMk cId="2628289741" sldId="2147477491"/>
        </pc:sldMkLst>
        <pc:spChg chg="add mod">
          <ac:chgData name="Stéphane Georges" userId="e3c1343e-a10b-48a7-908c-653775e6a41f" providerId="ADAL" clId="{E08D73CE-0A19-42AF-8D7A-2209CF9A6A56}" dt="2023-12-12T10:10:20.112" v="1053" actId="1582"/>
          <ac:spMkLst>
            <pc:docMk/>
            <pc:sldMk cId="2628289741" sldId="2147477491"/>
            <ac:spMk id="2" creationId="{8F0BF2E2-2B31-447E-B691-1175CD89F6EC}"/>
          </ac:spMkLst>
        </pc:spChg>
        <pc:spChg chg="add mod">
          <ac:chgData name="Stéphane Georges" userId="e3c1343e-a10b-48a7-908c-653775e6a41f" providerId="ADAL" clId="{E08D73CE-0A19-42AF-8D7A-2209CF9A6A56}" dt="2023-12-12T10:11:04.841" v="1065" actId="14100"/>
          <ac:spMkLst>
            <pc:docMk/>
            <pc:sldMk cId="2628289741" sldId="2147477491"/>
            <ac:spMk id="3" creationId="{0D34C386-9912-E8D9-47F0-B01E44121802}"/>
          </ac:spMkLst>
        </pc:spChg>
        <pc:spChg chg="add mod">
          <ac:chgData name="Stéphane Georges" userId="e3c1343e-a10b-48a7-908c-653775e6a41f" providerId="ADAL" clId="{E08D73CE-0A19-42AF-8D7A-2209CF9A6A56}" dt="2023-12-12T10:25:04.075" v="1190" actId="688"/>
          <ac:spMkLst>
            <pc:docMk/>
            <pc:sldMk cId="2628289741" sldId="2147477491"/>
            <ac:spMk id="4" creationId="{2F04C21A-3DD6-EEEB-6D6D-F965B259423D}"/>
          </ac:spMkLst>
        </pc:spChg>
        <pc:spChg chg="add del mod">
          <ac:chgData name="Stéphane Georges" userId="e3c1343e-a10b-48a7-908c-653775e6a41f" providerId="ADAL" clId="{E08D73CE-0A19-42AF-8D7A-2209CF9A6A56}" dt="2023-12-12T10:13:24.957" v="1083" actId="478"/>
          <ac:spMkLst>
            <pc:docMk/>
            <pc:sldMk cId="2628289741" sldId="2147477491"/>
            <ac:spMk id="5" creationId="{E6CBB9EB-0958-E615-53F2-7A74603B82D3}"/>
          </ac:spMkLst>
        </pc:spChg>
        <pc:spChg chg="mod">
          <ac:chgData name="Stéphane Georges" userId="e3c1343e-a10b-48a7-908c-653775e6a41f" providerId="ADAL" clId="{E08D73CE-0A19-42AF-8D7A-2209CF9A6A56}" dt="2023-12-12T10:40:03.081" v="1274" actId="207"/>
          <ac:spMkLst>
            <pc:docMk/>
            <pc:sldMk cId="2628289741" sldId="2147477491"/>
            <ac:spMk id="16" creationId="{37616286-C25C-3CD7-6BBA-CAB643800D7E}"/>
          </ac:spMkLst>
        </pc:spChg>
        <pc:spChg chg="del">
          <ac:chgData name="Stéphane Georges" userId="e3c1343e-a10b-48a7-908c-653775e6a41f" providerId="ADAL" clId="{E08D73CE-0A19-42AF-8D7A-2209CF9A6A56}" dt="2023-12-12T09:48:18.905" v="802" actId="478"/>
          <ac:spMkLst>
            <pc:docMk/>
            <pc:sldMk cId="2628289741" sldId="2147477491"/>
            <ac:spMk id="20" creationId="{4F12E4A9-745D-4B95-965A-E6CD2DD68573}"/>
          </ac:spMkLst>
        </pc:spChg>
        <pc:spChg chg="mod">
          <ac:chgData name="Stéphane Georges" userId="e3c1343e-a10b-48a7-908c-653775e6a41f" providerId="ADAL" clId="{E08D73CE-0A19-42AF-8D7A-2209CF9A6A56}" dt="2023-12-12T10:06:26.292" v="1038" actId="20577"/>
          <ac:spMkLst>
            <pc:docMk/>
            <pc:sldMk cId="2628289741" sldId="2147477491"/>
            <ac:spMk id="21" creationId="{AD7A26BB-0540-BFCD-14CB-D0AF305A8FD5}"/>
          </ac:spMkLst>
        </pc:spChg>
        <pc:spChg chg="mod">
          <ac:chgData name="Stéphane Georges" userId="e3c1343e-a10b-48a7-908c-653775e6a41f" providerId="ADAL" clId="{E08D73CE-0A19-42AF-8D7A-2209CF9A6A56}" dt="2023-12-12T09:58:46.693" v="921" actId="20577"/>
          <ac:spMkLst>
            <pc:docMk/>
            <pc:sldMk cId="2628289741" sldId="2147477491"/>
            <ac:spMk id="24" creationId="{E686DA6F-57E8-A802-99BA-1A7C01A638C8}"/>
          </ac:spMkLst>
        </pc:spChg>
        <pc:spChg chg="mod topLvl">
          <ac:chgData name="Stéphane Georges" userId="e3c1343e-a10b-48a7-908c-653775e6a41f" providerId="ADAL" clId="{E08D73CE-0A19-42AF-8D7A-2209CF9A6A56}" dt="2023-12-12T10:40:53.900" v="1283" actId="207"/>
          <ac:spMkLst>
            <pc:docMk/>
            <pc:sldMk cId="2628289741" sldId="2147477491"/>
            <ac:spMk id="25" creationId="{FD0AEBFE-3CDE-98AE-7282-931C6906E4F8}"/>
          </ac:spMkLst>
        </pc:spChg>
        <pc:spChg chg="del mod topLvl">
          <ac:chgData name="Stéphane Georges" userId="e3c1343e-a10b-48a7-908c-653775e6a41f" providerId="ADAL" clId="{E08D73CE-0A19-42AF-8D7A-2209CF9A6A56}" dt="2023-12-12T10:11:20.482" v="1068" actId="478"/>
          <ac:spMkLst>
            <pc:docMk/>
            <pc:sldMk cId="2628289741" sldId="2147477491"/>
            <ac:spMk id="32" creationId="{A3A948F3-185E-5822-06A6-D2939E880028}"/>
          </ac:spMkLst>
        </pc:spChg>
        <pc:spChg chg="del mod topLvl">
          <ac:chgData name="Stéphane Georges" userId="e3c1343e-a10b-48a7-908c-653775e6a41f" providerId="ADAL" clId="{E08D73CE-0A19-42AF-8D7A-2209CF9A6A56}" dt="2023-12-12T10:11:20.482" v="1068" actId="478"/>
          <ac:spMkLst>
            <pc:docMk/>
            <pc:sldMk cId="2628289741" sldId="2147477491"/>
            <ac:spMk id="33" creationId="{16C7C72F-E8B9-B5B8-2E4C-4ADABBA1ED7F}"/>
          </ac:spMkLst>
        </pc:spChg>
        <pc:spChg chg="mod topLvl">
          <ac:chgData name="Stéphane Georges" userId="e3c1343e-a10b-48a7-908c-653775e6a41f" providerId="ADAL" clId="{E08D73CE-0A19-42AF-8D7A-2209CF9A6A56}" dt="2023-12-12T10:08:17.662" v="1039" actId="165"/>
          <ac:spMkLst>
            <pc:docMk/>
            <pc:sldMk cId="2628289741" sldId="2147477491"/>
            <ac:spMk id="34" creationId="{A815B572-A884-97D0-8773-752E34321783}"/>
          </ac:spMkLst>
        </pc:spChg>
        <pc:spChg chg="mod topLvl">
          <ac:chgData name="Stéphane Georges" userId="e3c1343e-a10b-48a7-908c-653775e6a41f" providerId="ADAL" clId="{E08D73CE-0A19-42AF-8D7A-2209CF9A6A56}" dt="2023-12-12T10:08:17.662" v="1039" actId="165"/>
          <ac:spMkLst>
            <pc:docMk/>
            <pc:sldMk cId="2628289741" sldId="2147477491"/>
            <ac:spMk id="35" creationId="{A30295DB-F615-C118-AB02-3C4DB83DB5A7}"/>
          </ac:spMkLst>
        </pc:spChg>
        <pc:spChg chg="del mod topLvl">
          <ac:chgData name="Stéphane Georges" userId="e3c1343e-a10b-48a7-908c-653775e6a41f" providerId="ADAL" clId="{E08D73CE-0A19-42AF-8D7A-2209CF9A6A56}" dt="2023-12-12T10:11:15.496" v="1066" actId="478"/>
          <ac:spMkLst>
            <pc:docMk/>
            <pc:sldMk cId="2628289741" sldId="2147477491"/>
            <ac:spMk id="36" creationId="{8ABB0557-7205-90C9-6F59-BFDFD95FF701}"/>
          </ac:spMkLst>
        </pc:spChg>
        <pc:spChg chg="del mod topLvl">
          <ac:chgData name="Stéphane Georges" userId="e3c1343e-a10b-48a7-908c-653775e6a41f" providerId="ADAL" clId="{E08D73CE-0A19-42AF-8D7A-2209CF9A6A56}" dt="2023-12-12T10:11:15.496" v="1066" actId="478"/>
          <ac:spMkLst>
            <pc:docMk/>
            <pc:sldMk cId="2628289741" sldId="2147477491"/>
            <ac:spMk id="37" creationId="{0348B771-4F17-0E45-215E-9814EF5346D1}"/>
          </ac:spMkLst>
        </pc:spChg>
        <pc:spChg chg="mod topLvl">
          <ac:chgData name="Stéphane Georges" userId="e3c1343e-a10b-48a7-908c-653775e6a41f" providerId="ADAL" clId="{E08D73CE-0A19-42AF-8D7A-2209CF9A6A56}" dt="2023-12-12T10:11:26.223" v="1069" actId="1076"/>
          <ac:spMkLst>
            <pc:docMk/>
            <pc:sldMk cId="2628289741" sldId="2147477491"/>
            <ac:spMk id="38" creationId="{305F4CD5-3EDD-6068-0590-D31D38A5D434}"/>
          </ac:spMkLst>
        </pc:spChg>
        <pc:spChg chg="del mod topLvl">
          <ac:chgData name="Stéphane Georges" userId="e3c1343e-a10b-48a7-908c-653775e6a41f" providerId="ADAL" clId="{E08D73CE-0A19-42AF-8D7A-2209CF9A6A56}" dt="2023-12-12T10:11:17.794" v="1067" actId="478"/>
          <ac:spMkLst>
            <pc:docMk/>
            <pc:sldMk cId="2628289741" sldId="2147477491"/>
            <ac:spMk id="39" creationId="{0C6FCC8E-B94A-DB38-885D-F050267E2FAD}"/>
          </ac:spMkLst>
        </pc:spChg>
        <pc:spChg chg="del mod topLvl">
          <ac:chgData name="Stéphane Georges" userId="e3c1343e-a10b-48a7-908c-653775e6a41f" providerId="ADAL" clId="{E08D73CE-0A19-42AF-8D7A-2209CF9A6A56}" dt="2023-12-12T10:11:17.794" v="1067" actId="478"/>
          <ac:spMkLst>
            <pc:docMk/>
            <pc:sldMk cId="2628289741" sldId="2147477491"/>
            <ac:spMk id="40" creationId="{088BDAB8-8230-E544-8109-5BDA313883C5}"/>
          </ac:spMkLst>
        </pc:spChg>
        <pc:grpChg chg="del">
          <ac:chgData name="Stéphane Georges" userId="e3c1343e-a10b-48a7-908c-653775e6a41f" providerId="ADAL" clId="{E08D73CE-0A19-42AF-8D7A-2209CF9A6A56}" dt="2023-12-12T10:08:17.662" v="1039" actId="165"/>
          <ac:grpSpMkLst>
            <pc:docMk/>
            <pc:sldMk cId="2628289741" sldId="2147477491"/>
            <ac:grpSpMk id="48" creationId="{73C96166-761D-D3B6-4887-F27F35A94180}"/>
          </ac:grpSpMkLst>
        </pc:grpChg>
        <pc:cxnChg chg="mod topLvl">
          <ac:chgData name="Stéphane Georges" userId="e3c1343e-a10b-48a7-908c-653775e6a41f" providerId="ADAL" clId="{E08D73CE-0A19-42AF-8D7A-2209CF9A6A56}" dt="2023-12-12T10:08:17.662" v="1039" actId="165"/>
          <ac:cxnSpMkLst>
            <pc:docMk/>
            <pc:sldMk cId="2628289741" sldId="2147477491"/>
            <ac:cxnSpMk id="26" creationId="{BD258894-3CDC-0A8A-C681-D48C33FD09BF}"/>
          </ac:cxnSpMkLst>
        </pc:cxnChg>
        <pc:cxnChg chg="mod topLvl">
          <ac:chgData name="Stéphane Georges" userId="e3c1343e-a10b-48a7-908c-653775e6a41f" providerId="ADAL" clId="{E08D73CE-0A19-42AF-8D7A-2209CF9A6A56}" dt="2023-12-12T10:08:17.662" v="1039" actId="165"/>
          <ac:cxnSpMkLst>
            <pc:docMk/>
            <pc:sldMk cId="2628289741" sldId="2147477491"/>
            <ac:cxnSpMk id="27" creationId="{09625BAC-B024-52F1-302C-8DAAE17B03BA}"/>
          </ac:cxnSpMkLst>
        </pc:cxnChg>
        <pc:cxnChg chg="mod topLvl">
          <ac:chgData name="Stéphane Georges" userId="e3c1343e-a10b-48a7-908c-653775e6a41f" providerId="ADAL" clId="{E08D73CE-0A19-42AF-8D7A-2209CF9A6A56}" dt="2023-12-12T10:08:17.662" v="1039" actId="165"/>
          <ac:cxnSpMkLst>
            <pc:docMk/>
            <pc:sldMk cId="2628289741" sldId="2147477491"/>
            <ac:cxnSpMk id="28" creationId="{BE4B7788-9ACF-53E6-0213-668EFB9B2BCB}"/>
          </ac:cxnSpMkLst>
        </pc:cxnChg>
        <pc:cxnChg chg="del mod topLvl">
          <ac:chgData name="Stéphane Georges" userId="e3c1343e-a10b-48a7-908c-653775e6a41f" providerId="ADAL" clId="{E08D73CE-0A19-42AF-8D7A-2209CF9A6A56}" dt="2023-12-12T10:08:21.911" v="1040" actId="478"/>
          <ac:cxnSpMkLst>
            <pc:docMk/>
            <pc:sldMk cId="2628289741" sldId="2147477491"/>
            <ac:cxnSpMk id="29" creationId="{B37C07B9-90D6-414A-43BC-F572DC971D55}"/>
          </ac:cxnSpMkLst>
        </pc:cxnChg>
        <pc:cxnChg chg="del mod topLvl">
          <ac:chgData name="Stéphane Georges" userId="e3c1343e-a10b-48a7-908c-653775e6a41f" providerId="ADAL" clId="{E08D73CE-0A19-42AF-8D7A-2209CF9A6A56}" dt="2023-12-12T10:10:28.163" v="1055" actId="478"/>
          <ac:cxnSpMkLst>
            <pc:docMk/>
            <pc:sldMk cId="2628289741" sldId="2147477491"/>
            <ac:cxnSpMk id="30" creationId="{58C06C46-B94B-B287-C1D6-497DA69EED41}"/>
          </ac:cxnSpMkLst>
        </pc:cxnChg>
        <pc:cxnChg chg="del mod topLvl">
          <ac:chgData name="Stéphane Georges" userId="e3c1343e-a10b-48a7-908c-653775e6a41f" providerId="ADAL" clId="{E08D73CE-0A19-42AF-8D7A-2209CF9A6A56}" dt="2023-12-12T10:10:27.275" v="1054" actId="478"/>
          <ac:cxnSpMkLst>
            <pc:docMk/>
            <pc:sldMk cId="2628289741" sldId="2147477491"/>
            <ac:cxnSpMk id="31" creationId="{FEA1EEC1-77C8-C880-E7A5-5A9426270B74}"/>
          </ac:cxnSpMkLst>
        </pc:cxnChg>
      </pc:sldChg>
      <pc:sldChg chg="addSp delSp modSp add mod modNotesTx">
        <pc:chgData name="Stéphane Georges" userId="e3c1343e-a10b-48a7-908c-653775e6a41f" providerId="ADAL" clId="{E08D73CE-0A19-42AF-8D7A-2209CF9A6A56}" dt="2023-12-12T10:40:49.555" v="1282" actId="207"/>
        <pc:sldMkLst>
          <pc:docMk/>
          <pc:sldMk cId="1319129118" sldId="2147477492"/>
        </pc:sldMkLst>
        <pc:spChg chg="del">
          <ac:chgData name="Stéphane Georges" userId="e3c1343e-a10b-48a7-908c-653775e6a41f" providerId="ADAL" clId="{E08D73CE-0A19-42AF-8D7A-2209CF9A6A56}" dt="2023-12-12T10:16:36.523" v="1144" actId="478"/>
          <ac:spMkLst>
            <pc:docMk/>
            <pc:sldMk cId="1319129118" sldId="2147477492"/>
            <ac:spMk id="2" creationId="{8F0BF2E2-2B31-447E-B691-1175CD89F6EC}"/>
          </ac:spMkLst>
        </pc:spChg>
        <pc:spChg chg="del">
          <ac:chgData name="Stéphane Georges" userId="e3c1343e-a10b-48a7-908c-653775e6a41f" providerId="ADAL" clId="{E08D73CE-0A19-42AF-8D7A-2209CF9A6A56}" dt="2023-12-12T10:17:16.560" v="1148" actId="478"/>
          <ac:spMkLst>
            <pc:docMk/>
            <pc:sldMk cId="1319129118" sldId="2147477492"/>
            <ac:spMk id="3" creationId="{0D34C386-9912-E8D9-47F0-B01E44121802}"/>
          </ac:spMkLst>
        </pc:spChg>
        <pc:spChg chg="del">
          <ac:chgData name="Stéphane Georges" userId="e3c1343e-a10b-48a7-908c-653775e6a41f" providerId="ADAL" clId="{E08D73CE-0A19-42AF-8D7A-2209CF9A6A56}" dt="2023-12-12T10:17:15.399" v="1147" actId="478"/>
          <ac:spMkLst>
            <pc:docMk/>
            <pc:sldMk cId="1319129118" sldId="2147477492"/>
            <ac:spMk id="4" creationId="{2F04C21A-3DD6-EEEB-6D6D-F965B259423D}"/>
          </ac:spMkLst>
        </pc:spChg>
        <pc:spChg chg="add del">
          <ac:chgData name="Stéphane Georges" userId="e3c1343e-a10b-48a7-908c-653775e6a41f" providerId="ADAL" clId="{E08D73CE-0A19-42AF-8D7A-2209CF9A6A56}" dt="2023-12-12T10:17:13.702" v="1146" actId="478"/>
          <ac:spMkLst>
            <pc:docMk/>
            <pc:sldMk cId="1319129118" sldId="2147477492"/>
            <ac:spMk id="5" creationId="{311E8298-D1FE-E405-AE54-3D1346B400C2}"/>
          </ac:spMkLst>
        </pc:spChg>
        <pc:spChg chg="add del mod">
          <ac:chgData name="Stéphane Georges" userId="e3c1343e-a10b-48a7-908c-653775e6a41f" providerId="ADAL" clId="{E08D73CE-0A19-42AF-8D7A-2209CF9A6A56}" dt="2023-12-12T10:19:09.471" v="1157" actId="478"/>
          <ac:spMkLst>
            <pc:docMk/>
            <pc:sldMk cId="1319129118" sldId="2147477492"/>
            <ac:spMk id="6" creationId="{B5267542-9B5F-664F-9B3F-A26D7BDFC230}"/>
          </ac:spMkLst>
        </pc:spChg>
        <pc:spChg chg="add del">
          <ac:chgData name="Stéphane Georges" userId="e3c1343e-a10b-48a7-908c-653775e6a41f" providerId="ADAL" clId="{E08D73CE-0A19-42AF-8D7A-2209CF9A6A56}" dt="2023-12-12T10:20:06.435" v="1159" actId="478"/>
          <ac:spMkLst>
            <pc:docMk/>
            <pc:sldMk cId="1319129118" sldId="2147477492"/>
            <ac:spMk id="8" creationId="{562A3A28-C57E-8FDC-5D7A-FC6EC249BE98}"/>
          </ac:spMkLst>
        </pc:spChg>
        <pc:spChg chg="add mod">
          <ac:chgData name="Stéphane Georges" userId="e3c1343e-a10b-48a7-908c-653775e6a41f" providerId="ADAL" clId="{E08D73CE-0A19-42AF-8D7A-2209CF9A6A56}" dt="2023-12-12T10:21:58.270" v="1167" actId="1582"/>
          <ac:spMkLst>
            <pc:docMk/>
            <pc:sldMk cId="1319129118" sldId="2147477492"/>
            <ac:spMk id="9" creationId="{ADACFE20-4658-E762-5ED2-9C65864353EB}"/>
          </ac:spMkLst>
        </pc:spChg>
        <pc:spChg chg="add mod">
          <ac:chgData name="Stéphane Georges" userId="e3c1343e-a10b-48a7-908c-653775e6a41f" providerId="ADAL" clId="{E08D73CE-0A19-42AF-8D7A-2209CF9A6A56}" dt="2023-12-12T10:22:05.166" v="1168" actId="1582"/>
          <ac:spMkLst>
            <pc:docMk/>
            <pc:sldMk cId="1319129118" sldId="2147477492"/>
            <ac:spMk id="10" creationId="{099F1EE0-0CC7-06EB-2D5C-A912D1704FD7}"/>
          </ac:spMkLst>
        </pc:spChg>
        <pc:spChg chg="add mod">
          <ac:chgData name="Stéphane Georges" userId="e3c1343e-a10b-48a7-908c-653775e6a41f" providerId="ADAL" clId="{E08D73CE-0A19-42AF-8D7A-2209CF9A6A56}" dt="2023-12-12T10:22:11.592" v="1169" actId="1582"/>
          <ac:spMkLst>
            <pc:docMk/>
            <pc:sldMk cId="1319129118" sldId="2147477492"/>
            <ac:spMk id="11" creationId="{456B44C0-0847-AC33-3C37-9810078AA8D4}"/>
          </ac:spMkLst>
        </pc:spChg>
        <pc:spChg chg="add mod">
          <ac:chgData name="Stéphane Georges" userId="e3c1343e-a10b-48a7-908c-653775e6a41f" providerId="ADAL" clId="{E08D73CE-0A19-42AF-8D7A-2209CF9A6A56}" dt="2023-12-12T10:23:52.047" v="1178" actId="14100"/>
          <ac:spMkLst>
            <pc:docMk/>
            <pc:sldMk cId="1319129118" sldId="2147477492"/>
            <ac:spMk id="14" creationId="{E9A0C663-8392-2648-023D-B7B1B4AA7E12}"/>
          </ac:spMkLst>
        </pc:spChg>
        <pc:spChg chg="mod">
          <ac:chgData name="Stéphane Georges" userId="e3c1343e-a10b-48a7-908c-653775e6a41f" providerId="ADAL" clId="{E08D73CE-0A19-42AF-8D7A-2209CF9A6A56}" dt="2023-12-12T10:39:38.847" v="1270" actId="207"/>
          <ac:spMkLst>
            <pc:docMk/>
            <pc:sldMk cId="1319129118" sldId="2147477492"/>
            <ac:spMk id="16" creationId="{37616286-C25C-3CD7-6BBA-CAB643800D7E}"/>
          </ac:spMkLst>
        </pc:spChg>
        <pc:spChg chg="del">
          <ac:chgData name="Stéphane Georges" userId="e3c1343e-a10b-48a7-908c-653775e6a41f" providerId="ADAL" clId="{E08D73CE-0A19-42AF-8D7A-2209CF9A6A56}" dt="2023-12-12T10:14:05.287" v="1095" actId="478"/>
          <ac:spMkLst>
            <pc:docMk/>
            <pc:sldMk cId="1319129118" sldId="2147477492"/>
            <ac:spMk id="21" creationId="{AD7A26BB-0540-BFCD-14CB-D0AF305A8FD5}"/>
          </ac:spMkLst>
        </pc:spChg>
        <pc:spChg chg="mod">
          <ac:chgData name="Stéphane Georges" userId="e3c1343e-a10b-48a7-908c-653775e6a41f" providerId="ADAL" clId="{E08D73CE-0A19-42AF-8D7A-2209CF9A6A56}" dt="2023-12-12T10:13:42.102" v="1089" actId="20577"/>
          <ac:spMkLst>
            <pc:docMk/>
            <pc:sldMk cId="1319129118" sldId="2147477492"/>
            <ac:spMk id="24" creationId="{E686DA6F-57E8-A802-99BA-1A7C01A638C8}"/>
          </ac:spMkLst>
        </pc:spChg>
        <pc:spChg chg="mod">
          <ac:chgData name="Stéphane Georges" userId="e3c1343e-a10b-48a7-908c-653775e6a41f" providerId="ADAL" clId="{E08D73CE-0A19-42AF-8D7A-2209CF9A6A56}" dt="2023-12-12T10:40:49.555" v="1282" actId="207"/>
          <ac:spMkLst>
            <pc:docMk/>
            <pc:sldMk cId="1319129118" sldId="2147477492"/>
            <ac:spMk id="25" creationId="{FD0AEBFE-3CDE-98AE-7282-931C6906E4F8}"/>
          </ac:spMkLst>
        </pc:spChg>
        <pc:cxnChg chg="mod">
          <ac:chgData name="Stéphane Georges" userId="e3c1343e-a10b-48a7-908c-653775e6a41f" providerId="ADAL" clId="{E08D73CE-0A19-42AF-8D7A-2209CF9A6A56}" dt="2023-12-12T10:21:39.935" v="1166" actId="14100"/>
          <ac:cxnSpMkLst>
            <pc:docMk/>
            <pc:sldMk cId="1319129118" sldId="2147477492"/>
            <ac:cxnSpMk id="28" creationId="{BE4B7788-9ACF-53E6-0213-668EFB9B2BCB}"/>
          </ac:cxnSpMkLst>
        </pc:cxnChg>
      </pc:sldChg>
      <pc:sldChg chg="addSp delSp modSp add mod delAnim modAnim modNotesTx">
        <pc:chgData name="Stéphane Georges" userId="e3c1343e-a10b-48a7-908c-653775e6a41f" providerId="ADAL" clId="{E08D73CE-0A19-42AF-8D7A-2209CF9A6A56}" dt="2023-12-12T10:41:33.542" v="1286" actId="207"/>
        <pc:sldMkLst>
          <pc:docMk/>
          <pc:sldMk cId="2138781399" sldId="2147477493"/>
        </pc:sldMkLst>
        <pc:spChg chg="del">
          <ac:chgData name="Stéphane Georges" userId="e3c1343e-a10b-48a7-908c-653775e6a41f" providerId="ADAL" clId="{E08D73CE-0A19-42AF-8D7A-2209CF9A6A56}" dt="2023-12-12T10:27:34.197" v="1205" actId="478"/>
          <ac:spMkLst>
            <pc:docMk/>
            <pc:sldMk cId="2138781399" sldId="2147477493"/>
            <ac:spMk id="3" creationId="{AA1FEE6E-78B7-1D56-3B79-BFB3989A2FA5}"/>
          </ac:spMkLst>
        </pc:spChg>
        <pc:spChg chg="del">
          <ac:chgData name="Stéphane Georges" userId="e3c1343e-a10b-48a7-908c-653775e6a41f" providerId="ADAL" clId="{E08D73CE-0A19-42AF-8D7A-2209CF9A6A56}" dt="2023-12-12T10:27:34.197" v="1205" actId="478"/>
          <ac:spMkLst>
            <pc:docMk/>
            <pc:sldMk cId="2138781399" sldId="2147477493"/>
            <ac:spMk id="4" creationId="{DC31EA49-4C58-9341-2783-E365132E3045}"/>
          </ac:spMkLst>
        </pc:spChg>
        <pc:spChg chg="del">
          <ac:chgData name="Stéphane Georges" userId="e3c1343e-a10b-48a7-908c-653775e6a41f" providerId="ADAL" clId="{E08D73CE-0A19-42AF-8D7A-2209CF9A6A56}" dt="2023-12-12T10:27:34.197" v="1205" actId="478"/>
          <ac:spMkLst>
            <pc:docMk/>
            <pc:sldMk cId="2138781399" sldId="2147477493"/>
            <ac:spMk id="14" creationId="{E1BA989D-AEA1-C180-F409-9D53DD72E896}"/>
          </ac:spMkLst>
        </pc:spChg>
        <pc:spChg chg="del">
          <ac:chgData name="Stéphane Georges" userId="e3c1343e-a10b-48a7-908c-653775e6a41f" providerId="ADAL" clId="{E08D73CE-0A19-42AF-8D7A-2209CF9A6A56}" dt="2023-12-12T10:27:34.197" v="1205" actId="478"/>
          <ac:spMkLst>
            <pc:docMk/>
            <pc:sldMk cId="2138781399" sldId="2147477493"/>
            <ac:spMk id="15" creationId="{3E4302FD-96F8-260D-BB5D-9D9DE99B510E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16" creationId="{FE34F993-A9B3-D00D-099D-E658E4EE2AF3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17" creationId="{152274EB-D9F2-B16B-C150-063E99B7737C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18" creationId="{97725978-A515-EBB3-5E8C-9136443A6E1E}"/>
          </ac:spMkLst>
        </pc:spChg>
        <pc:spChg chg="del">
          <ac:chgData name="Stéphane Georges" userId="e3c1343e-a10b-48a7-908c-653775e6a41f" providerId="ADAL" clId="{E08D73CE-0A19-42AF-8D7A-2209CF9A6A56}" dt="2023-12-12T10:27:34.197" v="1205" actId="478"/>
          <ac:spMkLst>
            <pc:docMk/>
            <pc:sldMk cId="2138781399" sldId="2147477493"/>
            <ac:spMk id="19" creationId="{7A542948-5B2C-79EB-72E6-7A54B0D84318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20" creationId="{F8465BBB-1321-7156-9E91-F8B0BDD74025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21" creationId="{CB607E4E-5B14-8295-C286-F80402363B67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22" creationId="{657D2C21-F3D3-4C5B-7472-E4242BEA890E}"/>
          </ac:spMkLst>
        </pc:spChg>
        <pc:spChg chg="mod">
          <ac:chgData name="Stéphane Georges" userId="e3c1343e-a10b-48a7-908c-653775e6a41f" providerId="ADAL" clId="{E08D73CE-0A19-42AF-8D7A-2209CF9A6A56}" dt="2023-12-12T10:27:22.450" v="1204" actId="20577"/>
          <ac:spMkLst>
            <pc:docMk/>
            <pc:sldMk cId="2138781399" sldId="2147477493"/>
            <ac:spMk id="23" creationId="{C2B29F11-F00B-E8FC-C387-BFA5EBDE61C4}"/>
          </ac:spMkLst>
        </pc:spChg>
        <pc:spChg chg="add del mod">
          <ac:chgData name="Stéphane Georges" userId="e3c1343e-a10b-48a7-908c-653775e6a41f" providerId="ADAL" clId="{E08D73CE-0A19-42AF-8D7A-2209CF9A6A56}" dt="2023-12-12T10:30:32.976" v="1265" actId="20577"/>
          <ac:spMkLst>
            <pc:docMk/>
            <pc:sldMk cId="2138781399" sldId="2147477493"/>
            <ac:spMk id="24" creationId="{E686DA6F-57E8-A802-99BA-1A7C01A638C8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25" creationId="{2A7E9F81-6D29-EB0E-A08F-4140BD7D0258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26" creationId="{C0318807-1F6F-D979-99FB-0F37D148602D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32" creationId="{33D107BB-958E-7B69-B6BF-89AB27669631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33" creationId="{FF067EC4-542D-7E90-05F4-98E66891042B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34" creationId="{8BFB648A-33D9-D1C0-2552-F54D62260597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35" creationId="{6344F6A6-AD9E-B142-223F-4E986078D3E7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36" creationId="{FA534E64-FE91-4E01-2F12-CE1BC0EB367B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37" creationId="{82CDDE19-53BD-6DC5-DE71-A7F5652209E6}"/>
          </ac:spMkLst>
        </pc:spChg>
        <pc:spChg chg="add del mod">
          <ac:chgData name="Stéphane Georges" userId="e3c1343e-a10b-48a7-908c-653775e6a41f" providerId="ADAL" clId="{E08D73CE-0A19-42AF-8D7A-2209CF9A6A56}" dt="2023-12-12T10:27:58.669" v="1210" actId="478"/>
          <ac:spMkLst>
            <pc:docMk/>
            <pc:sldMk cId="2138781399" sldId="2147477493"/>
            <ac:spMk id="38" creationId="{03D75AE0-8862-73D4-A231-246343761EA0}"/>
          </ac:spMkLst>
        </pc:spChg>
        <pc:spChg chg="mod topLvl">
          <ac:chgData name="Stéphane Georges" userId="e3c1343e-a10b-48a7-908c-653775e6a41f" providerId="ADAL" clId="{E08D73CE-0A19-42AF-8D7A-2209CF9A6A56}" dt="2023-12-12T10:41:26.252" v="1285" actId="207"/>
          <ac:spMkLst>
            <pc:docMk/>
            <pc:sldMk cId="2138781399" sldId="2147477493"/>
            <ac:spMk id="40" creationId="{12B6C9E2-4B27-19D2-A153-5695459EC5B0}"/>
          </ac:spMkLst>
        </pc:spChg>
        <pc:spChg chg="mod topLvl">
          <ac:chgData name="Stéphane Georges" userId="e3c1343e-a10b-48a7-908c-653775e6a41f" providerId="ADAL" clId="{E08D73CE-0A19-42AF-8D7A-2209CF9A6A56}" dt="2023-12-12T10:29:12.281" v="1223" actId="207"/>
          <ac:spMkLst>
            <pc:docMk/>
            <pc:sldMk cId="2138781399" sldId="2147477493"/>
            <ac:spMk id="41" creationId="{D6801ABD-4C47-FE03-E40E-5FA9368854CF}"/>
          </ac:spMkLst>
        </pc:spChg>
        <pc:spChg chg="mod topLvl">
          <ac:chgData name="Stéphane Georges" userId="e3c1343e-a10b-48a7-908c-653775e6a41f" providerId="ADAL" clId="{E08D73CE-0A19-42AF-8D7A-2209CF9A6A56}" dt="2023-12-12T10:28:59.274" v="1222" actId="255"/>
          <ac:spMkLst>
            <pc:docMk/>
            <pc:sldMk cId="2138781399" sldId="2147477493"/>
            <ac:spMk id="42" creationId="{849E7DF0-6DF7-A820-2E18-B2ECE80EEDB8}"/>
          </ac:spMkLst>
        </pc:spChg>
        <pc:spChg chg="mod topLvl">
          <ac:chgData name="Stéphane Georges" userId="e3c1343e-a10b-48a7-908c-653775e6a41f" providerId="ADAL" clId="{E08D73CE-0A19-42AF-8D7A-2209CF9A6A56}" dt="2023-12-12T10:28:59.274" v="1222" actId="255"/>
          <ac:spMkLst>
            <pc:docMk/>
            <pc:sldMk cId="2138781399" sldId="2147477493"/>
            <ac:spMk id="43" creationId="{42251DDA-32D9-29B5-3AF9-2CF6103171DC}"/>
          </ac:spMkLst>
        </pc:spChg>
        <pc:spChg chg="mod topLvl">
          <ac:chgData name="Stéphane Georges" userId="e3c1343e-a10b-48a7-908c-653775e6a41f" providerId="ADAL" clId="{E08D73CE-0A19-42AF-8D7A-2209CF9A6A56}" dt="2023-12-12T10:28:59.274" v="1222" actId="255"/>
          <ac:spMkLst>
            <pc:docMk/>
            <pc:sldMk cId="2138781399" sldId="2147477493"/>
            <ac:spMk id="44" creationId="{81ECB3AE-E723-AC9A-39E2-9B395647676C}"/>
          </ac:spMkLst>
        </pc:spChg>
        <pc:spChg chg="mod topLvl">
          <ac:chgData name="Stéphane Georges" userId="e3c1343e-a10b-48a7-908c-653775e6a41f" providerId="ADAL" clId="{E08D73CE-0A19-42AF-8D7A-2209CF9A6A56}" dt="2023-12-12T10:28:59.274" v="1222" actId="255"/>
          <ac:spMkLst>
            <pc:docMk/>
            <pc:sldMk cId="2138781399" sldId="2147477493"/>
            <ac:spMk id="45" creationId="{99BCD3B5-B266-A6F1-1C8A-3B75DCD9C1BF}"/>
          </ac:spMkLst>
        </pc:spChg>
        <pc:spChg chg="mod topLvl">
          <ac:chgData name="Stéphane Georges" userId="e3c1343e-a10b-48a7-908c-653775e6a41f" providerId="ADAL" clId="{E08D73CE-0A19-42AF-8D7A-2209CF9A6A56}" dt="2023-12-12T10:28:59.274" v="1222" actId="255"/>
          <ac:spMkLst>
            <pc:docMk/>
            <pc:sldMk cId="2138781399" sldId="2147477493"/>
            <ac:spMk id="46" creationId="{F1BFC08B-D59C-58F9-5B67-7E0B5463FE23}"/>
          </ac:spMkLst>
        </pc:spChg>
        <pc:spChg chg="mod topLvl">
          <ac:chgData name="Stéphane Georges" userId="e3c1343e-a10b-48a7-908c-653775e6a41f" providerId="ADAL" clId="{E08D73CE-0A19-42AF-8D7A-2209CF9A6A56}" dt="2023-12-12T10:28:59.274" v="1222" actId="255"/>
          <ac:spMkLst>
            <pc:docMk/>
            <pc:sldMk cId="2138781399" sldId="2147477493"/>
            <ac:spMk id="47" creationId="{254C321C-BDEF-94E1-DDBF-F19523B36754}"/>
          </ac:spMkLst>
        </pc:spChg>
        <pc:spChg chg="mod topLvl">
          <ac:chgData name="Stéphane Georges" userId="e3c1343e-a10b-48a7-908c-653775e6a41f" providerId="ADAL" clId="{E08D73CE-0A19-42AF-8D7A-2209CF9A6A56}" dt="2023-12-12T10:41:33.542" v="1286" actId="207"/>
          <ac:spMkLst>
            <pc:docMk/>
            <pc:sldMk cId="2138781399" sldId="2147477493"/>
            <ac:spMk id="53" creationId="{AC29B97A-49B3-49D0-0F61-01466CD5C3B5}"/>
          </ac:spMkLst>
        </pc:spChg>
        <pc:spChg chg="mod topLvl">
          <ac:chgData name="Stéphane Georges" userId="e3c1343e-a10b-48a7-908c-653775e6a41f" providerId="ADAL" clId="{E08D73CE-0A19-42AF-8D7A-2209CF9A6A56}" dt="2023-12-12T10:41:33.542" v="1286" actId="207"/>
          <ac:spMkLst>
            <pc:docMk/>
            <pc:sldMk cId="2138781399" sldId="2147477493"/>
            <ac:spMk id="54" creationId="{6A33101B-E2C7-00AE-6606-CC58D3F74C89}"/>
          </ac:spMkLst>
        </pc:spChg>
        <pc:spChg chg="mod topLvl">
          <ac:chgData name="Stéphane Georges" userId="e3c1343e-a10b-48a7-908c-653775e6a41f" providerId="ADAL" clId="{E08D73CE-0A19-42AF-8D7A-2209CF9A6A56}" dt="2023-12-12T10:41:26.252" v="1285" actId="207"/>
          <ac:spMkLst>
            <pc:docMk/>
            <pc:sldMk cId="2138781399" sldId="2147477493"/>
            <ac:spMk id="55" creationId="{C04DD8A2-AF99-F981-3A6F-45A7D3BE083E}"/>
          </ac:spMkLst>
        </pc:spChg>
        <pc:spChg chg="mod topLvl">
          <ac:chgData name="Stéphane Georges" userId="e3c1343e-a10b-48a7-908c-653775e6a41f" providerId="ADAL" clId="{E08D73CE-0A19-42AF-8D7A-2209CF9A6A56}" dt="2023-12-12T10:41:26.252" v="1285" actId="207"/>
          <ac:spMkLst>
            <pc:docMk/>
            <pc:sldMk cId="2138781399" sldId="2147477493"/>
            <ac:spMk id="56" creationId="{C03FC155-1E1D-17EC-9FC4-FEB93A8E6A37}"/>
          </ac:spMkLst>
        </pc:spChg>
        <pc:spChg chg="mod topLvl">
          <ac:chgData name="Stéphane Georges" userId="e3c1343e-a10b-48a7-908c-653775e6a41f" providerId="ADAL" clId="{E08D73CE-0A19-42AF-8D7A-2209CF9A6A56}" dt="2023-12-12T10:41:33.542" v="1286" actId="207"/>
          <ac:spMkLst>
            <pc:docMk/>
            <pc:sldMk cId="2138781399" sldId="2147477493"/>
            <ac:spMk id="57" creationId="{4FD249A2-8D6D-BA58-5409-55231DE142EB}"/>
          </ac:spMkLst>
        </pc:spChg>
        <pc:spChg chg="mod topLvl">
          <ac:chgData name="Stéphane Georges" userId="e3c1343e-a10b-48a7-908c-653775e6a41f" providerId="ADAL" clId="{E08D73CE-0A19-42AF-8D7A-2209CF9A6A56}" dt="2023-12-12T10:41:26.252" v="1285" actId="207"/>
          <ac:spMkLst>
            <pc:docMk/>
            <pc:sldMk cId="2138781399" sldId="2147477493"/>
            <ac:spMk id="58" creationId="{FBA25A58-D429-F7AD-C129-D5D835464FC6}"/>
          </ac:spMkLst>
        </pc:spChg>
        <pc:spChg chg="mod topLvl">
          <ac:chgData name="Stéphane Georges" userId="e3c1343e-a10b-48a7-908c-653775e6a41f" providerId="ADAL" clId="{E08D73CE-0A19-42AF-8D7A-2209CF9A6A56}" dt="2023-12-12T10:41:33.542" v="1286" actId="207"/>
          <ac:spMkLst>
            <pc:docMk/>
            <pc:sldMk cId="2138781399" sldId="2147477493"/>
            <ac:spMk id="59" creationId="{759D1D9F-2C71-2D31-E06F-BF5AEA6059CF}"/>
          </ac:spMkLst>
        </pc:spChg>
        <pc:spChg chg="add mod">
          <ac:chgData name="Stéphane Georges" userId="e3c1343e-a10b-48a7-908c-653775e6a41f" providerId="ADAL" clId="{E08D73CE-0A19-42AF-8D7A-2209CF9A6A56}" dt="2023-12-12T10:29:21.755" v="1225" actId="571"/>
          <ac:spMkLst>
            <pc:docMk/>
            <pc:sldMk cId="2138781399" sldId="2147477493"/>
            <ac:spMk id="60" creationId="{4E0E56E3-35EC-F79B-12F1-8725F071B66F}"/>
          </ac:spMkLst>
        </pc:spChg>
        <pc:spChg chg="add mod">
          <ac:chgData name="Stéphane Georges" userId="e3c1343e-a10b-48a7-908c-653775e6a41f" providerId="ADAL" clId="{E08D73CE-0A19-42AF-8D7A-2209CF9A6A56}" dt="2023-12-12T10:29:21.755" v="1225" actId="571"/>
          <ac:spMkLst>
            <pc:docMk/>
            <pc:sldMk cId="2138781399" sldId="2147477493"/>
            <ac:spMk id="61" creationId="{0D3DCF7D-87E2-22B0-745E-7694BAC58CAE}"/>
          </ac:spMkLst>
        </pc:spChg>
        <pc:grpChg chg="del">
          <ac:chgData name="Stéphane Georges" userId="e3c1343e-a10b-48a7-908c-653775e6a41f" providerId="ADAL" clId="{E08D73CE-0A19-42AF-8D7A-2209CF9A6A56}" dt="2023-12-12T10:27:34.197" v="1205" actId="478"/>
          <ac:grpSpMkLst>
            <pc:docMk/>
            <pc:sldMk cId="2138781399" sldId="2147477493"/>
            <ac:grpSpMk id="13" creationId="{1362DD83-529B-AC29-CD4B-FA346DE0750D}"/>
          </ac:grpSpMkLst>
        </pc:grpChg>
        <pc:grpChg chg="add del mod">
          <ac:chgData name="Stéphane Georges" userId="e3c1343e-a10b-48a7-908c-653775e6a41f" providerId="ADAL" clId="{E08D73CE-0A19-42AF-8D7A-2209CF9A6A56}" dt="2023-12-12T10:28:38.999" v="1219" actId="165"/>
          <ac:grpSpMkLst>
            <pc:docMk/>
            <pc:sldMk cId="2138781399" sldId="2147477493"/>
            <ac:grpSpMk id="39" creationId="{797C3043-F20C-FE4F-E2CF-FD2ACA2ED876}"/>
          </ac:grpSpMkLst>
        </pc:grpChg>
        <pc:picChg chg="del">
          <ac:chgData name="Stéphane Georges" userId="e3c1343e-a10b-48a7-908c-653775e6a41f" providerId="ADAL" clId="{E08D73CE-0A19-42AF-8D7A-2209CF9A6A56}" dt="2023-12-12T10:27:34.197" v="1205" actId="478"/>
          <ac:picMkLst>
            <pc:docMk/>
            <pc:sldMk cId="2138781399" sldId="2147477493"/>
            <ac:picMk id="2" creationId="{016D4B6B-91BB-8881-384A-58031C0A6950}"/>
          </ac:picMkLst>
        </pc:picChg>
        <pc:cxnChg chg="add del mod">
          <ac:chgData name="Stéphane Georges" userId="e3c1343e-a10b-48a7-908c-653775e6a41f" providerId="ADAL" clId="{E08D73CE-0A19-42AF-8D7A-2209CF9A6A56}" dt="2023-12-12T10:27:58.669" v="1210" actId="478"/>
          <ac:cxnSpMkLst>
            <pc:docMk/>
            <pc:sldMk cId="2138781399" sldId="2147477493"/>
            <ac:cxnSpMk id="27" creationId="{689A2E65-83BC-B9C8-F9B3-A5D50FC945E6}"/>
          </ac:cxnSpMkLst>
        </pc:cxnChg>
        <pc:cxnChg chg="add del mod">
          <ac:chgData name="Stéphane Georges" userId="e3c1343e-a10b-48a7-908c-653775e6a41f" providerId="ADAL" clId="{E08D73CE-0A19-42AF-8D7A-2209CF9A6A56}" dt="2023-12-12T10:27:58.669" v="1210" actId="478"/>
          <ac:cxnSpMkLst>
            <pc:docMk/>
            <pc:sldMk cId="2138781399" sldId="2147477493"/>
            <ac:cxnSpMk id="28" creationId="{E6F3E7A0-C507-8D34-E596-B2133383D8EE}"/>
          </ac:cxnSpMkLst>
        </pc:cxnChg>
        <pc:cxnChg chg="add del mod">
          <ac:chgData name="Stéphane Georges" userId="e3c1343e-a10b-48a7-908c-653775e6a41f" providerId="ADAL" clId="{E08D73CE-0A19-42AF-8D7A-2209CF9A6A56}" dt="2023-12-12T10:27:58.669" v="1210" actId="478"/>
          <ac:cxnSpMkLst>
            <pc:docMk/>
            <pc:sldMk cId="2138781399" sldId="2147477493"/>
            <ac:cxnSpMk id="29" creationId="{FBD3E638-C177-354F-870F-6060B4D92821}"/>
          </ac:cxnSpMkLst>
        </pc:cxnChg>
        <pc:cxnChg chg="add del mod">
          <ac:chgData name="Stéphane Georges" userId="e3c1343e-a10b-48a7-908c-653775e6a41f" providerId="ADAL" clId="{E08D73CE-0A19-42AF-8D7A-2209CF9A6A56}" dt="2023-12-12T10:27:58.669" v="1210" actId="478"/>
          <ac:cxnSpMkLst>
            <pc:docMk/>
            <pc:sldMk cId="2138781399" sldId="2147477493"/>
            <ac:cxnSpMk id="30" creationId="{0B6DD00D-D9D8-6FF0-86CB-62512EC7E8BB}"/>
          </ac:cxnSpMkLst>
        </pc:cxnChg>
        <pc:cxnChg chg="add del mod">
          <ac:chgData name="Stéphane Georges" userId="e3c1343e-a10b-48a7-908c-653775e6a41f" providerId="ADAL" clId="{E08D73CE-0A19-42AF-8D7A-2209CF9A6A56}" dt="2023-12-12T10:27:58.669" v="1210" actId="478"/>
          <ac:cxnSpMkLst>
            <pc:docMk/>
            <pc:sldMk cId="2138781399" sldId="2147477493"/>
            <ac:cxnSpMk id="31" creationId="{6731162C-A205-DA39-CF40-019516B861FA}"/>
          </ac:cxnSpMkLst>
        </pc:cxnChg>
        <pc:cxnChg chg="mod topLvl">
          <ac:chgData name="Stéphane Georges" userId="e3c1343e-a10b-48a7-908c-653775e6a41f" providerId="ADAL" clId="{E08D73CE-0A19-42AF-8D7A-2209CF9A6A56}" dt="2023-12-12T10:28:38.999" v="1219" actId="165"/>
          <ac:cxnSpMkLst>
            <pc:docMk/>
            <pc:sldMk cId="2138781399" sldId="2147477493"/>
            <ac:cxnSpMk id="48" creationId="{D74F00C0-8FA5-A59A-58A3-1C7903D71656}"/>
          </ac:cxnSpMkLst>
        </pc:cxnChg>
        <pc:cxnChg chg="mod topLvl">
          <ac:chgData name="Stéphane Georges" userId="e3c1343e-a10b-48a7-908c-653775e6a41f" providerId="ADAL" clId="{E08D73CE-0A19-42AF-8D7A-2209CF9A6A56}" dt="2023-12-12T10:28:38.999" v="1219" actId="165"/>
          <ac:cxnSpMkLst>
            <pc:docMk/>
            <pc:sldMk cId="2138781399" sldId="2147477493"/>
            <ac:cxnSpMk id="49" creationId="{E42BA6C8-30C1-E9EA-7AF8-36200C801BBB}"/>
          </ac:cxnSpMkLst>
        </pc:cxnChg>
        <pc:cxnChg chg="mod topLvl">
          <ac:chgData name="Stéphane Georges" userId="e3c1343e-a10b-48a7-908c-653775e6a41f" providerId="ADAL" clId="{E08D73CE-0A19-42AF-8D7A-2209CF9A6A56}" dt="2023-12-12T10:28:38.999" v="1219" actId="165"/>
          <ac:cxnSpMkLst>
            <pc:docMk/>
            <pc:sldMk cId="2138781399" sldId="2147477493"/>
            <ac:cxnSpMk id="50" creationId="{167CE85D-2C93-CAE2-F187-4365100E6999}"/>
          </ac:cxnSpMkLst>
        </pc:cxnChg>
        <pc:cxnChg chg="mod topLvl">
          <ac:chgData name="Stéphane Georges" userId="e3c1343e-a10b-48a7-908c-653775e6a41f" providerId="ADAL" clId="{E08D73CE-0A19-42AF-8D7A-2209CF9A6A56}" dt="2023-12-12T10:28:38.999" v="1219" actId="165"/>
          <ac:cxnSpMkLst>
            <pc:docMk/>
            <pc:sldMk cId="2138781399" sldId="2147477493"/>
            <ac:cxnSpMk id="51" creationId="{295F0E83-553D-9315-3F2D-E13FD64B8641}"/>
          </ac:cxnSpMkLst>
        </pc:cxnChg>
        <pc:cxnChg chg="mod topLvl">
          <ac:chgData name="Stéphane Georges" userId="e3c1343e-a10b-48a7-908c-653775e6a41f" providerId="ADAL" clId="{E08D73CE-0A19-42AF-8D7A-2209CF9A6A56}" dt="2023-12-12T10:28:38.999" v="1219" actId="165"/>
          <ac:cxnSpMkLst>
            <pc:docMk/>
            <pc:sldMk cId="2138781399" sldId="2147477493"/>
            <ac:cxnSpMk id="52" creationId="{881747D2-2180-9E6F-5ECC-C96C2515DBD8}"/>
          </ac:cxnSpMkLst>
        </pc:cxnChg>
      </pc:sldChg>
      <pc:sldChg chg="add del">
        <pc:chgData name="Stéphane Georges" userId="e3c1343e-a10b-48a7-908c-653775e6a41f" providerId="ADAL" clId="{E08D73CE-0A19-42AF-8D7A-2209CF9A6A56}" dt="2023-12-12T10:47:52.154" v="1399" actId="47"/>
        <pc:sldMkLst>
          <pc:docMk/>
          <pc:sldMk cId="3430572300" sldId="2147477494"/>
        </pc:sldMkLst>
      </pc:sldChg>
      <pc:sldChg chg="add">
        <pc:chgData name="Stéphane Georges" userId="e3c1343e-a10b-48a7-908c-653775e6a41f" providerId="ADAL" clId="{E08D73CE-0A19-42AF-8D7A-2209CF9A6A56}" dt="2023-12-12T10:31:28.655" v="1266"/>
        <pc:sldMkLst>
          <pc:docMk/>
          <pc:sldMk cId="553080511" sldId="2147477495"/>
        </pc:sldMkLst>
      </pc:sldChg>
      <pc:sldChg chg="addSp delSp modSp add mod modAnim modNotesTx">
        <pc:chgData name="Stéphane Georges" userId="e3c1343e-a10b-48a7-908c-653775e6a41f" providerId="ADAL" clId="{E08D73CE-0A19-42AF-8D7A-2209CF9A6A56}" dt="2023-12-12T13:34:11.026" v="1674" actId="20577"/>
        <pc:sldMkLst>
          <pc:docMk/>
          <pc:sldMk cId="72145694" sldId="2147477496"/>
        </pc:sldMkLst>
        <pc:spChg chg="mod">
          <ac:chgData name="Stéphane Georges" userId="e3c1343e-a10b-48a7-908c-653775e6a41f" providerId="ADAL" clId="{E08D73CE-0A19-42AF-8D7A-2209CF9A6A56}" dt="2023-12-12T10:42:34.788" v="1325"/>
          <ac:spMkLst>
            <pc:docMk/>
            <pc:sldMk cId="72145694" sldId="2147477496"/>
            <ac:spMk id="4" creationId="{2AE7A2F5-9E19-3259-2F66-466BC3967FAB}"/>
          </ac:spMkLst>
        </pc:spChg>
        <pc:spChg chg="mod">
          <ac:chgData name="Stéphane Georges" userId="e3c1343e-a10b-48a7-908c-653775e6a41f" providerId="ADAL" clId="{E08D73CE-0A19-42AF-8D7A-2209CF9A6A56}" dt="2023-12-12T10:42:34.788" v="1325"/>
          <ac:spMkLst>
            <pc:docMk/>
            <pc:sldMk cId="72145694" sldId="2147477496"/>
            <ac:spMk id="6" creationId="{E9E4DA95-0A77-2002-1A84-7FEF57E27C13}"/>
          </ac:spMkLst>
        </pc:spChg>
        <pc:spChg chg="mod">
          <ac:chgData name="Stéphane Georges" userId="e3c1343e-a10b-48a7-908c-653775e6a41f" providerId="ADAL" clId="{E08D73CE-0A19-42AF-8D7A-2209CF9A6A56}" dt="2023-12-12T10:42:34.788" v="1325"/>
          <ac:spMkLst>
            <pc:docMk/>
            <pc:sldMk cId="72145694" sldId="2147477496"/>
            <ac:spMk id="7" creationId="{8559F99E-0193-7C54-CF91-2F5A0069B23B}"/>
          </ac:spMkLst>
        </pc:spChg>
        <pc:spChg chg="mod">
          <ac:chgData name="Stéphane Georges" userId="e3c1343e-a10b-48a7-908c-653775e6a41f" providerId="ADAL" clId="{E08D73CE-0A19-42AF-8D7A-2209CF9A6A56}" dt="2023-12-12T10:42:34.788" v="1325"/>
          <ac:spMkLst>
            <pc:docMk/>
            <pc:sldMk cId="72145694" sldId="2147477496"/>
            <ac:spMk id="8" creationId="{1582EF1B-68FE-62E5-1EC4-EBE0A22C5A43}"/>
          </ac:spMkLst>
        </pc:spChg>
        <pc:spChg chg="mod">
          <ac:chgData name="Stéphane Georges" userId="e3c1343e-a10b-48a7-908c-653775e6a41f" providerId="ADAL" clId="{E08D73CE-0A19-42AF-8D7A-2209CF9A6A56}" dt="2023-12-12T10:42:34.788" v="1325"/>
          <ac:spMkLst>
            <pc:docMk/>
            <pc:sldMk cId="72145694" sldId="2147477496"/>
            <ac:spMk id="9" creationId="{0B918615-7E7C-8A7F-2921-9021EE0B4042}"/>
          </ac:spMkLst>
        </pc:spChg>
        <pc:spChg chg="mod">
          <ac:chgData name="Stéphane Georges" userId="e3c1343e-a10b-48a7-908c-653775e6a41f" providerId="ADAL" clId="{E08D73CE-0A19-42AF-8D7A-2209CF9A6A56}" dt="2023-12-12T10:42:34.788" v="1325"/>
          <ac:spMkLst>
            <pc:docMk/>
            <pc:sldMk cId="72145694" sldId="2147477496"/>
            <ac:spMk id="10" creationId="{E9AFC887-3F94-63FD-BB24-0ECD6408C3EF}"/>
          </ac:spMkLst>
        </pc:spChg>
        <pc:spChg chg="mod">
          <ac:chgData name="Stéphane Georges" userId="e3c1343e-a10b-48a7-908c-653775e6a41f" providerId="ADAL" clId="{E08D73CE-0A19-42AF-8D7A-2209CF9A6A56}" dt="2023-12-12T10:42:34.788" v="1325"/>
          <ac:spMkLst>
            <pc:docMk/>
            <pc:sldMk cId="72145694" sldId="2147477496"/>
            <ac:spMk id="11" creationId="{CFAE786C-1C1F-5348-C57A-9C1F0A4F44B7}"/>
          </ac:spMkLst>
        </pc:spChg>
        <pc:spChg chg="add mod">
          <ac:chgData name="Stéphane Georges" userId="e3c1343e-a10b-48a7-908c-653775e6a41f" providerId="ADAL" clId="{E08D73CE-0A19-42AF-8D7A-2209CF9A6A56}" dt="2023-12-12T10:43:30.736" v="1341" actId="164"/>
          <ac:spMkLst>
            <pc:docMk/>
            <pc:sldMk cId="72145694" sldId="2147477496"/>
            <ac:spMk id="12" creationId="{7D808CC3-EFB4-7E1D-9ACA-33D76AA0F536}"/>
          </ac:spMkLst>
        </pc:spChg>
        <pc:spChg chg="add del mod">
          <ac:chgData name="Stéphane Georges" userId="e3c1343e-a10b-48a7-908c-653775e6a41f" providerId="ADAL" clId="{E08D73CE-0A19-42AF-8D7A-2209CF9A6A56}" dt="2023-12-12T10:42:43.307" v="1328" actId="478"/>
          <ac:spMkLst>
            <pc:docMk/>
            <pc:sldMk cId="72145694" sldId="2147477496"/>
            <ac:spMk id="13" creationId="{01F50EE7-D8B9-DCEF-19D0-E724149BB454}"/>
          </ac:spMkLst>
        </pc:spChg>
        <pc:spChg chg="add del mod">
          <ac:chgData name="Stéphane Georges" userId="e3c1343e-a10b-48a7-908c-653775e6a41f" providerId="ADAL" clId="{E08D73CE-0A19-42AF-8D7A-2209CF9A6A56}" dt="2023-12-12T10:42:41.734" v="1327" actId="478"/>
          <ac:spMkLst>
            <pc:docMk/>
            <pc:sldMk cId="72145694" sldId="2147477496"/>
            <ac:spMk id="14" creationId="{9AD93EAF-55DB-63BB-186B-B07425DC62C3}"/>
          </ac:spMkLst>
        </pc:spChg>
        <pc:spChg chg="add del mod">
          <ac:chgData name="Stéphane Georges" userId="e3c1343e-a10b-48a7-908c-653775e6a41f" providerId="ADAL" clId="{E08D73CE-0A19-42AF-8D7A-2209CF9A6A56}" dt="2023-12-12T10:42:40.854" v="1326" actId="478"/>
          <ac:spMkLst>
            <pc:docMk/>
            <pc:sldMk cId="72145694" sldId="2147477496"/>
            <ac:spMk id="15" creationId="{B1051641-3825-69FF-8261-3A0958A4BBB9}"/>
          </ac:spMkLst>
        </pc:spChg>
        <pc:spChg chg="add mod">
          <ac:chgData name="Stéphane Georges" userId="e3c1343e-a10b-48a7-908c-653775e6a41f" providerId="ADAL" clId="{E08D73CE-0A19-42AF-8D7A-2209CF9A6A56}" dt="2023-12-12T13:34:11.026" v="1674" actId="20577"/>
          <ac:spMkLst>
            <pc:docMk/>
            <pc:sldMk cId="72145694" sldId="2147477496"/>
            <ac:spMk id="16" creationId="{D441ECE4-C13B-D14A-F473-6B16CB4CC380}"/>
          </ac:spMkLst>
        </pc:spChg>
        <pc:spChg chg="add mod">
          <ac:chgData name="Stéphane Georges" userId="e3c1343e-a10b-48a7-908c-653775e6a41f" providerId="ADAL" clId="{E08D73CE-0A19-42AF-8D7A-2209CF9A6A56}" dt="2023-12-12T10:47:34.238" v="1398" actId="207"/>
          <ac:spMkLst>
            <pc:docMk/>
            <pc:sldMk cId="72145694" sldId="2147477496"/>
            <ac:spMk id="18" creationId="{8A97D2F3-EB4F-C0D2-9565-AADB8BC953CB}"/>
          </ac:spMkLst>
        </pc:spChg>
        <pc:spChg chg="mod">
          <ac:chgData name="Stéphane Georges" userId="e3c1343e-a10b-48a7-908c-653775e6a41f" providerId="ADAL" clId="{E08D73CE-0A19-42AF-8D7A-2209CF9A6A56}" dt="2023-12-12T10:42:04.682" v="1309" actId="20577"/>
          <ac:spMkLst>
            <pc:docMk/>
            <pc:sldMk cId="72145694" sldId="2147477496"/>
            <ac:spMk id="23" creationId="{C2B29F11-F00B-E8FC-C387-BFA5EBDE61C4}"/>
          </ac:spMkLst>
        </pc:spChg>
        <pc:spChg chg="mod">
          <ac:chgData name="Stéphane Georges" userId="e3c1343e-a10b-48a7-908c-653775e6a41f" providerId="ADAL" clId="{E08D73CE-0A19-42AF-8D7A-2209CF9A6A56}" dt="2023-12-12T10:42:11.548" v="1323" actId="20577"/>
          <ac:spMkLst>
            <pc:docMk/>
            <pc:sldMk cId="72145694" sldId="2147477496"/>
            <ac:spMk id="24" creationId="{E686DA6F-57E8-A802-99BA-1A7C01A638C8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40" creationId="{12B6C9E2-4B27-19D2-A153-5695459EC5B0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41" creationId="{D6801ABD-4C47-FE03-E40E-5FA9368854CF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42" creationId="{849E7DF0-6DF7-A820-2E18-B2ECE80EEDB8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43" creationId="{42251DDA-32D9-29B5-3AF9-2CF6103171DC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44" creationId="{81ECB3AE-E723-AC9A-39E2-9B395647676C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45" creationId="{99BCD3B5-B266-A6F1-1C8A-3B75DCD9C1BF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46" creationId="{F1BFC08B-D59C-58F9-5B67-7E0B5463FE23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47" creationId="{254C321C-BDEF-94E1-DDBF-F19523B36754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53" creationId="{AC29B97A-49B3-49D0-0F61-01466CD5C3B5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54" creationId="{6A33101B-E2C7-00AE-6606-CC58D3F74C89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55" creationId="{C04DD8A2-AF99-F981-3A6F-45A7D3BE083E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56" creationId="{C03FC155-1E1D-17EC-9FC4-FEB93A8E6A37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57" creationId="{4FD249A2-8D6D-BA58-5409-55231DE142EB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58" creationId="{FBA25A58-D429-F7AD-C129-D5D835464FC6}"/>
          </ac:spMkLst>
        </pc:spChg>
        <pc:spChg chg="del">
          <ac:chgData name="Stéphane Georges" userId="e3c1343e-a10b-48a7-908c-653775e6a41f" providerId="ADAL" clId="{E08D73CE-0A19-42AF-8D7A-2209CF9A6A56}" dt="2023-12-12T10:42:16.479" v="1324" actId="478"/>
          <ac:spMkLst>
            <pc:docMk/>
            <pc:sldMk cId="72145694" sldId="2147477496"/>
            <ac:spMk id="59" creationId="{759D1D9F-2C71-2D31-E06F-BF5AEA6059CF}"/>
          </ac:spMkLst>
        </pc:spChg>
        <pc:grpChg chg="add mod">
          <ac:chgData name="Stéphane Georges" userId="e3c1343e-a10b-48a7-908c-653775e6a41f" providerId="ADAL" clId="{E08D73CE-0A19-42AF-8D7A-2209CF9A6A56}" dt="2023-12-12T10:43:30.736" v="1341" actId="164"/>
          <ac:grpSpMkLst>
            <pc:docMk/>
            <pc:sldMk cId="72145694" sldId="2147477496"/>
            <ac:grpSpMk id="3" creationId="{EEA90AAA-4E8B-A2BC-1F9E-6694D826E0B5}"/>
          </ac:grpSpMkLst>
        </pc:grpChg>
        <pc:grpChg chg="add mod">
          <ac:chgData name="Stéphane Georges" userId="e3c1343e-a10b-48a7-908c-653775e6a41f" providerId="ADAL" clId="{E08D73CE-0A19-42AF-8D7A-2209CF9A6A56}" dt="2023-12-12T10:43:40.179" v="1348" actId="1037"/>
          <ac:grpSpMkLst>
            <pc:docMk/>
            <pc:sldMk cId="72145694" sldId="2147477496"/>
            <ac:grpSpMk id="17" creationId="{710EA0CB-2E8C-C1E8-B503-515FA53A9AC4}"/>
          </ac:grpSpMkLst>
        </pc:grpChg>
        <pc:picChg chg="add del mod">
          <ac:chgData name="Stéphane Georges" userId="e3c1343e-a10b-48a7-908c-653775e6a41f" providerId="ADAL" clId="{E08D73CE-0A19-42AF-8D7A-2209CF9A6A56}" dt="2023-12-12T10:43:47.094" v="1349" actId="478"/>
          <ac:picMkLst>
            <pc:docMk/>
            <pc:sldMk cId="72145694" sldId="2147477496"/>
            <ac:picMk id="2" creationId="{4D71C2D8-5B3D-D064-54A8-79AA7356F99A}"/>
          </ac:picMkLst>
        </pc:picChg>
        <pc:picChg chg="mod">
          <ac:chgData name="Stéphane Georges" userId="e3c1343e-a10b-48a7-908c-653775e6a41f" providerId="ADAL" clId="{E08D73CE-0A19-42AF-8D7A-2209CF9A6A56}" dt="2023-12-12T10:42:34.788" v="1325"/>
          <ac:picMkLst>
            <pc:docMk/>
            <pc:sldMk cId="72145694" sldId="2147477496"/>
            <ac:picMk id="5" creationId="{F8119E1D-DD11-3054-983F-2F83D6860A8F}"/>
          </ac:picMkLst>
        </pc:picChg>
        <pc:cxnChg chg="del">
          <ac:chgData name="Stéphane Georges" userId="e3c1343e-a10b-48a7-908c-653775e6a41f" providerId="ADAL" clId="{E08D73CE-0A19-42AF-8D7A-2209CF9A6A56}" dt="2023-12-12T10:42:16.479" v="1324" actId="478"/>
          <ac:cxnSpMkLst>
            <pc:docMk/>
            <pc:sldMk cId="72145694" sldId="2147477496"/>
            <ac:cxnSpMk id="48" creationId="{D74F00C0-8FA5-A59A-58A3-1C7903D71656}"/>
          </ac:cxnSpMkLst>
        </pc:cxnChg>
        <pc:cxnChg chg="del">
          <ac:chgData name="Stéphane Georges" userId="e3c1343e-a10b-48a7-908c-653775e6a41f" providerId="ADAL" clId="{E08D73CE-0A19-42AF-8D7A-2209CF9A6A56}" dt="2023-12-12T10:42:16.479" v="1324" actId="478"/>
          <ac:cxnSpMkLst>
            <pc:docMk/>
            <pc:sldMk cId="72145694" sldId="2147477496"/>
            <ac:cxnSpMk id="49" creationId="{E42BA6C8-30C1-E9EA-7AF8-36200C801BBB}"/>
          </ac:cxnSpMkLst>
        </pc:cxnChg>
        <pc:cxnChg chg="del">
          <ac:chgData name="Stéphane Georges" userId="e3c1343e-a10b-48a7-908c-653775e6a41f" providerId="ADAL" clId="{E08D73CE-0A19-42AF-8D7A-2209CF9A6A56}" dt="2023-12-12T10:42:16.479" v="1324" actId="478"/>
          <ac:cxnSpMkLst>
            <pc:docMk/>
            <pc:sldMk cId="72145694" sldId="2147477496"/>
            <ac:cxnSpMk id="50" creationId="{167CE85D-2C93-CAE2-F187-4365100E6999}"/>
          </ac:cxnSpMkLst>
        </pc:cxnChg>
        <pc:cxnChg chg="del">
          <ac:chgData name="Stéphane Georges" userId="e3c1343e-a10b-48a7-908c-653775e6a41f" providerId="ADAL" clId="{E08D73CE-0A19-42AF-8D7A-2209CF9A6A56}" dt="2023-12-12T10:42:16.479" v="1324" actId="478"/>
          <ac:cxnSpMkLst>
            <pc:docMk/>
            <pc:sldMk cId="72145694" sldId="2147477496"/>
            <ac:cxnSpMk id="51" creationId="{295F0E83-553D-9315-3F2D-E13FD64B8641}"/>
          </ac:cxnSpMkLst>
        </pc:cxnChg>
        <pc:cxnChg chg="del">
          <ac:chgData name="Stéphane Georges" userId="e3c1343e-a10b-48a7-908c-653775e6a41f" providerId="ADAL" clId="{E08D73CE-0A19-42AF-8D7A-2209CF9A6A56}" dt="2023-12-12T10:42:16.479" v="1324" actId="478"/>
          <ac:cxnSpMkLst>
            <pc:docMk/>
            <pc:sldMk cId="72145694" sldId="2147477496"/>
            <ac:cxnSpMk id="52" creationId="{881747D2-2180-9E6F-5ECC-C96C2515DBD8}"/>
          </ac:cxnSpMkLst>
        </pc:cxnChg>
      </pc:sldChg>
      <pc:sldChg chg="add">
        <pc:chgData name="Stéphane Georges" userId="e3c1343e-a10b-48a7-908c-653775e6a41f" providerId="ADAL" clId="{E08D73CE-0A19-42AF-8D7A-2209CF9A6A56}" dt="2023-12-12T10:56:17.835" v="1418"/>
        <pc:sldMkLst>
          <pc:docMk/>
          <pc:sldMk cId="3239629828" sldId="2147477497"/>
        </pc:sldMkLst>
      </pc:sldChg>
      <pc:sldChg chg="add">
        <pc:chgData name="Stéphane Georges" userId="e3c1343e-a10b-48a7-908c-653775e6a41f" providerId="ADAL" clId="{E08D73CE-0A19-42AF-8D7A-2209CF9A6A56}" dt="2023-12-15T08:29:22.694" v="1675"/>
        <pc:sldMkLst>
          <pc:docMk/>
          <pc:sldMk cId="838811140" sldId="2147477498"/>
        </pc:sldMkLst>
      </pc:sldChg>
      <pc:sldChg chg="addSp delSp modSp new mod ord">
        <pc:chgData name="Stéphane Georges" userId="e3c1343e-a10b-48a7-908c-653775e6a41f" providerId="ADAL" clId="{E08D73CE-0A19-42AF-8D7A-2209CF9A6A56}" dt="2023-12-15T08:38:50.708" v="1706"/>
        <pc:sldMkLst>
          <pc:docMk/>
          <pc:sldMk cId="3959038515" sldId="2147477499"/>
        </pc:sldMkLst>
        <pc:spChg chg="del">
          <ac:chgData name="Stéphane Georges" userId="e3c1343e-a10b-48a7-908c-653775e6a41f" providerId="ADAL" clId="{E08D73CE-0A19-42AF-8D7A-2209CF9A6A56}" dt="2023-12-15T08:29:50.497" v="1681" actId="478"/>
          <ac:spMkLst>
            <pc:docMk/>
            <pc:sldMk cId="3959038515" sldId="2147477499"/>
            <ac:spMk id="2" creationId="{E001356D-3F21-A341-4257-BCFA0A274211}"/>
          </ac:spMkLst>
        </pc:spChg>
        <pc:spChg chg="del">
          <ac:chgData name="Stéphane Georges" userId="e3c1343e-a10b-48a7-908c-653775e6a41f" providerId="ADAL" clId="{E08D73CE-0A19-42AF-8D7A-2209CF9A6A56}" dt="2023-12-15T08:29:50.497" v="1681" actId="478"/>
          <ac:spMkLst>
            <pc:docMk/>
            <pc:sldMk cId="3959038515" sldId="2147477499"/>
            <ac:spMk id="3" creationId="{EC7BB775-2236-5D1E-2AAE-79C16DBB7E44}"/>
          </ac:spMkLst>
        </pc:spChg>
        <pc:spChg chg="add del">
          <ac:chgData name="Stéphane Georges" userId="e3c1343e-a10b-48a7-908c-653775e6a41f" providerId="ADAL" clId="{E08D73CE-0A19-42AF-8D7A-2209CF9A6A56}" dt="2023-12-15T08:35:08.244" v="1689"/>
          <ac:spMkLst>
            <pc:docMk/>
            <pc:sldMk cId="3959038515" sldId="2147477499"/>
            <ac:spMk id="4" creationId="{7F368B23-5D34-FC67-4351-4DD222882DC7}"/>
          </ac:spMkLst>
        </pc:spChg>
        <pc:picChg chg="add del mod">
          <ac:chgData name="Stéphane Georges" userId="e3c1343e-a10b-48a7-908c-653775e6a41f" providerId="ADAL" clId="{E08D73CE-0A19-42AF-8D7A-2209CF9A6A56}" dt="2023-12-15T08:32:39.353" v="1686" actId="478"/>
          <ac:picMkLst>
            <pc:docMk/>
            <pc:sldMk cId="3959038515" sldId="2147477499"/>
            <ac:picMk id="1026" creationId="{5A5729D5-2F96-F767-8F5B-853C24D6E1E8}"/>
          </ac:picMkLst>
        </pc:picChg>
        <pc:picChg chg="add del mod">
          <ac:chgData name="Stéphane Georges" userId="e3c1343e-a10b-48a7-908c-653775e6a41f" providerId="ADAL" clId="{E08D73CE-0A19-42AF-8D7A-2209CF9A6A56}" dt="2023-12-15T08:32:39.353" v="1686" actId="478"/>
          <ac:picMkLst>
            <pc:docMk/>
            <pc:sldMk cId="3959038515" sldId="2147477499"/>
            <ac:picMk id="1028" creationId="{F0B25DDA-D262-3F6C-E22C-DB17644B6361}"/>
          </ac:picMkLst>
        </pc:picChg>
        <pc:picChg chg="add del">
          <ac:chgData name="Stéphane Georges" userId="e3c1343e-a10b-48a7-908c-653775e6a41f" providerId="ADAL" clId="{E08D73CE-0A19-42AF-8D7A-2209CF9A6A56}" dt="2023-12-15T08:38:08.202" v="1702" actId="478"/>
          <ac:picMkLst>
            <pc:docMk/>
            <pc:sldMk cId="3959038515" sldId="2147477499"/>
            <ac:picMk id="1030" creationId="{80776D6D-68E4-CD69-BBEB-D4936931DAB5}"/>
          </ac:picMkLst>
        </pc:picChg>
        <pc:picChg chg="add del mod">
          <ac:chgData name="Stéphane Georges" userId="e3c1343e-a10b-48a7-908c-653775e6a41f" providerId="ADAL" clId="{E08D73CE-0A19-42AF-8D7A-2209CF9A6A56}" dt="2023-12-15T08:36:28.042" v="1694" actId="478"/>
          <ac:picMkLst>
            <pc:docMk/>
            <pc:sldMk cId="3959038515" sldId="2147477499"/>
            <ac:picMk id="1034" creationId="{F1D1B980-A6E4-AE64-3F0F-95A5D987D9FA}"/>
          </ac:picMkLst>
        </pc:picChg>
        <pc:picChg chg="add del mod">
          <ac:chgData name="Stéphane Georges" userId="e3c1343e-a10b-48a7-908c-653775e6a41f" providerId="ADAL" clId="{E08D73CE-0A19-42AF-8D7A-2209CF9A6A56}" dt="2023-12-15T08:36:48.856" v="1698" actId="478"/>
          <ac:picMkLst>
            <pc:docMk/>
            <pc:sldMk cId="3959038515" sldId="2147477499"/>
            <ac:picMk id="1036" creationId="{A23CF035-A2E5-E63E-6940-1779F4ECC924}"/>
          </ac:picMkLst>
        </pc:picChg>
        <pc:picChg chg="add del mod">
          <ac:chgData name="Stéphane Georges" userId="e3c1343e-a10b-48a7-908c-653775e6a41f" providerId="ADAL" clId="{E08D73CE-0A19-42AF-8D7A-2209CF9A6A56}" dt="2023-12-15T08:38:21.431" v="1703" actId="478"/>
          <ac:picMkLst>
            <pc:docMk/>
            <pc:sldMk cId="3959038515" sldId="2147477499"/>
            <ac:picMk id="1038" creationId="{5B927614-75C6-A8B7-55C2-0E9596C0DB1E}"/>
          </ac:picMkLst>
        </pc:picChg>
        <pc:picChg chg="add del">
          <ac:chgData name="Stéphane Georges" userId="e3c1343e-a10b-48a7-908c-653775e6a41f" providerId="ADAL" clId="{E08D73CE-0A19-42AF-8D7A-2209CF9A6A56}" dt="2023-12-15T08:38:43.586" v="1705" actId="478"/>
          <ac:picMkLst>
            <pc:docMk/>
            <pc:sldMk cId="3959038515" sldId="2147477499"/>
            <ac:picMk id="1040" creationId="{B5EB41B4-0C76-A219-1415-1343CA86DA8D}"/>
          </ac:picMkLst>
        </pc:picChg>
        <pc:picChg chg="add">
          <ac:chgData name="Stéphane Georges" userId="e3c1343e-a10b-48a7-908c-653775e6a41f" providerId="ADAL" clId="{E08D73CE-0A19-42AF-8D7A-2209CF9A6A56}" dt="2023-12-15T08:38:50.708" v="1706"/>
          <ac:picMkLst>
            <pc:docMk/>
            <pc:sldMk cId="3959038515" sldId="2147477499"/>
            <ac:picMk id="1042" creationId="{62586F8D-9BC7-4F4E-7C2E-B6B54AF65C4F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ags" Target="../tags/tag17.xml"/><Relationship Id="rId1" Type="http://schemas.openxmlformats.org/officeDocument/2006/relationships/theme" Target="../theme/theme4.xml"/><Relationship Id="rId4" Type="http://schemas.openxmlformats.org/officeDocument/2006/relationships/image" Target="../media/image9.sv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1A56FA-0DF4-15B7-A216-DB01CF5CEB6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E34E3-7E5C-436A-9E6D-2FFC8FFCFCBF}" type="datetimeFigureOut">
              <a:rPr lang="en-US" smtClean="0">
                <a:latin typeface="Anova Light" panose="020B0403020203020204" pitchFamily="34" charset="0"/>
              </a:rPr>
              <a:t>1/23/2024</a:t>
            </a:fld>
            <a:endParaRPr lang="en-US" dirty="0">
              <a:latin typeface="Anova Light" panose="020B04030202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52EC1A-046B-DC8F-4AAC-4BB03667CC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4EF46A2-9381-4C51-8277-3C7F2938E9F9}" type="slidenum">
              <a:rPr lang="en-US" smtClean="0">
                <a:latin typeface="Anova Light" panose="020B0403020203020204" pitchFamily="34" charset="0"/>
              </a:rPr>
              <a:pPr algn="l"/>
              <a:t>‹N°›</a:t>
            </a:fld>
            <a:endParaRPr lang="en-US" dirty="0">
              <a:latin typeface="Anova Light" panose="020B0403020203020204" pitchFamily="34" charset="0"/>
            </a:endParaRP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A8A3785-BF0E-6C8B-8B7B-0521D7696A29}"/>
              </a:ext>
            </a:extLst>
          </p:cNvPr>
          <p:cNvSpPr txBox="1"/>
          <p:nvPr/>
        </p:nvSpPr>
        <p:spPr>
          <a:xfrm>
            <a:off x="685800" y="8879554"/>
            <a:ext cx="2514600" cy="169277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nova Light" panose="020B0403020203020204" pitchFamily="34" charset="0"/>
                <a:ea typeface="Anova Bold" panose="020B0703020203020204" pitchFamily="34" charset="0"/>
                <a:cs typeface="Anova Light" panose="020B0403020203020204" pitchFamily="34" charset="0"/>
              </a:rPr>
              <a:t>Copyright © SAS Institute Inc. All rights reserved.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3F6C63C1-B02C-0586-DDA1-7B0EB003F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992336" y="8788172"/>
            <a:ext cx="627951" cy="26065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FDEF6B2A-6211-F846-C47F-DC10CAA8C891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>
                <a:solidFill>
                  <a:schemeClr val="accent4"/>
                </a:solidFill>
                <a:latin typeface="Anova Light" panose="020B0403020203020204" pitchFamily="34" charset="0"/>
              </a:rPr>
              <a:t>sas.com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2689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solidFill>
                  <a:schemeClr val="tx1"/>
                </a:solidFill>
                <a:latin typeface="Anova Light" panose="020B0403020203020204" pitchFamily="34" charset="0"/>
              </a:defRPr>
            </a:lvl1pPr>
          </a:lstStyle>
          <a:p>
            <a:fld id="{D46682E9-A1D3-F04F-A14F-ABAA4D2618F2}" type="datetimeFigureOut">
              <a:rPr lang="en-US" smtClean="0"/>
              <a:pPr/>
              <a:t>1/23/2024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CFAEC8D7-15A6-6F9F-E0B7-CB248431A52A}"/>
              </a:ext>
            </a:extLst>
          </p:cNvPr>
          <p:cNvSpPr txBox="1"/>
          <p:nvPr/>
        </p:nvSpPr>
        <p:spPr>
          <a:xfrm>
            <a:off x="685800" y="8879554"/>
            <a:ext cx="2514600" cy="169277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nova Light" panose="020B0403020203020204" pitchFamily="34" charset="0"/>
                <a:ea typeface="Anova Bold" panose="020B0703020203020204" pitchFamily="34" charset="0"/>
                <a:cs typeface="Anova Light" panose="020B0403020203020204" pitchFamily="34" charset="0"/>
              </a:rPr>
              <a:t>Copyright © SAS Institute Inc. All rights reserved.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DE3AD8C-AE96-943C-8DAF-3D5594863A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0" y="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solidFill>
                  <a:schemeClr val="tx1"/>
                </a:solidFill>
                <a:latin typeface="Anova Light" panose="020B0403020203020204" pitchFamily="34" charset="0"/>
              </a:defRPr>
            </a:lvl1pPr>
          </a:lstStyle>
          <a:p>
            <a:pPr algn="l"/>
            <a:fld id="{C4EF46A2-9381-4C51-8277-3C7F2938E9F9}" type="slidenum">
              <a:rPr lang="en-US" smtClean="0"/>
              <a:pPr algn="l"/>
              <a:t>‹N°›</a:t>
            </a:fld>
            <a:endParaRPr lang="en-US" dirty="0"/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D7A2D390-EEAD-C632-F276-85D15BA57F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992336" y="8788172"/>
            <a:ext cx="627951" cy="26065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F607DE50-086C-7432-5C71-ADF401D86D53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>
                <a:solidFill>
                  <a:schemeClr val="tx1"/>
                </a:solidFill>
                <a:latin typeface="Anova Light" panose="020B0403020203020204" pitchFamily="34" charset="0"/>
              </a:rPr>
              <a:t>sas.com</a:t>
            </a:r>
          </a:p>
        </p:txBody>
      </p:sp>
    </p:spTree>
    <p:extLst>
      <p:ext uri="{BB962C8B-B14F-4D97-AF65-F5344CB8AC3E}">
        <p14:creationId xmlns:p14="http://schemas.microsoft.com/office/powerpoint/2010/main" val="3625376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3429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2400" b="0" i="0" kern="1200">
        <a:solidFill>
          <a:schemeClr val="tx1"/>
        </a:solidFill>
        <a:latin typeface="+mn-lt"/>
        <a:ea typeface="+mn-ea"/>
        <a:cs typeface="+mn-cs"/>
      </a:defRPr>
    </a:lvl1pPr>
    <a:lvl2pPr marL="12573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–"/>
      <a:defRPr sz="2000" b="0" i="0" kern="1200">
        <a:solidFill>
          <a:schemeClr val="tx1"/>
        </a:solidFill>
        <a:latin typeface="+mn-lt"/>
        <a:ea typeface="+mn-ea"/>
        <a:cs typeface="+mn-cs"/>
      </a:defRPr>
    </a:lvl2pPr>
    <a:lvl3pPr marL="21717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1800" b="0" i="0" kern="1200">
        <a:solidFill>
          <a:schemeClr val="tx1"/>
        </a:solidFill>
        <a:latin typeface="+mn-lt"/>
        <a:ea typeface="+mn-ea"/>
        <a:cs typeface="+mn-cs"/>
      </a:defRPr>
    </a:lvl3pPr>
    <a:lvl4pPr marL="30861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–"/>
      <a:defRPr sz="1600" b="0" i="0" kern="1200">
        <a:solidFill>
          <a:schemeClr val="tx1"/>
        </a:solidFill>
        <a:latin typeface="+mn-lt"/>
        <a:ea typeface="+mn-ea"/>
        <a:cs typeface="+mn-cs"/>
      </a:defRPr>
    </a:lvl4pPr>
    <a:lvl5pPr marL="40005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1400" b="0" i="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/>
            <a:fld id="{C4EF46A2-9381-4C51-8277-3C7F2938E9F9}" type="slidenum">
              <a:rPr lang="en-US" smtClean="0"/>
              <a:pPr algn="l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42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0B9AA-FE04-3545-A920-6CD800FEE8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22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0B9AA-FE04-3545-A920-6CD800FEE8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13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0B9AA-FE04-3545-A920-6CD800FEE8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13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0B9AA-FE04-3545-A920-6CD800FEE8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55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0B9AA-FE04-3545-A920-6CD800FEE8E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21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JMP - Cover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263F5D-D24A-310A-0524-1C3A651712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0" r="3408" b="5721"/>
          <a:stretch/>
        </p:blipFill>
        <p:spPr>
          <a:xfrm>
            <a:off x="1140921" y="0"/>
            <a:ext cx="17147079" cy="7756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1FD6A3-53F9-5AA7-7099-CFD8CF29E4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99540" y="8250558"/>
            <a:ext cx="3731160" cy="1119348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B679E91-B2F1-7013-ED34-D7763B6530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1" y="2616486"/>
            <a:ext cx="15778269" cy="1292662"/>
          </a:xfrm>
          <a:prstGeom prst="rect">
            <a:avLst/>
          </a:prstGeom>
        </p:spPr>
        <p:txBody>
          <a:bodyPr vert="horz" wrap="square" lIns="0" tIns="0" rIns="0" bIns="182880" rtlCol="0" anchor="b" anchorCtr="0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72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Add Slideshow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A390F57-72E5-BAC5-624C-175BE96B85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2431" y="3909148"/>
            <a:ext cx="15778269" cy="92333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4800">
                <a:solidFill>
                  <a:schemeClr val="tx1"/>
                </a:solidFill>
              </a:defRPr>
            </a:lvl1pPr>
            <a:lvl2pPr marL="365760" indent="0">
              <a:buNone/>
              <a:defRPr>
                <a:solidFill>
                  <a:schemeClr val="accent3"/>
                </a:solidFill>
              </a:defRPr>
            </a:lvl2pPr>
            <a:lvl3pPr marL="731520" indent="0">
              <a:buNone/>
              <a:defRPr>
                <a:solidFill>
                  <a:schemeClr val="accent3"/>
                </a:solidFill>
              </a:defRPr>
            </a:lvl3pPr>
            <a:lvl4pPr marL="2057400" indent="0">
              <a:buNone/>
              <a:defRPr>
                <a:solidFill>
                  <a:schemeClr val="accent3"/>
                </a:solidFill>
              </a:defRPr>
            </a:lvl4pPr>
            <a:lvl5pPr marL="2743200" indent="0">
              <a:buNone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Add Slideshow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0273A50-3E84-0E24-0D4A-64F939D590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2432" y="8276977"/>
            <a:ext cx="11529713" cy="1057522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800">
                <a:solidFill>
                  <a:schemeClr val="tx1"/>
                </a:solidFill>
              </a:defRPr>
            </a:lvl1pPr>
            <a:lvl2pPr marL="365760" indent="0">
              <a:buNone/>
              <a:defRPr sz="2200">
                <a:solidFill>
                  <a:schemeClr val="accent3"/>
                </a:solidFill>
              </a:defRPr>
            </a:lvl2pPr>
            <a:lvl3pPr marL="731520" indent="0">
              <a:buNone/>
              <a:defRPr sz="2100">
                <a:solidFill>
                  <a:schemeClr val="accent3"/>
                </a:solidFill>
              </a:defRPr>
            </a:lvl3pPr>
            <a:lvl4pPr marL="2057400" indent="0">
              <a:buNone/>
              <a:defRPr sz="2000">
                <a:solidFill>
                  <a:schemeClr val="accent3"/>
                </a:solidFill>
              </a:defRPr>
            </a:lvl4pPr>
            <a:lvl5pPr marL="2743200" indent="0">
              <a:buNone/>
              <a:defRPr sz="20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Add Presenter Info</a:t>
            </a: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F487846-7C90-09E0-AF50-CA2DB82BFEFD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908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P -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40EF35-062A-4CF7-B99A-D6EF688F37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208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4E85CBA-188F-58DF-65B2-BD90C57AB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2400300"/>
            <a:ext cx="15773400" cy="6444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/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71ABFD-7D9E-8B81-8F10-AD3B259CD5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739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37A3D09-8DDB-0D78-49A3-63D553286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299" y="2400300"/>
            <a:ext cx="7741846" cy="6444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EB0C531-8D77-DB91-D733-89B75593C437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9288856" y="2400300"/>
            <a:ext cx="7741848" cy="6444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/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28E5A1D-0F7C-C89E-926C-359A1E6C4B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108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JMP - 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3230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MP -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40EF35-062A-4CF7-B99A-D6EF688F37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591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MP - 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97670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MP - 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36577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Hihglight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A3E413B7-34CE-5E55-670D-E6FC7CAF0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3196" y="2096512"/>
            <a:ext cx="15141608" cy="6093976"/>
          </a:xfrm>
        </p:spPr>
        <p:txBody>
          <a:bodyPr vert="horz" wrap="square" lIns="0" tIns="0" rIns="0" bIns="0" rtlCol="0" anchor="ctr" anchorCtr="0">
            <a:spAutoFit/>
          </a:bodyPr>
          <a:lstStyle>
            <a:lvl1pPr algn="ctr">
              <a:defRPr lang="en-US" sz="8800" dirty="0">
                <a:solidFill>
                  <a:schemeClr val="bg2"/>
                </a:solidFill>
                <a:latin typeface="+mn-lt"/>
              </a:defRPr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008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Product 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4AEDDF-B36D-D988-631F-3B35B4D40E7B}"/>
              </a:ext>
            </a:extLst>
          </p:cNvPr>
          <p:cNvSpPr/>
          <p:nvPr userDrawn="1"/>
        </p:nvSpPr>
        <p:spPr>
          <a:xfrm>
            <a:off x="2201091" y="7383606"/>
            <a:ext cx="13885815" cy="1615827"/>
          </a:xfrm>
          <a:prstGeom prst="rect">
            <a:avLst/>
          </a:prstGeom>
        </p:spPr>
        <p:txBody>
          <a:bodyPr wrap="square" lIns="137160" tIns="68580" rIns="137160" bIns="6858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dirty="0"/>
              <a:t>Click to add text</a:t>
            </a:r>
          </a:p>
          <a:p>
            <a:pPr algn="ctr"/>
            <a:endParaRPr lang="en-US" sz="4800" dirty="0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142F91F0-105A-134F-5F9D-3BE010E253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5620" y="1287567"/>
            <a:ext cx="15176757" cy="5803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053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JMP - Blue Highlight Statement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9FA281E-D72A-4667-DBF5-E7ABC1D37943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bg1"/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28559FED-8FA9-57CB-BF77-83A257DF56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EB41458-8128-38ED-3F33-2A63779DDE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8288000" cy="7090755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3B30E81-57AF-3114-5AD3-D68591B24F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2538" y="7692773"/>
            <a:ext cx="14933612" cy="1560562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724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JMP - Closing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472881-E0BA-7F50-5A98-2D32BBAEABC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2726" y="3952118"/>
            <a:ext cx="7942547" cy="23827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D48039-CBC1-69DC-D5C9-6DCBAB8520E0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9458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6F060396-EEE3-A20F-EF3B-666AF65526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/>
          <a:p>
            <a:r>
              <a:rPr lang="en-US" dirty="0"/>
              <a:t>Click to Add Slide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05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Layout" Target="../slideLayouts/slideLayout11.xml"/><Relationship Id="rId7" Type="http://schemas.openxmlformats.org/officeDocument/2006/relationships/tags" Target="../tags/tag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432" y="2400300"/>
            <a:ext cx="15773400" cy="68651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2432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Add Slide Title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8E6ABC84-417B-6DFE-AC8C-04CF1F19FBA9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1A52BCD0-C669-F30C-BEDF-5B0B3BF1BCC0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</p:spTree>
    <p:custDataLst>
      <p:tags r:id="rId10"/>
    </p:custDataLst>
    <p:extLst>
      <p:ext uri="{BB962C8B-B14F-4D97-AF65-F5344CB8AC3E}">
        <p14:creationId xmlns:p14="http://schemas.microsoft.com/office/powerpoint/2010/main" val="51996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70" r:id="rId4"/>
    <p:sldLayoutId id="2147483871" r:id="rId5"/>
    <p:sldLayoutId id="2147483872" r:id="rId6"/>
    <p:sldLayoutId id="2147483873" r:id="rId7"/>
    <p:sldLayoutId id="2147483863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svg="http://schemas.microsoft.com/office/drawing/2016/SVG/main" xmlns:a14="http://schemas.microsoft.com/office/drawing/2010/main" xmlns:a16="http://schemas.microsoft.com/office/drawing/2014/main">
      <p:transition spd="med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56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3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–"/>
        <a:defRPr sz="28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8DBA1A5-F11E-586C-AE20-3947111EA4AC}"/>
              </a:ext>
            </a:extLst>
          </p:cNvPr>
          <p:cNvSpPr/>
          <p:nvPr userDrawn="1"/>
        </p:nvSpPr>
        <p:spPr>
          <a:xfrm>
            <a:off x="16477128" y="9143999"/>
            <a:ext cx="1810872" cy="11430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C7363F-AF69-28E6-1F57-D691A99669F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9143999"/>
            <a:ext cx="16477128" cy="114300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432" y="2400300"/>
            <a:ext cx="15773400" cy="6444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2432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Add Slide Title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16FACEF-10C6-6BB8-EE57-ACF39B01B1D3}"/>
              </a:ext>
            </a:extLst>
          </p:cNvPr>
          <p:cNvSpPr txBox="1"/>
          <p:nvPr userDrawn="1"/>
        </p:nvSpPr>
        <p:spPr>
          <a:xfrm>
            <a:off x="1252432" y="9316082"/>
            <a:ext cx="8588993" cy="584775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3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Anova Bold" panose="020B0703020203020204" pitchFamily="34" charset="0"/>
                <a:cs typeface="Anova Light" panose="020B0403020203020204" pitchFamily="34" charset="0"/>
              </a:rPr>
              <a:t>CONFIDENTIAL — DO NOT DISCLOSE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73378641-98C0-74B8-EDAB-E5E4E2EEB661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 dirty="0">
                <a:solidFill>
                  <a:schemeClr val="bg1"/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D99EFA4D-54F1-7A34-A1B2-9889DFC375D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</p:spTree>
    <p:custDataLst>
      <p:tags r:id="rId7"/>
    </p:custDataLst>
    <p:extLst>
      <p:ext uri="{BB962C8B-B14F-4D97-AF65-F5344CB8AC3E}">
        <p14:creationId xmlns:p14="http://schemas.microsoft.com/office/powerpoint/2010/main" val="239821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5600" b="1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3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–"/>
        <a:defRPr sz="28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tm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tmp"/><Relationship Id="rId4" Type="http://schemas.openxmlformats.org/officeDocument/2006/relationships/image" Target="../media/image15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mp"/><Relationship Id="rId3" Type="http://schemas.openxmlformats.org/officeDocument/2006/relationships/image" Target="../media/image18.png"/><Relationship Id="rId7" Type="http://schemas.openxmlformats.org/officeDocument/2006/relationships/image" Target="../media/image22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tmp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tm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860CB-BBC8-8047-9B30-FCF5D833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1" y="1508491"/>
            <a:ext cx="15778269" cy="2400657"/>
          </a:xfrm>
        </p:spPr>
        <p:txBody>
          <a:bodyPr/>
          <a:lstStyle/>
          <a:p>
            <a:r>
              <a:rPr lang="en-US" dirty="0" err="1">
                <a:solidFill>
                  <a:srgbClr val="0378CD"/>
                </a:solidFill>
              </a:rPr>
              <a:t>Importez</a:t>
            </a:r>
            <a:r>
              <a:rPr lang="en-US" dirty="0"/>
              <a:t>, </a:t>
            </a:r>
            <a:r>
              <a:rPr lang="en-US" dirty="0" err="1"/>
              <a:t>consolidez</a:t>
            </a:r>
            <a:r>
              <a:rPr lang="en-US" dirty="0"/>
              <a:t> et </a:t>
            </a:r>
            <a:r>
              <a:rPr lang="en-US" dirty="0" err="1"/>
              <a:t>maximisez</a:t>
            </a:r>
            <a:r>
              <a:rPr lang="en-US" dirty="0"/>
              <a:t> la </a:t>
            </a:r>
            <a:r>
              <a:rPr lang="en-US" dirty="0" err="1"/>
              <a:t>valeur</a:t>
            </a:r>
            <a:r>
              <a:rPr lang="en-US" dirty="0"/>
              <a:t> de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données</a:t>
            </a:r>
            <a:endParaRPr lang="en-US" dirty="0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1BBFE-E5E0-AD1A-631E-77B5BCB459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Mastering JMP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B131968-ED46-FDC5-A499-B44F8DA465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05943" y="7315200"/>
            <a:ext cx="7242628" cy="2019299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+mj-lt"/>
              </a:rPr>
              <a:t>Stéphane GEORGES</a:t>
            </a:r>
          </a:p>
          <a:p>
            <a:r>
              <a:rPr lang="en-US" dirty="0"/>
              <a:t>JMP Sr. Systems Engineer</a:t>
            </a:r>
          </a:p>
          <a:p>
            <a:r>
              <a:rPr lang="en-US" b="0" dirty="0">
                <a:cs typeface="Segoe UI" panose="020B0502040204020203" pitchFamily="34" charset="0"/>
                <a:sym typeface="Wingdings" panose="05000000000000000000" pitchFamily="2" charset="2"/>
              </a:rPr>
              <a:t>s</a:t>
            </a:r>
            <a:r>
              <a:rPr lang="en-US" b="0" dirty="0">
                <a:cs typeface="Segoe UI" panose="020B0502040204020203" pitchFamily="34" charset="0"/>
              </a:rPr>
              <a:t>tephane.georges@jmp.com</a:t>
            </a:r>
          </a:p>
          <a:p>
            <a:r>
              <a:rPr lang="en-US" b="0" dirty="0">
                <a:cs typeface="Segoe UI" panose="020B0502040204020203" pitchFamily="34" charset="0"/>
              </a:rPr>
              <a:t>linkedin.com/in/</a:t>
            </a:r>
            <a:r>
              <a:rPr lang="en-US" b="0" dirty="0" err="1">
                <a:cs typeface="Segoe UI" panose="020B0502040204020203" pitchFamily="34" charset="0"/>
              </a:rPr>
              <a:t>stephanegeorges</a:t>
            </a:r>
            <a:r>
              <a:rPr lang="en-US" b="0" dirty="0">
                <a:cs typeface="Segoe UI" panose="020B0502040204020203" pitchFamily="34" charset="0"/>
              </a:rPr>
              <a:t>/</a:t>
            </a:r>
            <a:endParaRPr lang="en-US" dirty="0"/>
          </a:p>
        </p:txBody>
      </p:sp>
      <p:pic>
        <p:nvPicPr>
          <p:cNvPr id="5" name="Image 4" descr="Une image contenant personne, Visage humain, arbre, plein air&#10;&#10;Description générée automatiquement">
            <a:extLst>
              <a:ext uri="{FF2B5EF4-FFF2-40B4-BE49-F238E27FC236}">
                <a16:creationId xmlns:a16="http://schemas.microsoft.com/office/drawing/2014/main" id="{3443BF52-7C6A-BA00-059B-001B0BF815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2" r="8689"/>
          <a:stretch/>
        </p:blipFill>
        <p:spPr>
          <a:xfrm>
            <a:off x="1252431" y="7315200"/>
            <a:ext cx="2569030" cy="214811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3881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C2B29F11-F00B-E8FC-C387-BFA5EBDE61C4}"/>
              </a:ext>
            </a:extLst>
          </p:cNvPr>
          <p:cNvSpPr txBox="1">
            <a:spLocks/>
          </p:cNvSpPr>
          <p:nvPr/>
        </p:nvSpPr>
        <p:spPr>
          <a:xfrm>
            <a:off x="1252432" y="710304"/>
            <a:ext cx="15773400" cy="77559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00" b="1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Les </a:t>
            </a:r>
            <a:r>
              <a:rPr lang="en-US" dirty="0" err="1"/>
              <a:t>Prochains</a:t>
            </a:r>
            <a:r>
              <a:rPr lang="en-US" dirty="0"/>
              <a:t> Mastering JMP</a:t>
            </a:r>
          </a:p>
        </p:txBody>
      </p:sp>
      <p:pic>
        <p:nvPicPr>
          <p:cNvPr id="3" name="Image 2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BF9849B6-60DC-20DB-FFC8-987D472B8B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771"/>
          <a:stretch/>
        </p:blipFill>
        <p:spPr>
          <a:xfrm>
            <a:off x="1252432" y="3339043"/>
            <a:ext cx="10504139" cy="224671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C53D9E8-3CF8-C1B9-A1EE-EB28A9CB29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2536"/>
            <a:ext cx="18288000" cy="1119872"/>
          </a:xfrm>
          <a:prstGeom prst="rect">
            <a:avLst/>
          </a:prstGeom>
        </p:spPr>
      </p:pic>
      <p:pic>
        <p:nvPicPr>
          <p:cNvPr id="6" name="Image 5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45727A1D-6B3A-D1A6-F030-C8B1C8B9D5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8"/>
          <a:stretch/>
        </p:blipFill>
        <p:spPr>
          <a:xfrm>
            <a:off x="1252431" y="5585756"/>
            <a:ext cx="11161516" cy="39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1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>
            <a:extLst>
              <a:ext uri="{FF2B5EF4-FFF2-40B4-BE49-F238E27FC236}">
                <a16:creationId xmlns:a16="http://schemas.microsoft.com/office/drawing/2014/main" id="{62586F8D-9BC7-4F4E-7C2E-B6B54AF65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03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C2B29F11-F00B-E8FC-C387-BFA5EBDE61C4}"/>
              </a:ext>
            </a:extLst>
          </p:cNvPr>
          <p:cNvSpPr txBox="1">
            <a:spLocks/>
          </p:cNvSpPr>
          <p:nvPr/>
        </p:nvSpPr>
        <p:spPr>
          <a:xfrm>
            <a:off x="1252432" y="710304"/>
            <a:ext cx="15773400" cy="77559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00" b="1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E22721"/>
                </a:solidFill>
              </a:rPr>
              <a:t>Le Prochain Atelier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3B4B4A9-BB03-BC14-9217-84513C5B7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0339"/>
            <a:ext cx="18287999" cy="1618747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0" name="Image 9" descr="Une image contenant texte, Police, conception&#10;&#10;Description générée automatiquement">
            <a:extLst>
              <a:ext uri="{FF2B5EF4-FFF2-40B4-BE49-F238E27FC236}">
                <a16:creationId xmlns:a16="http://schemas.microsoft.com/office/drawing/2014/main" id="{B5F9C590-C12C-448C-6E45-F6D68533D4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432" y="3759335"/>
            <a:ext cx="8588899" cy="2268064"/>
          </a:xfrm>
          <a:prstGeom prst="rect">
            <a:avLst/>
          </a:prstGeom>
        </p:spPr>
      </p:pic>
      <p:pic>
        <p:nvPicPr>
          <p:cNvPr id="12" name="Image 11" descr="Une image contenant texte, capture d’écran, Police, ligne&#10;&#10;Description générée automatiquement">
            <a:extLst>
              <a:ext uri="{FF2B5EF4-FFF2-40B4-BE49-F238E27FC236}">
                <a16:creationId xmlns:a16="http://schemas.microsoft.com/office/drawing/2014/main" id="{D9BC462A-626D-4C6A-2E54-5C03B7E436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926" y="6397039"/>
            <a:ext cx="11712912" cy="332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51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C2B29F11-F00B-E8FC-C387-BFA5EBDE61C4}"/>
              </a:ext>
            </a:extLst>
          </p:cNvPr>
          <p:cNvSpPr txBox="1">
            <a:spLocks/>
          </p:cNvSpPr>
          <p:nvPr/>
        </p:nvSpPr>
        <p:spPr>
          <a:xfrm>
            <a:off x="1252432" y="710303"/>
            <a:ext cx="15773400" cy="1684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00" b="1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Etude de </a:t>
            </a:r>
            <a:r>
              <a:rPr lang="en-US" dirty="0" err="1"/>
              <a:t>cas</a:t>
            </a:r>
            <a:br>
              <a:rPr lang="en-US" dirty="0"/>
            </a:br>
            <a:r>
              <a:rPr lang="en-US" b="0" dirty="0" err="1">
                <a:latin typeface="+mn-lt"/>
              </a:rPr>
              <a:t>Procédé</a:t>
            </a:r>
            <a:r>
              <a:rPr lang="en-US" b="0" dirty="0">
                <a:latin typeface="+mn-lt"/>
              </a:rPr>
              <a:t> de fabrication de </a:t>
            </a:r>
            <a:r>
              <a:rPr lang="en-US" b="0" dirty="0" err="1">
                <a:latin typeface="+mn-lt"/>
              </a:rPr>
              <a:t>comprimés</a:t>
            </a:r>
            <a:r>
              <a:rPr lang="en-US" b="0" dirty="0">
                <a:latin typeface="+mn-lt"/>
              </a:rPr>
              <a:t> </a:t>
            </a:r>
            <a:r>
              <a:rPr lang="en-US" b="0" dirty="0" err="1">
                <a:latin typeface="+mn-lt"/>
              </a:rPr>
              <a:t>pelliculés</a:t>
            </a:r>
            <a:endParaRPr lang="en-US" b="0" dirty="0">
              <a:latin typeface="+mn-lt"/>
            </a:endParaRPr>
          </a:p>
        </p:txBody>
      </p:sp>
      <p:pic>
        <p:nvPicPr>
          <p:cNvPr id="3" name="Image 2" descr="Une image contenant texte, capture d’écran, diagramme, conception&#10;&#10;Description générée automatiquement">
            <a:extLst>
              <a:ext uri="{FF2B5EF4-FFF2-40B4-BE49-F238E27FC236}">
                <a16:creationId xmlns:a16="http://schemas.microsoft.com/office/drawing/2014/main" id="{DA87F03B-C222-43DC-C519-BE194077C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717" y="2717740"/>
            <a:ext cx="12193702" cy="685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2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C2B29F11-F00B-E8FC-C387-BFA5EBDE61C4}"/>
              </a:ext>
            </a:extLst>
          </p:cNvPr>
          <p:cNvSpPr txBox="1">
            <a:spLocks/>
          </p:cNvSpPr>
          <p:nvPr/>
        </p:nvSpPr>
        <p:spPr>
          <a:xfrm>
            <a:off x="1252432" y="710303"/>
            <a:ext cx="15773400" cy="1684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00" b="1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Problématique</a:t>
            </a:r>
            <a:br>
              <a:rPr lang="en-US" dirty="0"/>
            </a:br>
            <a:r>
              <a:rPr lang="en-US" b="0" dirty="0" err="1">
                <a:latin typeface="+mn-lt"/>
              </a:rPr>
              <a:t>Diverses</a:t>
            </a:r>
            <a:r>
              <a:rPr lang="en-US" b="0" dirty="0">
                <a:latin typeface="+mn-lt"/>
              </a:rPr>
              <a:t> sources de </a:t>
            </a:r>
            <a:r>
              <a:rPr lang="en-US" b="0" dirty="0" err="1">
                <a:latin typeface="+mn-lt"/>
              </a:rPr>
              <a:t>données</a:t>
            </a:r>
            <a:endParaRPr lang="en-US" b="0" dirty="0">
              <a:latin typeface="+mn-lt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C776D8C-6607-5FD4-4EF3-BC2C096638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325" b="66514"/>
          <a:stretch/>
        </p:blipFill>
        <p:spPr>
          <a:xfrm>
            <a:off x="11953832" y="5606493"/>
            <a:ext cx="5119954" cy="2752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13">
            <a:extLst>
              <a:ext uri="{FF2B5EF4-FFF2-40B4-BE49-F238E27FC236}">
                <a16:creationId xmlns:a16="http://schemas.microsoft.com/office/drawing/2014/main" id="{D2D78275-8D9E-5ABA-3401-BE3E34C03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8369" y="4535364"/>
            <a:ext cx="5159916" cy="3215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6">
            <a:extLst>
              <a:ext uri="{FF2B5EF4-FFF2-40B4-BE49-F238E27FC236}">
                <a16:creationId xmlns:a16="http://schemas.microsoft.com/office/drawing/2014/main" id="{25C2238D-D096-ED3C-152A-6F0793F29C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9486" y="3779362"/>
            <a:ext cx="4453374" cy="3064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F08D0DC-4783-A17C-2FA3-631E1ECFAC90}"/>
              </a:ext>
            </a:extLst>
          </p:cNvPr>
          <p:cNvSpPr txBox="1"/>
          <p:nvPr/>
        </p:nvSpPr>
        <p:spPr>
          <a:xfrm>
            <a:off x="1509486" y="2862138"/>
            <a:ext cx="54823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b="1" dirty="0" err="1">
                <a:solidFill>
                  <a:schemeClr val="bg2"/>
                </a:solidFill>
                <a:latin typeface="+mj-lt"/>
              </a:rPr>
              <a:t>Database</a:t>
            </a:r>
            <a:r>
              <a:rPr lang="fr-FR" sz="2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2400" dirty="0"/>
              <a:t>de Contrôle Qualité</a:t>
            </a:r>
            <a:br>
              <a:rPr lang="fr-FR" sz="2400" dirty="0"/>
            </a:br>
            <a:r>
              <a:rPr lang="fr-FR" sz="2400" dirty="0">
                <a:solidFill>
                  <a:schemeClr val="tx1"/>
                </a:solidFill>
              </a:rPr>
              <a:t>(Laboratoire)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15AEC0-AFAB-EFB7-CA83-89E489171BD2}"/>
              </a:ext>
            </a:extLst>
          </p:cNvPr>
          <p:cNvSpPr txBox="1"/>
          <p:nvPr/>
        </p:nvSpPr>
        <p:spPr>
          <a:xfrm>
            <a:off x="6397964" y="3539094"/>
            <a:ext cx="54823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>
                <a:solidFill>
                  <a:schemeClr val="tx1"/>
                </a:solidFill>
              </a:rPr>
              <a:t>Données 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Excel</a:t>
            </a:r>
            <a:r>
              <a:rPr lang="fr-FR" sz="2400" dirty="0">
                <a:solidFill>
                  <a:schemeClr val="tx1"/>
                </a:solidFill>
              </a:rPr>
              <a:t> Process</a:t>
            </a:r>
            <a:br>
              <a:rPr lang="fr-FR" sz="2400" dirty="0"/>
            </a:br>
            <a:r>
              <a:rPr lang="fr-FR" sz="2400" dirty="0">
                <a:solidFill>
                  <a:schemeClr val="tx1"/>
                </a:solidFill>
              </a:rPr>
              <a:t>(Production)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C9FA818-E6A6-D4DB-AF01-88F798887A7E}"/>
              </a:ext>
            </a:extLst>
          </p:cNvPr>
          <p:cNvSpPr txBox="1"/>
          <p:nvPr/>
        </p:nvSpPr>
        <p:spPr>
          <a:xfrm>
            <a:off x="11953832" y="4680507"/>
            <a:ext cx="511995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>
                <a:solidFill>
                  <a:schemeClr val="tx1"/>
                </a:solidFill>
              </a:rPr>
              <a:t>Données 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Textuelles</a:t>
            </a:r>
            <a:r>
              <a:rPr lang="fr-FR" sz="2400" dirty="0">
                <a:solidFill>
                  <a:schemeClr val="tx1"/>
                </a:solidFill>
              </a:rPr>
              <a:t> Fournisseurs</a:t>
            </a:r>
            <a:br>
              <a:rPr lang="fr-FR" sz="2400" dirty="0"/>
            </a:br>
            <a:r>
              <a:rPr lang="fr-FR" sz="2400" dirty="0">
                <a:solidFill>
                  <a:schemeClr val="tx1"/>
                </a:solidFill>
              </a:rPr>
              <a:t>(Achats)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6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C2B29F11-F00B-E8FC-C387-BFA5EBDE61C4}"/>
              </a:ext>
            </a:extLst>
          </p:cNvPr>
          <p:cNvSpPr txBox="1">
            <a:spLocks/>
          </p:cNvSpPr>
          <p:nvPr/>
        </p:nvSpPr>
        <p:spPr>
          <a:xfrm>
            <a:off x="1252432" y="710303"/>
            <a:ext cx="15773400" cy="1684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00" b="1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Solution</a:t>
            </a:r>
            <a:br>
              <a:rPr lang="en-US" dirty="0"/>
            </a:br>
            <a:r>
              <a:rPr lang="en-US" b="0" dirty="0">
                <a:latin typeface="+mn-lt"/>
              </a:rPr>
              <a:t>Ce que </a:t>
            </a:r>
            <a:r>
              <a:rPr lang="en-US" b="0" dirty="0" err="1">
                <a:latin typeface="+mn-lt"/>
              </a:rPr>
              <a:t>vous</a:t>
            </a:r>
            <a:r>
              <a:rPr lang="en-US" b="0" dirty="0">
                <a:latin typeface="+mn-lt"/>
              </a:rPr>
              <a:t> </a:t>
            </a:r>
            <a:r>
              <a:rPr lang="en-US" b="0" dirty="0" err="1">
                <a:latin typeface="+mn-lt"/>
              </a:rPr>
              <a:t>aurez</a:t>
            </a:r>
            <a:r>
              <a:rPr lang="en-US" b="0" dirty="0">
                <a:latin typeface="+mn-lt"/>
              </a:rPr>
              <a:t> </a:t>
            </a:r>
            <a:r>
              <a:rPr lang="en-US" b="0" dirty="0" err="1">
                <a:latin typeface="+mn-lt"/>
              </a:rPr>
              <a:t>appris</a:t>
            </a:r>
            <a:r>
              <a:rPr lang="en-US" b="0" dirty="0">
                <a:latin typeface="+mn-lt"/>
              </a:rPr>
              <a:t>!!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C776D8C-6607-5FD4-4EF3-BC2C096638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325" b="66514"/>
          <a:stretch/>
        </p:blipFill>
        <p:spPr>
          <a:xfrm>
            <a:off x="1378857" y="6359992"/>
            <a:ext cx="2262948" cy="1216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13">
            <a:extLst>
              <a:ext uri="{FF2B5EF4-FFF2-40B4-BE49-F238E27FC236}">
                <a16:creationId xmlns:a16="http://schemas.microsoft.com/office/drawing/2014/main" id="{D2D78275-8D9E-5ABA-3401-BE3E34C03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8857" y="4628509"/>
            <a:ext cx="2215826" cy="1380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6">
            <a:extLst>
              <a:ext uri="{FF2B5EF4-FFF2-40B4-BE49-F238E27FC236}">
                <a16:creationId xmlns:a16="http://schemas.microsoft.com/office/drawing/2014/main" id="{25C2238D-D096-ED3C-152A-6F0793F29C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8857" y="2745607"/>
            <a:ext cx="2226688" cy="1532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ACE4D63-B9C6-78CC-A194-07F7E196FC7F}"/>
              </a:ext>
            </a:extLst>
          </p:cNvPr>
          <p:cNvSpPr txBox="1"/>
          <p:nvPr/>
        </p:nvSpPr>
        <p:spPr>
          <a:xfrm>
            <a:off x="3947886" y="2745607"/>
            <a:ext cx="330925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>
                <a:solidFill>
                  <a:schemeClr val="tx1"/>
                </a:solidFill>
              </a:rPr>
              <a:t>Assistant de connexion et d’import de DB</a:t>
            </a:r>
          </a:p>
          <a:p>
            <a:pPr algn="l"/>
            <a:r>
              <a:rPr lang="fr-FR" sz="2400" dirty="0" err="1">
                <a:solidFill>
                  <a:schemeClr val="bg2"/>
                </a:solidFill>
                <a:latin typeface="+mj-lt"/>
              </a:rPr>
              <a:t>Query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 Builder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CAC991D-1918-04F6-FF68-B05978501A01}"/>
              </a:ext>
            </a:extLst>
          </p:cNvPr>
          <p:cNvSpPr txBox="1"/>
          <p:nvPr/>
        </p:nvSpPr>
        <p:spPr>
          <a:xfrm>
            <a:off x="3947886" y="4580211"/>
            <a:ext cx="330925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>
                <a:solidFill>
                  <a:schemeClr val="tx1"/>
                </a:solidFill>
              </a:rPr>
              <a:t>Assistant de connexion et d’import Excel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 err="1">
                <a:solidFill>
                  <a:schemeClr val="bg2"/>
                </a:solidFill>
                <a:latin typeface="+mj-lt"/>
              </a:rPr>
              <a:t>Excel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 Import </a:t>
            </a:r>
            <a:r>
              <a:rPr lang="fr-FR" sz="2400" dirty="0" err="1">
                <a:solidFill>
                  <a:schemeClr val="bg2"/>
                </a:solidFill>
                <a:latin typeface="+mj-lt"/>
              </a:rPr>
              <a:t>Wizard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AA273EB-E06A-CA00-4DEC-2E1C88EAA8B9}"/>
              </a:ext>
            </a:extLst>
          </p:cNvPr>
          <p:cNvSpPr txBox="1"/>
          <p:nvPr/>
        </p:nvSpPr>
        <p:spPr>
          <a:xfrm>
            <a:off x="3947885" y="6359992"/>
            <a:ext cx="330925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>
                <a:solidFill>
                  <a:schemeClr val="tx1"/>
                </a:solidFill>
              </a:rPr>
              <a:t>Assistant de connexion et d’import TXT, CSV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 err="1">
                <a:solidFill>
                  <a:schemeClr val="bg2"/>
                </a:solidFill>
                <a:latin typeface="+mj-lt"/>
              </a:rPr>
              <a:t>Text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 Import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2" name="Image 11" descr="Une image contenant texte, capture d’écran, nombre, Parallèle&#10;&#10;Description générée automatiquement">
            <a:extLst>
              <a:ext uri="{FF2B5EF4-FFF2-40B4-BE49-F238E27FC236}">
                <a16:creationId xmlns:a16="http://schemas.microsoft.com/office/drawing/2014/main" id="{ADB2A318-C507-E4B9-1C5B-917E2E73322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05"/>
          <a:stretch/>
        </p:blipFill>
        <p:spPr>
          <a:xfrm>
            <a:off x="8108573" y="4035096"/>
            <a:ext cx="3633481" cy="1491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7B80E28A-FD74-CCD8-E29E-277D8542A412}"/>
              </a:ext>
            </a:extLst>
          </p:cNvPr>
          <p:cNvSpPr txBox="1"/>
          <p:nvPr/>
        </p:nvSpPr>
        <p:spPr>
          <a:xfrm>
            <a:off x="8066545" y="2696482"/>
            <a:ext cx="363348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>
                <a:solidFill>
                  <a:schemeClr val="tx1"/>
                </a:solidFill>
              </a:rPr>
              <a:t> Assistant de connexion 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 et d’import de tables JMP</a:t>
            </a:r>
          </a:p>
          <a:p>
            <a:pPr algn="l"/>
            <a:r>
              <a:rPr lang="fr-FR" sz="2400" dirty="0">
                <a:solidFill>
                  <a:schemeClr val="bg2"/>
                </a:solidFill>
                <a:latin typeface="+mj-lt"/>
              </a:rPr>
              <a:t> JMP </a:t>
            </a:r>
            <a:r>
              <a:rPr lang="fr-FR" sz="2400" dirty="0" err="1">
                <a:solidFill>
                  <a:schemeClr val="bg2"/>
                </a:solidFill>
                <a:latin typeface="+mj-lt"/>
              </a:rPr>
              <a:t>Query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 Builder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95FBAB-6E87-9F84-E8D0-900123B48AD0}"/>
              </a:ext>
            </a:extLst>
          </p:cNvPr>
          <p:cNvSpPr txBox="1"/>
          <p:nvPr/>
        </p:nvSpPr>
        <p:spPr>
          <a:xfrm>
            <a:off x="8092876" y="6082710"/>
            <a:ext cx="3923768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>
                <a:solidFill>
                  <a:schemeClr val="tx1"/>
                </a:solidFill>
              </a:rPr>
              <a:t>Nettoyage et Analyse Exploratoire de Données 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Recode, Control Chart, Distribution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97FE0D66-310D-CBE2-3613-FB6871545955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7199976" y="2914589"/>
            <a:ext cx="681604" cy="34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 : en angle 18">
            <a:extLst>
              <a:ext uri="{FF2B5EF4-FFF2-40B4-BE49-F238E27FC236}">
                <a16:creationId xmlns:a16="http://schemas.microsoft.com/office/drawing/2014/main" id="{F6519AD3-CE86-09E0-BC52-62DBBBFC9287}"/>
              </a:ext>
            </a:extLst>
          </p:cNvPr>
          <p:cNvCxnSpPr>
            <a:cxnSpLocks/>
            <a:stCxn id="44" idx="6"/>
            <a:endCxn id="37" idx="2"/>
          </p:cNvCxnSpPr>
          <p:nvPr/>
        </p:nvCxnSpPr>
        <p:spPr>
          <a:xfrm flipV="1">
            <a:off x="7171533" y="3160332"/>
            <a:ext cx="716957" cy="1983168"/>
          </a:xfrm>
          <a:prstGeom prst="bentConnector3">
            <a:avLst>
              <a:gd name="adj1" fmla="val 29206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 : en angle 23">
            <a:extLst>
              <a:ext uri="{FF2B5EF4-FFF2-40B4-BE49-F238E27FC236}">
                <a16:creationId xmlns:a16="http://schemas.microsoft.com/office/drawing/2014/main" id="{727987CC-02BC-8F8C-CE1D-941526883A18}"/>
              </a:ext>
            </a:extLst>
          </p:cNvPr>
          <p:cNvCxnSpPr>
            <a:cxnSpLocks/>
            <a:stCxn id="45" idx="6"/>
            <a:endCxn id="38" idx="2"/>
          </p:cNvCxnSpPr>
          <p:nvPr/>
        </p:nvCxnSpPr>
        <p:spPr>
          <a:xfrm flipV="1">
            <a:off x="7171533" y="3427222"/>
            <a:ext cx="723794" cy="3480691"/>
          </a:xfrm>
          <a:prstGeom prst="bent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9FCAA1B1-F847-4F16-742F-6C32A3232F9F}"/>
              </a:ext>
            </a:extLst>
          </p:cNvPr>
          <p:cNvSpPr/>
          <p:nvPr/>
        </p:nvSpPr>
        <p:spPr>
          <a:xfrm>
            <a:off x="7881580" y="2857708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4C100AAC-B7BB-3BB9-9AE1-6F43B64F5B35}"/>
              </a:ext>
            </a:extLst>
          </p:cNvPr>
          <p:cNvSpPr/>
          <p:nvPr/>
        </p:nvSpPr>
        <p:spPr>
          <a:xfrm>
            <a:off x="7888490" y="3100020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506210A3-6BC0-3622-4496-9703097B1811}"/>
              </a:ext>
            </a:extLst>
          </p:cNvPr>
          <p:cNvSpPr/>
          <p:nvPr/>
        </p:nvSpPr>
        <p:spPr>
          <a:xfrm>
            <a:off x="7895327" y="3366910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26E6B316-5A18-7C87-C419-6EDAA4FF4722}"/>
              </a:ext>
            </a:extLst>
          </p:cNvPr>
          <p:cNvSpPr/>
          <p:nvPr/>
        </p:nvSpPr>
        <p:spPr>
          <a:xfrm>
            <a:off x="7091118" y="2854277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3B7D5D3C-5CBF-3A07-F2DD-10D4134D3AE3}"/>
              </a:ext>
            </a:extLst>
          </p:cNvPr>
          <p:cNvSpPr/>
          <p:nvPr/>
        </p:nvSpPr>
        <p:spPr>
          <a:xfrm>
            <a:off x="7062675" y="5083188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FB0D133-F7AD-C128-D531-B6CCED618F8E}"/>
              </a:ext>
            </a:extLst>
          </p:cNvPr>
          <p:cNvSpPr/>
          <p:nvPr/>
        </p:nvSpPr>
        <p:spPr>
          <a:xfrm>
            <a:off x="7062675" y="6847601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7306FAD2-6FB2-28FE-0486-1D0F8BD8EBCA}"/>
              </a:ext>
            </a:extLst>
          </p:cNvPr>
          <p:cNvCxnSpPr>
            <a:cxnSpLocks/>
            <a:stCxn id="51" idx="4"/>
            <a:endCxn id="50" idx="0"/>
          </p:cNvCxnSpPr>
          <p:nvPr/>
        </p:nvCxnSpPr>
        <p:spPr>
          <a:xfrm>
            <a:off x="9744756" y="5746653"/>
            <a:ext cx="3051" cy="33605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lipse 49">
            <a:extLst>
              <a:ext uri="{FF2B5EF4-FFF2-40B4-BE49-F238E27FC236}">
                <a16:creationId xmlns:a16="http://schemas.microsoft.com/office/drawing/2014/main" id="{65E2A010-CF60-64EC-E51F-EBD155515617}"/>
              </a:ext>
            </a:extLst>
          </p:cNvPr>
          <p:cNvSpPr/>
          <p:nvPr/>
        </p:nvSpPr>
        <p:spPr>
          <a:xfrm>
            <a:off x="9693378" y="6082710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9036E5B1-010E-EFCB-7082-9F0855E4AD77}"/>
              </a:ext>
            </a:extLst>
          </p:cNvPr>
          <p:cNvSpPr/>
          <p:nvPr/>
        </p:nvSpPr>
        <p:spPr>
          <a:xfrm>
            <a:off x="9690327" y="5626030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DBDE7A69-0D67-F7B5-100C-F7113BFA07C7}"/>
              </a:ext>
            </a:extLst>
          </p:cNvPr>
          <p:cNvSpPr/>
          <p:nvPr/>
        </p:nvSpPr>
        <p:spPr>
          <a:xfrm>
            <a:off x="12279335" y="8844547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62C1B442-E21D-E254-DDA3-1821F737AE59}"/>
              </a:ext>
            </a:extLst>
          </p:cNvPr>
          <p:cNvSpPr/>
          <p:nvPr/>
        </p:nvSpPr>
        <p:spPr>
          <a:xfrm>
            <a:off x="13425529" y="2930213"/>
            <a:ext cx="108858" cy="12062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Connecteur : en angle 57">
            <a:extLst>
              <a:ext uri="{FF2B5EF4-FFF2-40B4-BE49-F238E27FC236}">
                <a16:creationId xmlns:a16="http://schemas.microsoft.com/office/drawing/2014/main" id="{3A11F5F5-823A-601D-357E-8D9E2DDFA3E5}"/>
              </a:ext>
            </a:extLst>
          </p:cNvPr>
          <p:cNvCxnSpPr>
            <a:cxnSpLocks/>
            <a:stCxn id="56" idx="6"/>
            <a:endCxn id="57" idx="2"/>
          </p:cNvCxnSpPr>
          <p:nvPr/>
        </p:nvCxnSpPr>
        <p:spPr>
          <a:xfrm flipV="1">
            <a:off x="12388193" y="2990525"/>
            <a:ext cx="1037336" cy="5914334"/>
          </a:xfrm>
          <a:prstGeom prst="bent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Image 63" descr="Une image contenant texte, capture d’écran, diagramme, ligne&#10;&#10;Description générée automatiquement">
            <a:extLst>
              <a:ext uri="{FF2B5EF4-FFF2-40B4-BE49-F238E27FC236}">
                <a16:creationId xmlns:a16="http://schemas.microsoft.com/office/drawing/2014/main" id="{7CF44BC4-CB04-BE4A-E5EB-04E044D4E2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545" y="7805104"/>
            <a:ext cx="2193591" cy="1157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6" name="Image 65" descr="Une image contenant texte, carte, diagramme, Plan&#10;&#10;Description générée automatiquement">
            <a:extLst>
              <a:ext uri="{FF2B5EF4-FFF2-40B4-BE49-F238E27FC236}">
                <a16:creationId xmlns:a16="http://schemas.microsoft.com/office/drawing/2014/main" id="{4DDA8D58-4D13-FEC3-B048-9FDE372DA3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856" y="8024885"/>
            <a:ext cx="2882798" cy="1735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8" name="Image 67" descr="Une image contenant texte, Appareils électroniques, capture d’écran, logiciel&#10;&#10;Description générée automatiquement">
            <a:extLst>
              <a:ext uri="{FF2B5EF4-FFF2-40B4-BE49-F238E27FC236}">
                <a16:creationId xmlns:a16="http://schemas.microsoft.com/office/drawing/2014/main" id="{99271C49-CF96-7C0F-D00A-B06A6CB63E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524" y="3580002"/>
            <a:ext cx="3580689" cy="5385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4" name="ZoneTexte 73">
            <a:extLst>
              <a:ext uri="{FF2B5EF4-FFF2-40B4-BE49-F238E27FC236}">
                <a16:creationId xmlns:a16="http://schemas.microsoft.com/office/drawing/2014/main" id="{7CABFD94-84D1-D277-4CD5-85E98292FA61}"/>
              </a:ext>
            </a:extLst>
          </p:cNvPr>
          <p:cNvSpPr txBox="1"/>
          <p:nvPr/>
        </p:nvSpPr>
        <p:spPr>
          <a:xfrm>
            <a:off x="13581997" y="2258914"/>
            <a:ext cx="363348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>
                <a:solidFill>
                  <a:schemeClr val="tx1"/>
                </a:solidFill>
              </a:rPr>
              <a:t> Reproductibilité sans codage informatique</a:t>
            </a:r>
          </a:p>
          <a:p>
            <a:pPr algn="l"/>
            <a:r>
              <a:rPr lang="fr-FR" sz="2400" dirty="0">
                <a:solidFill>
                  <a:schemeClr val="bg2"/>
                </a:solidFill>
                <a:latin typeface="+mj-lt"/>
              </a:rPr>
              <a:t> JMP Workflow Builder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026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08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1_2020-TEMPLATE-EXTERNAL" val="pdtUH84H"/>
  <p:tag name="ARTICULATE_DESIGN_ID_SAS-EXTERNAL-16X9-2023" val="CJxW6PTk"/>
  <p:tag name="ARTICULATE_DESIGN_ID_1_NDA" val="5KPCLKMf"/>
  <p:tag name="ARTICULATE_DESIGN_ID_1_SAS-EXTERNAL-16X9-2023" val="OvZPFYIY"/>
  <p:tag name="ARTICULATE_DESIGN_ID_SAS - EXTERNAL - 16X9 - 2023" val="iju6vBOG"/>
  <p:tag name="ARTICULATE_DESIGN_ID_SAS - EXTERNAL" val="IZ9bNYet"/>
  <p:tag name="ARTICULATE_DESIGN_ID_SAS - EXTERNAL - NDA" val="RR4fBfJW"/>
  <p:tag name="ARTICULATE_SLIDE_THUMBNAIL_REFRESH" val="1"/>
  <p:tag name="ARTICULATE_DESIGN_ID_CUSTOM DESIGN" val="WASRYxhz"/>
  <p:tag name="ARTICULATE_SLIDE_COUNT" val="1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AS - EXTERNAL">
  <a:themeElements>
    <a:clrScheme name="JMP Theme Light">
      <a:dk1>
        <a:srgbClr val="000000"/>
      </a:dk1>
      <a:lt1>
        <a:srgbClr val="FFFFFF"/>
      </a:lt1>
      <a:dk2>
        <a:srgbClr val="032954"/>
      </a:dk2>
      <a:lt2>
        <a:srgbClr val="0378CD"/>
      </a:lt2>
      <a:accent1>
        <a:srgbClr val="0378CD"/>
      </a:accent1>
      <a:accent2>
        <a:srgbClr val="4398F9"/>
      </a:accent2>
      <a:accent3>
        <a:srgbClr val="C4DEFD"/>
      </a:accent3>
      <a:accent4>
        <a:srgbClr val="032954"/>
      </a:accent4>
      <a:accent5>
        <a:srgbClr val="7E889A"/>
      </a:accent5>
      <a:accent6>
        <a:srgbClr val="BAC0C9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jmp-powerpoint-light" id="{CBF32567-87D9-5E40-ACB0-31681F52A5B2}" vid="{DC71DFAB-FDE9-384D-9196-40DDC162FDF0}"/>
    </a:ext>
  </a:extLst>
</a:theme>
</file>

<file path=ppt/theme/theme2.xml><?xml version="1.0" encoding="utf-8"?>
<a:theme xmlns:a="http://schemas.openxmlformats.org/drawingml/2006/main" name="JMP - EXTERNAL - NDA">
  <a:themeElements>
    <a:clrScheme name="JMP Theme">
      <a:dk1>
        <a:srgbClr val="333333"/>
      </a:dk1>
      <a:lt1>
        <a:srgbClr val="FFFFFF"/>
      </a:lt1>
      <a:dk2>
        <a:srgbClr val="333333"/>
      </a:dk2>
      <a:lt2>
        <a:srgbClr val="0378CD"/>
      </a:lt2>
      <a:accent1>
        <a:srgbClr val="0378CD"/>
      </a:accent1>
      <a:accent2>
        <a:srgbClr val="4398F9"/>
      </a:accent2>
      <a:accent3>
        <a:srgbClr val="C4DEFD"/>
      </a:accent3>
      <a:accent4>
        <a:srgbClr val="333333"/>
      </a:accent4>
      <a:accent5>
        <a:srgbClr val="7E889A"/>
      </a:accent5>
      <a:accent6>
        <a:srgbClr val="F3F3F3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jmp-powerpoint-light" id="{CBF32567-87D9-5E40-ACB0-31681F52A5B2}" vid="{A45F12F2-4B72-7E4A-B1DC-1BC23FD23712}"/>
    </a:ext>
  </a:extLst>
</a:theme>
</file>

<file path=ppt/theme/theme3.xml><?xml version="1.0" encoding="utf-8"?>
<a:theme xmlns:a="http://schemas.openxmlformats.org/drawingml/2006/main" name="Office Theme">
  <a:themeElements>
    <a:clrScheme name="SAS-2023">
      <a:dk1>
        <a:srgbClr val="000000"/>
      </a:dk1>
      <a:lt1>
        <a:srgbClr val="FFFFFF"/>
      </a:lt1>
      <a:dk2>
        <a:srgbClr val="032954"/>
      </a:dk2>
      <a:lt2>
        <a:srgbClr val="0766D1"/>
      </a:lt2>
      <a:accent1>
        <a:srgbClr val="0766D1"/>
      </a:accent1>
      <a:accent2>
        <a:srgbClr val="4398F9"/>
      </a:accent2>
      <a:accent3>
        <a:srgbClr val="C4DEFD"/>
      </a:accent3>
      <a:accent4>
        <a:srgbClr val="032954"/>
      </a:accent4>
      <a:accent5>
        <a:srgbClr val="7E889A"/>
      </a:accent5>
      <a:accent6>
        <a:srgbClr val="BAC0C9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SAS-2023">
      <a:dk1>
        <a:srgbClr val="000000"/>
      </a:dk1>
      <a:lt1>
        <a:srgbClr val="FFFFFF"/>
      </a:lt1>
      <a:dk2>
        <a:srgbClr val="032954"/>
      </a:dk2>
      <a:lt2>
        <a:srgbClr val="0766D1"/>
      </a:lt2>
      <a:accent1>
        <a:srgbClr val="0766D1"/>
      </a:accent1>
      <a:accent2>
        <a:srgbClr val="4398F9"/>
      </a:accent2>
      <a:accent3>
        <a:srgbClr val="C4DEFD"/>
      </a:accent3>
      <a:accent4>
        <a:srgbClr val="032954"/>
      </a:accent4>
      <a:accent5>
        <a:srgbClr val="7E889A"/>
      </a:accent5>
      <a:accent6>
        <a:srgbClr val="BAC0C9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2B48C136D414EB12EC6609A2B4A69" ma:contentTypeVersion="5" ma:contentTypeDescription="Create a new document." ma:contentTypeScope="" ma:versionID="c506d0840867f1adddbc926f9a8dfc6f">
  <xsd:schema xmlns:xsd="http://www.w3.org/2001/XMLSchema" xmlns:xs="http://www.w3.org/2001/XMLSchema" xmlns:p="http://schemas.microsoft.com/office/2006/metadata/properties" xmlns:ns2="d21cdafc-5a3a-425e-9674-4fb06b514c0e" xmlns:ns3="6e647c50-2143-4825-9865-d236e7692e65" targetNamespace="http://schemas.microsoft.com/office/2006/metadata/properties" ma:root="true" ma:fieldsID="0df08590ed69fcf4c72a3fc3581b1869" ns2:_="" ns3:_="">
    <xsd:import namespace="d21cdafc-5a3a-425e-9674-4fb06b514c0e"/>
    <xsd:import namespace="6e647c50-2143-4825-9865-d236e7692e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1cdafc-5a3a-425e-9674-4fb06b514c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647c50-2143-4825-9865-d236e7692e6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E925E4-5239-4639-A029-07B3CFD6A3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663518-7548-4643-8219-608BFF0DFA0C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d21cdafc-5a3a-425e-9674-4fb06b514c0e"/>
    <ds:schemaRef ds:uri="http://purl.org/dc/terms/"/>
    <ds:schemaRef ds:uri="6e647c50-2143-4825-9865-d236e7692e65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779852-367B-483D-8C46-CF2C7DC5D2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1cdafc-5a3a-425e-9674-4fb06b514c0e"/>
    <ds:schemaRef ds:uri="6e647c50-2143-4825-9865-d236e7692e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jmp-powerpoint-light</Template>
  <TotalTime>335</TotalTime>
  <Words>159</Words>
  <Application>Microsoft Office PowerPoint</Application>
  <PresentationFormat>Personnalisé</PresentationFormat>
  <Paragraphs>29</Paragraphs>
  <Slides>8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Anova Light</vt:lpstr>
      <vt:lpstr>Anova Bold</vt:lpstr>
      <vt:lpstr>SAS - EXTERNAL</vt:lpstr>
      <vt:lpstr>JMP - EXTERNAL - NDA</vt:lpstr>
      <vt:lpstr>Importez, consolidez et maximisez la valeur de vos données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Mixture Introduction</dc:title>
  <dc:creator>Stéphane Georges</dc:creator>
  <cp:lastModifiedBy>Stéphane Georges</cp:lastModifiedBy>
  <cp:revision>1</cp:revision>
  <dcterms:created xsi:type="dcterms:W3CDTF">2023-12-12T08:26:42Z</dcterms:created>
  <dcterms:modified xsi:type="dcterms:W3CDTF">2024-01-23T11:06:58Z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451006F2-8E20-4D4E-B05C-4B5D02827FD6</vt:lpwstr>
  </property>
  <property fmtid="{D5CDD505-2E9C-101B-9397-08002B2CF9AE}" pid="3" name="ArticulatePath">
    <vt:lpwstr>2020-Template-External</vt:lpwstr>
  </property>
  <property fmtid="{D5CDD505-2E9C-101B-9397-08002B2CF9AE}" pid="4" name="ContentTypeId">
    <vt:lpwstr>0x0101008252B48C136D414EB12EC6609A2B4A69</vt:lpwstr>
  </property>
</Properties>
</file>