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74" r:id="rId4"/>
  </p:sldMasterIdLst>
  <p:notesMasterIdLst>
    <p:notesMasterId r:id="rId19"/>
  </p:notesMasterIdLst>
  <p:handoutMasterIdLst>
    <p:handoutMasterId r:id="rId20"/>
  </p:handoutMasterIdLst>
  <p:sldIdLst>
    <p:sldId id="2147477469" r:id="rId5"/>
    <p:sldId id="2147477453" r:id="rId6"/>
    <p:sldId id="2147477480" r:id="rId7"/>
    <p:sldId id="2147477472" r:id="rId8"/>
    <p:sldId id="2147477482" r:id="rId9"/>
    <p:sldId id="2147477483" r:id="rId10"/>
    <p:sldId id="2147477484" r:id="rId11"/>
    <p:sldId id="2147477485" r:id="rId12"/>
    <p:sldId id="2147477486" r:id="rId13"/>
    <p:sldId id="2147477487" r:id="rId14"/>
    <p:sldId id="2147477492" r:id="rId15"/>
    <p:sldId id="2147477489" r:id="rId16"/>
    <p:sldId id="2147477491" r:id="rId17"/>
    <p:sldId id="2147477442" r:id="rId18"/>
  </p:sldIdLst>
  <p:sldSz cx="18288000" cy="10287000"/>
  <p:notesSz cx="6858000" cy="9144000"/>
  <p:embeddedFontLst>
    <p:embeddedFont>
      <p:font typeface="Anova Bold" panose="020B0604020202020204" charset="0"/>
      <p:bold r:id="rId21"/>
      <p:italic r:id="rId22"/>
      <p:boldItalic r:id="rId23"/>
    </p:embeddedFont>
    <p:embeddedFont>
      <p:font typeface="Anova Light" panose="020B0604020202020204" charset="0"/>
      <p:regular r:id="rId24"/>
      <p:italic r:id="rId25"/>
    </p:embeddedFont>
  </p:embeddedFontLst>
  <p:custDataLst>
    <p:tags r:id="rId26"/>
  </p:custDataLst>
  <p:defaultTextStyle>
    <a:defPPr>
      <a:defRPr lang="en-US"/>
    </a:defPPr>
    <a:lvl1pPr marL="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C3829F-2C56-4915-AA34-5F93EE359221}">
          <p14:sldIdLst>
            <p14:sldId id="2147477469"/>
            <p14:sldId id="2147477453"/>
            <p14:sldId id="2147477480"/>
            <p14:sldId id="2147477472"/>
            <p14:sldId id="2147477482"/>
            <p14:sldId id="2147477483"/>
            <p14:sldId id="2147477484"/>
            <p14:sldId id="2147477485"/>
            <p14:sldId id="2147477486"/>
            <p14:sldId id="2147477487"/>
            <p14:sldId id="2147477492"/>
            <p14:sldId id="2147477489"/>
            <p14:sldId id="2147477491"/>
            <p14:sldId id="214747744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708D14-BD54-920F-18BB-8395E60AE589}" name="Alice McClure" initials="AM" userId="S::alice.mcclure@sas.com::6210c489-566a-4639-8da1-84bcfd842f43" providerId="AD"/>
  <p188:author id="{6DFEA739-C4EE-3CDE-94E6-A95954A908DE}" name="Tine Haaber" initials="TH" userId="S::Tine.Haaber@SAS.COM::b28dffea-6139-4081-9090-e82e8f84374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78CD"/>
    <a:srgbClr val="73D0C3"/>
    <a:srgbClr val="F4863D"/>
    <a:srgbClr val="2A92CD"/>
    <a:srgbClr val="7A7A7A"/>
    <a:srgbClr val="FCCCAE"/>
    <a:srgbClr val="FFFFFF"/>
    <a:srgbClr val="05853F"/>
    <a:srgbClr val="91533F"/>
    <a:srgbClr val="202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7C056B-1F7D-4ED1-AEC9-AB5D88902A92}" v="13" dt="2024-09-26T21:08:31.2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53" autoAdjust="0"/>
    <p:restoredTop sz="96327" autoAdjust="0"/>
  </p:normalViewPr>
  <p:slideViewPr>
    <p:cSldViewPr snapToGrid="0">
      <p:cViewPr>
        <p:scale>
          <a:sx n="75" d="100"/>
          <a:sy n="75" d="100"/>
        </p:scale>
        <p:origin x="39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3134" y="8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ian Vogt" userId="19fa14c3-3490-4222-9f11-99dd42a0154e" providerId="ADAL" clId="{D77C056B-1F7D-4ED1-AEC9-AB5D88902A92}"/>
    <pc:docChg chg="undo custSel addSld delSld modSld sldOrd modSection">
      <pc:chgData name="Florian Vogt" userId="19fa14c3-3490-4222-9f11-99dd42a0154e" providerId="ADAL" clId="{D77C056B-1F7D-4ED1-AEC9-AB5D88902A92}" dt="2024-09-26T21:14:12.796" v="458" actId="1076"/>
      <pc:docMkLst>
        <pc:docMk/>
      </pc:docMkLst>
      <pc:sldChg chg="modSp mod">
        <pc:chgData name="Florian Vogt" userId="19fa14c3-3490-4222-9f11-99dd42a0154e" providerId="ADAL" clId="{D77C056B-1F7D-4ED1-AEC9-AB5D88902A92}" dt="2024-09-26T21:12:00.060" v="390" actId="20577"/>
        <pc:sldMkLst>
          <pc:docMk/>
          <pc:sldMk cId="1827424349" sldId="2147477482"/>
        </pc:sldMkLst>
        <pc:spChg chg="mod">
          <ac:chgData name="Florian Vogt" userId="19fa14c3-3490-4222-9f11-99dd42a0154e" providerId="ADAL" clId="{D77C056B-1F7D-4ED1-AEC9-AB5D88902A92}" dt="2024-09-26T21:12:00.060" v="390" actId="20577"/>
          <ac:spMkLst>
            <pc:docMk/>
            <pc:sldMk cId="1827424349" sldId="2147477482"/>
            <ac:spMk id="47" creationId="{9315806F-BA52-ACB9-C194-47850F802C6E}"/>
          </ac:spMkLst>
        </pc:spChg>
      </pc:sldChg>
      <pc:sldChg chg="del">
        <pc:chgData name="Florian Vogt" userId="19fa14c3-3490-4222-9f11-99dd42a0154e" providerId="ADAL" clId="{D77C056B-1F7D-4ED1-AEC9-AB5D88902A92}" dt="2024-09-26T20:42:42.532" v="3" actId="47"/>
        <pc:sldMkLst>
          <pc:docMk/>
          <pc:sldMk cId="2362563959" sldId="2147477488"/>
        </pc:sldMkLst>
      </pc:sldChg>
      <pc:sldChg chg="addSp delSp modSp new mod ord">
        <pc:chgData name="Florian Vogt" userId="19fa14c3-3490-4222-9f11-99dd42a0154e" providerId="ADAL" clId="{D77C056B-1F7D-4ED1-AEC9-AB5D88902A92}" dt="2024-09-26T21:06:16.480" v="236" actId="20577"/>
        <pc:sldMkLst>
          <pc:docMk/>
          <pc:sldMk cId="2387891903" sldId="2147477489"/>
        </pc:sldMkLst>
        <pc:spChg chg="mod">
          <ac:chgData name="Florian Vogt" userId="19fa14c3-3490-4222-9f11-99dd42a0154e" providerId="ADAL" clId="{D77C056B-1F7D-4ED1-AEC9-AB5D88902A92}" dt="2024-09-26T21:05:43.905" v="176" actId="20577"/>
          <ac:spMkLst>
            <pc:docMk/>
            <pc:sldMk cId="2387891903" sldId="2147477489"/>
            <ac:spMk id="2" creationId="{4E67AD23-31BC-C764-B928-8009FF25D2C2}"/>
          </ac:spMkLst>
        </pc:spChg>
        <pc:spChg chg="del">
          <ac:chgData name="Florian Vogt" userId="19fa14c3-3490-4222-9f11-99dd42a0154e" providerId="ADAL" clId="{D77C056B-1F7D-4ED1-AEC9-AB5D88902A92}" dt="2024-09-26T20:58:36.496" v="11" actId="478"/>
          <ac:spMkLst>
            <pc:docMk/>
            <pc:sldMk cId="2387891903" sldId="2147477489"/>
            <ac:spMk id="3" creationId="{FBA7CBB0-3E46-E11A-9255-1000972A6326}"/>
          </ac:spMkLst>
        </pc:spChg>
        <pc:spChg chg="mod">
          <ac:chgData name="Florian Vogt" userId="19fa14c3-3490-4222-9f11-99dd42a0154e" providerId="ADAL" clId="{D77C056B-1F7D-4ED1-AEC9-AB5D88902A92}" dt="2024-09-26T21:06:16.480" v="236" actId="20577"/>
          <ac:spMkLst>
            <pc:docMk/>
            <pc:sldMk cId="2387891903" sldId="2147477489"/>
            <ac:spMk id="4" creationId="{E442B4AC-DB13-EE88-6A3D-16BDE4CE0491}"/>
          </ac:spMkLst>
        </pc:spChg>
        <pc:spChg chg="add mo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9" creationId="{F7A856F7-DFB0-AB80-D4D8-D6916D86E908}"/>
          </ac:spMkLst>
        </pc:spChg>
        <pc:spChg chg="add mo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10" creationId="{C8E39D5B-AAEB-9F29-28EE-BBF7A1EEBA28}"/>
          </ac:spMkLst>
        </pc:spChg>
        <pc:spChg chg="add mo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14" creationId="{0E762C1D-9F81-BAC2-570E-E3D1B411F675}"/>
          </ac:spMkLst>
        </pc:spChg>
        <pc:spChg chg="add mo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15" creationId="{CA282995-D539-CC12-D974-8FC7B46678BC}"/>
          </ac:spMkLst>
        </pc:spChg>
        <pc:spChg chg="add mo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16" creationId="{3A0EB63C-78C4-12E3-B752-C41F20A33A0E}"/>
          </ac:spMkLst>
        </pc:spChg>
        <pc:spChg chg="add mo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17" creationId="{53048935-28FF-2F0D-5A0F-B399367F29ED}"/>
          </ac:spMkLst>
        </pc:spChg>
        <pc:spChg chg="add mo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18" creationId="{130BD930-59D8-6A08-14F8-0DCE91028AC8}"/>
          </ac:spMkLst>
        </pc:spChg>
        <pc:spChg chg="add mo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19" creationId="{6246E9C9-AB73-F064-A81D-C79DDCEF76CD}"/>
          </ac:spMkLst>
        </pc:spChg>
        <pc:spChg chg="add mo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20" creationId="{C79F1941-AB37-20B8-65E1-DE0A98F944AC}"/>
          </ac:spMkLst>
        </pc:spChg>
        <pc:spChg chg="add mod or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21" creationId="{AB776D81-8E85-D9A0-758F-1D958F5E0539}"/>
          </ac:spMkLst>
        </pc:spChg>
        <pc:spChg chg="add mod ord">
          <ac:chgData name="Florian Vogt" userId="19fa14c3-3490-4222-9f11-99dd42a0154e" providerId="ADAL" clId="{D77C056B-1F7D-4ED1-AEC9-AB5D88902A92}" dt="2024-09-26T21:04:10.689" v="124" actId="1076"/>
          <ac:spMkLst>
            <pc:docMk/>
            <pc:sldMk cId="2387891903" sldId="2147477489"/>
            <ac:spMk id="22" creationId="{F41E1556-C562-BC84-09F4-2E881BC10811}"/>
          </ac:spMkLst>
        </pc:spChg>
        <pc:spChg chg="add del mod">
          <ac:chgData name="Florian Vogt" userId="19fa14c3-3490-4222-9f11-99dd42a0154e" providerId="ADAL" clId="{D77C056B-1F7D-4ED1-AEC9-AB5D88902A92}" dt="2024-09-26T21:04:24.825" v="127" actId="478"/>
          <ac:spMkLst>
            <pc:docMk/>
            <pc:sldMk cId="2387891903" sldId="2147477489"/>
            <ac:spMk id="23" creationId="{C3215C7E-4653-7357-A7A8-73F8C928A618}"/>
          </ac:spMkLst>
        </pc:spChg>
        <pc:spChg chg="add del mod">
          <ac:chgData name="Florian Vogt" userId="19fa14c3-3490-4222-9f11-99dd42a0154e" providerId="ADAL" clId="{D77C056B-1F7D-4ED1-AEC9-AB5D88902A92}" dt="2024-09-26T21:04:26.192" v="128" actId="478"/>
          <ac:spMkLst>
            <pc:docMk/>
            <pc:sldMk cId="2387891903" sldId="2147477489"/>
            <ac:spMk id="24" creationId="{79DE1CE2-BF87-BE69-1D7F-272AE2E41D8E}"/>
          </ac:spMkLst>
        </pc:spChg>
        <pc:spChg chg="add mod">
          <ac:chgData name="Florian Vogt" userId="19fa14c3-3490-4222-9f11-99dd42a0154e" providerId="ADAL" clId="{D77C056B-1F7D-4ED1-AEC9-AB5D88902A92}" dt="2024-09-26T21:04:15.506" v="126" actId="1076"/>
          <ac:spMkLst>
            <pc:docMk/>
            <pc:sldMk cId="2387891903" sldId="2147477489"/>
            <ac:spMk id="27" creationId="{8F609415-31F4-4047-C2D7-DABA05539B7B}"/>
          </ac:spMkLst>
        </pc:spChg>
        <pc:spChg chg="add mod">
          <ac:chgData name="Florian Vogt" userId="19fa14c3-3490-4222-9f11-99dd42a0154e" providerId="ADAL" clId="{D77C056B-1F7D-4ED1-AEC9-AB5D88902A92}" dt="2024-09-26T21:04:15.506" v="126" actId="1076"/>
          <ac:spMkLst>
            <pc:docMk/>
            <pc:sldMk cId="2387891903" sldId="2147477489"/>
            <ac:spMk id="28" creationId="{0EED2221-980D-473C-962F-BE1A19190FF0}"/>
          </ac:spMkLst>
        </pc:spChg>
        <pc:spChg chg="add mod">
          <ac:chgData name="Florian Vogt" userId="19fa14c3-3490-4222-9f11-99dd42a0154e" providerId="ADAL" clId="{D77C056B-1F7D-4ED1-AEC9-AB5D88902A92}" dt="2024-09-26T21:04:15.506" v="126" actId="1076"/>
          <ac:spMkLst>
            <pc:docMk/>
            <pc:sldMk cId="2387891903" sldId="2147477489"/>
            <ac:spMk id="30" creationId="{610866AA-3739-AD12-CED6-299123512AEE}"/>
          </ac:spMkLst>
        </pc:spChg>
        <pc:spChg chg="add mod">
          <ac:chgData name="Florian Vogt" userId="19fa14c3-3490-4222-9f11-99dd42a0154e" providerId="ADAL" clId="{D77C056B-1F7D-4ED1-AEC9-AB5D88902A92}" dt="2024-09-26T21:04:15.506" v="126" actId="1076"/>
          <ac:spMkLst>
            <pc:docMk/>
            <pc:sldMk cId="2387891903" sldId="2147477489"/>
            <ac:spMk id="31" creationId="{300E84EF-4800-071F-B040-8B844253C09C}"/>
          </ac:spMkLst>
        </pc:spChg>
        <pc:spChg chg="add mod">
          <ac:chgData name="Florian Vogt" userId="19fa14c3-3490-4222-9f11-99dd42a0154e" providerId="ADAL" clId="{D77C056B-1F7D-4ED1-AEC9-AB5D88902A92}" dt="2024-09-26T21:04:15.506" v="126" actId="1076"/>
          <ac:spMkLst>
            <pc:docMk/>
            <pc:sldMk cId="2387891903" sldId="2147477489"/>
            <ac:spMk id="32" creationId="{64AC5E3D-4A1E-3D11-A1CD-52F261B341D0}"/>
          </ac:spMkLst>
        </pc:spChg>
        <pc:spChg chg="add mod">
          <ac:chgData name="Florian Vogt" userId="19fa14c3-3490-4222-9f11-99dd42a0154e" providerId="ADAL" clId="{D77C056B-1F7D-4ED1-AEC9-AB5D88902A92}" dt="2024-09-26T21:04:15.506" v="126" actId="1076"/>
          <ac:spMkLst>
            <pc:docMk/>
            <pc:sldMk cId="2387891903" sldId="2147477489"/>
            <ac:spMk id="33" creationId="{98C6DF3A-1A99-ED11-BAB5-E02234FD1301}"/>
          </ac:spMkLst>
        </pc:spChg>
        <pc:spChg chg="add mod">
          <ac:chgData name="Florian Vogt" userId="19fa14c3-3490-4222-9f11-99dd42a0154e" providerId="ADAL" clId="{D77C056B-1F7D-4ED1-AEC9-AB5D88902A92}" dt="2024-09-26T21:04:15.506" v="126" actId="1076"/>
          <ac:spMkLst>
            <pc:docMk/>
            <pc:sldMk cId="2387891903" sldId="2147477489"/>
            <ac:spMk id="34" creationId="{5DE1084C-A6DF-DF30-6D58-2180BAE36592}"/>
          </ac:spMkLst>
        </pc:spChg>
        <pc:spChg chg="add mod">
          <ac:chgData name="Florian Vogt" userId="19fa14c3-3490-4222-9f11-99dd42a0154e" providerId="ADAL" clId="{D77C056B-1F7D-4ED1-AEC9-AB5D88902A92}" dt="2024-09-26T21:04:15.506" v="126" actId="1076"/>
          <ac:spMkLst>
            <pc:docMk/>
            <pc:sldMk cId="2387891903" sldId="2147477489"/>
            <ac:spMk id="35" creationId="{F05629DB-614A-BD05-FFAE-488F81AA9D37}"/>
          </ac:spMkLst>
        </pc:spChg>
        <pc:spChg chg="add mod">
          <ac:chgData name="Florian Vogt" userId="19fa14c3-3490-4222-9f11-99dd42a0154e" providerId="ADAL" clId="{D77C056B-1F7D-4ED1-AEC9-AB5D88902A92}" dt="2024-09-26T21:04:15.506" v="126" actId="1076"/>
          <ac:spMkLst>
            <pc:docMk/>
            <pc:sldMk cId="2387891903" sldId="2147477489"/>
            <ac:spMk id="36" creationId="{0F008CAC-0292-9925-F463-D02868E5BB5D}"/>
          </ac:spMkLst>
        </pc:spChg>
        <pc:spChg chg="add mod">
          <ac:chgData name="Florian Vogt" userId="19fa14c3-3490-4222-9f11-99dd42a0154e" providerId="ADAL" clId="{D77C056B-1F7D-4ED1-AEC9-AB5D88902A92}" dt="2024-09-26T21:05:16.569" v="132" actId="693"/>
          <ac:spMkLst>
            <pc:docMk/>
            <pc:sldMk cId="2387891903" sldId="2147477489"/>
            <ac:spMk id="37" creationId="{A6671471-3708-D99A-5469-B9329D9DD511}"/>
          </ac:spMkLst>
        </pc:spChg>
        <pc:cxnChg chg="add mod">
          <ac:chgData name="Florian Vogt" userId="19fa14c3-3490-4222-9f11-99dd42a0154e" providerId="ADAL" clId="{D77C056B-1F7D-4ED1-AEC9-AB5D88902A92}" dt="2024-09-26T21:04:10.689" v="124" actId="1076"/>
          <ac:cxnSpMkLst>
            <pc:docMk/>
            <pc:sldMk cId="2387891903" sldId="2147477489"/>
            <ac:cxnSpMk id="6" creationId="{E8523EEF-7EB2-706C-D5CC-E1F8E8FE7884}"/>
          </ac:cxnSpMkLst>
        </pc:cxnChg>
        <pc:cxnChg chg="add mod">
          <ac:chgData name="Florian Vogt" userId="19fa14c3-3490-4222-9f11-99dd42a0154e" providerId="ADAL" clId="{D77C056B-1F7D-4ED1-AEC9-AB5D88902A92}" dt="2024-09-26T21:04:10.689" v="124" actId="1076"/>
          <ac:cxnSpMkLst>
            <pc:docMk/>
            <pc:sldMk cId="2387891903" sldId="2147477489"/>
            <ac:cxnSpMk id="7" creationId="{3600CFDF-45F0-2B59-9EEB-DDC40DD1B849}"/>
          </ac:cxnSpMkLst>
        </pc:cxnChg>
        <pc:cxnChg chg="add mod">
          <ac:chgData name="Florian Vogt" userId="19fa14c3-3490-4222-9f11-99dd42a0154e" providerId="ADAL" clId="{D77C056B-1F7D-4ED1-AEC9-AB5D88902A92}" dt="2024-09-26T21:04:10.689" v="124" actId="1076"/>
          <ac:cxnSpMkLst>
            <pc:docMk/>
            <pc:sldMk cId="2387891903" sldId="2147477489"/>
            <ac:cxnSpMk id="12" creationId="{FAC168A2-CD22-9D8C-F0C1-EBE8B22F1447}"/>
          </ac:cxnSpMkLst>
        </pc:cxnChg>
        <pc:cxnChg chg="add mod">
          <ac:chgData name="Florian Vogt" userId="19fa14c3-3490-4222-9f11-99dd42a0154e" providerId="ADAL" clId="{D77C056B-1F7D-4ED1-AEC9-AB5D88902A92}" dt="2024-09-26T21:04:15.506" v="126" actId="1076"/>
          <ac:cxnSpMkLst>
            <pc:docMk/>
            <pc:sldMk cId="2387891903" sldId="2147477489"/>
            <ac:cxnSpMk id="25" creationId="{7678E622-24A9-1A3F-BA57-40A2FD7E1433}"/>
          </ac:cxnSpMkLst>
        </pc:cxnChg>
        <pc:cxnChg chg="add mod">
          <ac:chgData name="Florian Vogt" userId="19fa14c3-3490-4222-9f11-99dd42a0154e" providerId="ADAL" clId="{D77C056B-1F7D-4ED1-AEC9-AB5D88902A92}" dt="2024-09-26T21:04:15.506" v="126" actId="1076"/>
          <ac:cxnSpMkLst>
            <pc:docMk/>
            <pc:sldMk cId="2387891903" sldId="2147477489"/>
            <ac:cxnSpMk id="26" creationId="{1F89C092-D514-30F6-3E9B-7FB52AE32721}"/>
          </ac:cxnSpMkLst>
        </pc:cxnChg>
        <pc:cxnChg chg="add mod">
          <ac:chgData name="Florian Vogt" userId="19fa14c3-3490-4222-9f11-99dd42a0154e" providerId="ADAL" clId="{D77C056B-1F7D-4ED1-AEC9-AB5D88902A92}" dt="2024-09-26T21:04:15.506" v="126" actId="1076"/>
          <ac:cxnSpMkLst>
            <pc:docMk/>
            <pc:sldMk cId="2387891903" sldId="2147477489"/>
            <ac:cxnSpMk id="29" creationId="{B93A588B-350D-7B8D-6E19-EE60B3AB39CD}"/>
          </ac:cxnSpMkLst>
        </pc:cxnChg>
      </pc:sldChg>
      <pc:sldChg chg="new del">
        <pc:chgData name="Florian Vogt" userId="19fa14c3-3490-4222-9f11-99dd42a0154e" providerId="ADAL" clId="{D77C056B-1F7D-4ED1-AEC9-AB5D88902A92}" dt="2024-09-26T21:07:12.300" v="239" actId="47"/>
        <pc:sldMkLst>
          <pc:docMk/>
          <pc:sldMk cId="2755787385" sldId="2147477490"/>
        </pc:sldMkLst>
      </pc:sldChg>
      <pc:sldChg chg="addSp delSp modSp add mod">
        <pc:chgData name="Florian Vogt" userId="19fa14c3-3490-4222-9f11-99dd42a0154e" providerId="ADAL" clId="{D77C056B-1F7D-4ED1-AEC9-AB5D88902A92}" dt="2024-09-26T21:10:11.401" v="389" actId="1076"/>
        <pc:sldMkLst>
          <pc:docMk/>
          <pc:sldMk cId="3081755997" sldId="2147477491"/>
        </pc:sldMkLst>
        <pc:spChg chg="mod">
          <ac:chgData name="Florian Vogt" userId="19fa14c3-3490-4222-9f11-99dd42a0154e" providerId="ADAL" clId="{D77C056B-1F7D-4ED1-AEC9-AB5D88902A92}" dt="2024-09-26T21:07:23.109" v="279" actId="20577"/>
          <ac:spMkLst>
            <pc:docMk/>
            <pc:sldMk cId="3081755997" sldId="2147477491"/>
            <ac:spMk id="2" creationId="{B2EC5F3C-B258-85CF-B239-F11C48933221}"/>
          </ac:spMkLst>
        </pc:spChg>
        <pc:spChg chg="add 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3" creationId="{F20D040F-D77C-B1B4-CEF2-5F04B5D97A39}"/>
          </ac:spMkLst>
        </pc:spChg>
        <pc:spChg chg="mod">
          <ac:chgData name="Florian Vogt" userId="19fa14c3-3490-4222-9f11-99dd42a0154e" providerId="ADAL" clId="{D77C056B-1F7D-4ED1-AEC9-AB5D88902A92}" dt="2024-09-26T21:07:42.275" v="328" actId="20577"/>
          <ac:spMkLst>
            <pc:docMk/>
            <pc:sldMk cId="3081755997" sldId="2147477491"/>
            <ac:spMk id="4" creationId="{14954724-45E1-42ED-6E99-1046B4703506}"/>
          </ac:spMkLst>
        </pc:spChg>
        <pc:spChg chg="add del mod">
          <ac:chgData name="Florian Vogt" userId="19fa14c3-3490-4222-9f11-99dd42a0154e" providerId="ADAL" clId="{D77C056B-1F7D-4ED1-AEC9-AB5D88902A92}" dt="2024-09-26T21:08:44.237" v="338" actId="478"/>
          <ac:spMkLst>
            <pc:docMk/>
            <pc:sldMk cId="3081755997" sldId="2147477491"/>
            <ac:spMk id="6" creationId="{628E78B5-DCCC-F20C-645E-6A7FAFCBE8B7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8" creationId="{E3F9652B-66B5-BCB3-92D8-05BDBC59169D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9" creationId="{95FF253E-F240-D79F-D1AA-2CDFCF1F420D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10" creationId="{37C71083-B832-8451-603C-5F17BFD95D22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11" creationId="{D152C334-354F-0A41-5650-E3D28680A55A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12" creationId="{FEEDE15F-56F2-2243-9DC4-22C9BAAE9BA5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13" creationId="{F76243E2-2386-8131-CCF2-353F1E1625AC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14" creationId="{4EF0F42B-81CE-ACBA-B5B3-89A81D497461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15" creationId="{DB53B419-BEA5-7169-4702-0CF197552A51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16" creationId="{67B49361-2840-C1D5-7DBC-A4A2758925ED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17" creationId="{B04E63AF-1E5B-16D2-A7BD-E8560E25A401}"/>
          </ac:spMkLst>
        </pc:spChg>
        <pc:spChg chg="del">
          <ac:chgData name="Florian Vogt" userId="19fa14c3-3490-4222-9f11-99dd42a0154e" providerId="ADAL" clId="{D77C056B-1F7D-4ED1-AEC9-AB5D88902A92}" dt="2024-09-26T21:08:20.906" v="334" actId="478"/>
          <ac:spMkLst>
            <pc:docMk/>
            <pc:sldMk cId="3081755997" sldId="2147477491"/>
            <ac:spMk id="18" creationId="{80244A62-F9D6-DE47-B8F3-C18E1CCF0D36}"/>
          </ac:spMkLst>
        </pc:spChg>
        <pc:spChg chg="del">
          <ac:chgData name="Florian Vogt" userId="19fa14c3-3490-4222-9f11-99dd42a0154e" providerId="ADAL" clId="{D77C056B-1F7D-4ED1-AEC9-AB5D88902A92}" dt="2024-09-26T21:08:22.921" v="335" actId="478"/>
          <ac:spMkLst>
            <pc:docMk/>
            <pc:sldMk cId="3081755997" sldId="2147477491"/>
            <ac:spMk id="19" creationId="{E42F18D9-3FDD-B6C7-98A0-D797444432F2}"/>
          </ac:spMkLst>
        </pc:spChg>
        <pc:spChg chg="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20" creationId="{FBE21106-13A4-E45E-19AD-AFF93636D1B7}"/>
          </ac:spMkLst>
        </pc:spChg>
        <pc:spChg chg="add mod">
          <ac:chgData name="Florian Vogt" userId="19fa14c3-3490-4222-9f11-99dd42a0154e" providerId="ADAL" clId="{D77C056B-1F7D-4ED1-AEC9-AB5D88902A92}" dt="2024-09-26T21:10:11.401" v="389" actId="1076"/>
          <ac:spMkLst>
            <pc:docMk/>
            <pc:sldMk cId="3081755997" sldId="2147477491"/>
            <ac:spMk id="21" creationId="{3690C6CE-B471-D50E-3371-108036CC6C17}"/>
          </ac:spMkLst>
        </pc:spChg>
        <pc:picChg chg="mod">
          <ac:chgData name="Florian Vogt" userId="19fa14c3-3490-4222-9f11-99dd42a0154e" providerId="ADAL" clId="{D77C056B-1F7D-4ED1-AEC9-AB5D88902A92}" dt="2024-09-26T21:10:11.401" v="389" actId="1076"/>
          <ac:picMkLst>
            <pc:docMk/>
            <pc:sldMk cId="3081755997" sldId="2147477491"/>
            <ac:picMk id="5" creationId="{C320676F-4ECA-8BA5-F42E-0839C893F65C}"/>
          </ac:picMkLst>
        </pc:picChg>
        <pc:picChg chg="mod">
          <ac:chgData name="Florian Vogt" userId="19fa14c3-3490-4222-9f11-99dd42a0154e" providerId="ADAL" clId="{D77C056B-1F7D-4ED1-AEC9-AB5D88902A92}" dt="2024-09-26T21:10:11.401" v="389" actId="1076"/>
          <ac:picMkLst>
            <pc:docMk/>
            <pc:sldMk cId="3081755997" sldId="2147477491"/>
            <ac:picMk id="7" creationId="{D37963C2-40BA-16BA-5C74-273D266481D8}"/>
          </ac:picMkLst>
        </pc:picChg>
      </pc:sldChg>
      <pc:sldChg chg="addSp delSp modSp new mod ord">
        <pc:chgData name="Florian Vogt" userId="19fa14c3-3490-4222-9f11-99dd42a0154e" providerId="ADAL" clId="{D77C056B-1F7D-4ED1-AEC9-AB5D88902A92}" dt="2024-09-26T21:14:12.796" v="458" actId="1076"/>
        <pc:sldMkLst>
          <pc:docMk/>
          <pc:sldMk cId="2723447567" sldId="2147477492"/>
        </pc:sldMkLst>
        <pc:spChg chg="mod">
          <ac:chgData name="Florian Vogt" userId="19fa14c3-3490-4222-9f11-99dd42a0154e" providerId="ADAL" clId="{D77C056B-1F7D-4ED1-AEC9-AB5D88902A92}" dt="2024-09-26T21:13:21.551" v="454" actId="27636"/>
          <ac:spMkLst>
            <pc:docMk/>
            <pc:sldMk cId="2723447567" sldId="2147477492"/>
            <ac:spMk id="2" creationId="{61FABE28-5733-B5DA-CAEC-EAC749264297}"/>
          </ac:spMkLst>
        </pc:spChg>
        <pc:spChg chg="del">
          <ac:chgData name="Florian Vogt" userId="19fa14c3-3490-4222-9f11-99dd42a0154e" providerId="ADAL" clId="{D77C056B-1F7D-4ED1-AEC9-AB5D88902A92}" dt="2024-09-26T21:14:10.764" v="457" actId="22"/>
          <ac:spMkLst>
            <pc:docMk/>
            <pc:sldMk cId="2723447567" sldId="2147477492"/>
            <ac:spMk id="3" creationId="{9828F23B-5B35-BBBC-5900-35C0199B67EA}"/>
          </ac:spMkLst>
        </pc:spChg>
        <pc:spChg chg="del mod">
          <ac:chgData name="Florian Vogt" userId="19fa14c3-3490-4222-9f11-99dd42a0154e" providerId="ADAL" clId="{D77C056B-1F7D-4ED1-AEC9-AB5D88902A92}" dt="2024-09-26T21:13:24.279" v="455" actId="478"/>
          <ac:spMkLst>
            <pc:docMk/>
            <pc:sldMk cId="2723447567" sldId="2147477492"/>
            <ac:spMk id="4" creationId="{5329D82E-272B-A0A5-AAE6-FF97BA9718C0}"/>
          </ac:spMkLst>
        </pc:spChg>
        <pc:spChg chg="add del mod">
          <ac:chgData name="Florian Vogt" userId="19fa14c3-3490-4222-9f11-99dd42a0154e" providerId="ADAL" clId="{D77C056B-1F7D-4ED1-AEC9-AB5D88902A92}" dt="2024-09-26T21:13:27.310" v="456" actId="478"/>
          <ac:spMkLst>
            <pc:docMk/>
            <pc:sldMk cId="2723447567" sldId="2147477492"/>
            <ac:spMk id="6" creationId="{DEC21CAD-DD79-6ED9-DD54-AFC2C738EB92}"/>
          </ac:spMkLst>
        </pc:spChg>
        <pc:picChg chg="add mod ord">
          <ac:chgData name="Florian Vogt" userId="19fa14c3-3490-4222-9f11-99dd42a0154e" providerId="ADAL" clId="{D77C056B-1F7D-4ED1-AEC9-AB5D88902A92}" dt="2024-09-26T21:14:12.796" v="458" actId="1076"/>
          <ac:picMkLst>
            <pc:docMk/>
            <pc:sldMk cId="2723447567" sldId="2147477492"/>
            <ac:picMk id="8" creationId="{FFA40E33-CC7B-E053-C1B4-7ED65D1CC3A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theme" Target="../theme/theme3.xml"/><Relationship Id="rId4" Type="http://schemas.openxmlformats.org/officeDocument/2006/relationships/image" Target="../media/image5.sv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1A56FA-0DF4-15B7-A216-DB01CF5CEB6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E34E3-7E5C-436A-9E6D-2FFC8FFCFCBF}" type="datetimeFigureOut">
              <a:rPr lang="en-US" smtClean="0">
                <a:latin typeface="Anova Light" panose="020B0403020203020204" pitchFamily="34" charset="0"/>
              </a:rPr>
              <a:t>9/26/2024</a:t>
            </a:fld>
            <a:endParaRPr lang="en-US" dirty="0">
              <a:latin typeface="Anova Light" panose="020B04030202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52EC1A-046B-DC8F-4AAC-4BB03667CC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4EF46A2-9381-4C51-8277-3C7F2938E9F9}" type="slidenum">
              <a:rPr lang="en-US" smtClean="0">
                <a:latin typeface="Anova Light" panose="020B0403020203020204" pitchFamily="34" charset="0"/>
              </a:rPr>
              <a:pPr algn="l"/>
              <a:t>‹Nr.›</a:t>
            </a:fld>
            <a:endParaRPr lang="en-US" dirty="0">
              <a:latin typeface="Anova Light" panose="020B0403020203020204" pitchFamily="34" charset="0"/>
            </a:endParaRP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A8A3785-BF0E-6C8B-8B7B-0521D7696A29}"/>
              </a:ext>
            </a:extLst>
          </p:cNvPr>
          <p:cNvSpPr txBox="1"/>
          <p:nvPr/>
        </p:nvSpPr>
        <p:spPr>
          <a:xfrm>
            <a:off x="685800" y="8879554"/>
            <a:ext cx="2514600" cy="169277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Anova Light" panose="020B0403020203020204" pitchFamily="34" charset="0"/>
                <a:ea typeface="Anova Bold" panose="020B0703020203020204" pitchFamily="34" charset="0"/>
                <a:cs typeface="Anova Light" panose="020B0403020203020204" pitchFamily="34" charset="0"/>
              </a:rPr>
              <a:t>Copyright © SAS Institute Inc. All rights reserved.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3F6C63C1-B02C-0586-DDA1-7B0EB003F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992336" y="8788172"/>
            <a:ext cx="627951" cy="260659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FDEF6B2A-6211-F846-C47F-DC10CAA8C891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>
                <a:solidFill>
                  <a:schemeClr val="accent4"/>
                </a:solidFill>
                <a:latin typeface="Anova Light" panose="020B0403020203020204" pitchFamily="34" charset="0"/>
              </a:rPr>
              <a:t>sas.com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2689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solidFill>
                  <a:schemeClr val="tx1"/>
                </a:solidFill>
                <a:latin typeface="Anova Light" panose="020B0403020203020204" pitchFamily="34" charset="0"/>
              </a:defRPr>
            </a:lvl1pPr>
          </a:lstStyle>
          <a:p>
            <a:fld id="{D46682E9-A1D3-F04F-A14F-ABAA4D2618F2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CFAEC8D7-15A6-6F9F-E0B7-CB248431A52A}"/>
              </a:ext>
            </a:extLst>
          </p:cNvPr>
          <p:cNvSpPr txBox="1"/>
          <p:nvPr/>
        </p:nvSpPr>
        <p:spPr>
          <a:xfrm>
            <a:off x="685800" y="8879554"/>
            <a:ext cx="2514600" cy="169277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Anova Light" panose="020B0403020203020204" pitchFamily="34" charset="0"/>
                <a:ea typeface="Anova Bold" panose="020B0703020203020204" pitchFamily="34" charset="0"/>
                <a:cs typeface="Anova Light" panose="020B0403020203020204" pitchFamily="34" charset="0"/>
              </a:rPr>
              <a:t>Copyright © SAS Institute Inc. All rights reserved.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DE3AD8C-AE96-943C-8DAF-3D5594863A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0" y="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solidFill>
                  <a:schemeClr val="tx1"/>
                </a:solidFill>
                <a:latin typeface="Anova Light" panose="020B0403020203020204" pitchFamily="34" charset="0"/>
              </a:defRPr>
            </a:lvl1pPr>
          </a:lstStyle>
          <a:p>
            <a:pPr algn="l"/>
            <a:fld id="{C4EF46A2-9381-4C51-8277-3C7F2938E9F9}" type="slidenum">
              <a:rPr lang="en-US" smtClean="0"/>
              <a:pPr algn="l"/>
              <a:t>‹Nr.›</a:t>
            </a:fld>
            <a:endParaRPr lang="en-US" dirty="0"/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D7A2D390-EEAD-C632-F276-85D15BA57F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992336" y="8788172"/>
            <a:ext cx="627951" cy="260659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F607DE50-086C-7432-5C71-ADF401D86D53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>
                <a:solidFill>
                  <a:schemeClr val="tx1"/>
                </a:solidFill>
                <a:latin typeface="Anova Light" panose="020B0403020203020204" pitchFamily="34" charset="0"/>
              </a:rPr>
              <a:t>sas.com</a:t>
            </a:r>
          </a:p>
        </p:txBody>
      </p:sp>
    </p:spTree>
    <p:extLst>
      <p:ext uri="{BB962C8B-B14F-4D97-AF65-F5344CB8AC3E}">
        <p14:creationId xmlns:p14="http://schemas.microsoft.com/office/powerpoint/2010/main" val="3625376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3429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•"/>
      <a:defRPr sz="2400" b="0" i="0" kern="1200">
        <a:solidFill>
          <a:schemeClr val="tx1"/>
        </a:solidFill>
        <a:latin typeface="+mn-lt"/>
        <a:ea typeface="+mn-ea"/>
        <a:cs typeface="+mn-cs"/>
      </a:defRPr>
    </a:lvl1pPr>
    <a:lvl2pPr marL="12573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–"/>
      <a:defRPr sz="2000" b="0" i="0" kern="1200">
        <a:solidFill>
          <a:schemeClr val="tx1"/>
        </a:solidFill>
        <a:latin typeface="+mn-lt"/>
        <a:ea typeface="+mn-ea"/>
        <a:cs typeface="+mn-cs"/>
      </a:defRPr>
    </a:lvl2pPr>
    <a:lvl3pPr marL="21717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•"/>
      <a:defRPr sz="1800" b="0" i="0" kern="1200">
        <a:solidFill>
          <a:schemeClr val="tx1"/>
        </a:solidFill>
        <a:latin typeface="+mn-lt"/>
        <a:ea typeface="+mn-ea"/>
        <a:cs typeface="+mn-cs"/>
      </a:defRPr>
    </a:lvl3pPr>
    <a:lvl4pPr marL="30861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–"/>
      <a:defRPr sz="1600" b="0" i="0" kern="1200">
        <a:solidFill>
          <a:schemeClr val="tx1"/>
        </a:solidFill>
        <a:latin typeface="+mn-lt"/>
        <a:ea typeface="+mn-ea"/>
        <a:cs typeface="+mn-cs"/>
      </a:defRPr>
    </a:lvl4pPr>
    <a:lvl5pPr marL="4000500" indent="-342900" algn="l" defTabSz="1828800" rtl="0" eaLnBrk="1" latinLnBrk="0" hangingPunct="1">
      <a:buClr>
        <a:schemeClr val="accent5"/>
      </a:buClr>
      <a:buFont typeface="Anova Light" panose="020B0403020203020204" pitchFamily="34" charset="0"/>
      <a:buChar char="•"/>
      <a:defRPr sz="1400" b="0" i="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JMP - Cover Title - Dark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B69501-00FC-FE1E-3445-219CE5401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0" r="3408" b="5721"/>
          <a:stretch/>
        </p:blipFill>
        <p:spPr>
          <a:xfrm>
            <a:off x="1140921" y="0"/>
            <a:ext cx="17147079" cy="7756122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B679E91-B2F1-7013-ED34-D7763B6530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1" y="2616486"/>
            <a:ext cx="15778269" cy="1292662"/>
          </a:xfrm>
          <a:prstGeom prst="rect">
            <a:avLst/>
          </a:prstGeom>
        </p:spPr>
        <p:txBody>
          <a:bodyPr vert="horz" wrap="square" lIns="0" tIns="0" rIns="0" bIns="182880" rtlCol="0" anchor="b" anchorCtr="0">
            <a:sp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Slideshow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A390F57-72E5-BAC5-624C-175BE96B851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2431" y="3909148"/>
            <a:ext cx="15778269" cy="92333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4800">
                <a:solidFill>
                  <a:schemeClr val="accent6"/>
                </a:solidFill>
              </a:defRPr>
            </a:lvl1pPr>
            <a:lvl2pPr marL="365760" indent="0">
              <a:buNone/>
              <a:defRPr>
                <a:solidFill>
                  <a:schemeClr val="accent3"/>
                </a:solidFill>
              </a:defRPr>
            </a:lvl2pPr>
            <a:lvl3pPr marL="731520" indent="0">
              <a:buNone/>
              <a:defRPr>
                <a:solidFill>
                  <a:schemeClr val="accent3"/>
                </a:solidFill>
              </a:defRPr>
            </a:lvl3pPr>
            <a:lvl4pPr marL="2057400" indent="0">
              <a:buNone/>
              <a:defRPr>
                <a:solidFill>
                  <a:schemeClr val="accent3"/>
                </a:solidFill>
              </a:defRPr>
            </a:lvl4pPr>
            <a:lvl5pPr marL="2743200" indent="0">
              <a:buNone/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Add Slideshow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0273A50-3E84-0E24-0D4A-64F939D590F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52432" y="8276977"/>
            <a:ext cx="11529713" cy="1057522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2800">
                <a:solidFill>
                  <a:schemeClr val="bg1"/>
                </a:solidFill>
              </a:defRPr>
            </a:lvl1pPr>
            <a:lvl2pPr marL="365760" indent="0">
              <a:buNone/>
              <a:defRPr sz="2200">
                <a:solidFill>
                  <a:schemeClr val="accent3"/>
                </a:solidFill>
              </a:defRPr>
            </a:lvl2pPr>
            <a:lvl3pPr marL="731520" indent="0">
              <a:buNone/>
              <a:defRPr sz="2100">
                <a:solidFill>
                  <a:schemeClr val="accent3"/>
                </a:solidFill>
              </a:defRPr>
            </a:lvl3pPr>
            <a:lvl4pPr marL="2057400" indent="0">
              <a:buNone/>
              <a:defRPr sz="2000">
                <a:solidFill>
                  <a:schemeClr val="accent3"/>
                </a:solidFill>
              </a:defRPr>
            </a:lvl4pPr>
            <a:lvl5pPr marL="2743200" indent="0">
              <a:buNone/>
              <a:defRPr sz="20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Add Presenter Info</a:t>
            </a: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F487846-7C90-09E0-AF50-CA2DB82BFEFD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50FE4A-3AE5-59DC-C397-3EB23C506FB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134023" y="8250558"/>
            <a:ext cx="3731160" cy="11193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42335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Product 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4AEDDF-B36D-D988-631F-3B35B4D40E7B}"/>
              </a:ext>
            </a:extLst>
          </p:cNvPr>
          <p:cNvSpPr/>
          <p:nvPr userDrawn="1"/>
        </p:nvSpPr>
        <p:spPr>
          <a:xfrm>
            <a:off x="2201091" y="7383606"/>
            <a:ext cx="13885815" cy="1615827"/>
          </a:xfrm>
          <a:prstGeom prst="rect">
            <a:avLst/>
          </a:prstGeom>
        </p:spPr>
        <p:txBody>
          <a:bodyPr wrap="square" lIns="137160" tIns="68580" rIns="137160" bIns="6858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dirty="0">
                <a:solidFill>
                  <a:schemeClr val="bg1"/>
                </a:solidFill>
              </a:rPr>
              <a:t>Click to add text</a:t>
            </a:r>
          </a:p>
          <a:p>
            <a:pPr algn="ctr"/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142F91F0-105A-134F-5F9D-3BE010E253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5620" y="1287567"/>
            <a:ext cx="15176757" cy="5803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767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Highlight Statement + Image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A11C2AF-7D6B-9BD4-9E2E-E398084DAB40}"/>
              </a:ext>
            </a:extLst>
          </p:cNvPr>
          <p:cNvSpPr>
            <a:spLocks noGrp="1"/>
          </p:cNvSpPr>
          <p:nvPr>
            <p:ph type="title" idx="4294967295" hasCustomPrompt="1"/>
          </p:nvPr>
        </p:nvSpPr>
        <p:spPr>
          <a:xfrm>
            <a:off x="1257285" y="7630886"/>
            <a:ext cx="14701172" cy="1684337"/>
          </a:xfrm>
        </p:spPr>
        <p:txBody>
          <a:bodyPr/>
          <a:lstStyle/>
          <a:p>
            <a:r>
              <a:rPr lang="en-US" sz="6000" b="1" dirty="0">
                <a:solidFill>
                  <a:srgbClr val="FFFFFF"/>
                </a:solidFill>
                <a:latin typeface="+mn-lt"/>
                <a:ea typeface="+mj-ea"/>
                <a:cs typeface="+mj-cs"/>
              </a:rPr>
              <a:t>Click to add text</a:t>
            </a:r>
            <a:br>
              <a:rPr lang="en-US" sz="6000" b="1" dirty="0">
                <a:solidFill>
                  <a:srgbClr val="FFFFFF"/>
                </a:solidFill>
                <a:latin typeface="+mn-lt"/>
                <a:ea typeface="+mj-ea"/>
                <a:cs typeface="+mj-cs"/>
              </a:rPr>
            </a:br>
            <a:endParaRPr lang="en-US" sz="6000" b="1" dirty="0">
              <a:solidFill>
                <a:srgbClr val="FFFFFF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EB41458-8128-38ED-3F33-2A63779DDE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8288000" cy="709075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126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JMP - Closing Logo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>
            <a:extLst>
              <a:ext uri="{FF2B5EF4-FFF2-40B4-BE49-F238E27FC236}">
                <a16:creationId xmlns:a16="http://schemas.microsoft.com/office/drawing/2014/main" id="{50615BBA-3709-50D7-A61C-9CF9B79E7B6F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Anova Light" panose="020B0403020203020204" pitchFamily="34" charset="0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3FD863-9ADE-45EF-9BE4-AFC78887EF6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2726" y="3952118"/>
            <a:ext cx="7942547" cy="23827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03235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52728" y="384048"/>
            <a:ext cx="15782544" cy="914400"/>
          </a:xfrm>
        </p:spPr>
        <p:txBody>
          <a:bodyPr anchor="t" anchorCtr="0">
            <a:noAutofit/>
          </a:bodyPr>
          <a:lstStyle>
            <a:lvl1pPr algn="ctr"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12D6E0D-A063-4736-930D-33EC1F3CBF32}" type="slidenum">
              <a:rPr lang="en-US" smtClean="0"/>
              <a:pPr>
                <a:defRPr/>
              </a:pPr>
              <a:t>‹Nr.›</a:t>
            </a:fld>
            <a:endParaRPr lang="en-US" dirty="0">
              <a:latin typeface="Times New Roman" pitchFamily="18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252728" y="1610594"/>
            <a:ext cx="15782544" cy="72786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2pPr>
              <a:defRPr>
                <a:solidFill>
                  <a:schemeClr val="tx1"/>
                </a:solidFill>
              </a:defRPr>
            </a:lvl2pPr>
          </a:lstStyle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0" marR="0" lvl="1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0" marR="0" lvl="2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0" marR="0" lvl="3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0" marR="0" lvl="4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207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52728" y="384048"/>
            <a:ext cx="15782544" cy="914400"/>
          </a:xfrm>
        </p:spPr>
        <p:txBody>
          <a:bodyPr anchor="t" anchorCtr="0">
            <a:noAutofit/>
          </a:bodyPr>
          <a:lstStyle>
            <a:lvl1pPr algn="ctr">
              <a:lnSpc>
                <a:spcPct val="10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5E3C6B94-F6C6-4130-BC75-E44C1C8FB201}" type="slidenum">
              <a:rPr lang="en-US" smtClean="0"/>
              <a:pPr>
                <a:defRPr/>
              </a:pPr>
              <a:t>‹Nr.›</a:t>
            </a:fld>
            <a:endParaRPr lang="en-US" b="0" dirty="0">
              <a:latin typeface="Times New Roman" pitchFamily="18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252728" y="1610594"/>
            <a:ext cx="15782544" cy="72786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0" marR="0" lvl="1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0" marR="0" lvl="2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0" marR="0" lvl="3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0" marR="0" lvl="4" indent="0" algn="l" defTabSz="73152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4BE"/>
              </a:buClr>
              <a:buSzPct val="80000"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rgbClr val="04304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308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Title Only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4FFF92-3273-003D-CC5C-B12F0A0A15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7300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815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Title &amp; Subtitle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75E33-254D-FC04-D21B-6B981F47C9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2" y="710304"/>
            <a:ext cx="15773400" cy="775596"/>
          </a:xfrm>
        </p:spPr>
        <p:txBody>
          <a:bodyPr>
            <a:normAutofit/>
          </a:bodyPr>
          <a:lstStyle>
            <a:lvl1pPr algn="l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C8441746-E30B-AD0E-2450-B385375B4F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056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Content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A412D-10DA-50E1-51B8-A7409F4DE4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2" y="710304"/>
            <a:ext cx="15773400" cy="775596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Slide 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098C689-E668-1918-B3AA-E2A31A1FF5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2400300"/>
            <a:ext cx="15773400" cy="68651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618BC5-6F01-591C-A167-6516FC617D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63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Comparison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47497-7FC1-A6B8-5B5A-54EA2FCF5D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432" y="710304"/>
            <a:ext cx="15773400" cy="775596"/>
          </a:xfr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Slide 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AC35669-7C5F-9378-FE29-6E1CA311E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299" y="2400300"/>
            <a:ext cx="7741846" cy="68651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  <a:latin typeface="+mn-lt"/>
              </a:defRPr>
            </a:lvl2pPr>
            <a:lvl3pPr>
              <a:defRPr sz="240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DD05935-B84D-2892-D657-BE1D98AF368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9288856" y="2400300"/>
            <a:ext cx="7741848" cy="68651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  <a:latin typeface="+mn-lt"/>
              </a:defRPr>
            </a:lvl2pPr>
            <a:lvl3pPr>
              <a:defRPr sz="2400"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554DAA50-BC02-921B-C32B-3E7815DA9A2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57300" y="1562100"/>
            <a:ext cx="15773400" cy="54938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/>
              <a:t>Click to Add Subtitle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653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Title &amp; Subtitle Left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E9BDF07-382A-BB14-C7DD-0F7A253B64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99298" y="5359685"/>
            <a:ext cx="14094070" cy="549382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365760" indent="0">
              <a:buNone/>
              <a:defRPr/>
            </a:lvl2pPr>
            <a:lvl3pPr marL="731520" indent="0">
              <a:buNone/>
              <a:defRPr/>
            </a:lvl3pPr>
            <a:lvl4pPr marL="2057400" indent="0">
              <a:buNone/>
              <a:defRPr/>
            </a:lvl4pPr>
            <a:lvl5pPr marL="27432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B28B14A0-EDC1-7FD7-94AD-091B44C122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4431" y="4146304"/>
            <a:ext cx="14098937" cy="997196"/>
          </a:xfrm>
        </p:spPr>
        <p:txBody>
          <a:bodyPr vert="horz" wrap="square" lIns="0" tIns="0" rIns="0" bIns="0" rtlCol="0" anchor="b" anchorCtr="0">
            <a:spAutoFit/>
          </a:bodyPr>
          <a:lstStyle>
            <a:lvl1pPr>
              <a:defRPr lang="en-US" sz="7200" dirty="0">
                <a:solidFill>
                  <a:schemeClr val="bg1"/>
                </a:solidFill>
              </a:defRPr>
            </a:lvl1pPr>
          </a:lstStyle>
          <a:p>
            <a:pPr marL="0" lvl="0" indent="-365760">
              <a:buClr>
                <a:schemeClr val="accent5"/>
              </a:buClr>
              <a:buFont typeface="Anova Light" panose="020B0403020203020204" pitchFamily="34" charset="0"/>
            </a:pPr>
            <a:r>
              <a:rPr lang="en-US" dirty="0"/>
              <a:t>Click to Add Slide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38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Title Left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D80FC06F-9214-3849-8302-1187FC81E3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94431" y="4644902"/>
            <a:ext cx="15699137" cy="997196"/>
          </a:xfrm>
        </p:spPr>
        <p:txBody>
          <a:bodyPr vert="horz" wrap="square" lIns="0" tIns="0" rIns="0" bIns="0" rtlCol="0" anchor="ctr" anchorCtr="0">
            <a:spAutoFit/>
          </a:bodyPr>
          <a:lstStyle>
            <a:lvl1pPr>
              <a:defRPr lang="en-US" sz="7200" dirty="0">
                <a:solidFill>
                  <a:schemeClr val="bg1"/>
                </a:solidFill>
              </a:defRPr>
            </a:lvl1pPr>
          </a:lstStyle>
          <a:p>
            <a:pPr marL="0" lvl="0" indent="-365760">
              <a:buClr>
                <a:schemeClr val="accent5"/>
              </a:buClr>
              <a:buFont typeface="Anova Light" panose="020B0403020203020204" pitchFamily="34" charset="0"/>
            </a:pPr>
            <a:r>
              <a:rPr lang="en-US" dirty="0"/>
              <a:t>Click to Add Slide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961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P - Blank"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391194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MP - Highlight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A3E413B7-34CE-5E55-670D-E6FC7CAF05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3196" y="2096512"/>
            <a:ext cx="15141608" cy="6093976"/>
          </a:xfrm>
        </p:spPr>
        <p:txBody>
          <a:bodyPr vert="horz" wrap="square" lIns="0" tIns="0" rIns="0" bIns="0" rtlCol="0" anchor="ctr" anchorCtr="0">
            <a:spAutoFit/>
          </a:bodyPr>
          <a:lstStyle>
            <a:lvl1pPr algn="ctr">
              <a:defRPr lang="en-US" sz="8800" dirty="0">
                <a:latin typeface="+mn-lt"/>
              </a:defRPr>
            </a:lvl1pPr>
          </a:lstStyle>
          <a:p>
            <a:pPr marL="0" lvl="0" indent="-365760">
              <a:buClr>
                <a:schemeClr val="accent5"/>
              </a:buClr>
              <a:buFont typeface="Anova Light" panose="020B0403020203020204" pitchFamily="34" charset="0"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03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4">
            <a:extLst>
              <a:ext uri="{FF2B5EF4-FFF2-40B4-BE49-F238E27FC236}">
                <a16:creationId xmlns:a16="http://schemas.microsoft.com/office/drawing/2014/main" id="{1E37FEA7-CA51-4399-92F6-AB705B7FF650}"/>
              </a:ext>
            </a:extLst>
          </p:cNvPr>
          <p:cNvSpPr txBox="1"/>
          <p:nvPr userDrawn="1"/>
        </p:nvSpPr>
        <p:spPr>
          <a:xfrm>
            <a:off x="1252432" y="9855354"/>
            <a:ext cx="5029200" cy="246221"/>
          </a:xfrm>
          <a:prstGeom prst="rect">
            <a:avLst/>
          </a:prstGeom>
          <a:noFill/>
        </p:spPr>
        <p:txBody>
          <a:bodyPr wrap="square" lIns="0" anchor="b" anchorCtr="0">
            <a:spAutoFit/>
          </a:bodyPr>
          <a:lstStyle/>
          <a:p>
            <a:pPr marL="0" marR="0" lvl="0" indent="0" algn="l" defTabSz="548626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spc="0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+mn-lt"/>
              </a:rPr>
              <a:t> Copyright © JMP Statistical Discovery LLC</a:t>
            </a:r>
            <a:r>
              <a:rPr kumimoji="0" lang="en-US" sz="1000" b="0" i="0" u="none" strike="noStrike" kern="300" cap="none" spc="0" normalizeH="0" baseline="0" noProof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Anova Bold" panose="020B0703020203020204" pitchFamily="34" charset="0"/>
                <a:cs typeface="Anova Light" panose="020B0403020203020204" pitchFamily="34" charset="0"/>
              </a:rPr>
              <a:t>. All rights reserved.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432" y="2400300"/>
            <a:ext cx="15773400" cy="68651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2432" y="710304"/>
            <a:ext cx="15773400" cy="77559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Add Slide Title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06811557-C315-2D9B-69BB-1AB2985C345E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6158" y="9391039"/>
            <a:ext cx="1105505" cy="663303"/>
          </a:xfrm>
          <a:prstGeom prst="rect">
            <a:avLst/>
          </a:prstGeom>
        </p:spPr>
      </p:pic>
    </p:spTree>
    <p:custDataLst>
      <p:tags r:id="rId16"/>
    </p:custDataLst>
    <p:extLst>
      <p:ext uri="{BB962C8B-B14F-4D97-AF65-F5344CB8AC3E}">
        <p14:creationId xmlns:p14="http://schemas.microsoft.com/office/powerpoint/2010/main" val="233822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6" r:id="rId12"/>
    <p:sldLayoutId id="2147483888" r:id="rId13"/>
    <p:sldLayoutId id="214748388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5600" b="1" i="0" kern="1200">
          <a:solidFill>
            <a:schemeClr val="bg1"/>
          </a:solidFill>
          <a:latin typeface="Anova Bold" panose="020B0503020203020204" pitchFamily="34" charset="0"/>
          <a:ea typeface="+mj-ea"/>
          <a:cs typeface="+mj-cs"/>
        </a:defRPr>
      </a:lvl1pPr>
    </p:titleStyle>
    <p:bodyStyle>
      <a:lvl1pPr marL="36576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36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73152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–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097280" indent="-365760" algn="l" defTabSz="1371600" rtl="0" eaLnBrk="1" latinLnBrk="0" hangingPunct="1">
        <a:lnSpc>
          <a:spcPct val="85000"/>
        </a:lnSpc>
        <a:spcBef>
          <a:spcPts val="1600"/>
        </a:spcBef>
        <a:buClr>
          <a:schemeClr val="accent5"/>
        </a:buClr>
        <a:buFont typeface="Anova Light" panose="020B0403020203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bg2"/>
          </a:solidFill>
          <a:latin typeface="+mj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nova Light" panose="020B0403020203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video" Target="../media/media1.mp4"/><Relationship Id="rId7" Type="http://schemas.openxmlformats.org/officeDocument/2006/relationships/image" Target="../media/image8.png"/><Relationship Id="rId2" Type="http://schemas.microsoft.com/office/2007/relationships/media" Target="../media/media1.mp4"/><Relationship Id="rId1" Type="http://schemas.openxmlformats.org/officeDocument/2006/relationships/tags" Target="../tags/tag1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860CB-BBC8-8047-9B30-FCF5D8337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Mastering JMP</a:t>
            </a:r>
            <a:endParaRPr lang="en-US" dirty="0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1BBFE-E5E0-AD1A-631E-77B5BCB459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Design of Experiments für </a:t>
            </a:r>
            <a:r>
              <a:rPr lang="en-US" dirty="0" err="1"/>
              <a:t>Mischungen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D388D6-4CE0-BB25-941B-D4EF95F766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Florian Vogt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555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8E7DCFC-C3C4-F090-817D-6E7565131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Unterschiede bei der Erstellung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17476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ABE28-5733-B5DA-CAEC-EAC749264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Gute Neuigkeiten - Der Ablauf ist gleich</a:t>
            </a:r>
            <a:endParaRPr lang="en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FFA40E33-CC7B-E053-C1B4-7ED65D1CC3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4255" y="3581956"/>
            <a:ext cx="11669754" cy="3410426"/>
          </a:xfrm>
        </p:spPr>
      </p:pic>
    </p:spTree>
    <p:extLst>
      <p:ext uri="{BB962C8B-B14F-4D97-AF65-F5344CB8AC3E}">
        <p14:creationId xmlns:p14="http://schemas.microsoft.com/office/powerpoint/2010/main" val="272344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ogen 21">
            <a:extLst>
              <a:ext uri="{FF2B5EF4-FFF2-40B4-BE49-F238E27FC236}">
                <a16:creationId xmlns:a16="http://schemas.microsoft.com/office/drawing/2014/main" id="{F41E1556-C562-BC84-09F4-2E881BC10811}"/>
              </a:ext>
            </a:extLst>
          </p:cNvPr>
          <p:cNvSpPr/>
          <p:nvPr/>
        </p:nvSpPr>
        <p:spPr>
          <a:xfrm rot="914825" flipV="1">
            <a:off x="2863498" y="3350332"/>
            <a:ext cx="4238030" cy="2590799"/>
          </a:xfrm>
          <a:prstGeom prst="arc">
            <a:avLst>
              <a:gd name="adj1" fmla="val 11443021"/>
              <a:gd name="adj2" fmla="val 20873973"/>
            </a:avLst>
          </a:prstGeom>
          <a:ln w="25400">
            <a:solidFill>
              <a:schemeClr val="bg2">
                <a:lumMod val="60000"/>
                <a:lumOff val="40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Bogen 20">
            <a:extLst>
              <a:ext uri="{FF2B5EF4-FFF2-40B4-BE49-F238E27FC236}">
                <a16:creationId xmlns:a16="http://schemas.microsoft.com/office/drawing/2014/main" id="{AB776D81-8E85-D9A0-758F-1D958F5E0539}"/>
              </a:ext>
            </a:extLst>
          </p:cNvPr>
          <p:cNvSpPr/>
          <p:nvPr/>
        </p:nvSpPr>
        <p:spPr>
          <a:xfrm rot="763653">
            <a:off x="2541667" y="4649080"/>
            <a:ext cx="4238030" cy="2590799"/>
          </a:xfrm>
          <a:prstGeom prst="arc">
            <a:avLst>
              <a:gd name="adj1" fmla="val 11443021"/>
              <a:gd name="adj2" fmla="val 20873973"/>
            </a:avLst>
          </a:prstGeom>
          <a:ln w="25400">
            <a:solidFill>
              <a:schemeClr val="bg2">
                <a:lumMod val="60000"/>
                <a:lumOff val="40000"/>
              </a:scheme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67AD23-31BC-C764-B928-8009FF25D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Lineare und Nicht-Lineare Mischungseffekte</a:t>
            </a:r>
            <a:endParaRPr lang="en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442B4AC-DB13-EE88-6A3D-16BDE4CE04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Model-Erstellung: Interaktionen, Scheffé </a:t>
            </a:r>
            <a:r>
              <a:rPr lang="de-DE" dirty="0" err="1"/>
              <a:t>Cubic</a:t>
            </a:r>
            <a:endParaRPr lang="de-DE" dirty="0"/>
          </a:p>
          <a:p>
            <a:endParaRPr lang="de-DE" dirty="0"/>
          </a:p>
          <a:p>
            <a:endParaRPr lang="en-DE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E8523EEF-7EB2-706C-D5CC-E1F8E8FE7884}"/>
              </a:ext>
            </a:extLst>
          </p:cNvPr>
          <p:cNvCxnSpPr>
            <a:cxnSpLocks/>
          </p:cNvCxnSpPr>
          <p:nvPr/>
        </p:nvCxnSpPr>
        <p:spPr>
          <a:xfrm>
            <a:off x="1891942" y="8013700"/>
            <a:ext cx="580193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3600CFDF-45F0-2B59-9EEB-DDC40DD1B849}"/>
              </a:ext>
            </a:extLst>
          </p:cNvPr>
          <p:cNvCxnSpPr>
            <a:cxnSpLocks/>
          </p:cNvCxnSpPr>
          <p:nvPr/>
        </p:nvCxnSpPr>
        <p:spPr>
          <a:xfrm rot="16200000">
            <a:off x="-419814" y="5701942"/>
            <a:ext cx="462351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lipse 8">
            <a:extLst>
              <a:ext uri="{FF2B5EF4-FFF2-40B4-BE49-F238E27FC236}">
                <a16:creationId xmlns:a16="http://schemas.microsoft.com/office/drawing/2014/main" id="{F7A856F7-DFB0-AB80-D4D8-D6916D86E908}"/>
              </a:ext>
            </a:extLst>
          </p:cNvPr>
          <p:cNvSpPr/>
          <p:nvPr/>
        </p:nvSpPr>
        <p:spPr>
          <a:xfrm>
            <a:off x="2993085" y="4797317"/>
            <a:ext cx="218939" cy="21089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8E39D5B-AAEB-9F29-28EE-BBF7A1EEBA28}"/>
              </a:ext>
            </a:extLst>
          </p:cNvPr>
          <p:cNvSpPr/>
          <p:nvPr/>
        </p:nvSpPr>
        <p:spPr>
          <a:xfrm>
            <a:off x="6513938" y="5581740"/>
            <a:ext cx="218939" cy="21089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FAC168A2-CD22-9D8C-F0C1-EBE8B22F1447}"/>
              </a:ext>
            </a:extLst>
          </p:cNvPr>
          <p:cNvCxnSpPr>
            <a:cxnSpLocks/>
          </p:cNvCxnSpPr>
          <p:nvPr/>
        </p:nvCxnSpPr>
        <p:spPr>
          <a:xfrm>
            <a:off x="2622819" y="4797317"/>
            <a:ext cx="4452870" cy="995314"/>
          </a:xfrm>
          <a:prstGeom prst="line">
            <a:avLst/>
          </a:prstGeom>
          <a:ln w="2540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0E762C1D-9F81-BAC2-570E-E3D1B411F675}"/>
              </a:ext>
            </a:extLst>
          </p:cNvPr>
          <p:cNvSpPr txBox="1"/>
          <p:nvPr/>
        </p:nvSpPr>
        <p:spPr>
          <a:xfrm>
            <a:off x="2247900" y="8178800"/>
            <a:ext cx="5333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dirty="0">
                <a:solidFill>
                  <a:schemeClr val="tx1"/>
                </a:solidFill>
              </a:rPr>
              <a:t>0 %</a:t>
            </a:r>
            <a:endParaRPr lang="en-DE" sz="2000" dirty="0">
              <a:solidFill>
                <a:schemeClr val="tx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A282995-D539-CC12-D974-8FC7B46678BC}"/>
              </a:ext>
            </a:extLst>
          </p:cNvPr>
          <p:cNvSpPr txBox="1"/>
          <p:nvPr/>
        </p:nvSpPr>
        <p:spPr>
          <a:xfrm>
            <a:off x="6636106" y="8181776"/>
            <a:ext cx="72989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dirty="0">
                <a:solidFill>
                  <a:schemeClr val="tx1"/>
                </a:solidFill>
              </a:rPr>
              <a:t>100 %</a:t>
            </a:r>
            <a:endParaRPr lang="en-DE" sz="2000" dirty="0">
              <a:solidFill>
                <a:schemeClr val="tx1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A0EB63C-78C4-12E3-B752-C41F20A33A0E}"/>
              </a:ext>
            </a:extLst>
          </p:cNvPr>
          <p:cNvSpPr txBox="1"/>
          <p:nvPr/>
        </p:nvSpPr>
        <p:spPr>
          <a:xfrm>
            <a:off x="2051405" y="8497787"/>
            <a:ext cx="72989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dirty="0">
                <a:solidFill>
                  <a:schemeClr val="tx1"/>
                </a:solidFill>
              </a:rPr>
              <a:t>100 %</a:t>
            </a:r>
            <a:endParaRPr lang="en-DE" sz="2000" dirty="0">
              <a:solidFill>
                <a:schemeClr val="tx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3048935-28FF-2F0D-5A0F-B399367F29ED}"/>
              </a:ext>
            </a:extLst>
          </p:cNvPr>
          <p:cNvSpPr txBox="1"/>
          <p:nvPr/>
        </p:nvSpPr>
        <p:spPr>
          <a:xfrm>
            <a:off x="6886752" y="8497786"/>
            <a:ext cx="5333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dirty="0">
                <a:solidFill>
                  <a:schemeClr val="tx1"/>
                </a:solidFill>
              </a:rPr>
              <a:t>0 %</a:t>
            </a:r>
            <a:endParaRPr lang="en-DE" sz="2000" dirty="0">
              <a:solidFill>
                <a:schemeClr val="tx1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30BD930-59D8-6A08-14F8-0DCE91028AC8}"/>
              </a:ext>
            </a:extLst>
          </p:cNvPr>
          <p:cNvSpPr txBox="1"/>
          <p:nvPr/>
        </p:nvSpPr>
        <p:spPr>
          <a:xfrm>
            <a:off x="7474263" y="8117245"/>
            <a:ext cx="21961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b="1" dirty="0">
                <a:solidFill>
                  <a:srgbClr val="F4863D"/>
                </a:solidFill>
              </a:rPr>
              <a:t>A</a:t>
            </a:r>
            <a:endParaRPr lang="en-DE" sz="2400" b="1" dirty="0">
              <a:solidFill>
                <a:srgbClr val="F4863D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246E9C9-AB73-F064-A81D-C79DDCEF76CD}"/>
              </a:ext>
            </a:extLst>
          </p:cNvPr>
          <p:cNvSpPr txBox="1"/>
          <p:nvPr/>
        </p:nvSpPr>
        <p:spPr>
          <a:xfrm>
            <a:off x="7486963" y="8464151"/>
            <a:ext cx="18915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b="1" dirty="0">
                <a:solidFill>
                  <a:srgbClr val="73D0C3"/>
                </a:solidFill>
              </a:rPr>
              <a:t>B</a:t>
            </a:r>
            <a:endParaRPr lang="en-DE" sz="2400" b="1" dirty="0">
              <a:solidFill>
                <a:srgbClr val="73D0C3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79F1941-AB37-20B8-65E1-DE0A98F944AC}"/>
              </a:ext>
            </a:extLst>
          </p:cNvPr>
          <p:cNvSpPr txBox="1"/>
          <p:nvPr/>
        </p:nvSpPr>
        <p:spPr>
          <a:xfrm>
            <a:off x="1368363" y="3250412"/>
            <a:ext cx="30457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chemeClr val="tx1"/>
                </a:solidFill>
              </a:rPr>
              <a:t>Y</a:t>
            </a:r>
            <a:endParaRPr lang="en-DE" dirty="0">
              <a:solidFill>
                <a:schemeClr val="tx1"/>
              </a:solidFill>
            </a:endParaRP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7678E622-24A9-1A3F-BA57-40A2FD7E1433}"/>
              </a:ext>
            </a:extLst>
          </p:cNvPr>
          <p:cNvCxnSpPr>
            <a:cxnSpLocks/>
          </p:cNvCxnSpPr>
          <p:nvPr/>
        </p:nvCxnSpPr>
        <p:spPr>
          <a:xfrm>
            <a:off x="9667579" y="8178800"/>
            <a:ext cx="580193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1F89C092-D514-30F6-3E9B-7FB52AE32721}"/>
              </a:ext>
            </a:extLst>
          </p:cNvPr>
          <p:cNvCxnSpPr>
            <a:cxnSpLocks/>
          </p:cNvCxnSpPr>
          <p:nvPr/>
        </p:nvCxnSpPr>
        <p:spPr>
          <a:xfrm rot="16200000">
            <a:off x="7355823" y="5867042"/>
            <a:ext cx="462351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lipse 26">
            <a:extLst>
              <a:ext uri="{FF2B5EF4-FFF2-40B4-BE49-F238E27FC236}">
                <a16:creationId xmlns:a16="http://schemas.microsoft.com/office/drawing/2014/main" id="{8F609415-31F4-4047-C2D7-DABA05539B7B}"/>
              </a:ext>
            </a:extLst>
          </p:cNvPr>
          <p:cNvSpPr/>
          <p:nvPr/>
        </p:nvSpPr>
        <p:spPr>
          <a:xfrm>
            <a:off x="10768722" y="4962417"/>
            <a:ext cx="218939" cy="21089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0EED2221-980D-473C-962F-BE1A19190FF0}"/>
              </a:ext>
            </a:extLst>
          </p:cNvPr>
          <p:cNvSpPr/>
          <p:nvPr/>
        </p:nvSpPr>
        <p:spPr>
          <a:xfrm>
            <a:off x="14289575" y="5746840"/>
            <a:ext cx="218939" cy="21089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B93A588B-350D-7B8D-6E19-EE60B3AB39CD}"/>
              </a:ext>
            </a:extLst>
          </p:cNvPr>
          <p:cNvCxnSpPr>
            <a:cxnSpLocks/>
          </p:cNvCxnSpPr>
          <p:nvPr/>
        </p:nvCxnSpPr>
        <p:spPr>
          <a:xfrm>
            <a:off x="10398456" y="4962417"/>
            <a:ext cx="4452870" cy="995314"/>
          </a:xfrm>
          <a:prstGeom prst="line">
            <a:avLst/>
          </a:prstGeom>
          <a:ln w="2540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610866AA-3739-AD12-CED6-299123512AEE}"/>
              </a:ext>
            </a:extLst>
          </p:cNvPr>
          <p:cNvSpPr txBox="1"/>
          <p:nvPr/>
        </p:nvSpPr>
        <p:spPr>
          <a:xfrm>
            <a:off x="10023537" y="8343900"/>
            <a:ext cx="5333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dirty="0">
                <a:solidFill>
                  <a:schemeClr val="tx1"/>
                </a:solidFill>
              </a:rPr>
              <a:t>0 %</a:t>
            </a:r>
            <a:endParaRPr lang="en-DE" sz="2000" dirty="0">
              <a:solidFill>
                <a:schemeClr val="tx1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00E84EF-4800-071F-B040-8B844253C09C}"/>
              </a:ext>
            </a:extLst>
          </p:cNvPr>
          <p:cNvSpPr txBox="1"/>
          <p:nvPr/>
        </p:nvSpPr>
        <p:spPr>
          <a:xfrm>
            <a:off x="14411743" y="8346876"/>
            <a:ext cx="72989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dirty="0">
                <a:solidFill>
                  <a:schemeClr val="tx1"/>
                </a:solidFill>
              </a:rPr>
              <a:t>100 %</a:t>
            </a:r>
            <a:endParaRPr lang="en-DE" sz="2000" dirty="0">
              <a:solidFill>
                <a:schemeClr val="tx1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64AC5E3D-4A1E-3D11-A1CD-52F261B341D0}"/>
              </a:ext>
            </a:extLst>
          </p:cNvPr>
          <p:cNvSpPr txBox="1"/>
          <p:nvPr/>
        </p:nvSpPr>
        <p:spPr>
          <a:xfrm>
            <a:off x="9827042" y="8662887"/>
            <a:ext cx="72989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dirty="0">
                <a:solidFill>
                  <a:schemeClr val="tx1"/>
                </a:solidFill>
              </a:rPr>
              <a:t>100 %</a:t>
            </a:r>
            <a:endParaRPr lang="en-DE" sz="2000" dirty="0">
              <a:solidFill>
                <a:schemeClr val="tx1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8C6DF3A-1A99-ED11-BAB5-E02234FD1301}"/>
              </a:ext>
            </a:extLst>
          </p:cNvPr>
          <p:cNvSpPr txBox="1"/>
          <p:nvPr/>
        </p:nvSpPr>
        <p:spPr>
          <a:xfrm>
            <a:off x="14662389" y="8662886"/>
            <a:ext cx="5333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dirty="0">
                <a:solidFill>
                  <a:schemeClr val="tx1"/>
                </a:solidFill>
              </a:rPr>
              <a:t>0 %</a:t>
            </a:r>
            <a:endParaRPr lang="en-DE" sz="2000" dirty="0">
              <a:solidFill>
                <a:schemeClr val="tx1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DE1084C-A6DF-DF30-6D58-2180BAE36592}"/>
              </a:ext>
            </a:extLst>
          </p:cNvPr>
          <p:cNvSpPr txBox="1"/>
          <p:nvPr/>
        </p:nvSpPr>
        <p:spPr>
          <a:xfrm>
            <a:off x="15249900" y="8282345"/>
            <a:ext cx="21961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b="1" dirty="0">
                <a:solidFill>
                  <a:srgbClr val="F4863D"/>
                </a:solidFill>
              </a:rPr>
              <a:t>A</a:t>
            </a:r>
            <a:endParaRPr lang="en-DE" sz="2400" b="1" dirty="0">
              <a:solidFill>
                <a:srgbClr val="F4863D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05629DB-614A-BD05-FFAE-488F81AA9D37}"/>
              </a:ext>
            </a:extLst>
          </p:cNvPr>
          <p:cNvSpPr txBox="1"/>
          <p:nvPr/>
        </p:nvSpPr>
        <p:spPr>
          <a:xfrm>
            <a:off x="15262600" y="8629251"/>
            <a:ext cx="18915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b="1" dirty="0">
                <a:solidFill>
                  <a:srgbClr val="73D0C3"/>
                </a:solidFill>
              </a:rPr>
              <a:t>B</a:t>
            </a:r>
            <a:endParaRPr lang="en-DE" sz="2400" b="1" dirty="0">
              <a:solidFill>
                <a:srgbClr val="73D0C3"/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F008CAC-0292-9925-F463-D02868E5BB5D}"/>
              </a:ext>
            </a:extLst>
          </p:cNvPr>
          <p:cNvSpPr txBox="1"/>
          <p:nvPr/>
        </p:nvSpPr>
        <p:spPr>
          <a:xfrm>
            <a:off x="9144000" y="3415512"/>
            <a:ext cx="30457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chemeClr val="tx1"/>
                </a:solidFill>
              </a:rPr>
              <a:t>Y</a:t>
            </a:r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A6671471-3708-D99A-5469-B9329D9DD511}"/>
              </a:ext>
            </a:extLst>
          </p:cNvPr>
          <p:cNvSpPr/>
          <p:nvPr/>
        </p:nvSpPr>
        <p:spPr>
          <a:xfrm>
            <a:off x="10580505" y="3936288"/>
            <a:ext cx="4023497" cy="3290904"/>
          </a:xfrm>
          <a:custGeom>
            <a:avLst/>
            <a:gdLst>
              <a:gd name="connsiteX0" fmla="*/ 0 w 4023497"/>
              <a:gd name="connsiteY0" fmla="*/ 1706896 h 3290904"/>
              <a:gd name="connsiteX1" fmla="*/ 1435100 w 4023497"/>
              <a:gd name="connsiteY1" fmla="*/ 43196 h 3290904"/>
              <a:gd name="connsiteX2" fmla="*/ 3213100 w 4023497"/>
              <a:gd name="connsiteY2" fmla="*/ 3268996 h 3290904"/>
              <a:gd name="connsiteX3" fmla="*/ 3949700 w 4023497"/>
              <a:gd name="connsiteY3" fmla="*/ 1452896 h 3290904"/>
              <a:gd name="connsiteX4" fmla="*/ 4000500 w 4023497"/>
              <a:gd name="connsiteY4" fmla="*/ 1313196 h 3290904"/>
              <a:gd name="connsiteX5" fmla="*/ 3975100 w 4023497"/>
              <a:gd name="connsiteY5" fmla="*/ 1287796 h 3290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3497" h="3290904">
                <a:moveTo>
                  <a:pt x="0" y="1706896"/>
                </a:moveTo>
                <a:cubicBezTo>
                  <a:pt x="449791" y="744871"/>
                  <a:pt x="899583" y="-217154"/>
                  <a:pt x="1435100" y="43196"/>
                </a:cubicBezTo>
                <a:cubicBezTo>
                  <a:pt x="1970617" y="303546"/>
                  <a:pt x="2794000" y="3034046"/>
                  <a:pt x="3213100" y="3268996"/>
                </a:cubicBezTo>
                <a:cubicBezTo>
                  <a:pt x="3632200" y="3503946"/>
                  <a:pt x="3818467" y="1778863"/>
                  <a:pt x="3949700" y="1452896"/>
                </a:cubicBezTo>
                <a:cubicBezTo>
                  <a:pt x="4080933" y="1126929"/>
                  <a:pt x="3996267" y="1340713"/>
                  <a:pt x="4000500" y="1313196"/>
                </a:cubicBezTo>
                <a:cubicBezTo>
                  <a:pt x="4004733" y="1285679"/>
                  <a:pt x="3979333" y="1281446"/>
                  <a:pt x="3975100" y="1287796"/>
                </a:cubicBezTo>
              </a:path>
            </a:pathLst>
          </a:custGeom>
          <a:noFill/>
          <a:ln>
            <a:solidFill>
              <a:schemeClr val="bg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8789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C5F3C-B258-85CF-B239-F11C48933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Beschränkung des Versuchsraums</a:t>
            </a:r>
            <a:endParaRPr lang="en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D37963C2-40BA-16BA-5C74-273D266481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90" t="562" r="2037" b="1232"/>
          <a:stretch/>
        </p:blipFill>
        <p:spPr>
          <a:xfrm>
            <a:off x="11125199" y="3425632"/>
            <a:ext cx="4792981" cy="4518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954724-45E1-42ED-6E99-1046B47035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Proportionen einschränken, Lineare Beschränkungen</a:t>
            </a:r>
            <a:endParaRPr lang="en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320676F-4ECA-8BA5-F42E-0839C893F6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336" y="3995863"/>
            <a:ext cx="2374584" cy="369227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3F9652B-66B5-BCB3-92D8-05BDBC59169D}"/>
              </a:ext>
            </a:extLst>
          </p:cNvPr>
          <p:cNvSpPr txBox="1"/>
          <p:nvPr/>
        </p:nvSpPr>
        <p:spPr>
          <a:xfrm rot="18331798">
            <a:off x="11818861" y="4835452"/>
            <a:ext cx="394094" cy="3693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>
                <a:solidFill>
                  <a:srgbClr val="2A92CD"/>
                </a:solidFill>
              </a:rPr>
              <a:t>Öl</a:t>
            </a:r>
            <a:endParaRPr lang="en-DE" sz="2400" b="1" dirty="0">
              <a:solidFill>
                <a:srgbClr val="2A92CD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5FF253E-F240-D79F-D1AA-2CDFCF1F420D}"/>
              </a:ext>
            </a:extLst>
          </p:cNvPr>
          <p:cNvSpPr txBox="1"/>
          <p:nvPr/>
        </p:nvSpPr>
        <p:spPr>
          <a:xfrm>
            <a:off x="13185698" y="7574961"/>
            <a:ext cx="963689" cy="3693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400" b="1" dirty="0">
                <a:solidFill>
                  <a:srgbClr val="73D0C3"/>
                </a:solidFill>
              </a:rPr>
              <a:t>Essig</a:t>
            </a:r>
            <a:endParaRPr lang="en-DE" sz="2400" b="1" dirty="0">
              <a:solidFill>
                <a:srgbClr val="73D0C3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7C71083-B832-8451-603C-5F17BFD95D22}"/>
              </a:ext>
            </a:extLst>
          </p:cNvPr>
          <p:cNvSpPr txBox="1"/>
          <p:nvPr/>
        </p:nvSpPr>
        <p:spPr>
          <a:xfrm rot="3465188">
            <a:off x="14543010" y="4935590"/>
            <a:ext cx="1163715" cy="3693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400" b="1" dirty="0">
                <a:solidFill>
                  <a:srgbClr val="F4863D"/>
                </a:solidFill>
              </a:rPr>
              <a:t>Wasser</a:t>
            </a:r>
            <a:endParaRPr lang="en-DE" sz="2400" b="1" dirty="0">
              <a:solidFill>
                <a:srgbClr val="F4863D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152C334-354F-0A41-5650-E3D28680A55A}"/>
              </a:ext>
            </a:extLst>
          </p:cNvPr>
          <p:cNvSpPr/>
          <p:nvPr/>
        </p:nvSpPr>
        <p:spPr>
          <a:xfrm>
            <a:off x="11328400" y="7106092"/>
            <a:ext cx="279400" cy="289899"/>
          </a:xfrm>
          <a:prstGeom prst="ellipse">
            <a:avLst/>
          </a:prstGeom>
          <a:solidFill>
            <a:srgbClr val="2A92CD">
              <a:alpha val="30196"/>
            </a:srgbClr>
          </a:solidFill>
          <a:ln>
            <a:solidFill>
              <a:srgbClr val="2A92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FEEDE15F-56F2-2243-9DC4-22C9BAAE9BA5}"/>
              </a:ext>
            </a:extLst>
          </p:cNvPr>
          <p:cNvSpPr/>
          <p:nvPr/>
        </p:nvSpPr>
        <p:spPr>
          <a:xfrm>
            <a:off x="13388142" y="3613592"/>
            <a:ext cx="279400" cy="289899"/>
          </a:xfrm>
          <a:prstGeom prst="ellipse">
            <a:avLst/>
          </a:prstGeom>
          <a:solidFill>
            <a:srgbClr val="F4863D">
              <a:alpha val="30196"/>
            </a:srgbClr>
          </a:solidFill>
          <a:ln>
            <a:solidFill>
              <a:srgbClr val="F48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F76243E2-2386-8131-CCF2-353F1E1625AC}"/>
              </a:ext>
            </a:extLst>
          </p:cNvPr>
          <p:cNvSpPr/>
          <p:nvPr/>
        </p:nvSpPr>
        <p:spPr>
          <a:xfrm>
            <a:off x="15451811" y="7106092"/>
            <a:ext cx="279400" cy="289899"/>
          </a:xfrm>
          <a:prstGeom prst="ellipse">
            <a:avLst/>
          </a:prstGeom>
          <a:solidFill>
            <a:srgbClr val="73D0C3">
              <a:alpha val="30196"/>
            </a:srgbClr>
          </a:solidFill>
          <a:ln>
            <a:solidFill>
              <a:srgbClr val="73D0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4EF0F42B-81CE-ACBA-B5B3-89A81D497461}"/>
              </a:ext>
            </a:extLst>
          </p:cNvPr>
          <p:cNvSpPr/>
          <p:nvPr/>
        </p:nvSpPr>
        <p:spPr>
          <a:xfrm rot="18036908">
            <a:off x="10616853" y="5311486"/>
            <a:ext cx="3763332" cy="424283"/>
          </a:xfrm>
          <a:prstGeom prst="rightArrow">
            <a:avLst/>
          </a:prstGeom>
          <a:solidFill>
            <a:srgbClr val="7A7A7A">
              <a:alpha val="60000"/>
            </a:srgbClr>
          </a:solidFill>
          <a:ln>
            <a:solidFill>
              <a:srgbClr val="2A92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DB53B419-BEA5-7169-4702-0CF197552A51}"/>
              </a:ext>
            </a:extLst>
          </p:cNvPr>
          <p:cNvSpPr/>
          <p:nvPr/>
        </p:nvSpPr>
        <p:spPr>
          <a:xfrm rot="3563092" flipV="1">
            <a:off x="12675499" y="5311486"/>
            <a:ext cx="3763332" cy="424283"/>
          </a:xfrm>
          <a:prstGeom prst="rightArrow">
            <a:avLst/>
          </a:prstGeom>
          <a:solidFill>
            <a:srgbClr val="7A7A7A">
              <a:alpha val="60000"/>
            </a:srgbClr>
          </a:solidFill>
          <a:ln>
            <a:solidFill>
              <a:srgbClr val="F48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67B49361-2840-C1D5-7DBC-A4A2758925ED}"/>
              </a:ext>
            </a:extLst>
          </p:cNvPr>
          <p:cNvSpPr/>
          <p:nvPr/>
        </p:nvSpPr>
        <p:spPr>
          <a:xfrm rot="10800000" flipV="1">
            <a:off x="11640023" y="7022080"/>
            <a:ext cx="3763332" cy="424283"/>
          </a:xfrm>
          <a:prstGeom prst="rightArrow">
            <a:avLst/>
          </a:prstGeom>
          <a:solidFill>
            <a:srgbClr val="7A7A7A">
              <a:alpha val="60000"/>
            </a:srgbClr>
          </a:solidFill>
          <a:ln>
            <a:solidFill>
              <a:srgbClr val="73D0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04E63AF-1E5B-16D2-A7BD-E8560E25A401}"/>
              </a:ext>
            </a:extLst>
          </p:cNvPr>
          <p:cNvSpPr txBox="1"/>
          <p:nvPr/>
        </p:nvSpPr>
        <p:spPr>
          <a:xfrm>
            <a:off x="2452565" y="3204543"/>
            <a:ext cx="618919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chemeClr val="tx1"/>
                </a:solidFill>
              </a:rPr>
              <a:t>Vinaigrette mit 80 % Wasser? </a:t>
            </a:r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BE21106-13A4-E45E-19AD-AFF93636D1B7}"/>
              </a:ext>
            </a:extLst>
          </p:cNvPr>
          <p:cNvSpPr/>
          <p:nvPr/>
        </p:nvSpPr>
        <p:spPr>
          <a:xfrm>
            <a:off x="13196665" y="4660938"/>
            <a:ext cx="279400" cy="289899"/>
          </a:xfrm>
          <a:prstGeom prst="ellipse">
            <a:avLst/>
          </a:prstGeom>
          <a:solidFill>
            <a:srgbClr val="7A7A7A">
              <a:alpha val="30196"/>
            </a:srgbClr>
          </a:solidFill>
          <a:ln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20D040F-D77C-B1B4-CEF2-5F04B5D97A39}"/>
              </a:ext>
            </a:extLst>
          </p:cNvPr>
          <p:cNvSpPr/>
          <p:nvPr/>
        </p:nvSpPr>
        <p:spPr>
          <a:xfrm>
            <a:off x="12803568" y="4394016"/>
            <a:ext cx="1344994" cy="1375132"/>
          </a:xfrm>
          <a:prstGeom prst="ellipse">
            <a:avLst/>
          </a:prstGeom>
          <a:solidFill>
            <a:srgbClr val="0378CD">
              <a:alpha val="30196"/>
            </a:srgb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3690C6CE-B471-D50E-3371-108036CC6C17}"/>
              </a:ext>
            </a:extLst>
          </p:cNvPr>
          <p:cNvSpPr/>
          <p:nvPr/>
        </p:nvSpPr>
        <p:spPr>
          <a:xfrm>
            <a:off x="4979399" y="5226918"/>
            <a:ext cx="1064456" cy="2376481"/>
          </a:xfrm>
          <a:prstGeom prst="roundRect">
            <a:avLst/>
          </a:prstGeom>
          <a:solidFill>
            <a:srgbClr val="0378CD">
              <a:alpha val="60000"/>
            </a:srgb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8175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20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5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860CB-BBC8-8047-9B30-FCF5D8337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432" y="710304"/>
            <a:ext cx="15773400" cy="775596"/>
          </a:xfrm>
        </p:spPr>
        <p:txBody>
          <a:bodyPr anchor="ctr">
            <a:normAutofit/>
          </a:bodyPr>
          <a:lstStyle/>
          <a:p>
            <a:r>
              <a:rPr lang="en-US" dirty="0"/>
              <a:t>Was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Mischungen</a:t>
            </a:r>
            <a:r>
              <a:rPr lang="en-US" dirty="0"/>
              <a:t>?</a:t>
            </a:r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53BDB8-F245-A938-C929-770A496479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299" y="2400300"/>
            <a:ext cx="7741846" cy="6865145"/>
          </a:xfrm>
        </p:spPr>
        <p:txBody>
          <a:bodyPr/>
          <a:lstStyle/>
          <a:p>
            <a:r>
              <a:rPr lang="en-US" dirty="0" err="1"/>
              <a:t>Produkte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Zusammensetzungen</a:t>
            </a:r>
            <a:r>
              <a:rPr lang="en-US" dirty="0"/>
              <a:t>,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denen</a:t>
            </a:r>
            <a:r>
              <a:rPr lang="en-US" dirty="0"/>
              <a:t> die </a:t>
            </a:r>
            <a:r>
              <a:rPr lang="en-US" dirty="0" err="1"/>
              <a:t>Gesamtmenge</a:t>
            </a:r>
            <a:r>
              <a:rPr lang="en-US" dirty="0"/>
              <a:t> fix </a:t>
            </a:r>
            <a:r>
              <a:rPr lang="en-US" dirty="0" err="1"/>
              <a:t>ist</a:t>
            </a:r>
            <a:endParaRPr lang="en-US" dirty="0"/>
          </a:p>
          <a:p>
            <a:r>
              <a:rPr lang="en-US" dirty="0"/>
              <a:t>Die relative </a:t>
            </a:r>
            <a:r>
              <a:rPr lang="en-US" dirty="0" err="1"/>
              <a:t>Proportionen</a:t>
            </a:r>
            <a:r>
              <a:rPr lang="en-US" dirty="0"/>
              <a:t> der </a:t>
            </a:r>
            <a:r>
              <a:rPr lang="en-US" dirty="0" err="1"/>
              <a:t>Einzelkomponenten</a:t>
            </a:r>
            <a:r>
              <a:rPr lang="en-US" dirty="0"/>
              <a:t> </a:t>
            </a:r>
            <a:r>
              <a:rPr lang="en-US" dirty="0" err="1"/>
              <a:t>kann</a:t>
            </a:r>
            <a:r>
              <a:rPr lang="en-US" dirty="0"/>
              <a:t> </a:t>
            </a:r>
            <a:r>
              <a:rPr lang="en-US" dirty="0" err="1"/>
              <a:t>verändert</a:t>
            </a:r>
            <a:r>
              <a:rPr lang="en-US" dirty="0"/>
              <a:t> </a:t>
            </a:r>
            <a:r>
              <a:rPr lang="en-US" dirty="0" err="1"/>
              <a:t>werden</a:t>
            </a:r>
            <a:endParaRPr lang="en-US" dirty="0"/>
          </a:p>
        </p:txBody>
      </p:sp>
      <p:pic>
        <p:nvPicPr>
          <p:cNvPr id="6" name="Video 5" descr="Blaue Farbe wird umgerührt">
            <a:extLst>
              <a:ext uri="{FF2B5EF4-FFF2-40B4-BE49-F238E27FC236}">
                <a16:creationId xmlns:a16="http://schemas.microsoft.com/office/drawing/2014/main" id="{9EF99105-67C7-5395-8D49-A69F04E2B736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rcRect t="11237" b="11608"/>
          <a:stretch/>
        </p:blipFill>
        <p:spPr>
          <a:xfrm>
            <a:off x="9645695" y="5441163"/>
            <a:ext cx="7741848" cy="3359937"/>
          </a:xfrm>
          <a:prstGeom prst="rect">
            <a:avLst/>
          </a:prstGeom>
          <a:noFill/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1BBFE-E5E0-AD1A-631E-77B5BCB459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7300" y="1562100"/>
            <a:ext cx="15773400" cy="549382"/>
          </a:xfrm>
        </p:spPr>
        <p:txBody>
          <a:bodyPr anchor="t">
            <a:normAutofit/>
          </a:bodyPr>
          <a:lstStyle/>
          <a:p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642D9E8-B18D-71CD-E8C0-AE2F03FBC6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50215" y="2172339"/>
            <a:ext cx="1648055" cy="256258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1165B60-8478-9AA7-10B9-92020C59E3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96707" y="2153286"/>
            <a:ext cx="1905266" cy="260068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7365597C-DD88-6349-F8B0-3D6D2E9517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57053" y="2172339"/>
            <a:ext cx="1928920" cy="25816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6766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860CB-BBC8-8047-9B30-FCF5D8337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432" y="710304"/>
            <a:ext cx="15773400" cy="775596"/>
          </a:xfrm>
        </p:spPr>
        <p:txBody>
          <a:bodyPr anchor="ctr">
            <a:normAutofit/>
          </a:bodyPr>
          <a:lstStyle/>
          <a:p>
            <a:r>
              <a:rPr lang="en-US" dirty="0"/>
              <a:t>Was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Mischungen</a:t>
            </a:r>
            <a:r>
              <a:rPr lang="en-US" dirty="0"/>
              <a:t>?</a:t>
            </a:r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53BDB8-F245-A938-C929-770A496479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299" y="2400300"/>
            <a:ext cx="7741846" cy="6865145"/>
          </a:xfrm>
        </p:spPr>
        <p:txBody>
          <a:bodyPr/>
          <a:lstStyle/>
          <a:p>
            <a:r>
              <a:rPr lang="en-US" dirty="0" err="1"/>
              <a:t>Beispiel</a:t>
            </a:r>
            <a:r>
              <a:rPr lang="en-US" dirty="0"/>
              <a:t> Vinaigrette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1BBFE-E5E0-AD1A-631E-77B5BCB459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57300" y="1562100"/>
            <a:ext cx="15773400" cy="549382"/>
          </a:xfrm>
        </p:spPr>
        <p:txBody>
          <a:bodyPr anchor="t">
            <a:normAutofit/>
          </a:bodyPr>
          <a:lstStyle/>
          <a:p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642D9E8-B18D-71CD-E8C0-AE2F03FBC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2381" y="2975227"/>
            <a:ext cx="3232692" cy="5026556"/>
          </a:xfrm>
          <a:prstGeom prst="rect">
            <a:avLst/>
          </a:prstGeom>
        </p:spPr>
      </p:pic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2EDBB96C-4534-CA3B-DF5A-C6C74C3051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198193"/>
              </p:ext>
            </p:extLst>
          </p:nvPr>
        </p:nvGraphicFramePr>
        <p:xfrm>
          <a:off x="1848719" y="3862207"/>
          <a:ext cx="7925961" cy="2562585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641987">
                  <a:extLst>
                    <a:ext uri="{9D8B030D-6E8A-4147-A177-3AD203B41FA5}">
                      <a16:colId xmlns:a16="http://schemas.microsoft.com/office/drawing/2014/main" val="2636418171"/>
                    </a:ext>
                  </a:extLst>
                </a:gridCol>
                <a:gridCol w="2641987">
                  <a:extLst>
                    <a:ext uri="{9D8B030D-6E8A-4147-A177-3AD203B41FA5}">
                      <a16:colId xmlns:a16="http://schemas.microsoft.com/office/drawing/2014/main" val="4211195194"/>
                    </a:ext>
                  </a:extLst>
                </a:gridCol>
                <a:gridCol w="2641987">
                  <a:extLst>
                    <a:ext uri="{9D8B030D-6E8A-4147-A177-3AD203B41FA5}">
                      <a16:colId xmlns:a16="http://schemas.microsoft.com/office/drawing/2014/main" val="3768471581"/>
                    </a:ext>
                  </a:extLst>
                </a:gridCol>
              </a:tblGrid>
              <a:tr h="51251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Komponente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Masse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Proportion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995412"/>
                  </a:ext>
                </a:extLst>
              </a:tr>
              <a:tr h="51251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Öl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270 g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67,5 %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9804"/>
                  </a:ext>
                </a:extLst>
              </a:tr>
              <a:tr h="51251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Essig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120 g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30 %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524410"/>
                  </a:ext>
                </a:extLst>
              </a:tr>
              <a:tr h="512517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Wasser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10 g</a:t>
                      </a:r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2,5 %</a:t>
                      </a:r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9577341"/>
                  </a:ext>
                </a:extLst>
              </a:tr>
              <a:tr h="512517">
                <a:tc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Gesamt</a:t>
                      </a:r>
                      <a:endParaRPr lang="en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400 g</a:t>
                      </a:r>
                      <a:endParaRPr lang="en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/>
                        <a:t>100 %</a:t>
                      </a:r>
                      <a:endParaRPr lang="en-DE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380750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9007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8E7DCFC-C3C4-F090-817D-6E7565131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Unterschiede zu regulären </a:t>
            </a:r>
            <a:r>
              <a:rPr lang="de-DE" dirty="0" err="1"/>
              <a:t>DoE</a:t>
            </a:r>
            <a:r>
              <a:rPr lang="de-DE" dirty="0"/>
              <a:t>?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91823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40313834-8A63-FF5C-15F0-349755484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61" y="618214"/>
            <a:ext cx="7891568" cy="775596"/>
          </a:xfrm>
        </p:spPr>
        <p:txBody>
          <a:bodyPr/>
          <a:lstStyle/>
          <a:p>
            <a:r>
              <a:rPr lang="de-DE" dirty="0"/>
              <a:t>Mischungsexperimente</a:t>
            </a:r>
            <a:endParaRPr lang="en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2FEE093-1C7E-D647-34EF-FEACE04CF850}"/>
              </a:ext>
            </a:extLst>
          </p:cNvPr>
          <p:cNvSpPr/>
          <p:nvPr/>
        </p:nvSpPr>
        <p:spPr>
          <a:xfrm>
            <a:off x="1751527" y="6107448"/>
            <a:ext cx="772732" cy="262729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753F688-5D06-3BD8-7368-C6C13B516D03}"/>
              </a:ext>
            </a:extLst>
          </p:cNvPr>
          <p:cNvSpPr/>
          <p:nvPr/>
        </p:nvSpPr>
        <p:spPr>
          <a:xfrm>
            <a:off x="1751527" y="6107448"/>
            <a:ext cx="772732" cy="2704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153D100-5AF9-49F5-4670-B12ED55A2275}"/>
              </a:ext>
            </a:extLst>
          </p:cNvPr>
          <p:cNvSpPr/>
          <p:nvPr/>
        </p:nvSpPr>
        <p:spPr>
          <a:xfrm>
            <a:off x="1751527" y="6377904"/>
            <a:ext cx="772732" cy="782394"/>
          </a:xfrm>
          <a:prstGeom prst="rect">
            <a:avLst/>
          </a:prstGeom>
          <a:solidFill>
            <a:srgbClr val="9153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DD9CDEA-037A-C431-B499-4D0C23DE0481}"/>
              </a:ext>
            </a:extLst>
          </p:cNvPr>
          <p:cNvSpPr/>
          <p:nvPr/>
        </p:nvSpPr>
        <p:spPr>
          <a:xfrm>
            <a:off x="1751527" y="7165124"/>
            <a:ext cx="772732" cy="1569614"/>
          </a:xfrm>
          <a:prstGeom prst="rect">
            <a:avLst/>
          </a:prstGeom>
          <a:solidFill>
            <a:srgbClr val="058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44BA5CE-4DFA-BEAC-A041-89FC1C6201B8}"/>
              </a:ext>
            </a:extLst>
          </p:cNvPr>
          <p:cNvSpPr/>
          <p:nvPr/>
        </p:nvSpPr>
        <p:spPr>
          <a:xfrm>
            <a:off x="3018486" y="6102621"/>
            <a:ext cx="772732" cy="262729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28666AF-60D3-4455-1DC1-33A0CDEC8F20}"/>
              </a:ext>
            </a:extLst>
          </p:cNvPr>
          <p:cNvSpPr/>
          <p:nvPr/>
        </p:nvSpPr>
        <p:spPr>
          <a:xfrm>
            <a:off x="3018486" y="6102620"/>
            <a:ext cx="772732" cy="5592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927C15E-373A-529F-541C-8178C1A2F097}"/>
              </a:ext>
            </a:extLst>
          </p:cNvPr>
          <p:cNvSpPr/>
          <p:nvPr/>
        </p:nvSpPr>
        <p:spPr>
          <a:xfrm>
            <a:off x="3018486" y="6661894"/>
            <a:ext cx="772732" cy="782393"/>
          </a:xfrm>
          <a:prstGeom prst="rect">
            <a:avLst/>
          </a:prstGeom>
          <a:solidFill>
            <a:srgbClr val="9153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9EC08DF0-7F05-E5F4-2CBF-0F31ABB494B8}"/>
              </a:ext>
            </a:extLst>
          </p:cNvPr>
          <p:cNvSpPr/>
          <p:nvPr/>
        </p:nvSpPr>
        <p:spPr>
          <a:xfrm>
            <a:off x="3018486" y="7444289"/>
            <a:ext cx="772732" cy="1285622"/>
          </a:xfrm>
          <a:prstGeom prst="rect">
            <a:avLst/>
          </a:prstGeom>
          <a:solidFill>
            <a:srgbClr val="058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43F44B7-C166-4D42-7729-784F78976090}"/>
              </a:ext>
            </a:extLst>
          </p:cNvPr>
          <p:cNvSpPr/>
          <p:nvPr/>
        </p:nvSpPr>
        <p:spPr>
          <a:xfrm>
            <a:off x="4285445" y="6102622"/>
            <a:ext cx="772732" cy="262729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E6808B4-3A41-0B2E-6998-7F6B7A6800B7}"/>
              </a:ext>
            </a:extLst>
          </p:cNvPr>
          <p:cNvSpPr/>
          <p:nvPr/>
        </p:nvSpPr>
        <p:spPr>
          <a:xfrm>
            <a:off x="4285445" y="6102622"/>
            <a:ext cx="772732" cy="2704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EC580A0-CF75-7389-ED81-65864F96EEBC}"/>
              </a:ext>
            </a:extLst>
          </p:cNvPr>
          <p:cNvSpPr/>
          <p:nvPr/>
        </p:nvSpPr>
        <p:spPr>
          <a:xfrm>
            <a:off x="4285445" y="6373078"/>
            <a:ext cx="772732" cy="270456"/>
          </a:xfrm>
          <a:prstGeom prst="rect">
            <a:avLst/>
          </a:prstGeom>
          <a:solidFill>
            <a:srgbClr val="9153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F6665FC4-9672-226A-C944-6BFB16542967}"/>
              </a:ext>
            </a:extLst>
          </p:cNvPr>
          <p:cNvSpPr/>
          <p:nvPr/>
        </p:nvSpPr>
        <p:spPr>
          <a:xfrm>
            <a:off x="4285445" y="6643535"/>
            <a:ext cx="772732" cy="2086378"/>
          </a:xfrm>
          <a:prstGeom prst="rect">
            <a:avLst/>
          </a:prstGeom>
          <a:solidFill>
            <a:srgbClr val="058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E9605A3-E154-CEFF-2D5C-ECC4BCD66ACC}"/>
              </a:ext>
            </a:extLst>
          </p:cNvPr>
          <p:cNvSpPr/>
          <p:nvPr/>
        </p:nvSpPr>
        <p:spPr>
          <a:xfrm>
            <a:off x="9342728" y="5578345"/>
            <a:ext cx="772732" cy="262729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F6C26A7-B1B9-F1DE-CA89-94758D0D0A47}"/>
              </a:ext>
            </a:extLst>
          </p:cNvPr>
          <p:cNvSpPr/>
          <p:nvPr/>
        </p:nvSpPr>
        <p:spPr>
          <a:xfrm>
            <a:off x="9373208" y="6088777"/>
            <a:ext cx="720000" cy="20863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38F5B46F-C39E-3A3B-2927-44AF98075E9D}"/>
              </a:ext>
            </a:extLst>
          </p:cNvPr>
          <p:cNvSpPr/>
          <p:nvPr/>
        </p:nvSpPr>
        <p:spPr>
          <a:xfrm>
            <a:off x="8763000" y="8205635"/>
            <a:ext cx="2032000" cy="303365"/>
          </a:xfrm>
          <a:prstGeom prst="round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6B98579-3092-1089-F331-E8F246A19108}"/>
              </a:ext>
            </a:extLst>
          </p:cNvPr>
          <p:cNvSpPr/>
          <p:nvPr/>
        </p:nvSpPr>
        <p:spPr>
          <a:xfrm>
            <a:off x="8382000" y="8539480"/>
            <a:ext cx="2870200" cy="655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061F094-CEE0-1D1B-8ADE-9C6EB4346F10}"/>
              </a:ext>
            </a:extLst>
          </p:cNvPr>
          <p:cNvSpPr txBox="1"/>
          <p:nvPr/>
        </p:nvSpPr>
        <p:spPr>
          <a:xfrm>
            <a:off x="8481938" y="8682474"/>
            <a:ext cx="89127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pH = 6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E8FF0BA-57A1-C5EF-BA34-502AFAFE4234}"/>
              </a:ext>
            </a:extLst>
          </p:cNvPr>
          <p:cNvSpPr txBox="1"/>
          <p:nvPr/>
        </p:nvSpPr>
        <p:spPr>
          <a:xfrm>
            <a:off x="9754494" y="8691880"/>
            <a:ext cx="127438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T = 60 °C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8BF5252-4CB1-B526-C02B-20C56D780214}"/>
              </a:ext>
            </a:extLst>
          </p:cNvPr>
          <p:cNvSpPr/>
          <p:nvPr/>
        </p:nvSpPr>
        <p:spPr>
          <a:xfrm>
            <a:off x="12594214" y="5578345"/>
            <a:ext cx="772732" cy="262729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461A9C6-7819-25BD-C5A3-E61DE179D99F}"/>
              </a:ext>
            </a:extLst>
          </p:cNvPr>
          <p:cNvSpPr/>
          <p:nvPr/>
        </p:nvSpPr>
        <p:spPr>
          <a:xfrm>
            <a:off x="12624694" y="6088777"/>
            <a:ext cx="720000" cy="20863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74A89EA1-CC0E-B06B-F6A8-1900FBA71743}"/>
              </a:ext>
            </a:extLst>
          </p:cNvPr>
          <p:cNvSpPr/>
          <p:nvPr/>
        </p:nvSpPr>
        <p:spPr>
          <a:xfrm>
            <a:off x="12014486" y="8205635"/>
            <a:ext cx="2032000" cy="303365"/>
          </a:xfrm>
          <a:prstGeom prst="round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47BEC2C-E347-0229-35B4-7135E597F90D}"/>
              </a:ext>
            </a:extLst>
          </p:cNvPr>
          <p:cNvSpPr/>
          <p:nvPr/>
        </p:nvSpPr>
        <p:spPr>
          <a:xfrm>
            <a:off x="11633486" y="8539480"/>
            <a:ext cx="2870200" cy="655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E1573C1-F2A0-87C6-7546-4B879C232E80}"/>
              </a:ext>
            </a:extLst>
          </p:cNvPr>
          <p:cNvSpPr txBox="1"/>
          <p:nvPr/>
        </p:nvSpPr>
        <p:spPr>
          <a:xfrm>
            <a:off x="11733424" y="8682474"/>
            <a:ext cx="89127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pH = 5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7C85140-72DB-523E-8470-7676A9D9A217}"/>
              </a:ext>
            </a:extLst>
          </p:cNvPr>
          <p:cNvSpPr txBox="1"/>
          <p:nvPr/>
        </p:nvSpPr>
        <p:spPr>
          <a:xfrm>
            <a:off x="12980580" y="8682474"/>
            <a:ext cx="127599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T = 80 °C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FD1D1CA1-945D-1B37-CAE0-B8F4BFF0CA92}"/>
              </a:ext>
            </a:extLst>
          </p:cNvPr>
          <p:cNvSpPr/>
          <p:nvPr/>
        </p:nvSpPr>
        <p:spPr>
          <a:xfrm>
            <a:off x="15845700" y="5547865"/>
            <a:ext cx="772732" cy="262729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9B0707CC-573A-F6DF-D1AD-CA4F5729A037}"/>
              </a:ext>
            </a:extLst>
          </p:cNvPr>
          <p:cNvSpPr/>
          <p:nvPr/>
        </p:nvSpPr>
        <p:spPr>
          <a:xfrm>
            <a:off x="15876180" y="6058297"/>
            <a:ext cx="720000" cy="20863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57F594FB-2D3D-2115-7CEE-86F74697B954}"/>
              </a:ext>
            </a:extLst>
          </p:cNvPr>
          <p:cNvSpPr/>
          <p:nvPr/>
        </p:nvSpPr>
        <p:spPr>
          <a:xfrm>
            <a:off x="15265972" y="8175155"/>
            <a:ext cx="2032000" cy="303365"/>
          </a:xfrm>
          <a:prstGeom prst="roundRect">
            <a:avLst/>
          </a:prstGeom>
          <a:solidFill>
            <a:schemeClr val="accent6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4CA28ED-4552-59DC-E298-B52B1E89E332}"/>
              </a:ext>
            </a:extLst>
          </p:cNvPr>
          <p:cNvSpPr/>
          <p:nvPr/>
        </p:nvSpPr>
        <p:spPr>
          <a:xfrm>
            <a:off x="14884972" y="8509000"/>
            <a:ext cx="2870200" cy="655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78A0FCF-97AE-0529-0031-09336A7A4E2D}"/>
              </a:ext>
            </a:extLst>
          </p:cNvPr>
          <p:cNvSpPr txBox="1"/>
          <p:nvPr/>
        </p:nvSpPr>
        <p:spPr>
          <a:xfrm>
            <a:off x="14984910" y="8651994"/>
            <a:ext cx="88966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pH = 7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54EB47A6-C6CE-7EDF-7B0F-6051E9118392}"/>
              </a:ext>
            </a:extLst>
          </p:cNvPr>
          <p:cNvSpPr txBox="1"/>
          <p:nvPr/>
        </p:nvSpPr>
        <p:spPr>
          <a:xfrm>
            <a:off x="16232066" y="8651994"/>
            <a:ext cx="127278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T = 70 °C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4EFA4DD4-3C73-57FF-48C1-37678495BE58}"/>
              </a:ext>
            </a:extLst>
          </p:cNvPr>
          <p:cNvSpPr txBox="1"/>
          <p:nvPr/>
        </p:nvSpPr>
        <p:spPr>
          <a:xfrm>
            <a:off x="1773209" y="8867140"/>
            <a:ext cx="72936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100 g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76B3A40D-5200-8975-22F6-FCE9C10E7B46}"/>
              </a:ext>
            </a:extLst>
          </p:cNvPr>
          <p:cNvSpPr txBox="1"/>
          <p:nvPr/>
        </p:nvSpPr>
        <p:spPr>
          <a:xfrm>
            <a:off x="3070397" y="8867140"/>
            <a:ext cx="72936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100 g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667F359-3C42-B05C-B8AE-494755DD0F23}"/>
              </a:ext>
            </a:extLst>
          </p:cNvPr>
          <p:cNvSpPr txBox="1"/>
          <p:nvPr/>
        </p:nvSpPr>
        <p:spPr>
          <a:xfrm>
            <a:off x="4367586" y="8867140"/>
            <a:ext cx="72936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100 g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0E6A90D2-3B08-620B-47A7-398BB14E9DEA}"/>
              </a:ext>
            </a:extLst>
          </p:cNvPr>
          <p:cNvSpPr txBox="1"/>
          <p:nvPr/>
        </p:nvSpPr>
        <p:spPr>
          <a:xfrm>
            <a:off x="9553333" y="9337794"/>
            <a:ext cx="53540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10 g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F97C9C22-0BB8-1C44-6AB8-8847F6048775}"/>
              </a:ext>
            </a:extLst>
          </p:cNvPr>
          <p:cNvSpPr txBox="1"/>
          <p:nvPr/>
        </p:nvSpPr>
        <p:spPr>
          <a:xfrm>
            <a:off x="12712878" y="9337794"/>
            <a:ext cx="50975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15 g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C5BA9C72-BD44-23C4-7004-B2158B9609D6}"/>
              </a:ext>
            </a:extLst>
          </p:cNvPr>
          <p:cNvSpPr txBox="1"/>
          <p:nvPr/>
        </p:nvSpPr>
        <p:spPr>
          <a:xfrm>
            <a:off x="16108677" y="9345414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sz="2400" dirty="0">
                <a:solidFill>
                  <a:schemeClr val="tx1"/>
                </a:solidFill>
              </a:rPr>
              <a:t>17 g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69304199-6B7F-8098-3C0E-85467D378D9E}"/>
              </a:ext>
            </a:extLst>
          </p:cNvPr>
          <p:cNvSpPr txBox="1"/>
          <p:nvPr/>
        </p:nvSpPr>
        <p:spPr>
          <a:xfrm>
            <a:off x="770814" y="2225282"/>
            <a:ext cx="6057899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chemeClr val="tx1"/>
                </a:solidFill>
              </a:rPr>
              <a:t>Die Summe der Komponenten ist immer gleich, d.h. die Menge einer Komponente ist immer abhängig von den anderen Komponenten</a:t>
            </a:r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3DE22068-E575-6D36-B0CB-B485A00B24AB}"/>
              </a:ext>
            </a:extLst>
          </p:cNvPr>
          <p:cNvSpPr txBox="1"/>
          <p:nvPr/>
        </p:nvSpPr>
        <p:spPr>
          <a:xfrm>
            <a:off x="8902700" y="2225282"/>
            <a:ext cx="821690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chemeClr val="tx1"/>
                </a:solidFill>
              </a:rPr>
              <a:t>Prozessparameter können für jedes Experiment individuell eingestellt werden.</a:t>
            </a:r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47" name="Titel 5">
            <a:extLst>
              <a:ext uri="{FF2B5EF4-FFF2-40B4-BE49-F238E27FC236}">
                <a16:creationId xmlns:a16="http://schemas.microsoft.com/office/drawing/2014/main" id="{9315806F-BA52-ACB9-C194-47850F802C6E}"/>
              </a:ext>
            </a:extLst>
          </p:cNvPr>
          <p:cNvSpPr txBox="1">
            <a:spLocks/>
          </p:cNvSpPr>
          <p:nvPr/>
        </p:nvSpPr>
        <p:spPr>
          <a:xfrm>
            <a:off x="8767094" y="618214"/>
            <a:ext cx="7891568" cy="77559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00" b="1" i="0" kern="1200">
                <a:solidFill>
                  <a:schemeClr val="bg1"/>
                </a:solidFill>
                <a:latin typeface="Anova Bold" panose="020B0503020203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„Normale“ Experimente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82742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9EC880-E38B-36DE-B8AF-87D5F6F02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Nicht-</a:t>
            </a:r>
            <a:r>
              <a:rPr lang="de-DE" dirty="0" err="1"/>
              <a:t>Mischungs</a:t>
            </a:r>
            <a:r>
              <a:rPr lang="de-DE" dirty="0"/>
              <a:t> Designs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7A4A58-9E87-6F7A-CDD5-E2B1EA675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Faktoren sind unabhängig</a:t>
            </a:r>
          </a:p>
          <a:p>
            <a:r>
              <a:rPr lang="de-DE" dirty="0" err="1"/>
              <a:t>Designspace</a:t>
            </a:r>
            <a:r>
              <a:rPr lang="de-DE" dirty="0"/>
              <a:t> für 3 Faktoren:</a:t>
            </a:r>
            <a:endParaRPr lang="en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3450AF-A830-7054-5C2C-D580CB0BE3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DE"/>
          </a:p>
        </p:txBody>
      </p:sp>
      <p:grpSp>
        <p:nvGrpSpPr>
          <p:cNvPr id="5" name="Group 1">
            <a:extLst>
              <a:ext uri="{FF2B5EF4-FFF2-40B4-BE49-F238E27FC236}">
                <a16:creationId xmlns:a16="http://schemas.microsoft.com/office/drawing/2014/main" id="{BCB94902-A755-969B-683F-80B10C295658}"/>
              </a:ext>
            </a:extLst>
          </p:cNvPr>
          <p:cNvGrpSpPr/>
          <p:nvPr/>
        </p:nvGrpSpPr>
        <p:grpSpPr>
          <a:xfrm>
            <a:off x="6608404" y="4130343"/>
            <a:ext cx="4686300" cy="4857750"/>
            <a:chOff x="2780002" y="2243138"/>
            <a:chExt cx="3124200" cy="3238500"/>
          </a:xfrm>
        </p:grpSpPr>
        <p:cxnSp>
          <p:nvCxnSpPr>
            <p:cNvPr id="6" name="Straight Connector 12">
              <a:extLst>
                <a:ext uri="{FF2B5EF4-FFF2-40B4-BE49-F238E27FC236}">
                  <a16:creationId xmlns:a16="http://schemas.microsoft.com/office/drawing/2014/main" id="{D7BF2BE3-AEFF-1710-F327-104D356C363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975265" y="2438401"/>
              <a:ext cx="600075" cy="561975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Straight Connector 14">
              <a:extLst>
                <a:ext uri="{FF2B5EF4-FFF2-40B4-BE49-F238E27FC236}">
                  <a16:creationId xmlns:a16="http://schemas.microsoft.com/office/drawing/2014/main" id="{0080370C-5470-4249-8011-D99F6BAF458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108865" y="2438401"/>
              <a:ext cx="600075" cy="561975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Straight Connector 16">
              <a:extLst>
                <a:ext uri="{FF2B5EF4-FFF2-40B4-BE49-F238E27FC236}">
                  <a16:creationId xmlns:a16="http://schemas.microsoft.com/office/drawing/2014/main" id="{F8D27094-939E-B97F-19AA-386BF90963C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975265" y="4724401"/>
              <a:ext cx="600075" cy="561975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Connector 18">
              <a:extLst>
                <a:ext uri="{FF2B5EF4-FFF2-40B4-BE49-F238E27FC236}">
                  <a16:creationId xmlns:a16="http://schemas.microsoft.com/office/drawing/2014/main" id="{4246F60D-1B6D-7D2C-F1DB-AF1AC692E76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108865" y="4724401"/>
              <a:ext cx="600075" cy="561975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2">
              <a:extLst>
                <a:ext uri="{FF2B5EF4-FFF2-40B4-BE49-F238E27FC236}">
                  <a16:creationId xmlns:a16="http://schemas.microsoft.com/office/drawing/2014/main" id="{01F2E72F-ADDC-1C53-C000-FCB017269BA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656302" y="2471738"/>
              <a:ext cx="0" cy="205740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4">
              <a:extLst>
                <a:ext uri="{FF2B5EF4-FFF2-40B4-BE49-F238E27FC236}">
                  <a16:creationId xmlns:a16="http://schemas.microsoft.com/office/drawing/2014/main" id="{C00582A1-2AA1-C69B-4C66-67164C04D0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70602" y="2357438"/>
              <a:ext cx="1905000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8">
              <a:extLst>
                <a:ext uri="{FF2B5EF4-FFF2-40B4-BE49-F238E27FC236}">
                  <a16:creationId xmlns:a16="http://schemas.microsoft.com/office/drawing/2014/main" id="{75596648-CBB9-D66E-D876-EB4911E6EDC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789902" y="2471738"/>
              <a:ext cx="0" cy="205740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0">
              <a:extLst>
                <a:ext uri="{FF2B5EF4-FFF2-40B4-BE49-F238E27FC236}">
                  <a16:creationId xmlns:a16="http://schemas.microsoft.com/office/drawing/2014/main" id="{781AF4DE-D2DE-D436-4D8B-2693C93180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70602" y="4643438"/>
              <a:ext cx="1905000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Oval 12">
              <a:extLst>
                <a:ext uri="{FF2B5EF4-FFF2-40B4-BE49-F238E27FC236}">
                  <a16:creationId xmlns:a16="http://schemas.microsoft.com/office/drawing/2014/main" id="{B95FAF24-4230-CF0F-DCD2-64C5050921D2}"/>
                </a:ext>
              </a:extLst>
            </p:cNvPr>
            <p:cNvSpPr/>
            <p:nvPr/>
          </p:nvSpPr>
          <p:spPr bwMode="auto">
            <a:xfrm>
              <a:off x="3542002" y="2243138"/>
              <a:ext cx="228600" cy="2286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wrap="none" lIns="133350" tIns="133350" rIns="133350" bIns="133350" anchor="ctr"/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</a:endParaRPr>
            </a:p>
          </p:txBody>
        </p:sp>
        <p:sp>
          <p:nvSpPr>
            <p:cNvPr id="15" name="Oval 13">
              <a:extLst>
                <a:ext uri="{FF2B5EF4-FFF2-40B4-BE49-F238E27FC236}">
                  <a16:creationId xmlns:a16="http://schemas.microsoft.com/office/drawing/2014/main" id="{F26EDE81-DC43-4F9D-5CF5-55C1F8309E85}"/>
                </a:ext>
              </a:extLst>
            </p:cNvPr>
            <p:cNvSpPr/>
            <p:nvPr/>
          </p:nvSpPr>
          <p:spPr bwMode="auto">
            <a:xfrm>
              <a:off x="5675602" y="4529138"/>
              <a:ext cx="228600" cy="2286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wrap="none" lIns="133350" tIns="133350" rIns="133350" bIns="133350" anchor="ctr"/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</a:endParaRPr>
            </a:p>
          </p:txBody>
        </p:sp>
        <p:sp>
          <p:nvSpPr>
            <p:cNvPr id="16" name="Oval 14">
              <a:extLst>
                <a:ext uri="{FF2B5EF4-FFF2-40B4-BE49-F238E27FC236}">
                  <a16:creationId xmlns:a16="http://schemas.microsoft.com/office/drawing/2014/main" id="{7402485F-1E58-1B8B-B4F3-6EF6404ADD35}"/>
                </a:ext>
              </a:extLst>
            </p:cNvPr>
            <p:cNvSpPr/>
            <p:nvPr/>
          </p:nvSpPr>
          <p:spPr bwMode="auto">
            <a:xfrm>
              <a:off x="3542002" y="4529138"/>
              <a:ext cx="228600" cy="2286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wrap="none" lIns="133350" tIns="133350" rIns="133350" bIns="133350" anchor="ctr"/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</a:endParaRPr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id="{EE2EDB14-3000-0720-1227-4D0216536B94}"/>
                </a:ext>
              </a:extLst>
            </p:cNvPr>
            <p:cNvSpPr/>
            <p:nvPr/>
          </p:nvSpPr>
          <p:spPr bwMode="auto">
            <a:xfrm>
              <a:off x="5675602" y="2243138"/>
              <a:ext cx="228600" cy="2286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wrap="none" lIns="133350" tIns="133350" rIns="133350" bIns="133350" anchor="ctr"/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</a:endParaRPr>
            </a:p>
          </p:txBody>
        </p:sp>
        <p:cxnSp>
          <p:nvCxnSpPr>
            <p:cNvPr id="18" name="Straight Connector 50">
              <a:extLst>
                <a:ext uri="{FF2B5EF4-FFF2-40B4-BE49-F238E27FC236}">
                  <a16:creationId xmlns:a16="http://schemas.microsoft.com/office/drawing/2014/main" id="{20D2B7D5-3A69-12F6-98F3-B8AF322A5E0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94302" y="3195638"/>
              <a:ext cx="0" cy="205740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51">
              <a:extLst>
                <a:ext uri="{FF2B5EF4-FFF2-40B4-BE49-F238E27FC236}">
                  <a16:creationId xmlns:a16="http://schemas.microsoft.com/office/drawing/2014/main" id="{6C77A05E-CC9B-34E8-4F96-4E585E1E15E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08602" y="3081338"/>
              <a:ext cx="1905000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52">
              <a:extLst>
                <a:ext uri="{FF2B5EF4-FFF2-40B4-BE49-F238E27FC236}">
                  <a16:creationId xmlns:a16="http://schemas.microsoft.com/office/drawing/2014/main" id="{7BF76166-B4DA-7B74-8911-DFB433EE68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027902" y="3195638"/>
              <a:ext cx="0" cy="205740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53">
              <a:extLst>
                <a:ext uri="{FF2B5EF4-FFF2-40B4-BE49-F238E27FC236}">
                  <a16:creationId xmlns:a16="http://schemas.microsoft.com/office/drawing/2014/main" id="{E89AC4C6-F13E-F728-8322-E091B2D822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08602" y="5367338"/>
              <a:ext cx="1905000" cy="0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Oval 20">
              <a:extLst>
                <a:ext uri="{FF2B5EF4-FFF2-40B4-BE49-F238E27FC236}">
                  <a16:creationId xmlns:a16="http://schemas.microsoft.com/office/drawing/2014/main" id="{83C5ADB6-0B2D-F965-3A57-61D6F9C12B22}"/>
                </a:ext>
              </a:extLst>
            </p:cNvPr>
            <p:cNvSpPr/>
            <p:nvPr/>
          </p:nvSpPr>
          <p:spPr bwMode="auto">
            <a:xfrm>
              <a:off x="2780002" y="2967038"/>
              <a:ext cx="228600" cy="2286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wrap="none" lIns="133350" tIns="133350" rIns="133350" bIns="133350" anchor="ctr"/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</a:endParaRPr>
            </a:p>
          </p:txBody>
        </p:sp>
        <p:sp>
          <p:nvSpPr>
            <p:cNvPr id="23" name="Oval 21">
              <a:extLst>
                <a:ext uri="{FF2B5EF4-FFF2-40B4-BE49-F238E27FC236}">
                  <a16:creationId xmlns:a16="http://schemas.microsoft.com/office/drawing/2014/main" id="{E5CCEE88-F77E-6E39-03F2-746DDAA2FD83}"/>
                </a:ext>
              </a:extLst>
            </p:cNvPr>
            <p:cNvSpPr/>
            <p:nvPr/>
          </p:nvSpPr>
          <p:spPr bwMode="auto">
            <a:xfrm>
              <a:off x="4913602" y="5253038"/>
              <a:ext cx="228600" cy="2286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wrap="none" lIns="133350" tIns="133350" rIns="133350" bIns="133350" anchor="ctr"/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</a:endParaRPr>
            </a:p>
          </p:txBody>
        </p:sp>
        <p:sp>
          <p:nvSpPr>
            <p:cNvPr id="24" name="Oval 22">
              <a:extLst>
                <a:ext uri="{FF2B5EF4-FFF2-40B4-BE49-F238E27FC236}">
                  <a16:creationId xmlns:a16="http://schemas.microsoft.com/office/drawing/2014/main" id="{A9E36B9D-429B-DA7D-90D6-45318EB54E2F}"/>
                </a:ext>
              </a:extLst>
            </p:cNvPr>
            <p:cNvSpPr/>
            <p:nvPr/>
          </p:nvSpPr>
          <p:spPr bwMode="auto">
            <a:xfrm>
              <a:off x="2780002" y="5253038"/>
              <a:ext cx="228600" cy="2286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wrap="none" lIns="133350" tIns="133350" rIns="133350" bIns="133350" anchor="ctr"/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</a:endParaRPr>
            </a:p>
          </p:txBody>
        </p:sp>
        <p:sp>
          <p:nvSpPr>
            <p:cNvPr id="25" name="Oval 23">
              <a:extLst>
                <a:ext uri="{FF2B5EF4-FFF2-40B4-BE49-F238E27FC236}">
                  <a16:creationId xmlns:a16="http://schemas.microsoft.com/office/drawing/2014/main" id="{BE088548-50F1-7C6F-A0CF-2C9EBA3D6CC7}"/>
                </a:ext>
              </a:extLst>
            </p:cNvPr>
            <p:cNvSpPr/>
            <p:nvPr/>
          </p:nvSpPr>
          <p:spPr bwMode="auto">
            <a:xfrm>
              <a:off x="4913602" y="2967038"/>
              <a:ext cx="228600" cy="22860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wrap="none" lIns="133350" tIns="133350" rIns="133350" bIns="133350" anchor="ctr"/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981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0A8AAC-319E-48FC-D99C-4A8193A38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Mischungs-Designs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253B007-BAD0-465B-E114-9BE23D5E3B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Der Mischungs-</a:t>
            </a:r>
            <a:r>
              <a:rPr lang="de-DE" dirty="0" err="1"/>
              <a:t>Designspace</a:t>
            </a:r>
            <a:r>
              <a:rPr lang="de-DE" dirty="0"/>
              <a:t> für drei Komponenten hat eine dreieckige Form, da sich die Komponenten zu 1 addieren müssen.</a:t>
            </a:r>
            <a:endParaRPr lang="en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E9B5FA-6C01-7E17-D390-9C460AF425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DE"/>
          </a:p>
        </p:txBody>
      </p:sp>
      <p:grpSp>
        <p:nvGrpSpPr>
          <p:cNvPr id="5" name="Group 37">
            <a:extLst>
              <a:ext uri="{FF2B5EF4-FFF2-40B4-BE49-F238E27FC236}">
                <a16:creationId xmlns:a16="http://schemas.microsoft.com/office/drawing/2014/main" id="{C230CDE4-FF7F-899C-9E68-47F4C7171114}"/>
              </a:ext>
            </a:extLst>
          </p:cNvPr>
          <p:cNvGrpSpPr/>
          <p:nvPr/>
        </p:nvGrpSpPr>
        <p:grpSpPr>
          <a:xfrm>
            <a:off x="6083168" y="3393039"/>
            <a:ext cx="5022332" cy="5335462"/>
            <a:chOff x="2963429" y="2262025"/>
            <a:chExt cx="2952022" cy="3556975"/>
          </a:xfrm>
        </p:grpSpPr>
        <p:grpSp>
          <p:nvGrpSpPr>
            <p:cNvPr id="6" name="Group 17">
              <a:extLst>
                <a:ext uri="{FF2B5EF4-FFF2-40B4-BE49-F238E27FC236}">
                  <a16:creationId xmlns:a16="http://schemas.microsoft.com/office/drawing/2014/main" id="{D4CAC872-CCA7-DC16-6517-008F79041854}"/>
                </a:ext>
              </a:extLst>
            </p:cNvPr>
            <p:cNvGrpSpPr/>
            <p:nvPr/>
          </p:nvGrpSpPr>
          <p:grpSpPr>
            <a:xfrm>
              <a:off x="3349060" y="2974206"/>
              <a:ext cx="1820521" cy="2063409"/>
              <a:chOff x="3224462" y="2974206"/>
              <a:chExt cx="1945119" cy="2199398"/>
            </a:xfrm>
          </p:grpSpPr>
          <p:cxnSp>
            <p:nvCxnSpPr>
              <p:cNvPr id="20" name="Straight Connector 13">
                <a:extLst>
                  <a:ext uri="{FF2B5EF4-FFF2-40B4-BE49-F238E27FC236}">
                    <a16:creationId xmlns:a16="http://schemas.microsoft.com/office/drawing/2014/main" id="{6651B215-A89F-E7BB-7896-FF16BBA179CE}"/>
                  </a:ext>
                </a:extLst>
              </p:cNvPr>
              <p:cNvCxnSpPr/>
              <p:nvPr/>
            </p:nvCxnSpPr>
            <p:spPr bwMode="auto">
              <a:xfrm flipV="1">
                <a:off x="3224462" y="4442084"/>
                <a:ext cx="479659" cy="73152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" name="Rectangle 9">
                <a:extLst>
                  <a:ext uri="{FF2B5EF4-FFF2-40B4-BE49-F238E27FC236}">
                    <a16:creationId xmlns:a16="http://schemas.microsoft.com/office/drawing/2014/main" id="{A7B00D31-502F-9AE2-E69C-0C27219CA69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706541" y="2976625"/>
                <a:ext cx="1463040" cy="1463040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133350" tIns="133350" rIns="133350" bIns="133350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 dirty="0"/>
              </a:p>
            </p:txBody>
          </p:sp>
          <p:sp>
            <p:nvSpPr>
              <p:cNvPr id="22" name="Isosceles Triangle 16">
                <a:extLst>
                  <a:ext uri="{FF2B5EF4-FFF2-40B4-BE49-F238E27FC236}">
                    <a16:creationId xmlns:a16="http://schemas.microsoft.com/office/drawing/2014/main" id="{55EF762A-89BD-0A60-7E8C-8075CC5C9E3C}"/>
                  </a:ext>
                </a:extLst>
              </p:cNvPr>
              <p:cNvSpPr/>
              <p:nvPr/>
            </p:nvSpPr>
            <p:spPr bwMode="auto">
              <a:xfrm>
                <a:off x="3224462" y="2983476"/>
                <a:ext cx="1931738" cy="2185290"/>
              </a:xfrm>
              <a:custGeom>
                <a:avLst/>
                <a:gdLst>
                  <a:gd name="connsiteX0" fmla="*/ 0 w 966538"/>
                  <a:gd name="connsiteY0" fmla="*/ 2185290 h 2185290"/>
                  <a:gd name="connsiteX1" fmla="*/ 483269 w 966538"/>
                  <a:gd name="connsiteY1" fmla="*/ 0 h 2185290"/>
                  <a:gd name="connsiteX2" fmla="*/ 966538 w 966538"/>
                  <a:gd name="connsiteY2" fmla="*/ 2185290 h 2185290"/>
                  <a:gd name="connsiteX3" fmla="*/ 0 w 966538"/>
                  <a:gd name="connsiteY3" fmla="*/ 2185290 h 2185290"/>
                  <a:gd name="connsiteX0" fmla="*/ 0 w 1931738"/>
                  <a:gd name="connsiteY0" fmla="*/ 2185290 h 2185290"/>
                  <a:gd name="connsiteX1" fmla="*/ 483269 w 1931738"/>
                  <a:gd name="connsiteY1" fmla="*/ 0 h 2185290"/>
                  <a:gd name="connsiteX2" fmla="*/ 1931738 w 1931738"/>
                  <a:gd name="connsiteY2" fmla="*/ 1458215 h 2185290"/>
                  <a:gd name="connsiteX3" fmla="*/ 0 w 1931738"/>
                  <a:gd name="connsiteY3" fmla="*/ 2185290 h 218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1738" h="2185290">
                    <a:moveTo>
                      <a:pt x="0" y="2185290"/>
                    </a:moveTo>
                    <a:lnTo>
                      <a:pt x="483269" y="0"/>
                    </a:lnTo>
                    <a:lnTo>
                      <a:pt x="1931738" y="1458215"/>
                    </a:lnTo>
                    <a:lnTo>
                      <a:pt x="0" y="218529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  <a:lumOff val="50000"/>
                  <a:alpha val="65000"/>
                </a:scheme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133350" tIns="133350" rIns="133350" bIns="133350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 dirty="0"/>
              </a:p>
            </p:txBody>
          </p:sp>
          <p:sp>
            <p:nvSpPr>
              <p:cNvPr id="23" name="Rectangle 8">
                <a:extLst>
                  <a:ext uri="{FF2B5EF4-FFF2-40B4-BE49-F238E27FC236}">
                    <a16:creationId xmlns:a16="http://schemas.microsoft.com/office/drawing/2014/main" id="{657038F9-61E0-86B5-8EFD-370C03E4F8E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3224463" y="3705726"/>
                <a:ext cx="1463040" cy="1463040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133350" tIns="133350" rIns="133350" bIns="133350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28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743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6576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45720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4864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64008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7315200" algn="l" defTabSz="1828800" rtl="0" eaLnBrk="1" latinLnBrk="0" hangingPunct="1">
                  <a:defRPr sz="3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 dirty="0"/>
              </a:p>
            </p:txBody>
          </p:sp>
          <p:cxnSp>
            <p:nvCxnSpPr>
              <p:cNvPr id="24" name="Straight Connector 11">
                <a:extLst>
                  <a:ext uri="{FF2B5EF4-FFF2-40B4-BE49-F238E27FC236}">
                    <a16:creationId xmlns:a16="http://schemas.microsoft.com/office/drawing/2014/main" id="{29F73454-2993-F7D6-3B56-1B868E5D0B0D}"/>
                  </a:ext>
                </a:extLst>
              </p:cNvPr>
              <p:cNvCxnSpPr/>
              <p:nvPr/>
            </p:nvCxnSpPr>
            <p:spPr bwMode="auto">
              <a:xfrm flipV="1">
                <a:off x="3224463" y="2974206"/>
                <a:ext cx="479659" cy="73152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Straight Connector 12">
                <a:extLst>
                  <a:ext uri="{FF2B5EF4-FFF2-40B4-BE49-F238E27FC236}">
                    <a16:creationId xmlns:a16="http://schemas.microsoft.com/office/drawing/2014/main" id="{2EAFB391-257C-E087-A164-4EABB1C601E9}"/>
                  </a:ext>
                </a:extLst>
              </p:cNvPr>
              <p:cNvCxnSpPr/>
              <p:nvPr/>
            </p:nvCxnSpPr>
            <p:spPr bwMode="auto">
              <a:xfrm flipV="1">
                <a:off x="4687503" y="2983476"/>
                <a:ext cx="479659" cy="73152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Straight Connector 14">
                <a:extLst>
                  <a:ext uri="{FF2B5EF4-FFF2-40B4-BE49-F238E27FC236}">
                    <a16:creationId xmlns:a16="http://schemas.microsoft.com/office/drawing/2014/main" id="{6F7ED906-ED5E-5E85-1211-4B5A7512B9E9}"/>
                  </a:ext>
                </a:extLst>
              </p:cNvPr>
              <p:cNvCxnSpPr/>
              <p:nvPr/>
            </p:nvCxnSpPr>
            <p:spPr bwMode="auto">
              <a:xfrm flipV="1">
                <a:off x="4689922" y="4439665"/>
                <a:ext cx="479659" cy="73152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" name="Oval 18">
              <a:extLst>
                <a:ext uri="{FF2B5EF4-FFF2-40B4-BE49-F238E27FC236}">
                  <a16:creationId xmlns:a16="http://schemas.microsoft.com/office/drawing/2014/main" id="{E22D7836-4F71-40F1-CB0C-F96A9EA167DF}"/>
                </a:ext>
              </a:extLst>
            </p:cNvPr>
            <p:cNvSpPr/>
            <p:nvPr/>
          </p:nvSpPr>
          <p:spPr bwMode="auto">
            <a:xfrm>
              <a:off x="3318320" y="4985756"/>
              <a:ext cx="70339" cy="70338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33350" tIns="133350" rIns="133350" bIns="13335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600" dirty="0"/>
            </a:p>
          </p:txBody>
        </p:sp>
        <p:sp>
          <p:nvSpPr>
            <p:cNvPr id="8" name="Oval 19">
              <a:extLst>
                <a:ext uri="{FF2B5EF4-FFF2-40B4-BE49-F238E27FC236}">
                  <a16:creationId xmlns:a16="http://schemas.microsoft.com/office/drawing/2014/main" id="{DE5F6F77-F0C1-49A5-5295-522BD94A6405}"/>
                </a:ext>
              </a:extLst>
            </p:cNvPr>
            <p:cNvSpPr/>
            <p:nvPr/>
          </p:nvSpPr>
          <p:spPr bwMode="auto">
            <a:xfrm>
              <a:off x="3762826" y="2958871"/>
              <a:ext cx="70339" cy="70338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33350" tIns="133350" rIns="133350" bIns="13335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600" dirty="0"/>
            </a:p>
          </p:txBody>
        </p:sp>
        <p:sp>
          <p:nvSpPr>
            <p:cNvPr id="9" name="Oval 20">
              <a:extLst>
                <a:ext uri="{FF2B5EF4-FFF2-40B4-BE49-F238E27FC236}">
                  <a16:creationId xmlns:a16="http://schemas.microsoft.com/office/drawing/2014/main" id="{2F778ED4-ACC5-AA8B-DCD9-8607FC65A5B9}"/>
                </a:ext>
              </a:extLst>
            </p:cNvPr>
            <p:cNvSpPr/>
            <p:nvPr/>
          </p:nvSpPr>
          <p:spPr bwMode="auto">
            <a:xfrm>
              <a:off x="5121887" y="4311617"/>
              <a:ext cx="70339" cy="70338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33350" tIns="133350" rIns="133350" bIns="13335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600" dirty="0"/>
            </a:p>
          </p:txBody>
        </p:sp>
        <p:cxnSp>
          <p:nvCxnSpPr>
            <p:cNvPr id="10" name="Straight Arrow Connector 22">
              <a:extLst>
                <a:ext uri="{FF2B5EF4-FFF2-40B4-BE49-F238E27FC236}">
                  <a16:creationId xmlns:a16="http://schemas.microsoft.com/office/drawing/2014/main" id="{98D72362-E20E-8BA7-4C5D-C5A1EE37CFDA}"/>
                </a:ext>
              </a:extLst>
            </p:cNvPr>
            <p:cNvCxnSpPr>
              <a:stCxn id="9" idx="6"/>
            </p:cNvCxnSpPr>
            <p:nvPr/>
          </p:nvCxnSpPr>
          <p:spPr bwMode="auto">
            <a:xfrm>
              <a:off x="5192226" y="4346786"/>
              <a:ext cx="27348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Arrow Connector 25">
              <a:extLst>
                <a:ext uri="{FF2B5EF4-FFF2-40B4-BE49-F238E27FC236}">
                  <a16:creationId xmlns:a16="http://schemas.microsoft.com/office/drawing/2014/main" id="{32D10A72-9EA4-A682-F8C0-1C2692B850E1}"/>
                </a:ext>
              </a:extLst>
            </p:cNvPr>
            <p:cNvCxnSpPr>
              <a:stCxn id="7" idx="3"/>
            </p:cNvCxnSpPr>
            <p:nvPr/>
          </p:nvCxnSpPr>
          <p:spPr bwMode="auto">
            <a:xfrm flipH="1">
              <a:off x="3181782" y="5045793"/>
              <a:ext cx="146839" cy="20890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Arrow Connector 28">
              <a:extLst>
                <a:ext uri="{FF2B5EF4-FFF2-40B4-BE49-F238E27FC236}">
                  <a16:creationId xmlns:a16="http://schemas.microsoft.com/office/drawing/2014/main" id="{F7F5895B-232C-296B-4C18-989111443A8A}"/>
                </a:ext>
              </a:extLst>
            </p:cNvPr>
            <p:cNvCxnSpPr/>
            <p:nvPr/>
          </p:nvCxnSpPr>
          <p:spPr bwMode="auto">
            <a:xfrm flipH="1" flipV="1">
              <a:off x="3790970" y="2711484"/>
              <a:ext cx="10301" cy="3159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TextBox 30">
              <a:extLst>
                <a:ext uri="{FF2B5EF4-FFF2-40B4-BE49-F238E27FC236}">
                  <a16:creationId xmlns:a16="http://schemas.microsoft.com/office/drawing/2014/main" id="{FB72FBAF-2F91-229F-F67B-99EDECCAAF64}"/>
                </a:ext>
              </a:extLst>
            </p:cNvPr>
            <p:cNvSpPr txBox="1"/>
            <p:nvPr/>
          </p:nvSpPr>
          <p:spPr>
            <a:xfrm>
              <a:off x="2963429" y="5143233"/>
              <a:ext cx="49786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600" i="1" dirty="0"/>
                <a:t>X</a:t>
              </a:r>
              <a:r>
                <a:rPr lang="en-US" sz="3600" baseline="-25000" dirty="0"/>
                <a:t>1</a:t>
              </a:r>
              <a:endParaRPr lang="en-US" sz="3600" dirty="0"/>
            </a:p>
          </p:txBody>
        </p:sp>
        <p:sp>
          <p:nvSpPr>
            <p:cNvPr id="14" name="TextBox 31">
              <a:extLst>
                <a:ext uri="{FF2B5EF4-FFF2-40B4-BE49-F238E27FC236}">
                  <a16:creationId xmlns:a16="http://schemas.microsoft.com/office/drawing/2014/main" id="{C7677C5F-FD42-2BBC-5730-44024AFDF96D}"/>
                </a:ext>
              </a:extLst>
            </p:cNvPr>
            <p:cNvSpPr txBox="1"/>
            <p:nvPr/>
          </p:nvSpPr>
          <p:spPr>
            <a:xfrm>
              <a:off x="3581354" y="2262025"/>
              <a:ext cx="49786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600" i="1" dirty="0"/>
                <a:t>X</a:t>
              </a:r>
              <a:r>
                <a:rPr lang="en-US" sz="3600" baseline="-25000" dirty="0"/>
                <a:t>2</a:t>
              </a:r>
              <a:endParaRPr lang="en-US" sz="3600" dirty="0"/>
            </a:p>
          </p:txBody>
        </p:sp>
        <p:sp>
          <p:nvSpPr>
            <p:cNvPr id="15" name="TextBox 32">
              <a:extLst>
                <a:ext uri="{FF2B5EF4-FFF2-40B4-BE49-F238E27FC236}">
                  <a16:creationId xmlns:a16="http://schemas.microsoft.com/office/drawing/2014/main" id="{AE58F17F-C0EE-7E7B-4920-D43ADB8FDAD0}"/>
                </a:ext>
              </a:extLst>
            </p:cNvPr>
            <p:cNvSpPr txBox="1"/>
            <p:nvPr/>
          </p:nvSpPr>
          <p:spPr>
            <a:xfrm>
              <a:off x="5417586" y="4115953"/>
              <a:ext cx="49786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600" i="1" dirty="0"/>
                <a:t>X</a:t>
              </a:r>
              <a:r>
                <a:rPr lang="en-US" sz="3600" baseline="-25000" dirty="0"/>
                <a:t>3</a:t>
              </a:r>
              <a:endParaRPr lang="en-US" sz="3600" dirty="0"/>
            </a:p>
          </p:txBody>
        </p:sp>
        <p:sp>
          <p:nvSpPr>
            <p:cNvPr id="16" name="TextBox 33">
              <a:extLst>
                <a:ext uri="{FF2B5EF4-FFF2-40B4-BE49-F238E27FC236}">
                  <a16:creationId xmlns:a16="http://schemas.microsoft.com/office/drawing/2014/main" id="{3A6EC024-61E1-4676-D887-3BFD074CD6AF}"/>
                </a:ext>
              </a:extLst>
            </p:cNvPr>
            <p:cNvSpPr txBox="1"/>
            <p:nvPr/>
          </p:nvSpPr>
          <p:spPr>
            <a:xfrm>
              <a:off x="3063860" y="4763088"/>
              <a:ext cx="316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dirty="0"/>
                <a:t>1</a:t>
              </a:r>
            </a:p>
          </p:txBody>
        </p:sp>
        <p:sp>
          <p:nvSpPr>
            <p:cNvPr id="17" name="TextBox 34">
              <a:extLst>
                <a:ext uri="{FF2B5EF4-FFF2-40B4-BE49-F238E27FC236}">
                  <a16:creationId xmlns:a16="http://schemas.microsoft.com/office/drawing/2014/main" id="{425A5BD0-99B1-E46C-CEE1-A0088C74DE0E}"/>
                </a:ext>
              </a:extLst>
            </p:cNvPr>
            <p:cNvSpPr txBox="1"/>
            <p:nvPr/>
          </p:nvSpPr>
          <p:spPr>
            <a:xfrm>
              <a:off x="5119930" y="4016929"/>
              <a:ext cx="316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dirty="0"/>
                <a:t>1</a:t>
              </a:r>
            </a:p>
          </p:txBody>
        </p:sp>
        <p:sp>
          <p:nvSpPr>
            <p:cNvPr id="18" name="TextBox 35">
              <a:extLst>
                <a:ext uri="{FF2B5EF4-FFF2-40B4-BE49-F238E27FC236}">
                  <a16:creationId xmlns:a16="http://schemas.microsoft.com/office/drawing/2014/main" id="{3813B8EF-B165-5507-26A9-F50D883D7E4C}"/>
                </a:ext>
              </a:extLst>
            </p:cNvPr>
            <p:cNvSpPr txBox="1"/>
            <p:nvPr/>
          </p:nvSpPr>
          <p:spPr>
            <a:xfrm>
              <a:off x="3534684" y="2786450"/>
              <a:ext cx="316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dirty="0"/>
                <a:t>1</a:t>
              </a:r>
            </a:p>
          </p:txBody>
        </p:sp>
        <p:sp>
          <p:nvSpPr>
            <p:cNvPr id="19" name="TextBox 36">
              <a:extLst>
                <a:ext uri="{FF2B5EF4-FFF2-40B4-BE49-F238E27FC236}">
                  <a16:creationId xmlns:a16="http://schemas.microsoft.com/office/drawing/2014/main" id="{CD73D897-F6AC-9119-A4CA-AC08A9E975E3}"/>
                </a:ext>
              </a:extLst>
            </p:cNvPr>
            <p:cNvSpPr txBox="1"/>
            <p:nvPr/>
          </p:nvSpPr>
          <p:spPr>
            <a:xfrm>
              <a:off x="3762826" y="5326557"/>
              <a:ext cx="213731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600" i="1" dirty="0"/>
                <a:t>X</a:t>
              </a:r>
              <a:r>
                <a:rPr lang="en-US" sz="3600" baseline="-25000" dirty="0"/>
                <a:t>1</a:t>
              </a:r>
              <a:r>
                <a:rPr lang="en-US" sz="3600" dirty="0"/>
                <a:t> + </a:t>
              </a:r>
              <a:r>
                <a:rPr lang="en-US" sz="3600" i="1" dirty="0"/>
                <a:t>X</a:t>
              </a:r>
              <a:r>
                <a:rPr lang="en-US" sz="3600" baseline="-25000" dirty="0"/>
                <a:t>2</a:t>
              </a:r>
              <a:r>
                <a:rPr lang="en-US" sz="3600" dirty="0"/>
                <a:t> + </a:t>
              </a:r>
              <a:r>
                <a:rPr lang="en-US" sz="3600" i="1" dirty="0"/>
                <a:t>X</a:t>
              </a:r>
              <a:r>
                <a:rPr lang="en-US" sz="3600" baseline="-25000" dirty="0"/>
                <a:t>3</a:t>
              </a:r>
              <a:r>
                <a:rPr lang="en-US" sz="3600" dirty="0"/>
                <a:t> = 1</a:t>
              </a:r>
              <a:endParaRPr lang="en-US" sz="3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3966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EC5F3C-B258-85CF-B239-F11C48933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Darstellung von Mischungen</a:t>
            </a:r>
            <a:endParaRPr lang="en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D37963C2-40BA-16BA-5C74-273D266481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90" t="562" r="2037" b="1232"/>
          <a:stretch/>
        </p:blipFill>
        <p:spPr>
          <a:xfrm>
            <a:off x="4876799" y="2993832"/>
            <a:ext cx="4792981" cy="4518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954724-45E1-42ED-6E99-1046B47035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/>
              <a:t>Ternary</a:t>
            </a:r>
            <a:r>
              <a:rPr lang="de-DE" dirty="0"/>
              <a:t> Plot</a:t>
            </a:r>
            <a:endParaRPr lang="en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320676F-4ECA-8BA5-F42E-0839C893F6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81" y="3407027"/>
            <a:ext cx="2374584" cy="369227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3F9652B-66B5-BCB3-92D8-05BDBC59169D}"/>
              </a:ext>
            </a:extLst>
          </p:cNvPr>
          <p:cNvSpPr txBox="1"/>
          <p:nvPr/>
        </p:nvSpPr>
        <p:spPr>
          <a:xfrm rot="18331798">
            <a:off x="5570461" y="4403652"/>
            <a:ext cx="394094" cy="3693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>
                <a:solidFill>
                  <a:srgbClr val="2A92CD"/>
                </a:solidFill>
              </a:rPr>
              <a:t>Öl</a:t>
            </a:r>
            <a:endParaRPr lang="en-DE" sz="2400" b="1" dirty="0">
              <a:solidFill>
                <a:srgbClr val="2A92CD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5FF253E-F240-D79F-D1AA-2CDFCF1F420D}"/>
              </a:ext>
            </a:extLst>
          </p:cNvPr>
          <p:cNvSpPr txBox="1"/>
          <p:nvPr/>
        </p:nvSpPr>
        <p:spPr>
          <a:xfrm>
            <a:off x="6937298" y="7143161"/>
            <a:ext cx="963689" cy="3693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400" b="1" dirty="0">
                <a:solidFill>
                  <a:srgbClr val="73D0C3"/>
                </a:solidFill>
              </a:rPr>
              <a:t>Essig</a:t>
            </a:r>
            <a:endParaRPr lang="en-DE" sz="2400" b="1" dirty="0">
              <a:solidFill>
                <a:srgbClr val="73D0C3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7C71083-B832-8451-603C-5F17BFD95D22}"/>
              </a:ext>
            </a:extLst>
          </p:cNvPr>
          <p:cNvSpPr txBox="1"/>
          <p:nvPr/>
        </p:nvSpPr>
        <p:spPr>
          <a:xfrm rot="3465188">
            <a:off x="8294610" y="4503790"/>
            <a:ext cx="1163715" cy="3693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400" b="1" dirty="0">
                <a:solidFill>
                  <a:srgbClr val="F4863D"/>
                </a:solidFill>
              </a:rPr>
              <a:t>Wasser</a:t>
            </a:r>
            <a:endParaRPr lang="en-DE" sz="2400" b="1" dirty="0">
              <a:solidFill>
                <a:srgbClr val="F4863D"/>
              </a:solidFill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152C334-354F-0A41-5650-E3D28680A55A}"/>
              </a:ext>
            </a:extLst>
          </p:cNvPr>
          <p:cNvSpPr/>
          <p:nvPr/>
        </p:nvSpPr>
        <p:spPr>
          <a:xfrm>
            <a:off x="5080000" y="6674292"/>
            <a:ext cx="279400" cy="289899"/>
          </a:xfrm>
          <a:prstGeom prst="ellipse">
            <a:avLst/>
          </a:prstGeom>
          <a:solidFill>
            <a:srgbClr val="2A92CD">
              <a:alpha val="30196"/>
            </a:srgbClr>
          </a:solidFill>
          <a:ln>
            <a:solidFill>
              <a:srgbClr val="2A92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FEEDE15F-56F2-2243-9DC4-22C9BAAE9BA5}"/>
              </a:ext>
            </a:extLst>
          </p:cNvPr>
          <p:cNvSpPr/>
          <p:nvPr/>
        </p:nvSpPr>
        <p:spPr>
          <a:xfrm>
            <a:off x="7139742" y="3181792"/>
            <a:ext cx="279400" cy="289899"/>
          </a:xfrm>
          <a:prstGeom prst="ellipse">
            <a:avLst/>
          </a:prstGeom>
          <a:solidFill>
            <a:srgbClr val="F4863D">
              <a:alpha val="30196"/>
            </a:srgbClr>
          </a:solidFill>
          <a:ln>
            <a:solidFill>
              <a:srgbClr val="F48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F76243E2-2386-8131-CCF2-353F1E1625AC}"/>
              </a:ext>
            </a:extLst>
          </p:cNvPr>
          <p:cNvSpPr/>
          <p:nvPr/>
        </p:nvSpPr>
        <p:spPr>
          <a:xfrm>
            <a:off x="9203411" y="6674292"/>
            <a:ext cx="279400" cy="289899"/>
          </a:xfrm>
          <a:prstGeom prst="ellipse">
            <a:avLst/>
          </a:prstGeom>
          <a:solidFill>
            <a:srgbClr val="73D0C3">
              <a:alpha val="30196"/>
            </a:srgbClr>
          </a:solidFill>
          <a:ln>
            <a:solidFill>
              <a:srgbClr val="73D0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4EF0F42B-81CE-ACBA-B5B3-89A81D497461}"/>
              </a:ext>
            </a:extLst>
          </p:cNvPr>
          <p:cNvSpPr/>
          <p:nvPr/>
        </p:nvSpPr>
        <p:spPr>
          <a:xfrm rot="18036908">
            <a:off x="4368453" y="4879686"/>
            <a:ext cx="3763332" cy="424283"/>
          </a:xfrm>
          <a:prstGeom prst="rightArrow">
            <a:avLst/>
          </a:prstGeom>
          <a:solidFill>
            <a:srgbClr val="7A7A7A">
              <a:alpha val="60000"/>
            </a:srgbClr>
          </a:solidFill>
          <a:ln>
            <a:solidFill>
              <a:srgbClr val="2A92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DB53B419-BEA5-7169-4702-0CF197552A51}"/>
              </a:ext>
            </a:extLst>
          </p:cNvPr>
          <p:cNvSpPr/>
          <p:nvPr/>
        </p:nvSpPr>
        <p:spPr>
          <a:xfrm rot="3563092" flipV="1">
            <a:off x="6427099" y="4879686"/>
            <a:ext cx="3763332" cy="424283"/>
          </a:xfrm>
          <a:prstGeom prst="rightArrow">
            <a:avLst/>
          </a:prstGeom>
          <a:solidFill>
            <a:srgbClr val="7A7A7A">
              <a:alpha val="60000"/>
            </a:srgbClr>
          </a:solidFill>
          <a:ln>
            <a:solidFill>
              <a:srgbClr val="F48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67B49361-2840-C1D5-7DBC-A4A2758925ED}"/>
              </a:ext>
            </a:extLst>
          </p:cNvPr>
          <p:cNvSpPr/>
          <p:nvPr/>
        </p:nvSpPr>
        <p:spPr>
          <a:xfrm rot="10800000" flipV="1">
            <a:off x="5391623" y="6590280"/>
            <a:ext cx="3763332" cy="424283"/>
          </a:xfrm>
          <a:prstGeom prst="rightArrow">
            <a:avLst/>
          </a:prstGeom>
          <a:solidFill>
            <a:srgbClr val="7A7A7A">
              <a:alpha val="60000"/>
            </a:srgbClr>
          </a:solidFill>
          <a:ln>
            <a:solidFill>
              <a:srgbClr val="73D0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04E63AF-1E5B-16D2-A7BD-E8560E25A401}"/>
              </a:ext>
            </a:extLst>
          </p:cNvPr>
          <p:cNvSpPr txBox="1"/>
          <p:nvPr/>
        </p:nvSpPr>
        <p:spPr>
          <a:xfrm>
            <a:off x="10688640" y="3555857"/>
            <a:ext cx="660437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chemeClr val="tx1"/>
                </a:solidFill>
              </a:rPr>
              <a:t>Eckpunkte = reine Komponenten</a:t>
            </a:r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0244A62-F9D6-DE47-B8F3-C18E1CCF0D36}"/>
              </a:ext>
            </a:extLst>
          </p:cNvPr>
          <p:cNvSpPr txBox="1"/>
          <p:nvPr/>
        </p:nvSpPr>
        <p:spPr>
          <a:xfrm>
            <a:off x="10688641" y="4374088"/>
            <a:ext cx="660437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chemeClr val="tx1"/>
                </a:solidFill>
              </a:rPr>
              <a:t>Entlang der Ränder = Zwei-Komponenten-Mischung</a:t>
            </a:r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42F18D9-3FDD-B6C7-98A0-D797444432F2}"/>
              </a:ext>
            </a:extLst>
          </p:cNvPr>
          <p:cNvSpPr txBox="1"/>
          <p:nvPr/>
        </p:nvSpPr>
        <p:spPr>
          <a:xfrm>
            <a:off x="10688639" y="5623148"/>
            <a:ext cx="683557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chemeClr val="tx1"/>
                </a:solidFill>
              </a:rPr>
              <a:t>Im Inneren = Drei-Komponenten-Mischung</a:t>
            </a:r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BE21106-13A4-E45E-19AD-AFF93636D1B7}"/>
              </a:ext>
            </a:extLst>
          </p:cNvPr>
          <p:cNvSpPr/>
          <p:nvPr/>
        </p:nvSpPr>
        <p:spPr>
          <a:xfrm>
            <a:off x="6948265" y="4229138"/>
            <a:ext cx="279400" cy="289899"/>
          </a:xfrm>
          <a:prstGeom prst="ellipse">
            <a:avLst/>
          </a:prstGeom>
          <a:solidFill>
            <a:srgbClr val="7A7A7A">
              <a:alpha val="30196"/>
            </a:srgbClr>
          </a:solidFill>
          <a:ln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1929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C7EBC-BB9E-968C-DAA2-727B1C1D4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liest man einen </a:t>
            </a:r>
            <a:r>
              <a:rPr lang="de-DE" dirty="0" err="1"/>
              <a:t>Ternary</a:t>
            </a:r>
            <a:r>
              <a:rPr lang="de-DE" dirty="0"/>
              <a:t> Plot?</a:t>
            </a:r>
            <a:endParaRPr lang="en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F0AD1B-1CC3-6A4B-CCED-F62D5E551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0558AD-CA32-95E8-D0CD-EB2392A4D7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DE"/>
          </a:p>
        </p:txBody>
      </p:sp>
      <p:pic>
        <p:nvPicPr>
          <p:cNvPr id="5" name="Inhaltsplatzhalter 6">
            <a:extLst>
              <a:ext uri="{FF2B5EF4-FFF2-40B4-BE49-F238E27FC236}">
                <a16:creationId xmlns:a16="http://schemas.microsoft.com/office/drawing/2014/main" id="{A444A572-10B1-2E75-965F-8D9273CCA4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90" t="562" r="2037" b="1232"/>
          <a:stretch/>
        </p:blipFill>
        <p:spPr>
          <a:xfrm>
            <a:off x="3833610" y="2884169"/>
            <a:ext cx="4792981" cy="4518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A302F39-A011-06E7-ABCE-A827E659A1B5}"/>
              </a:ext>
            </a:extLst>
          </p:cNvPr>
          <p:cNvSpPr txBox="1"/>
          <p:nvPr/>
        </p:nvSpPr>
        <p:spPr>
          <a:xfrm rot="18331798">
            <a:off x="4527272" y="4293989"/>
            <a:ext cx="394094" cy="3693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400" b="1" dirty="0">
                <a:solidFill>
                  <a:srgbClr val="2A92CD"/>
                </a:solidFill>
              </a:rPr>
              <a:t>Öl</a:t>
            </a:r>
            <a:endParaRPr lang="en-DE" sz="2400" b="1" dirty="0">
              <a:solidFill>
                <a:srgbClr val="2A92CD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D725CD9-2CC7-6098-7375-0897C1022C9D}"/>
              </a:ext>
            </a:extLst>
          </p:cNvPr>
          <p:cNvSpPr txBox="1"/>
          <p:nvPr/>
        </p:nvSpPr>
        <p:spPr>
          <a:xfrm>
            <a:off x="5894109" y="7033498"/>
            <a:ext cx="963689" cy="3693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400" b="1" dirty="0">
                <a:solidFill>
                  <a:srgbClr val="73D0C3"/>
                </a:solidFill>
              </a:rPr>
              <a:t>Essig</a:t>
            </a:r>
            <a:endParaRPr lang="en-DE" sz="2400" b="1" dirty="0">
              <a:solidFill>
                <a:srgbClr val="73D0C3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2F64D33-B0C8-BB54-B3F2-C88F7F01EF79}"/>
              </a:ext>
            </a:extLst>
          </p:cNvPr>
          <p:cNvSpPr txBox="1"/>
          <p:nvPr/>
        </p:nvSpPr>
        <p:spPr>
          <a:xfrm rot="3465188">
            <a:off x="7251421" y="4394127"/>
            <a:ext cx="1163715" cy="369332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400" b="1" dirty="0">
                <a:solidFill>
                  <a:srgbClr val="F4863D"/>
                </a:solidFill>
              </a:rPr>
              <a:t>Wasser</a:t>
            </a:r>
            <a:endParaRPr lang="en-DE" sz="2400" b="1" dirty="0">
              <a:solidFill>
                <a:srgbClr val="F4863D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C5DA111-9395-4F1A-A62A-7D79BE709CCD}"/>
              </a:ext>
            </a:extLst>
          </p:cNvPr>
          <p:cNvSpPr/>
          <p:nvPr/>
        </p:nvSpPr>
        <p:spPr>
          <a:xfrm>
            <a:off x="5222112" y="4119473"/>
            <a:ext cx="279400" cy="289899"/>
          </a:xfrm>
          <a:prstGeom prst="ellipse">
            <a:avLst/>
          </a:prstGeom>
          <a:solidFill>
            <a:srgbClr val="2A92CD">
              <a:alpha val="30196"/>
            </a:srgbClr>
          </a:solidFill>
          <a:ln>
            <a:solidFill>
              <a:srgbClr val="2A92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809408C-0DED-4171-6E3B-838E86DB4907}"/>
              </a:ext>
            </a:extLst>
          </p:cNvPr>
          <p:cNvSpPr/>
          <p:nvPr/>
        </p:nvSpPr>
        <p:spPr>
          <a:xfrm>
            <a:off x="6469573" y="3174795"/>
            <a:ext cx="279400" cy="289899"/>
          </a:xfrm>
          <a:prstGeom prst="ellipse">
            <a:avLst/>
          </a:prstGeom>
          <a:solidFill>
            <a:srgbClr val="F4863D">
              <a:alpha val="30196"/>
            </a:srgbClr>
          </a:solidFill>
          <a:ln>
            <a:solidFill>
              <a:srgbClr val="F48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52ACF37-2F4E-76C3-5993-25F3217FBED3}"/>
              </a:ext>
            </a:extLst>
          </p:cNvPr>
          <p:cNvSpPr/>
          <p:nvPr/>
        </p:nvSpPr>
        <p:spPr>
          <a:xfrm>
            <a:off x="7480871" y="6750034"/>
            <a:ext cx="279400" cy="289899"/>
          </a:xfrm>
          <a:prstGeom prst="ellipse">
            <a:avLst/>
          </a:prstGeom>
          <a:solidFill>
            <a:srgbClr val="73D0C3">
              <a:alpha val="30196"/>
            </a:srgbClr>
          </a:solidFill>
          <a:ln>
            <a:solidFill>
              <a:srgbClr val="73D0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48A48F7-E96F-6DE3-E6CB-5714D0874B2C}"/>
              </a:ext>
            </a:extLst>
          </p:cNvPr>
          <p:cNvSpPr/>
          <p:nvPr/>
        </p:nvSpPr>
        <p:spPr>
          <a:xfrm>
            <a:off x="5905076" y="4119475"/>
            <a:ext cx="279400" cy="289899"/>
          </a:xfrm>
          <a:prstGeom prst="ellipse">
            <a:avLst/>
          </a:prstGeom>
          <a:solidFill>
            <a:srgbClr val="7A7A7A">
              <a:alpha val="30196"/>
            </a:srgbClr>
          </a:solidFill>
          <a:ln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587E7A71-C523-9878-4950-6528E2C69D91}"/>
              </a:ext>
            </a:extLst>
          </p:cNvPr>
          <p:cNvCxnSpPr>
            <a:cxnSpLocks/>
          </p:cNvCxnSpPr>
          <p:nvPr/>
        </p:nvCxnSpPr>
        <p:spPr>
          <a:xfrm flipV="1">
            <a:off x="4184799" y="4264424"/>
            <a:ext cx="1444983" cy="2396103"/>
          </a:xfrm>
          <a:prstGeom prst="straightConnector1">
            <a:avLst/>
          </a:prstGeom>
          <a:ln w="25400">
            <a:solidFill>
              <a:srgbClr val="2A92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15C156E4-03FF-B0D8-7B40-3F6FBAF91F36}"/>
              </a:ext>
            </a:extLst>
          </p:cNvPr>
          <p:cNvCxnSpPr>
            <a:cxnSpLocks/>
          </p:cNvCxnSpPr>
          <p:nvPr/>
        </p:nvCxnSpPr>
        <p:spPr>
          <a:xfrm>
            <a:off x="5629782" y="4264424"/>
            <a:ext cx="414994" cy="0"/>
          </a:xfrm>
          <a:prstGeom prst="straightConnector1">
            <a:avLst/>
          </a:prstGeom>
          <a:ln w="25400">
            <a:solidFill>
              <a:srgbClr val="2A92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85781520-1338-5EB4-5545-6ED5E94C2A1B}"/>
              </a:ext>
            </a:extLst>
          </p:cNvPr>
          <p:cNvCxnSpPr>
            <a:cxnSpLocks/>
          </p:cNvCxnSpPr>
          <p:nvPr/>
        </p:nvCxnSpPr>
        <p:spPr>
          <a:xfrm>
            <a:off x="6230100" y="3217078"/>
            <a:ext cx="219711" cy="324509"/>
          </a:xfrm>
          <a:prstGeom prst="straightConnector1">
            <a:avLst/>
          </a:prstGeom>
          <a:ln w="25400">
            <a:solidFill>
              <a:srgbClr val="F4863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D0EDEBD-1FA9-A73F-CF00-E0AC5946589A}"/>
              </a:ext>
            </a:extLst>
          </p:cNvPr>
          <p:cNvCxnSpPr>
            <a:cxnSpLocks/>
          </p:cNvCxnSpPr>
          <p:nvPr/>
        </p:nvCxnSpPr>
        <p:spPr>
          <a:xfrm flipH="1">
            <a:off x="6027582" y="3541587"/>
            <a:ext cx="422229" cy="731674"/>
          </a:xfrm>
          <a:prstGeom prst="straightConnector1">
            <a:avLst/>
          </a:prstGeom>
          <a:ln w="25400">
            <a:solidFill>
              <a:srgbClr val="F4863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858AE737-473F-C1AC-D671-D8CE30FD2167}"/>
              </a:ext>
            </a:extLst>
          </p:cNvPr>
          <p:cNvCxnSpPr>
            <a:cxnSpLocks/>
          </p:cNvCxnSpPr>
          <p:nvPr/>
        </p:nvCxnSpPr>
        <p:spPr>
          <a:xfrm flipH="1">
            <a:off x="7445491" y="6677037"/>
            <a:ext cx="815646" cy="0"/>
          </a:xfrm>
          <a:prstGeom prst="straightConnector1">
            <a:avLst/>
          </a:prstGeom>
          <a:ln w="25400">
            <a:solidFill>
              <a:srgbClr val="73D0C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FEB12C8F-43FE-4C80-45E2-C79A0CF22F6B}"/>
              </a:ext>
            </a:extLst>
          </p:cNvPr>
          <p:cNvCxnSpPr>
            <a:cxnSpLocks/>
          </p:cNvCxnSpPr>
          <p:nvPr/>
        </p:nvCxnSpPr>
        <p:spPr>
          <a:xfrm flipH="1" flipV="1">
            <a:off x="6027582" y="4273261"/>
            <a:ext cx="1449330" cy="2404231"/>
          </a:xfrm>
          <a:prstGeom prst="straightConnector1">
            <a:avLst/>
          </a:prstGeom>
          <a:ln w="25400">
            <a:solidFill>
              <a:srgbClr val="73D0C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8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1_2020-TEMPLATE-EXTERNAL" val="pdtUH84H"/>
  <p:tag name="ARTICULATE_DESIGN_ID_SAS-EXTERNAL-16X9-2023" val="CJxW6PTk"/>
  <p:tag name="ARTICULATE_DESIGN_ID_1_NDA" val="5KPCLKMf"/>
  <p:tag name="ARTICULATE_DESIGN_ID_1_SAS-EXTERNAL-16X9-2023" val="OvZPFYIY"/>
  <p:tag name="ARTICULATE_DESIGN_ID_SAS - EXTERNAL - 16X9 - 2023" val="iju6vBOG"/>
  <p:tag name="ARTICULATE_DESIGN_ID_SAS - EXTERNAL" val="IZ9bNYet"/>
  <p:tag name="ARTICULATE_DESIGN_ID_SAS - EXTERNAL - NDA" val="RR4fBfJW"/>
  <p:tag name="ARTICULATE_SLIDE_THUMBNAIL_REFRESH" val="1"/>
  <p:tag name="ARTICULATE_DESIGN_ID_CUSTOM DESIGN" val="WASRYxhz"/>
  <p:tag name="ARTICULATE_SLIDE_COUNT" val="1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JMP Dark">
  <a:themeElements>
    <a:clrScheme name="JMP Dark Theme">
      <a:dk1>
        <a:srgbClr val="FFFFFF"/>
      </a:dk1>
      <a:lt1>
        <a:srgbClr val="FFFFFF"/>
      </a:lt1>
      <a:dk2>
        <a:srgbClr val="333333"/>
      </a:dk2>
      <a:lt2>
        <a:srgbClr val="0378CD"/>
      </a:lt2>
      <a:accent1>
        <a:srgbClr val="0378CD"/>
      </a:accent1>
      <a:accent2>
        <a:srgbClr val="4398F9"/>
      </a:accent2>
      <a:accent3>
        <a:srgbClr val="FFFFFF"/>
      </a:accent3>
      <a:accent4>
        <a:srgbClr val="333333"/>
      </a:accent4>
      <a:accent5>
        <a:srgbClr val="7E889A"/>
      </a:accent5>
      <a:accent6>
        <a:srgbClr val="F3F3F3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jmp-powerpoint-dark.potx  -  Schreibgeschützt" id="{F91E65DD-7EAF-4808-8DF8-9FD8504327BC}" vid="{15A8C114-7CF5-421F-BB7B-7C922210ADDE}"/>
    </a:ext>
  </a:extLst>
</a:theme>
</file>

<file path=ppt/theme/theme2.xml><?xml version="1.0" encoding="utf-8"?>
<a:theme xmlns:a="http://schemas.openxmlformats.org/drawingml/2006/main" name="Office Theme">
  <a:themeElements>
    <a:clrScheme name="SAS-2023">
      <a:dk1>
        <a:srgbClr val="000000"/>
      </a:dk1>
      <a:lt1>
        <a:srgbClr val="FFFFFF"/>
      </a:lt1>
      <a:dk2>
        <a:srgbClr val="032954"/>
      </a:dk2>
      <a:lt2>
        <a:srgbClr val="0766D1"/>
      </a:lt2>
      <a:accent1>
        <a:srgbClr val="0766D1"/>
      </a:accent1>
      <a:accent2>
        <a:srgbClr val="4398F9"/>
      </a:accent2>
      <a:accent3>
        <a:srgbClr val="C4DEFD"/>
      </a:accent3>
      <a:accent4>
        <a:srgbClr val="032954"/>
      </a:accent4>
      <a:accent5>
        <a:srgbClr val="7E889A"/>
      </a:accent5>
      <a:accent6>
        <a:srgbClr val="BAC0C9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S-2023">
      <a:dk1>
        <a:srgbClr val="000000"/>
      </a:dk1>
      <a:lt1>
        <a:srgbClr val="FFFFFF"/>
      </a:lt1>
      <a:dk2>
        <a:srgbClr val="032954"/>
      </a:dk2>
      <a:lt2>
        <a:srgbClr val="0766D1"/>
      </a:lt2>
      <a:accent1>
        <a:srgbClr val="0766D1"/>
      </a:accent1>
      <a:accent2>
        <a:srgbClr val="4398F9"/>
      </a:accent2>
      <a:accent3>
        <a:srgbClr val="C4DEFD"/>
      </a:accent3>
      <a:accent4>
        <a:srgbClr val="032954"/>
      </a:accent4>
      <a:accent5>
        <a:srgbClr val="7E889A"/>
      </a:accent5>
      <a:accent6>
        <a:srgbClr val="BAC0C9"/>
      </a:accent6>
      <a:hlink>
        <a:srgbClr val="4398F9"/>
      </a:hlink>
      <a:folHlink>
        <a:srgbClr val="C4DEFD"/>
      </a:folHlink>
    </a:clrScheme>
    <a:fontScheme name="Anova">
      <a:majorFont>
        <a:latin typeface="Anova Bold"/>
        <a:ea typeface=""/>
        <a:cs typeface=""/>
      </a:majorFont>
      <a:minorFont>
        <a:latin typeface="A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52B48C136D414EB12EC6609A2B4A69" ma:contentTypeVersion="5" ma:contentTypeDescription="Create a new document." ma:contentTypeScope="" ma:versionID="c506d0840867f1adddbc926f9a8dfc6f">
  <xsd:schema xmlns:xsd="http://www.w3.org/2001/XMLSchema" xmlns:xs="http://www.w3.org/2001/XMLSchema" xmlns:p="http://schemas.microsoft.com/office/2006/metadata/properties" xmlns:ns2="d21cdafc-5a3a-425e-9674-4fb06b514c0e" xmlns:ns3="6e647c50-2143-4825-9865-d236e7692e65" targetNamespace="http://schemas.microsoft.com/office/2006/metadata/properties" ma:root="true" ma:fieldsID="0df08590ed69fcf4c72a3fc3581b1869" ns2:_="" ns3:_="">
    <xsd:import namespace="d21cdafc-5a3a-425e-9674-4fb06b514c0e"/>
    <xsd:import namespace="6e647c50-2143-4825-9865-d236e7692e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1cdafc-5a3a-425e-9674-4fb06b514c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647c50-2143-4825-9865-d236e7692e6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E925E4-5239-4639-A029-07B3CFD6A3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779852-367B-483D-8C46-CF2C7DC5D2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1cdafc-5a3a-425e-9674-4fb06b514c0e"/>
    <ds:schemaRef ds:uri="6e647c50-2143-4825-9865-d236e7692e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663518-7548-4643-8219-608BFF0DFA0C}">
  <ds:schemaRefs>
    <ds:schemaRef ds:uri="http://purl.org/dc/elements/1.1/"/>
    <ds:schemaRef ds:uri="http://schemas.microsoft.com/office/2006/documentManagement/types"/>
    <ds:schemaRef ds:uri="d21cdafc-5a3a-425e-9674-4fb06b514c0e"/>
    <ds:schemaRef ds:uri="http://schemas.microsoft.com/office/2006/metadata/properties"/>
    <ds:schemaRef ds:uri="6e647c50-2143-4825-9865-d236e7692e65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272</Words>
  <Application>Microsoft Office PowerPoint</Application>
  <PresentationFormat>Benutzerdefiniert</PresentationFormat>
  <Paragraphs>89</Paragraphs>
  <Slides>14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Anova Bold</vt:lpstr>
      <vt:lpstr>Anova Light</vt:lpstr>
      <vt:lpstr>Times New Roman</vt:lpstr>
      <vt:lpstr>Arial</vt:lpstr>
      <vt:lpstr>JMP Dark</vt:lpstr>
      <vt:lpstr>Mastering JMP</vt:lpstr>
      <vt:lpstr>Was sind Mischungen?</vt:lpstr>
      <vt:lpstr>Was sind Mischungen?</vt:lpstr>
      <vt:lpstr>Unterschiede zu regulären DoE?</vt:lpstr>
      <vt:lpstr>Mischungsexperimente</vt:lpstr>
      <vt:lpstr>Nicht-Mischungs Designs</vt:lpstr>
      <vt:lpstr>Mischungs-Designs</vt:lpstr>
      <vt:lpstr>Darstellung von Mischungen</vt:lpstr>
      <vt:lpstr>Wie liest man einen Ternary Plot?</vt:lpstr>
      <vt:lpstr>Unterschiede bei der Erstellung</vt:lpstr>
      <vt:lpstr>Gute Neuigkeiten - Der Ablauf ist gleich</vt:lpstr>
      <vt:lpstr>Lineare und Nicht-Lineare Mischungseffekte</vt:lpstr>
      <vt:lpstr>Beschränkung des Versuchsraums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JMP PowerPoint</dc:title>
  <dc:creator>Craig Lynberg</dc:creator>
  <cp:lastModifiedBy>Florian Vogt</cp:lastModifiedBy>
  <cp:revision>3</cp:revision>
  <dcterms:created xsi:type="dcterms:W3CDTF">2024-02-15T16:07:01Z</dcterms:created>
  <dcterms:modified xsi:type="dcterms:W3CDTF">2024-09-26T21:14:19Z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451006F2-8E20-4D4E-B05C-4B5D02827FD6</vt:lpwstr>
  </property>
  <property fmtid="{D5CDD505-2E9C-101B-9397-08002B2CF9AE}" pid="3" name="ArticulatePath">
    <vt:lpwstr>2020-Template-External</vt:lpwstr>
  </property>
  <property fmtid="{D5CDD505-2E9C-101B-9397-08002B2CF9AE}" pid="4" name="ContentTypeId">
    <vt:lpwstr>0x0101008252B48C136D414EB12EC6609A2B4A69</vt:lpwstr>
  </property>
</Properties>
</file>