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8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1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6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4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5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4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1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42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43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4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21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C20FA-2A06-47BC-B91B-B5260FD28F2A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FABB5-AA8E-45E8-B4FF-04D70B584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0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19" y="-22268"/>
            <a:ext cx="5400161" cy="6858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228" y="0"/>
            <a:ext cx="5448772" cy="6835732"/>
          </a:xfrm>
          <a:prstGeom prst="rect">
            <a:avLst/>
          </a:prstGeom>
        </p:spPr>
      </p:pic>
      <p:sp>
        <p:nvSpPr>
          <p:cNvPr id="4" name="Rechteck: abgerundete Ecken 3"/>
          <p:cNvSpPr/>
          <p:nvPr/>
        </p:nvSpPr>
        <p:spPr>
          <a:xfrm>
            <a:off x="984738" y="1066800"/>
            <a:ext cx="5263662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24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Michel Peter</dc:creator>
  <cp:lastModifiedBy>Michel Peter</cp:lastModifiedBy>
  <cp:revision>5</cp:revision>
  <dcterms:created xsi:type="dcterms:W3CDTF">2017-09-04T07:19:21Z</dcterms:created>
  <dcterms:modified xsi:type="dcterms:W3CDTF">2017-09-04T08:24:28Z</dcterms:modified>
</cp:coreProperties>
</file>