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9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44" y="3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9A735-DE7A-4EE0-A157-369EFF5514AB}" type="datetimeFigureOut">
              <a:rPr lang="en-GB" smtClean="0"/>
              <a:t>07/02/2017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6E378-218F-4A4E-A265-EE5FE96EC8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3017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9A735-DE7A-4EE0-A157-369EFF5514AB}" type="datetimeFigureOut">
              <a:rPr lang="en-GB" smtClean="0"/>
              <a:t>07/02/2017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6E378-218F-4A4E-A265-EE5FE96EC8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52241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9A735-DE7A-4EE0-A157-369EFF5514AB}" type="datetimeFigureOut">
              <a:rPr lang="en-GB" smtClean="0"/>
              <a:t>07/02/2017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6E378-218F-4A4E-A265-EE5FE96EC8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61501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9A735-DE7A-4EE0-A157-369EFF5514AB}" type="datetimeFigureOut">
              <a:rPr lang="en-GB" smtClean="0"/>
              <a:t>07/02/2017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6E378-218F-4A4E-A265-EE5FE96EC8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8066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9A735-DE7A-4EE0-A157-369EFF5514AB}" type="datetimeFigureOut">
              <a:rPr lang="en-GB" smtClean="0"/>
              <a:t>07/02/2017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6E378-218F-4A4E-A265-EE5FE96EC8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1238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9A735-DE7A-4EE0-A157-369EFF5514AB}" type="datetimeFigureOut">
              <a:rPr lang="en-GB" smtClean="0"/>
              <a:t>07/02/2017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6E378-218F-4A4E-A265-EE5FE96EC8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43677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9A735-DE7A-4EE0-A157-369EFF5514AB}" type="datetimeFigureOut">
              <a:rPr lang="en-GB" smtClean="0"/>
              <a:t>07/02/2017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6E378-218F-4A4E-A265-EE5FE96EC8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48641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9A735-DE7A-4EE0-A157-369EFF5514AB}" type="datetimeFigureOut">
              <a:rPr lang="en-GB" smtClean="0"/>
              <a:t>07/02/2017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6E378-218F-4A4E-A265-EE5FE96EC8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4120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9A735-DE7A-4EE0-A157-369EFF5514AB}" type="datetimeFigureOut">
              <a:rPr lang="en-GB" smtClean="0"/>
              <a:t>07/02/2017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6E378-218F-4A4E-A265-EE5FE96EC8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8819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9A735-DE7A-4EE0-A157-369EFF5514AB}" type="datetimeFigureOut">
              <a:rPr lang="en-GB" smtClean="0"/>
              <a:t>07/02/2017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6E378-218F-4A4E-A265-EE5FE96EC8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11381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9A735-DE7A-4EE0-A157-369EFF5514AB}" type="datetimeFigureOut">
              <a:rPr lang="en-GB" smtClean="0"/>
              <a:t>07/02/2017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96E378-218F-4A4E-A265-EE5FE96EC8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6194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09A735-DE7A-4EE0-A157-369EFF5514AB}" type="datetimeFigureOut">
              <a:rPr lang="en-GB" smtClean="0"/>
              <a:t>07/02/2017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96E378-218F-4A4E-A265-EE5FE96EC8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737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7545" y="0"/>
            <a:ext cx="567583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4261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3931"/>
          <a:stretch/>
        </p:blipFill>
        <p:spPr>
          <a:xfrm>
            <a:off x="724307" y="1000125"/>
            <a:ext cx="8650974" cy="449809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96778" y="446753"/>
            <a:ext cx="92888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Required </a:t>
            </a:r>
            <a:r>
              <a:rPr lang="en-GB" dirty="0" smtClean="0"/>
              <a:t>Distribution and similar format </a:t>
            </a:r>
            <a:r>
              <a:rPr lang="en-GB" dirty="0" err="1" smtClean="0"/>
              <a:t>eg</a:t>
            </a:r>
            <a:r>
              <a:rPr lang="en-GB" dirty="0" smtClean="0"/>
              <a:t>: Distribution of age of entire data set, to age of subset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27519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19</Words>
  <Application>Microsoft Office PowerPoint</Application>
  <PresentationFormat>Widescreen</PresentationFormat>
  <Paragraphs>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>QUB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santtosh salunkhe</dc:creator>
  <cp:lastModifiedBy>santtosh salunkhe</cp:lastModifiedBy>
  <cp:revision>5</cp:revision>
  <dcterms:created xsi:type="dcterms:W3CDTF">2017-02-07T11:29:43Z</dcterms:created>
  <dcterms:modified xsi:type="dcterms:W3CDTF">2017-02-07T17:08:53Z</dcterms:modified>
</cp:coreProperties>
</file>