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0" d="100"/>
          <a:sy n="70" d="100"/>
        </p:scale>
        <p:origin x="-130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67EE0-06D9-49E3-9B01-DFB66E5AACE1}" type="datetimeFigureOut">
              <a:rPr lang="en-GB" smtClean="0"/>
              <a:t>26/02/2015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79FB4-7911-4E5D-B090-9BF00ACD51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6351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67EE0-06D9-49E3-9B01-DFB66E5AACE1}" type="datetimeFigureOut">
              <a:rPr lang="en-GB" smtClean="0"/>
              <a:t>26/02/2015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79FB4-7911-4E5D-B090-9BF00ACD51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9110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67EE0-06D9-49E3-9B01-DFB66E5AACE1}" type="datetimeFigureOut">
              <a:rPr lang="en-GB" smtClean="0"/>
              <a:t>26/02/2015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79FB4-7911-4E5D-B090-9BF00ACD51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0121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67EE0-06D9-49E3-9B01-DFB66E5AACE1}" type="datetimeFigureOut">
              <a:rPr lang="en-GB" smtClean="0"/>
              <a:t>26/02/2015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79FB4-7911-4E5D-B090-9BF00ACD51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2242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67EE0-06D9-49E3-9B01-DFB66E5AACE1}" type="datetimeFigureOut">
              <a:rPr lang="en-GB" smtClean="0"/>
              <a:t>26/02/2015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79FB4-7911-4E5D-B090-9BF00ACD51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145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67EE0-06D9-49E3-9B01-DFB66E5AACE1}" type="datetimeFigureOut">
              <a:rPr lang="en-GB" smtClean="0"/>
              <a:t>26/02/2015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79FB4-7911-4E5D-B090-9BF00ACD51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9659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67EE0-06D9-49E3-9B01-DFB66E5AACE1}" type="datetimeFigureOut">
              <a:rPr lang="en-GB" smtClean="0"/>
              <a:t>26/02/2015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79FB4-7911-4E5D-B090-9BF00ACD51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101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67EE0-06D9-49E3-9B01-DFB66E5AACE1}" type="datetimeFigureOut">
              <a:rPr lang="en-GB" smtClean="0"/>
              <a:t>26/02/2015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79FB4-7911-4E5D-B090-9BF00ACD51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906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67EE0-06D9-49E3-9B01-DFB66E5AACE1}" type="datetimeFigureOut">
              <a:rPr lang="en-GB" smtClean="0"/>
              <a:t>26/02/2015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79FB4-7911-4E5D-B090-9BF00ACD51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7274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67EE0-06D9-49E3-9B01-DFB66E5AACE1}" type="datetimeFigureOut">
              <a:rPr lang="en-GB" smtClean="0"/>
              <a:t>26/02/2015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79FB4-7911-4E5D-B090-9BF00ACD51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0674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67EE0-06D9-49E3-9B01-DFB66E5AACE1}" type="datetimeFigureOut">
              <a:rPr lang="en-GB" smtClean="0"/>
              <a:t>26/02/2015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79FB4-7911-4E5D-B090-9BF00ACD51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0916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367EE0-06D9-49E3-9B01-DFB66E5AACE1}" type="datetimeFigureOut">
              <a:rPr lang="en-GB" smtClean="0"/>
              <a:t>26/02/2015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D79FB4-7911-4E5D-B090-9BF00ACD51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2900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343" y="116632"/>
            <a:ext cx="8229600" cy="637531"/>
          </a:xfrm>
        </p:spPr>
        <p:txBody>
          <a:bodyPr>
            <a:normAutofit/>
          </a:bodyPr>
          <a:lstStyle/>
          <a:p>
            <a:r>
              <a:rPr lang="en-GB" sz="2000" b="1" dirty="0" smtClean="0"/>
              <a:t>Comparison of DSD’s with default centre point and Skewed Centre points</a:t>
            </a:r>
            <a:endParaRPr lang="en-GB" sz="2000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764704"/>
            <a:ext cx="3383152" cy="2232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92696"/>
            <a:ext cx="3383152" cy="2232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43" y="3306969"/>
            <a:ext cx="8773145" cy="16341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107169"/>
            <a:ext cx="8773145" cy="16341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07504" y="2924944"/>
            <a:ext cx="2455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0070C0"/>
                </a:solidFill>
              </a:rPr>
              <a:t>Original DSD for 7 factor</a:t>
            </a:r>
            <a:endParaRPr lang="en-GB" dirty="0">
              <a:solidFill>
                <a:srgbClr val="0070C0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191343" y="2276872"/>
            <a:ext cx="564233" cy="5760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208830" y="3216392"/>
            <a:ext cx="648072" cy="3820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494076" y="2996952"/>
            <a:ext cx="4245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0070C0"/>
                </a:solidFill>
              </a:rPr>
              <a:t>Manually changed Centre point for 1-factor</a:t>
            </a:r>
            <a:endParaRPr lang="en-GB" dirty="0">
              <a:solidFill>
                <a:srgbClr val="0070C0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4932040" y="2533546"/>
            <a:ext cx="564233" cy="5760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358160" y="3340884"/>
            <a:ext cx="324036" cy="19603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5868144" y="1897762"/>
            <a:ext cx="2448272" cy="3240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1074728" y="1086604"/>
            <a:ext cx="2448272" cy="2541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1074728" y="2796177"/>
            <a:ext cx="2448272" cy="1372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793620" y="5770717"/>
            <a:ext cx="2266212" cy="9791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5534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5336"/>
            <a:ext cx="3582234" cy="38164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6934"/>
            <a:ext cx="3582234" cy="38164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4560" y="4222136"/>
            <a:ext cx="1097086" cy="12950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23" y="4280436"/>
            <a:ext cx="928481" cy="10960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83568" y="3911104"/>
            <a:ext cx="25044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0070C0"/>
                </a:solidFill>
              </a:rPr>
              <a:t>Original DSD for 7 factor</a:t>
            </a:r>
            <a:endParaRPr lang="en-GB" b="1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51576" y="3851756"/>
            <a:ext cx="4312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0070C0"/>
                </a:solidFill>
              </a:rPr>
              <a:t>Manually changed Centre point for 1-factor</a:t>
            </a:r>
            <a:endParaRPr lang="en-GB" b="1" dirty="0">
              <a:solidFill>
                <a:srgbClr val="0070C0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4788024" y="979488"/>
            <a:ext cx="1512168" cy="7200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1600" y="1788882"/>
            <a:ext cx="1546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C00000"/>
                </a:solidFill>
              </a:rPr>
              <a:t>Minor alias structure</a:t>
            </a:r>
            <a:endParaRPr lang="en-GB" dirty="0">
              <a:solidFill>
                <a:srgbClr val="C00000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4788024" y="1668653"/>
            <a:ext cx="864096" cy="3091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5720863"/>
            <a:ext cx="4752528" cy="1092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7" y="5720863"/>
            <a:ext cx="4162893" cy="1020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6637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36</Words>
  <Application>Microsoft Office PowerPoint</Application>
  <PresentationFormat>On-screen Show (4:3)</PresentationFormat>
  <Paragraphs>6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Fujifilm Diosynth Biotechnologies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m901300</dc:creator>
  <cp:lastModifiedBy>m901300</cp:lastModifiedBy>
  <cp:revision>3</cp:revision>
  <dcterms:created xsi:type="dcterms:W3CDTF">2015-02-26T10:47:35Z</dcterms:created>
  <dcterms:modified xsi:type="dcterms:W3CDTF">2015-02-26T11:04:44Z</dcterms:modified>
</cp:coreProperties>
</file>