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5" r:id="rId5"/>
  </p:sldMasterIdLst>
  <p:notesMasterIdLst>
    <p:notesMasterId r:id="rId14"/>
  </p:notesMasterIdLst>
  <p:sldIdLst>
    <p:sldId id="631" r:id="rId6"/>
    <p:sldId id="257" r:id="rId7"/>
    <p:sldId id="632" r:id="rId8"/>
    <p:sldId id="630" r:id="rId9"/>
    <p:sldId id="625" r:id="rId10"/>
    <p:sldId id="629" r:id="rId11"/>
    <p:sldId id="633" r:id="rId12"/>
    <p:sldId id="634" r:id="rId1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164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ey Whittenton" initials="TW" lastIdx="1" clrIdx="0">
    <p:extLst>
      <p:ext uri="{19B8F6BF-5375-455C-9EA6-DF929625EA0E}">
        <p15:presenceInfo xmlns:p15="http://schemas.microsoft.com/office/powerpoint/2012/main" userId="S::Trey.Whittenton@sas.com::7b29e43d-a130-45f3-b9ac-78ff91f181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5E8"/>
          </a:solidFill>
        </a:fill>
      </a:tcStyle>
    </a:wholeTbl>
    <a:band2H>
      <a:tcTxStyle/>
      <a:tcStyle>
        <a:tcBdr/>
        <a:fill>
          <a:solidFill>
            <a:srgbClr val="E6EBF4"/>
          </a:solidFill>
        </a:fill>
      </a:tcStyle>
    </a:band2H>
    <a:firstCol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CE"/>
          </a:solidFill>
        </a:fill>
      </a:tcStyle>
    </a:wholeTbl>
    <a:band2H>
      <a:tcTxStyle/>
      <a:tcStyle>
        <a:tcBdr/>
        <a:fill>
          <a:solidFill>
            <a:srgbClr val="E6E7E8"/>
          </a:solidFill>
        </a:fill>
      </a:tcStyle>
    </a:band2H>
    <a:firstCol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BD8CB"/>
          </a:solidFill>
        </a:fill>
      </a:tcStyle>
    </a:wholeTbl>
    <a:band2H>
      <a:tcTxStyle/>
      <a:tcStyle>
        <a:tcBdr/>
        <a:fill>
          <a:solidFill>
            <a:srgbClr val="FDECE7"/>
          </a:solidFill>
        </a:fill>
      </a:tcStyle>
    </a:band2H>
    <a:firstCol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 Light"/>
          <a:ea typeface="Calibri Light"/>
          <a:cs typeface="Calibri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 Light"/>
          <a:ea typeface="Calibri Light"/>
          <a:cs typeface="Calibri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8" autoAdjust="0"/>
    <p:restoredTop sz="64444" autoAdjust="0"/>
  </p:normalViewPr>
  <p:slideViewPr>
    <p:cSldViewPr snapToGrid="0" snapToObjects="1">
      <p:cViewPr varScale="1">
        <p:scale>
          <a:sx n="92" d="100"/>
          <a:sy n="92" d="100"/>
        </p:scale>
        <p:origin x="804" y="84"/>
      </p:cViewPr>
      <p:guideLst>
        <p:guide orient="horz" pos="164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ter Pisot" userId="f8f66c3e-462c-4cf7-adcc-be11e83aa465" providerId="ADAL" clId="{316B9C0F-335A-45D6-8888-125C78AEFF74}"/>
    <pc:docChg chg="undo custSel addSld delSld modSld sldOrd delSection modSection">
      <pc:chgData name="Dieter Pisot" userId="f8f66c3e-462c-4cf7-adcc-be11e83aa465" providerId="ADAL" clId="{316B9C0F-335A-45D6-8888-125C78AEFF74}" dt="2020-03-09T14:07:15.561" v="1711" actId="20577"/>
      <pc:docMkLst>
        <pc:docMk/>
      </pc:docMkLst>
      <pc:sldChg chg="modSp del">
        <pc:chgData name="Dieter Pisot" userId="f8f66c3e-462c-4cf7-adcc-be11e83aa465" providerId="ADAL" clId="{316B9C0F-335A-45D6-8888-125C78AEFF74}" dt="2020-02-25T13:52:39.754" v="79" actId="2696"/>
        <pc:sldMkLst>
          <pc:docMk/>
          <pc:sldMk cId="0" sldId="256"/>
        </pc:sldMkLst>
        <pc:spChg chg="mod">
          <ac:chgData name="Dieter Pisot" userId="f8f66c3e-462c-4cf7-adcc-be11e83aa465" providerId="ADAL" clId="{316B9C0F-335A-45D6-8888-125C78AEFF74}" dt="2020-02-24T20:49:34.849" v="77" actId="20577"/>
          <ac:spMkLst>
            <pc:docMk/>
            <pc:sldMk cId="0" sldId="256"/>
            <ac:spMk id="167" creationId="{00000000-0000-0000-0000-000000000000}"/>
          </ac:spMkLst>
        </pc:spChg>
      </pc:sldChg>
      <pc:sldChg chg="del">
        <pc:chgData name="Dieter Pisot" userId="f8f66c3e-462c-4cf7-adcc-be11e83aa465" providerId="ADAL" clId="{316B9C0F-335A-45D6-8888-125C78AEFF74}" dt="2020-02-24T20:48:40.457" v="19" actId="2696"/>
        <pc:sldMkLst>
          <pc:docMk/>
          <pc:sldMk cId="1623954270" sldId="257"/>
        </pc:sldMkLst>
      </pc:sldChg>
      <pc:sldChg chg="modSp add">
        <pc:chgData name="Dieter Pisot" userId="f8f66c3e-462c-4cf7-adcc-be11e83aa465" providerId="ADAL" clId="{316B9C0F-335A-45D6-8888-125C78AEFF74}" dt="2020-02-27T18:33:14.730" v="957" actId="20577"/>
        <pc:sldMkLst>
          <pc:docMk/>
          <pc:sldMk cId="2424830633" sldId="257"/>
        </pc:sldMkLst>
        <pc:spChg chg="mod">
          <ac:chgData name="Dieter Pisot" userId="f8f66c3e-462c-4cf7-adcc-be11e83aa465" providerId="ADAL" clId="{316B9C0F-335A-45D6-8888-125C78AEFF74}" dt="2020-02-27T15:35:04.170" v="202" actId="20577"/>
          <ac:spMkLst>
            <pc:docMk/>
            <pc:sldMk cId="2424830633" sldId="257"/>
            <ac:spMk id="2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2-27T15:39:12.765" v="504" actId="313"/>
          <ac:spMkLst>
            <pc:docMk/>
            <pc:sldMk cId="2424830633" sldId="257"/>
            <ac:spMk id="3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2-27T18:33:14.730" v="957" actId="20577"/>
          <ac:spMkLst>
            <pc:docMk/>
            <pc:sldMk cId="2424830633" sldId="257"/>
            <ac:spMk id="4" creationId="{00000000-0000-0000-0000-000000000000}"/>
          </ac:spMkLst>
        </pc:spChg>
      </pc:sldChg>
      <pc:sldChg chg="del">
        <pc:chgData name="Dieter Pisot" userId="f8f66c3e-462c-4cf7-adcc-be11e83aa465" providerId="ADAL" clId="{316B9C0F-335A-45D6-8888-125C78AEFF74}" dt="2020-02-24T20:48:35.078" v="12" actId="2696"/>
        <pc:sldMkLst>
          <pc:docMk/>
          <pc:sldMk cId="4204362124" sldId="576"/>
        </pc:sldMkLst>
      </pc:sldChg>
      <pc:sldChg chg="del">
        <pc:chgData name="Dieter Pisot" userId="f8f66c3e-462c-4cf7-adcc-be11e83aa465" providerId="ADAL" clId="{316B9C0F-335A-45D6-8888-125C78AEFF74}" dt="2020-02-24T20:48:22.557" v="3" actId="2696"/>
        <pc:sldMkLst>
          <pc:docMk/>
          <pc:sldMk cId="4272396314" sldId="585"/>
        </pc:sldMkLst>
      </pc:sldChg>
      <pc:sldChg chg="del">
        <pc:chgData name="Dieter Pisot" userId="f8f66c3e-462c-4cf7-adcc-be11e83aa465" providerId="ADAL" clId="{316B9C0F-335A-45D6-8888-125C78AEFF74}" dt="2020-02-24T20:48:35.604" v="13" actId="2696"/>
        <pc:sldMkLst>
          <pc:docMk/>
          <pc:sldMk cId="1659734734" sldId="590"/>
        </pc:sldMkLst>
      </pc:sldChg>
      <pc:sldChg chg="del">
        <pc:chgData name="Dieter Pisot" userId="f8f66c3e-462c-4cf7-adcc-be11e83aa465" providerId="ADAL" clId="{316B9C0F-335A-45D6-8888-125C78AEFF74}" dt="2020-02-24T20:48:33.702" v="11" actId="2696"/>
        <pc:sldMkLst>
          <pc:docMk/>
          <pc:sldMk cId="3393214541" sldId="591"/>
        </pc:sldMkLst>
      </pc:sldChg>
      <pc:sldChg chg="del">
        <pc:chgData name="Dieter Pisot" userId="f8f66c3e-462c-4cf7-adcc-be11e83aa465" providerId="ADAL" clId="{316B9C0F-335A-45D6-8888-125C78AEFF74}" dt="2020-02-24T20:48:37.952" v="15" actId="2696"/>
        <pc:sldMkLst>
          <pc:docMk/>
          <pc:sldMk cId="812715133" sldId="594"/>
        </pc:sldMkLst>
      </pc:sldChg>
      <pc:sldChg chg="del">
        <pc:chgData name="Dieter Pisot" userId="f8f66c3e-462c-4cf7-adcc-be11e83aa465" providerId="ADAL" clId="{316B9C0F-335A-45D6-8888-125C78AEFF74}" dt="2020-02-24T20:48:23.789" v="5" actId="2696"/>
        <pc:sldMkLst>
          <pc:docMk/>
          <pc:sldMk cId="3470152362" sldId="605"/>
        </pc:sldMkLst>
      </pc:sldChg>
      <pc:sldChg chg="del">
        <pc:chgData name="Dieter Pisot" userId="f8f66c3e-462c-4cf7-adcc-be11e83aa465" providerId="ADAL" clId="{316B9C0F-335A-45D6-8888-125C78AEFF74}" dt="2020-02-24T20:48:22.829" v="4" actId="2696"/>
        <pc:sldMkLst>
          <pc:docMk/>
          <pc:sldMk cId="757353712" sldId="606"/>
        </pc:sldMkLst>
      </pc:sldChg>
      <pc:sldChg chg="del">
        <pc:chgData name="Dieter Pisot" userId="f8f66c3e-462c-4cf7-adcc-be11e83aa465" providerId="ADAL" clId="{316B9C0F-335A-45D6-8888-125C78AEFF74}" dt="2020-02-24T20:48:39.885" v="18" actId="2696"/>
        <pc:sldMkLst>
          <pc:docMk/>
          <pc:sldMk cId="1193668173" sldId="607"/>
        </pc:sldMkLst>
      </pc:sldChg>
      <pc:sldChg chg="del">
        <pc:chgData name="Dieter Pisot" userId="f8f66c3e-462c-4cf7-adcc-be11e83aa465" providerId="ADAL" clId="{316B9C0F-335A-45D6-8888-125C78AEFF74}" dt="2020-02-24T20:48:24.612" v="6" actId="2696"/>
        <pc:sldMkLst>
          <pc:docMk/>
          <pc:sldMk cId="0" sldId="608"/>
        </pc:sldMkLst>
      </pc:sldChg>
      <pc:sldChg chg="del">
        <pc:chgData name="Dieter Pisot" userId="f8f66c3e-462c-4cf7-adcc-be11e83aa465" providerId="ADAL" clId="{316B9C0F-335A-45D6-8888-125C78AEFF74}" dt="2020-02-24T20:48:19.343" v="0" actId="2696"/>
        <pc:sldMkLst>
          <pc:docMk/>
          <pc:sldMk cId="3807210158" sldId="610"/>
        </pc:sldMkLst>
      </pc:sldChg>
      <pc:sldChg chg="del">
        <pc:chgData name="Dieter Pisot" userId="f8f66c3e-462c-4cf7-adcc-be11e83aa465" providerId="ADAL" clId="{316B9C0F-335A-45D6-8888-125C78AEFF74}" dt="2020-02-24T20:48:39.373" v="17" actId="2696"/>
        <pc:sldMkLst>
          <pc:docMk/>
          <pc:sldMk cId="1609140100" sldId="611"/>
        </pc:sldMkLst>
      </pc:sldChg>
      <pc:sldChg chg="del">
        <pc:chgData name="Dieter Pisot" userId="f8f66c3e-462c-4cf7-adcc-be11e83aa465" providerId="ADAL" clId="{316B9C0F-335A-45D6-8888-125C78AEFF74}" dt="2020-02-24T20:48:36.784" v="14" actId="2696"/>
        <pc:sldMkLst>
          <pc:docMk/>
          <pc:sldMk cId="623955992" sldId="612"/>
        </pc:sldMkLst>
      </pc:sldChg>
      <pc:sldChg chg="del">
        <pc:chgData name="Dieter Pisot" userId="f8f66c3e-462c-4cf7-adcc-be11e83aa465" providerId="ADAL" clId="{316B9C0F-335A-45D6-8888-125C78AEFF74}" dt="2020-02-24T20:48:38.862" v="16" actId="2696"/>
        <pc:sldMkLst>
          <pc:docMk/>
          <pc:sldMk cId="2969957292" sldId="613"/>
        </pc:sldMkLst>
      </pc:sldChg>
      <pc:sldChg chg="del">
        <pc:chgData name="Dieter Pisot" userId="f8f66c3e-462c-4cf7-adcc-be11e83aa465" providerId="ADAL" clId="{316B9C0F-335A-45D6-8888-125C78AEFF74}" dt="2020-02-24T20:48:22.208" v="2" actId="2696"/>
        <pc:sldMkLst>
          <pc:docMk/>
          <pc:sldMk cId="3921389134" sldId="615"/>
        </pc:sldMkLst>
      </pc:sldChg>
      <pc:sldChg chg="del">
        <pc:chgData name="Dieter Pisot" userId="f8f66c3e-462c-4cf7-adcc-be11e83aa465" providerId="ADAL" clId="{316B9C0F-335A-45D6-8888-125C78AEFF74}" dt="2020-02-24T20:48:20.706" v="1" actId="2696"/>
        <pc:sldMkLst>
          <pc:docMk/>
          <pc:sldMk cId="1025645895" sldId="616"/>
        </pc:sldMkLst>
      </pc:sldChg>
      <pc:sldChg chg="del">
        <pc:chgData name="Dieter Pisot" userId="f8f66c3e-462c-4cf7-adcc-be11e83aa465" providerId="ADAL" clId="{316B9C0F-335A-45D6-8888-125C78AEFF74}" dt="2020-02-24T20:48:25.301" v="8" actId="2696"/>
        <pc:sldMkLst>
          <pc:docMk/>
          <pc:sldMk cId="3854785898" sldId="617"/>
        </pc:sldMkLst>
      </pc:sldChg>
      <pc:sldChg chg="modSp modNotesTx">
        <pc:chgData name="Dieter Pisot" userId="f8f66c3e-462c-4cf7-adcc-be11e83aa465" providerId="ADAL" clId="{316B9C0F-335A-45D6-8888-125C78AEFF74}" dt="2020-02-24T20:48:59.696" v="24" actId="20577"/>
        <pc:sldMkLst>
          <pc:docMk/>
          <pc:sldMk cId="2160661893" sldId="625"/>
        </pc:sldMkLst>
        <pc:spChg chg="mod">
          <ac:chgData name="Dieter Pisot" userId="f8f66c3e-462c-4cf7-adcc-be11e83aa465" providerId="ADAL" clId="{316B9C0F-335A-45D6-8888-125C78AEFF74}" dt="2020-02-24T20:48:55.207" v="23" actId="20577"/>
          <ac:spMkLst>
            <pc:docMk/>
            <pc:sldMk cId="2160661893" sldId="625"/>
            <ac:spMk id="2" creationId="{F9ACA53C-4CBD-6141-8D80-81D12C5B8640}"/>
          </ac:spMkLst>
        </pc:spChg>
      </pc:sldChg>
      <pc:sldChg chg="del">
        <pc:chgData name="Dieter Pisot" userId="f8f66c3e-462c-4cf7-adcc-be11e83aa465" providerId="ADAL" clId="{316B9C0F-335A-45D6-8888-125C78AEFF74}" dt="2020-02-24T20:48:28.613" v="9" actId="2696"/>
        <pc:sldMkLst>
          <pc:docMk/>
          <pc:sldMk cId="3636984108" sldId="626"/>
        </pc:sldMkLst>
      </pc:sldChg>
      <pc:sldChg chg="del">
        <pc:chgData name="Dieter Pisot" userId="f8f66c3e-462c-4cf7-adcc-be11e83aa465" providerId="ADAL" clId="{316B9C0F-335A-45D6-8888-125C78AEFF74}" dt="2020-02-24T20:48:28.628" v="10" actId="2696"/>
        <pc:sldMkLst>
          <pc:docMk/>
          <pc:sldMk cId="3562429750" sldId="627"/>
        </pc:sldMkLst>
      </pc:sldChg>
      <pc:sldChg chg="del">
        <pc:chgData name="Dieter Pisot" userId="f8f66c3e-462c-4cf7-adcc-be11e83aa465" providerId="ADAL" clId="{316B9C0F-335A-45D6-8888-125C78AEFF74}" dt="2020-02-24T20:49:05.712" v="25" actId="2696"/>
        <pc:sldMkLst>
          <pc:docMk/>
          <pc:sldMk cId="0" sldId="628"/>
        </pc:sldMkLst>
      </pc:sldChg>
      <pc:sldChg chg="ord">
        <pc:chgData name="Dieter Pisot" userId="f8f66c3e-462c-4cf7-adcc-be11e83aa465" providerId="ADAL" clId="{316B9C0F-335A-45D6-8888-125C78AEFF74}" dt="2020-02-25T13:53:47.268" v="135"/>
        <pc:sldMkLst>
          <pc:docMk/>
          <pc:sldMk cId="0" sldId="630"/>
        </pc:sldMkLst>
      </pc:sldChg>
      <pc:sldChg chg="modSp ord">
        <pc:chgData name="Dieter Pisot" userId="f8f66c3e-462c-4cf7-adcc-be11e83aa465" providerId="ADAL" clId="{316B9C0F-335A-45D6-8888-125C78AEFF74}" dt="2020-02-25T13:53:06.647" v="134" actId="20577"/>
        <pc:sldMkLst>
          <pc:docMk/>
          <pc:sldMk cId="263346855" sldId="631"/>
        </pc:sldMkLst>
        <pc:spChg chg="mod">
          <ac:chgData name="Dieter Pisot" userId="f8f66c3e-462c-4cf7-adcc-be11e83aa465" providerId="ADAL" clId="{316B9C0F-335A-45D6-8888-125C78AEFF74}" dt="2020-02-25T13:52:57.135" v="106" actId="20577"/>
          <ac:spMkLst>
            <pc:docMk/>
            <pc:sldMk cId="263346855" sldId="631"/>
            <ac:spMk id="2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2-25T13:53:06.647" v="134" actId="20577"/>
          <ac:spMkLst>
            <pc:docMk/>
            <pc:sldMk cId="263346855" sldId="631"/>
            <ac:spMk id="3" creationId="{00000000-0000-0000-0000-000000000000}"/>
          </ac:spMkLst>
        </pc:spChg>
      </pc:sldChg>
      <pc:sldChg chg="add del">
        <pc:chgData name="Dieter Pisot" userId="f8f66c3e-462c-4cf7-adcc-be11e83aa465" providerId="ADAL" clId="{316B9C0F-335A-45D6-8888-125C78AEFF74}" dt="2020-02-25T13:55:12.553" v="137" actId="2696"/>
        <pc:sldMkLst>
          <pc:docMk/>
          <pc:sldMk cId="697849619" sldId="632"/>
        </pc:sldMkLst>
      </pc:sldChg>
      <pc:sldChg chg="modSp add del ord">
        <pc:chgData name="Dieter Pisot" userId="f8f66c3e-462c-4cf7-adcc-be11e83aa465" providerId="ADAL" clId="{316B9C0F-335A-45D6-8888-125C78AEFF74}" dt="2020-02-27T15:34:55.286" v="181" actId="2696"/>
        <pc:sldMkLst>
          <pc:docMk/>
          <pc:sldMk cId="1385039277" sldId="632"/>
        </pc:sldMkLst>
        <pc:spChg chg="mod">
          <ac:chgData name="Dieter Pisot" userId="f8f66c3e-462c-4cf7-adcc-be11e83aa465" providerId="ADAL" clId="{316B9C0F-335A-45D6-8888-125C78AEFF74}" dt="2020-02-25T13:55:31.403" v="178" actId="20577"/>
          <ac:spMkLst>
            <pc:docMk/>
            <pc:sldMk cId="1385039277" sldId="632"/>
            <ac:spMk id="2" creationId="{3F289737-77FC-4525-AA7A-02F7A715B572}"/>
          </ac:spMkLst>
        </pc:spChg>
        <pc:spChg chg="mod">
          <ac:chgData name="Dieter Pisot" userId="f8f66c3e-462c-4cf7-adcc-be11e83aa465" providerId="ADAL" clId="{316B9C0F-335A-45D6-8888-125C78AEFF74}" dt="2020-02-25T13:55:15.089" v="139" actId="27636"/>
          <ac:spMkLst>
            <pc:docMk/>
            <pc:sldMk cId="1385039277" sldId="632"/>
            <ac:spMk id="3" creationId="{8A7DAAAD-2DD6-4486-AA46-1C74554D8A6E}"/>
          </ac:spMkLst>
        </pc:spChg>
      </pc:sldChg>
      <pc:sldChg chg="modSp">
        <pc:chgData name="Dieter Pisot" userId="f8f66c3e-462c-4cf7-adcc-be11e83aa465" providerId="ADAL" clId="{316B9C0F-335A-45D6-8888-125C78AEFF74}" dt="2020-02-27T18:33:06.930" v="949" actId="20577"/>
        <pc:sldMkLst>
          <pc:docMk/>
          <pc:sldMk cId="1653994214" sldId="632"/>
        </pc:sldMkLst>
        <pc:spChg chg="mod">
          <ac:chgData name="Dieter Pisot" userId="f8f66c3e-462c-4cf7-adcc-be11e83aa465" providerId="ADAL" clId="{316B9C0F-335A-45D6-8888-125C78AEFF74}" dt="2020-02-27T15:39:09.428" v="503" actId="313"/>
          <ac:spMkLst>
            <pc:docMk/>
            <pc:sldMk cId="1653994214" sldId="632"/>
            <ac:spMk id="3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2-27T18:33:06.930" v="949" actId="20577"/>
          <ac:spMkLst>
            <pc:docMk/>
            <pc:sldMk cId="1653994214" sldId="632"/>
            <ac:spMk id="4" creationId="{00000000-0000-0000-0000-000000000000}"/>
          </ac:spMkLst>
        </pc:spChg>
      </pc:sldChg>
      <pc:sldChg chg="modSp">
        <pc:chgData name="Dieter Pisot" userId="f8f66c3e-462c-4cf7-adcc-be11e83aa465" providerId="ADAL" clId="{316B9C0F-335A-45D6-8888-125C78AEFF74}" dt="2020-03-09T14:07:15.561" v="1711" actId="20577"/>
        <pc:sldMkLst>
          <pc:docMk/>
          <pc:sldMk cId="2430421635" sldId="633"/>
        </pc:sldMkLst>
        <pc:spChg chg="mod">
          <ac:chgData name="Dieter Pisot" userId="f8f66c3e-462c-4cf7-adcc-be11e83aa465" providerId="ADAL" clId="{316B9C0F-335A-45D6-8888-125C78AEFF74}" dt="2020-03-02T15:23:54.174" v="968" actId="20577"/>
          <ac:spMkLst>
            <pc:docMk/>
            <pc:sldMk cId="2430421635" sldId="633"/>
            <ac:spMk id="2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3-02T15:23:57.383" v="969" actId="20577"/>
          <ac:spMkLst>
            <pc:docMk/>
            <pc:sldMk cId="2430421635" sldId="633"/>
            <ac:spMk id="3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3-09T14:07:15.561" v="1711" actId="20577"/>
          <ac:spMkLst>
            <pc:docMk/>
            <pc:sldMk cId="2430421635" sldId="633"/>
            <ac:spMk id="4" creationId="{00000000-0000-0000-0000-000000000000}"/>
          </ac:spMkLst>
        </pc:spChg>
      </pc:sldChg>
      <pc:sldChg chg="addSp delSp modSp">
        <pc:chgData name="Dieter Pisot" userId="f8f66c3e-462c-4cf7-adcc-be11e83aa465" providerId="ADAL" clId="{316B9C0F-335A-45D6-8888-125C78AEFF74}" dt="2020-03-02T19:10:57.011" v="1697" actId="1076"/>
        <pc:sldMkLst>
          <pc:docMk/>
          <pc:sldMk cId="3233757749" sldId="634"/>
        </pc:sldMkLst>
        <pc:spChg chg="mod">
          <ac:chgData name="Dieter Pisot" userId="f8f66c3e-462c-4cf7-adcc-be11e83aa465" providerId="ADAL" clId="{316B9C0F-335A-45D6-8888-125C78AEFF74}" dt="2020-03-02T19:02:17.620" v="1336" actId="20577"/>
          <ac:spMkLst>
            <pc:docMk/>
            <pc:sldMk cId="3233757749" sldId="634"/>
            <ac:spMk id="2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3-02T19:02:46.757" v="1351" actId="20577"/>
          <ac:spMkLst>
            <pc:docMk/>
            <pc:sldMk cId="3233757749" sldId="634"/>
            <ac:spMk id="3" creationId="{00000000-0000-0000-0000-000000000000}"/>
          </ac:spMkLst>
        </pc:spChg>
        <pc:spChg chg="mod">
          <ac:chgData name="Dieter Pisot" userId="f8f66c3e-462c-4cf7-adcc-be11e83aa465" providerId="ADAL" clId="{316B9C0F-335A-45D6-8888-125C78AEFF74}" dt="2020-03-02T19:10:57.011" v="1697" actId="1076"/>
          <ac:spMkLst>
            <pc:docMk/>
            <pc:sldMk cId="3233757749" sldId="634"/>
            <ac:spMk id="4" creationId="{00000000-0000-0000-0000-000000000000}"/>
          </ac:spMkLst>
        </pc:spChg>
        <pc:spChg chg="add del">
          <ac:chgData name="Dieter Pisot" userId="f8f66c3e-462c-4cf7-adcc-be11e83aa465" providerId="ADAL" clId="{316B9C0F-335A-45D6-8888-125C78AEFF74}" dt="2020-03-02T19:05:29.228" v="1518"/>
          <ac:spMkLst>
            <pc:docMk/>
            <pc:sldMk cId="3233757749" sldId="634"/>
            <ac:spMk id="5" creationId="{52CB1A22-64AF-4EAA-8AA3-207391AE39B2}"/>
          </ac:spMkLst>
        </pc:spChg>
        <pc:spChg chg="add del">
          <ac:chgData name="Dieter Pisot" userId="f8f66c3e-462c-4cf7-adcc-be11e83aa465" providerId="ADAL" clId="{316B9C0F-335A-45D6-8888-125C78AEFF74}" dt="2020-03-02T19:05:34.779" v="1522"/>
          <ac:spMkLst>
            <pc:docMk/>
            <pc:sldMk cId="3233757749" sldId="634"/>
            <ac:spMk id="6" creationId="{217EE076-A4A1-4D7A-9B21-BD1113F425B5}"/>
          </ac:spMkLst>
        </pc:spChg>
        <pc:spChg chg="add del">
          <ac:chgData name="Dieter Pisot" userId="f8f66c3e-462c-4cf7-adcc-be11e83aa465" providerId="ADAL" clId="{316B9C0F-335A-45D6-8888-125C78AEFF74}" dt="2020-03-02T19:05:34.325" v="1521"/>
          <ac:spMkLst>
            <pc:docMk/>
            <pc:sldMk cId="3233757749" sldId="634"/>
            <ac:spMk id="7" creationId="{968C5FEA-5CA6-4723-B216-4F7425DBBBB9}"/>
          </ac:spMkLst>
        </pc:spChg>
        <pc:spChg chg="add del">
          <ac:chgData name="Dieter Pisot" userId="f8f66c3e-462c-4cf7-adcc-be11e83aa465" providerId="ADAL" clId="{316B9C0F-335A-45D6-8888-125C78AEFF74}" dt="2020-03-02T19:05:46.039" v="1524"/>
          <ac:spMkLst>
            <pc:docMk/>
            <pc:sldMk cId="3233757749" sldId="634"/>
            <ac:spMk id="8" creationId="{7FB16B30-EC42-450F-8C8A-BEECF84A2D45}"/>
          </ac:spMkLst>
        </pc:spChg>
        <pc:spChg chg="add del">
          <ac:chgData name="Dieter Pisot" userId="f8f66c3e-462c-4cf7-adcc-be11e83aa465" providerId="ADAL" clId="{316B9C0F-335A-45D6-8888-125C78AEFF74}" dt="2020-03-02T19:06:44.568" v="1543"/>
          <ac:spMkLst>
            <pc:docMk/>
            <pc:sldMk cId="3233757749" sldId="634"/>
            <ac:spMk id="9" creationId="{958A85DC-8B71-4484-9FDC-0F2DED604638}"/>
          </ac:spMkLst>
        </pc:spChg>
        <pc:spChg chg="add del mod">
          <ac:chgData name="Dieter Pisot" userId="f8f66c3e-462c-4cf7-adcc-be11e83aa465" providerId="ADAL" clId="{316B9C0F-335A-45D6-8888-125C78AEFF74}" dt="2020-03-02T19:06:57.695" v="1547" actId="478"/>
          <ac:spMkLst>
            <pc:docMk/>
            <pc:sldMk cId="3233757749" sldId="634"/>
            <ac:spMk id="10" creationId="{22C74A46-018D-4FF9-8855-11CC4B297E6E}"/>
          </ac:spMkLst>
        </pc:spChg>
      </pc:sldChg>
      <pc:sldMasterChg chg="delSldLayout">
        <pc:chgData name="Dieter Pisot" userId="f8f66c3e-462c-4cf7-adcc-be11e83aa465" providerId="ADAL" clId="{316B9C0F-335A-45D6-8888-125C78AEFF74}" dt="2020-02-27T15:34:55.287" v="182" actId="2696"/>
        <pc:sldMasterMkLst>
          <pc:docMk/>
          <pc:sldMasterMk cId="0" sldId="2147483648"/>
        </pc:sldMasterMkLst>
        <pc:sldLayoutChg chg="del">
          <pc:chgData name="Dieter Pisot" userId="f8f66c3e-462c-4cf7-adcc-be11e83aa465" providerId="ADAL" clId="{316B9C0F-335A-45D6-8888-125C78AEFF74}" dt="2020-02-25T13:52:39.754" v="80" actId="2696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Dieter Pisot" userId="f8f66c3e-462c-4cf7-adcc-be11e83aa465" providerId="ADAL" clId="{316B9C0F-335A-45D6-8888-125C78AEFF74}" dt="2020-02-27T15:34:55.287" v="182" actId="2696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Dieter Pisot" userId="f8f66c3e-462c-4cf7-adcc-be11e83aa465" providerId="ADAL" clId="{316B9C0F-335A-45D6-8888-125C78AEFF74}" dt="2020-02-24T20:48:24.613" v="7" actId="2696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Dieter Pisot" userId="f8f66c3e-462c-4cf7-adcc-be11e83aa465" providerId="ADAL" clId="{316B9C0F-335A-45D6-8888-125C78AEFF74}" dt="2020-02-24T20:48:40.458" v="20" actId="2696"/>
          <pc:sldLayoutMkLst>
            <pc:docMk/>
            <pc:sldMasterMk cId="0" sldId="2147483648"/>
            <pc:sldLayoutMk cId="335346293" sldId="2147483680"/>
          </pc:sldLayoutMkLst>
        </pc:sldLayoutChg>
      </pc:sldMasterChg>
    </pc:docChg>
  </pc:docChgLst>
  <pc:docChgLst>
    <pc:chgData name="Sara Doudt" userId="6627de3f-ca5d-4182-8112-610767195bf3" providerId="ADAL" clId="{4330C271-9A95-4390-9617-93EF85022643}"/>
    <pc:docChg chg="undo custSel modSld">
      <pc:chgData name="Sara Doudt" userId="6627de3f-ca5d-4182-8112-610767195bf3" providerId="ADAL" clId="{4330C271-9A95-4390-9617-93EF85022643}" dt="2019-12-06T21:33:13.580" v="478" actId="6549"/>
      <pc:docMkLst>
        <pc:docMk/>
      </pc:docMkLst>
      <pc:sldChg chg="modNotesTx">
        <pc:chgData name="Sara Doudt" userId="6627de3f-ca5d-4182-8112-610767195bf3" providerId="ADAL" clId="{4330C271-9A95-4390-9617-93EF85022643}" dt="2019-12-06T21:33:13.580" v="478" actId="6549"/>
        <pc:sldMkLst>
          <pc:docMk/>
          <pc:sldMk cId="4272396314" sldId="585"/>
        </pc:sldMkLst>
      </pc:sldChg>
      <pc:sldChg chg="modNotesTx">
        <pc:chgData name="Sara Doudt" userId="6627de3f-ca5d-4182-8112-610767195bf3" providerId="ADAL" clId="{4330C271-9A95-4390-9617-93EF85022643}" dt="2019-12-06T18:20:49.918" v="476" actId="20577"/>
        <pc:sldMkLst>
          <pc:docMk/>
          <pc:sldMk cId="623955992" sldId="612"/>
        </pc:sldMkLst>
      </pc:sldChg>
    </pc:docChg>
  </pc:docChgLst>
  <pc:docChgLst>
    <pc:chgData name="Dieter Pisot" userId="f8f66c3e-462c-4cf7-adcc-be11e83aa465" providerId="ADAL" clId="{E9CDB172-C19D-4EC0-9002-065394A5607D}"/>
    <pc:docChg chg="modSld">
      <pc:chgData name="Dieter Pisot" userId="f8f66c3e-462c-4cf7-adcc-be11e83aa465" providerId="ADAL" clId="{E9CDB172-C19D-4EC0-9002-065394A5607D}" dt="2020-03-10T15:03:00.476" v="4" actId="6549"/>
      <pc:docMkLst>
        <pc:docMk/>
      </pc:docMkLst>
      <pc:sldChg chg="modNotesTx">
        <pc:chgData name="Dieter Pisot" userId="f8f66c3e-462c-4cf7-adcc-be11e83aa465" providerId="ADAL" clId="{E9CDB172-C19D-4EC0-9002-065394A5607D}" dt="2020-03-10T15:02:44.081" v="1" actId="20577"/>
        <pc:sldMkLst>
          <pc:docMk/>
          <pc:sldMk cId="1832542334" sldId="629"/>
        </pc:sldMkLst>
      </pc:sldChg>
      <pc:sldChg chg="modNotesTx">
        <pc:chgData name="Dieter Pisot" userId="f8f66c3e-462c-4cf7-adcc-be11e83aa465" providerId="ADAL" clId="{E9CDB172-C19D-4EC0-9002-065394A5607D}" dt="2020-03-10T15:02:38.624" v="0" actId="20577"/>
        <pc:sldMkLst>
          <pc:docMk/>
          <pc:sldMk cId="0" sldId="630"/>
        </pc:sldMkLst>
      </pc:sldChg>
      <pc:sldChg chg="modSp">
        <pc:chgData name="Dieter Pisot" userId="f8f66c3e-462c-4cf7-adcc-be11e83aa465" providerId="ADAL" clId="{E9CDB172-C19D-4EC0-9002-065394A5607D}" dt="2020-03-10T15:03:00.476" v="4" actId="6549"/>
        <pc:sldMkLst>
          <pc:docMk/>
          <pc:sldMk cId="2430421635" sldId="633"/>
        </pc:sldMkLst>
        <pc:spChg chg="mod">
          <ac:chgData name="Dieter Pisot" userId="f8f66c3e-462c-4cf7-adcc-be11e83aa465" providerId="ADAL" clId="{E9CDB172-C19D-4EC0-9002-065394A5607D}" dt="2020-03-10T15:03:00.476" v="4" actId="6549"/>
          <ac:spMkLst>
            <pc:docMk/>
            <pc:sldMk cId="2430421635" sldId="633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1pPr>
    <a:lvl2pPr indent="2286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2pPr>
    <a:lvl3pPr indent="4572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3pPr>
    <a:lvl4pPr indent="6858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4pPr>
    <a:lvl5pPr indent="9144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5pPr>
    <a:lvl6pPr indent="11430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6pPr>
    <a:lvl7pPr indent="13716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7pPr>
    <a:lvl8pPr indent="16002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8pPr>
    <a:lvl9pPr indent="1828800" defTabSz="365759" latinLnBrk="0">
      <a:lnSpc>
        <a:spcPct val="85000"/>
      </a:lnSpc>
      <a:spcBef>
        <a:spcPts val="8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68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/>
              <a:buNone/>
              <a:defRPr sz="1700">
                <a:solidFill>
                  <a:schemeClr val="accent3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5918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effectLst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630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endParaRPr lang="en-US" sz="1200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endParaRPr lang="en-US" sz="1200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endParaRPr lang="en-US" sz="1200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endParaRPr lang="en-US" sz="1200" b="0" i="0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574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s.com/" TargetMode="External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6363" y="640080"/>
            <a:ext cx="7891273" cy="27432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406399" indent="-223519" algn="ctr">
              <a:lnSpc>
                <a:spcPct val="100000"/>
              </a:lnSpc>
              <a:spcBef>
                <a:spcPts val="0"/>
              </a:spcBef>
              <a:buClrTx/>
              <a:buFontTx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653142" indent="-287382" algn="ctr">
              <a:lnSpc>
                <a:spcPct val="100000"/>
              </a:lnSpc>
              <a:spcBef>
                <a:spcPts val="0"/>
              </a:spcBef>
              <a:buClrTx/>
              <a:buFontTx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883919" indent="-335280" algn="ctr">
              <a:lnSpc>
                <a:spcPct val="100000"/>
              </a:lnSpc>
              <a:spcBef>
                <a:spcPts val="0"/>
              </a:spcBef>
              <a:buClrTx/>
              <a:buFontTx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1133855" indent="-402336" algn="ctr">
              <a:lnSpc>
                <a:spcPct val="100000"/>
              </a:lnSpc>
              <a:spcBef>
                <a:spcPts val="0"/>
              </a:spcBef>
              <a:buClrTx/>
              <a:buFontTx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7"/>
          <p:cNvSpPr/>
          <p:nvPr/>
        </p:nvSpPr>
        <p:spPr>
          <a:xfrm>
            <a:off x="0" y="1014983"/>
            <a:ext cx="9144000" cy="3639313"/>
          </a:xfrm>
          <a:prstGeom prst="rect">
            <a:avLst/>
          </a:prstGeom>
          <a:gradFill>
            <a:gsLst>
              <a:gs pos="0">
                <a:srgbClr val="73B4E9"/>
              </a:gs>
              <a:gs pos="100000">
                <a:srgbClr val="1D73BA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 dirty="0"/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7641" y="640080"/>
            <a:ext cx="7891272" cy="27432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"/>
          <p:cNvSpPr/>
          <p:nvPr/>
        </p:nvSpPr>
        <p:spPr>
          <a:xfrm>
            <a:off x="-1" y="0"/>
            <a:ext cx="3127250" cy="5143500"/>
          </a:xfrm>
          <a:prstGeom prst="rect">
            <a:avLst/>
          </a:prstGeom>
          <a:gradFill>
            <a:gsLst>
              <a:gs pos="0">
                <a:srgbClr val="73B4E9"/>
              </a:gs>
              <a:gs pos="100000">
                <a:srgbClr val="1D73BA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 dirty="0"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0" y="228886"/>
            <a:ext cx="3127249" cy="369334"/>
          </a:xfrm>
          <a:prstGeom prst="rect">
            <a:avLst/>
          </a:prstGeom>
        </p:spPr>
        <p:txBody>
          <a:bodyPr anchor="t"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27248" y="192023"/>
            <a:ext cx="6016753" cy="430889"/>
          </a:xfrm>
          <a:prstGeom prst="rect">
            <a:avLst/>
          </a:prstGeom>
        </p:spPr>
        <p:txBody>
          <a:bodyPr anchor="ctr"/>
          <a:lstStyle>
            <a:lvl1pPr marL="0" indent="0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latin typeface="+mn-lt"/>
                <a:ea typeface="+mn-ea"/>
                <a:cs typeface="+mn-cs"/>
                <a:sym typeface="Calibri"/>
              </a:defRPr>
            </a:lvl2pPr>
            <a:lvl3pPr marL="0" indent="182879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latin typeface="+mn-lt"/>
                <a:ea typeface="+mn-ea"/>
                <a:cs typeface="+mn-cs"/>
                <a:sym typeface="Calibri"/>
              </a:defRPr>
            </a:lvl3pPr>
            <a:lvl4pPr marL="0" indent="365759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latin typeface="+mn-lt"/>
                <a:ea typeface="+mn-ea"/>
                <a:cs typeface="+mn-cs"/>
                <a:sym typeface="Calibri"/>
              </a:defRPr>
            </a:lvl4pPr>
            <a:lvl5pPr marL="0" indent="548640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22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11480" y="996694"/>
            <a:ext cx="2304289" cy="615553"/>
          </a:xfrm>
          <a:prstGeom prst="rect">
            <a:avLst/>
          </a:prstGeom>
        </p:spPr>
        <p:txBody>
          <a:bodyPr/>
          <a:lstStyle/>
          <a:p>
            <a:pPr lvl="0" indent="-365759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se Stud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9"/>
          <p:cNvSpPr/>
          <p:nvPr/>
        </p:nvSpPr>
        <p:spPr>
          <a:xfrm>
            <a:off x="6016752" y="2818"/>
            <a:ext cx="3127249" cy="5143501"/>
          </a:xfrm>
          <a:prstGeom prst="rect">
            <a:avLst/>
          </a:prstGeom>
          <a:gradFill>
            <a:gsLst>
              <a:gs pos="0">
                <a:srgbClr val="73B4E9"/>
              </a:gs>
              <a:gs pos="100000">
                <a:srgbClr val="1D73BA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 dirty="0"/>
          </a:p>
        </p:txBody>
      </p:sp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0" y="192023"/>
            <a:ext cx="6016753" cy="430889"/>
          </a:xfrm>
          <a:prstGeom prst="rect">
            <a:avLst/>
          </a:prstGeom>
        </p:spPr>
        <p:txBody>
          <a:bodyPr anchor="b"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0" y="637660"/>
            <a:ext cx="6016753" cy="27432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365759" indent="-182879" algn="ctr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600891" indent="-235131" algn="ctr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822960" indent="-274320" algn="ctr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1060704" indent="-329184" algn="ctr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16752" y="228600"/>
            <a:ext cx="3127248" cy="369333"/>
          </a:xfrm>
          <a:prstGeom prst="rect">
            <a:avLst/>
          </a:prstGeom>
        </p:spPr>
        <p:txBody>
          <a:bodyPr/>
          <a:lstStyle/>
          <a:p>
            <a:pPr marL="0" lvl="0" indent="0" algn="ctr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87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428232" y="997227"/>
            <a:ext cx="2304289" cy="3154682"/>
          </a:xfrm>
          <a:prstGeom prst="rect">
            <a:avLst/>
          </a:prstGeom>
        </p:spPr>
        <p:txBody>
          <a:bodyPr/>
          <a:lstStyle/>
          <a:p>
            <a:pPr lvl="0" indent="-365759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r>
              <a:rPr lang="en-US"/>
              <a:t>Click to edit Master text styles</a:t>
            </a:r>
          </a:p>
        </p:txBody>
      </p:sp>
      <p:pic>
        <p:nvPicPr>
          <p:cNvPr id="88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487" y="4726061"/>
            <a:ext cx="504435" cy="293996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 Customer Succes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13"/>
          <p:cNvSpPr/>
          <p:nvPr/>
        </p:nvSpPr>
        <p:spPr>
          <a:xfrm>
            <a:off x="6510267" y="0"/>
            <a:ext cx="2633733" cy="5143500"/>
          </a:xfrm>
          <a:prstGeom prst="rect">
            <a:avLst/>
          </a:prstGeom>
          <a:gradFill>
            <a:gsLst>
              <a:gs pos="0">
                <a:srgbClr val="4098E1"/>
              </a:gs>
              <a:gs pos="100000">
                <a:srgbClr val="1D73BA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 dirty="0"/>
          </a:p>
        </p:txBody>
      </p:sp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xfrm>
            <a:off x="0" y="192023"/>
            <a:ext cx="6510270" cy="429770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510270" y="226813"/>
            <a:ext cx="2633730" cy="369334"/>
          </a:xfrm>
          <a:prstGeom prst="rect">
            <a:avLst/>
          </a:prstGeom>
        </p:spPr>
        <p:txBody>
          <a:bodyPr anchor="ctr"/>
          <a:lstStyle>
            <a:lvl1pPr marL="0" indent="0" algn="ctr" defTabSz="182879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365759" indent="-182879" algn="ctr" defTabSz="182879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600891" indent="-235131" algn="ctr" defTabSz="182879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822960" indent="-274320" algn="ctr" defTabSz="182879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1060704" indent="-329184" algn="ctr" defTabSz="182879">
              <a:lnSpc>
                <a:spcPct val="100000"/>
              </a:lnSpc>
              <a:spcBef>
                <a:spcPts val="0"/>
              </a:spcBef>
              <a:buClrTx/>
              <a:buFontTx/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602878" y="776287"/>
            <a:ext cx="2448001" cy="1869232"/>
          </a:xfrm>
          <a:prstGeom prst="rect">
            <a:avLst/>
          </a:prstGeom>
        </p:spPr>
        <p:txBody>
          <a:bodyPr/>
          <a:lstStyle/>
          <a:p>
            <a:pPr lvl="0" indent="-365759">
              <a:buClrTx/>
              <a:buSzTx/>
              <a:buFontTx/>
              <a:buNone/>
              <a:defRPr sz="1600">
                <a:solidFill>
                  <a:srgbClr val="FFFFFF"/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598393" y="3649609"/>
            <a:ext cx="2450593" cy="286233"/>
          </a:xfrm>
          <a:prstGeom prst="rect">
            <a:avLst/>
          </a:prstGeom>
        </p:spPr>
        <p:txBody>
          <a:bodyPr anchor="b"/>
          <a:lstStyle/>
          <a:p>
            <a:pPr marL="0" lvl="0" indent="0"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10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598393" y="3941853"/>
            <a:ext cx="2450593" cy="258532"/>
          </a:xfrm>
          <a:prstGeom prst="rect">
            <a:avLst/>
          </a:prstGeom>
        </p:spPr>
        <p:txBody>
          <a:bodyPr/>
          <a:lstStyle/>
          <a:p>
            <a:pPr marL="0" lvl="0" indent="182879">
              <a:buClrTx/>
              <a:buSzTx/>
              <a:buFontTx/>
              <a:buNone/>
              <a:defRPr sz="1200">
                <a:solidFill>
                  <a:srgbClr val="D9D9D9"/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10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-2" y="4620984"/>
            <a:ext cx="6510271" cy="277001"/>
          </a:xfrm>
          <a:prstGeom prst="rect">
            <a:avLst/>
          </a:prstGeom>
        </p:spPr>
        <p:txBody>
          <a:bodyPr anchor="b"/>
          <a:lstStyle/>
          <a:p>
            <a:pPr marL="0" lvl="0" indent="0" algn="ct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n-US"/>
              <a:t>Click to edit Master text styles</a:t>
            </a:r>
          </a:p>
        </p:txBody>
      </p:sp>
      <p:pic>
        <p:nvPicPr>
          <p:cNvPr id="103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487" y="4726061"/>
            <a:ext cx="504435" cy="293996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0" y="4912360"/>
            <a:ext cx="231242" cy="231141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ue_Section Header">
    <p:bg>
      <p:bgPr>
        <a:gradFill flip="none" rotWithShape="1">
          <a:gsLst>
            <a:gs pos="0">
              <a:srgbClr val="73B4E9"/>
            </a:gs>
            <a:gs pos="100000">
              <a:srgbClr val="1D73BA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3" descr="Picture 13"/>
          <p:cNvPicPr>
            <a:picLocks noChangeAspect="1"/>
          </p:cNvPicPr>
          <p:nvPr/>
        </p:nvPicPr>
        <p:blipFill>
          <a:blip r:embed="rId2">
            <a:alphaModFix amt="10000"/>
          </a:blip>
          <a:srcRect t="1" r="13179" b="4107"/>
          <a:stretch>
            <a:fillRect/>
          </a:stretch>
        </p:blipFill>
        <p:spPr>
          <a:xfrm>
            <a:off x="5956663" y="1657882"/>
            <a:ext cx="3187338" cy="3557462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Title Text"/>
          <p:cNvSpPr txBox="1">
            <a:spLocks noGrp="1"/>
          </p:cNvSpPr>
          <p:nvPr>
            <p:ph type="title"/>
          </p:nvPr>
        </p:nvSpPr>
        <p:spPr>
          <a:xfrm>
            <a:off x="0" y="1800893"/>
            <a:ext cx="9144000" cy="584776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0" y="2383824"/>
            <a:ext cx="9144000" cy="353944"/>
          </a:xfrm>
          <a:prstGeom prst="rect">
            <a:avLst/>
          </a:prstGeom>
        </p:spPr>
        <p:txBody>
          <a:bodyPr/>
          <a:lstStyle>
            <a:lvl1pPr indent="-365759" algn="ct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algn="ctr">
              <a:buClrTx/>
              <a:buFontTx/>
              <a:defRPr>
                <a:solidFill>
                  <a:srgbClr val="FFFFFF"/>
                </a:solidFill>
              </a:defRPr>
            </a:lvl2pPr>
            <a:lvl3pPr algn="ctr">
              <a:buClrTx/>
              <a:buFontTx/>
              <a:defRPr>
                <a:solidFill>
                  <a:srgbClr val="FFFFFF"/>
                </a:solidFill>
              </a:defRPr>
            </a:lvl3pPr>
            <a:lvl4pPr algn="ctr">
              <a:buClrTx/>
              <a:buFontTx/>
              <a:defRPr>
                <a:solidFill>
                  <a:srgbClr val="FFFFFF"/>
                </a:solidFill>
              </a:defRPr>
            </a:lvl4pPr>
            <a:lvl5pPr algn="ctr">
              <a:buClrTx/>
              <a:buFontTx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116" name="Group 14"/>
          <p:cNvGrpSpPr/>
          <p:nvPr/>
        </p:nvGrpSpPr>
        <p:grpSpPr>
          <a:xfrm>
            <a:off x="8008353" y="4315570"/>
            <a:ext cx="829517" cy="560736"/>
            <a:chOff x="0" y="0"/>
            <a:chExt cx="829515" cy="560735"/>
          </a:xfrm>
        </p:grpSpPr>
        <p:sp>
          <p:nvSpPr>
            <p:cNvPr id="114" name="Freeform 19"/>
            <p:cNvSpPr/>
            <p:nvPr/>
          </p:nvSpPr>
          <p:spPr>
            <a:xfrm>
              <a:off x="86503" y="14467"/>
              <a:ext cx="731959" cy="53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5" extrusionOk="0">
                  <a:moveTo>
                    <a:pt x="21390" y="21554"/>
                  </a:moveTo>
                  <a:lnTo>
                    <a:pt x="21593" y="21554"/>
                  </a:lnTo>
                  <a:lnTo>
                    <a:pt x="21593" y="21228"/>
                  </a:lnTo>
                  <a:lnTo>
                    <a:pt x="21390" y="21228"/>
                  </a:lnTo>
                  <a:lnTo>
                    <a:pt x="21390" y="21554"/>
                  </a:lnTo>
                  <a:close/>
                  <a:moveTo>
                    <a:pt x="20486" y="21011"/>
                  </a:moveTo>
                  <a:lnTo>
                    <a:pt x="20486" y="21058"/>
                  </a:lnTo>
                  <a:cubicBezTo>
                    <a:pt x="20486" y="21306"/>
                    <a:pt x="20554" y="21585"/>
                    <a:pt x="20870" y="21585"/>
                  </a:cubicBezTo>
                  <a:cubicBezTo>
                    <a:pt x="21130" y="21585"/>
                    <a:pt x="21299" y="21430"/>
                    <a:pt x="21299" y="21058"/>
                  </a:cubicBezTo>
                  <a:cubicBezTo>
                    <a:pt x="21299" y="20825"/>
                    <a:pt x="21220" y="20686"/>
                    <a:pt x="21039" y="20593"/>
                  </a:cubicBezTo>
                  <a:lnTo>
                    <a:pt x="20893" y="20531"/>
                  </a:lnTo>
                  <a:cubicBezTo>
                    <a:pt x="20757" y="20453"/>
                    <a:pt x="20701" y="20376"/>
                    <a:pt x="20701" y="20220"/>
                  </a:cubicBezTo>
                  <a:cubicBezTo>
                    <a:pt x="20701" y="20034"/>
                    <a:pt x="20791" y="19972"/>
                    <a:pt x="20881" y="19972"/>
                  </a:cubicBezTo>
                  <a:cubicBezTo>
                    <a:pt x="21006" y="19972"/>
                    <a:pt x="21062" y="20065"/>
                    <a:pt x="21062" y="20220"/>
                  </a:cubicBezTo>
                  <a:lnTo>
                    <a:pt x="21062" y="20267"/>
                  </a:lnTo>
                  <a:lnTo>
                    <a:pt x="21265" y="20267"/>
                  </a:lnTo>
                  <a:lnTo>
                    <a:pt x="21265" y="20220"/>
                  </a:lnTo>
                  <a:cubicBezTo>
                    <a:pt x="21265" y="20034"/>
                    <a:pt x="21231" y="19755"/>
                    <a:pt x="20904" y="19755"/>
                  </a:cubicBezTo>
                  <a:cubicBezTo>
                    <a:pt x="20655" y="19755"/>
                    <a:pt x="20497" y="19941"/>
                    <a:pt x="20497" y="20251"/>
                  </a:cubicBezTo>
                  <a:cubicBezTo>
                    <a:pt x="20497" y="20515"/>
                    <a:pt x="20576" y="20639"/>
                    <a:pt x="20768" y="20748"/>
                  </a:cubicBezTo>
                  <a:lnTo>
                    <a:pt x="20904" y="20810"/>
                  </a:lnTo>
                  <a:cubicBezTo>
                    <a:pt x="21028" y="20856"/>
                    <a:pt x="21096" y="20934"/>
                    <a:pt x="21096" y="21120"/>
                  </a:cubicBezTo>
                  <a:cubicBezTo>
                    <a:pt x="21096" y="21259"/>
                    <a:pt x="21028" y="21383"/>
                    <a:pt x="20893" y="21383"/>
                  </a:cubicBezTo>
                  <a:cubicBezTo>
                    <a:pt x="20757" y="21383"/>
                    <a:pt x="20689" y="21275"/>
                    <a:pt x="20689" y="21058"/>
                  </a:cubicBezTo>
                  <a:lnTo>
                    <a:pt x="20689" y="21011"/>
                  </a:lnTo>
                  <a:lnTo>
                    <a:pt x="20486" y="21011"/>
                  </a:lnTo>
                  <a:close/>
                  <a:moveTo>
                    <a:pt x="19842" y="20903"/>
                  </a:moveTo>
                  <a:lnTo>
                    <a:pt x="19989" y="20034"/>
                  </a:lnTo>
                  <a:lnTo>
                    <a:pt x="20000" y="20034"/>
                  </a:lnTo>
                  <a:lnTo>
                    <a:pt x="20147" y="20903"/>
                  </a:lnTo>
                  <a:lnTo>
                    <a:pt x="19842" y="20903"/>
                  </a:lnTo>
                  <a:close/>
                  <a:moveTo>
                    <a:pt x="19503" y="21554"/>
                  </a:moveTo>
                  <a:lnTo>
                    <a:pt x="19718" y="21554"/>
                  </a:lnTo>
                  <a:lnTo>
                    <a:pt x="19808" y="21120"/>
                  </a:lnTo>
                  <a:lnTo>
                    <a:pt x="20181" y="21120"/>
                  </a:lnTo>
                  <a:lnTo>
                    <a:pt x="20260" y="21554"/>
                  </a:lnTo>
                  <a:lnTo>
                    <a:pt x="20475" y="21554"/>
                  </a:lnTo>
                  <a:lnTo>
                    <a:pt x="20136" y="19786"/>
                  </a:lnTo>
                  <a:lnTo>
                    <a:pt x="19876" y="19786"/>
                  </a:lnTo>
                  <a:lnTo>
                    <a:pt x="19503" y="21554"/>
                  </a:lnTo>
                  <a:close/>
                  <a:moveTo>
                    <a:pt x="18678" y="21011"/>
                  </a:moveTo>
                  <a:lnTo>
                    <a:pt x="18678" y="21058"/>
                  </a:lnTo>
                  <a:cubicBezTo>
                    <a:pt x="18678" y="21306"/>
                    <a:pt x="18746" y="21585"/>
                    <a:pt x="19062" y="21585"/>
                  </a:cubicBezTo>
                  <a:cubicBezTo>
                    <a:pt x="19322" y="21585"/>
                    <a:pt x="19492" y="21430"/>
                    <a:pt x="19492" y="21058"/>
                  </a:cubicBezTo>
                  <a:cubicBezTo>
                    <a:pt x="19492" y="20825"/>
                    <a:pt x="19413" y="20686"/>
                    <a:pt x="19232" y="20593"/>
                  </a:cubicBezTo>
                  <a:lnTo>
                    <a:pt x="19096" y="20531"/>
                  </a:lnTo>
                  <a:cubicBezTo>
                    <a:pt x="18961" y="20453"/>
                    <a:pt x="18904" y="20376"/>
                    <a:pt x="18904" y="20220"/>
                  </a:cubicBezTo>
                  <a:cubicBezTo>
                    <a:pt x="18904" y="20034"/>
                    <a:pt x="18983" y="19972"/>
                    <a:pt x="19074" y="19972"/>
                  </a:cubicBezTo>
                  <a:cubicBezTo>
                    <a:pt x="19198" y="19972"/>
                    <a:pt x="19255" y="20065"/>
                    <a:pt x="19255" y="20220"/>
                  </a:cubicBezTo>
                  <a:lnTo>
                    <a:pt x="19255" y="20267"/>
                  </a:lnTo>
                  <a:lnTo>
                    <a:pt x="19458" y="20267"/>
                  </a:lnTo>
                  <a:lnTo>
                    <a:pt x="19458" y="20220"/>
                  </a:lnTo>
                  <a:cubicBezTo>
                    <a:pt x="19458" y="20034"/>
                    <a:pt x="19424" y="19755"/>
                    <a:pt x="19096" y="19755"/>
                  </a:cubicBezTo>
                  <a:cubicBezTo>
                    <a:pt x="18859" y="19755"/>
                    <a:pt x="18701" y="19941"/>
                    <a:pt x="18701" y="20251"/>
                  </a:cubicBezTo>
                  <a:cubicBezTo>
                    <a:pt x="18701" y="20515"/>
                    <a:pt x="18780" y="20639"/>
                    <a:pt x="18961" y="20748"/>
                  </a:cubicBezTo>
                  <a:lnTo>
                    <a:pt x="19108" y="20810"/>
                  </a:lnTo>
                  <a:cubicBezTo>
                    <a:pt x="19221" y="20856"/>
                    <a:pt x="19288" y="20934"/>
                    <a:pt x="19288" y="21120"/>
                  </a:cubicBezTo>
                  <a:cubicBezTo>
                    <a:pt x="19288" y="21259"/>
                    <a:pt x="19221" y="21383"/>
                    <a:pt x="19096" y="21383"/>
                  </a:cubicBezTo>
                  <a:cubicBezTo>
                    <a:pt x="18949" y="21383"/>
                    <a:pt x="18882" y="21275"/>
                    <a:pt x="18882" y="21058"/>
                  </a:cubicBezTo>
                  <a:lnTo>
                    <a:pt x="18882" y="21011"/>
                  </a:lnTo>
                  <a:lnTo>
                    <a:pt x="18678" y="21011"/>
                  </a:lnTo>
                  <a:close/>
                  <a:moveTo>
                    <a:pt x="17063" y="21554"/>
                  </a:moveTo>
                  <a:lnTo>
                    <a:pt x="17255" y="21554"/>
                  </a:lnTo>
                  <a:lnTo>
                    <a:pt x="17255" y="20670"/>
                  </a:lnTo>
                  <a:cubicBezTo>
                    <a:pt x="17255" y="20484"/>
                    <a:pt x="17334" y="20407"/>
                    <a:pt x="17402" y="20407"/>
                  </a:cubicBezTo>
                  <a:cubicBezTo>
                    <a:pt x="17492" y="20407"/>
                    <a:pt x="17526" y="20469"/>
                    <a:pt x="17526" y="20639"/>
                  </a:cubicBezTo>
                  <a:lnTo>
                    <a:pt x="17526" y="21554"/>
                  </a:lnTo>
                  <a:lnTo>
                    <a:pt x="17718" y="21554"/>
                  </a:lnTo>
                  <a:lnTo>
                    <a:pt x="17718" y="20670"/>
                  </a:lnTo>
                  <a:cubicBezTo>
                    <a:pt x="17718" y="20484"/>
                    <a:pt x="17797" y="20407"/>
                    <a:pt x="17876" y="20407"/>
                  </a:cubicBezTo>
                  <a:cubicBezTo>
                    <a:pt x="17955" y="20407"/>
                    <a:pt x="17989" y="20469"/>
                    <a:pt x="17989" y="20639"/>
                  </a:cubicBezTo>
                  <a:lnTo>
                    <a:pt x="17989" y="21554"/>
                  </a:lnTo>
                  <a:lnTo>
                    <a:pt x="18181" y="21554"/>
                  </a:lnTo>
                  <a:lnTo>
                    <a:pt x="18181" y="20546"/>
                  </a:lnTo>
                  <a:cubicBezTo>
                    <a:pt x="18181" y="20282"/>
                    <a:pt x="18091" y="20189"/>
                    <a:pt x="17955" y="20189"/>
                  </a:cubicBezTo>
                  <a:cubicBezTo>
                    <a:pt x="17831" y="20189"/>
                    <a:pt x="17763" y="20267"/>
                    <a:pt x="17707" y="20391"/>
                  </a:cubicBezTo>
                  <a:cubicBezTo>
                    <a:pt x="17673" y="20282"/>
                    <a:pt x="17616" y="20189"/>
                    <a:pt x="17481" y="20189"/>
                  </a:cubicBezTo>
                  <a:cubicBezTo>
                    <a:pt x="17390" y="20189"/>
                    <a:pt x="17300" y="20267"/>
                    <a:pt x="17244" y="20376"/>
                  </a:cubicBezTo>
                  <a:lnTo>
                    <a:pt x="17244" y="20220"/>
                  </a:lnTo>
                  <a:lnTo>
                    <a:pt x="17063" y="20220"/>
                  </a:lnTo>
                  <a:lnTo>
                    <a:pt x="17063" y="21554"/>
                  </a:lnTo>
                  <a:close/>
                  <a:moveTo>
                    <a:pt x="16442" y="20887"/>
                  </a:moveTo>
                  <a:cubicBezTo>
                    <a:pt x="16442" y="20593"/>
                    <a:pt x="16464" y="20391"/>
                    <a:pt x="16600" y="20391"/>
                  </a:cubicBezTo>
                  <a:cubicBezTo>
                    <a:pt x="16747" y="20391"/>
                    <a:pt x="16769" y="20593"/>
                    <a:pt x="16769" y="20887"/>
                  </a:cubicBezTo>
                  <a:cubicBezTo>
                    <a:pt x="16769" y="21228"/>
                    <a:pt x="16747" y="21399"/>
                    <a:pt x="16600" y="21399"/>
                  </a:cubicBezTo>
                  <a:cubicBezTo>
                    <a:pt x="16464" y="21399"/>
                    <a:pt x="16442" y="21228"/>
                    <a:pt x="16442" y="20887"/>
                  </a:cubicBezTo>
                  <a:close/>
                  <a:moveTo>
                    <a:pt x="16249" y="20887"/>
                  </a:moveTo>
                  <a:cubicBezTo>
                    <a:pt x="16249" y="21306"/>
                    <a:pt x="16340" y="21585"/>
                    <a:pt x="16600" y="21585"/>
                  </a:cubicBezTo>
                  <a:cubicBezTo>
                    <a:pt x="16871" y="21585"/>
                    <a:pt x="16961" y="21306"/>
                    <a:pt x="16961" y="20887"/>
                  </a:cubicBezTo>
                  <a:cubicBezTo>
                    <a:pt x="16961" y="20484"/>
                    <a:pt x="16882" y="20189"/>
                    <a:pt x="16600" y="20189"/>
                  </a:cubicBezTo>
                  <a:cubicBezTo>
                    <a:pt x="16329" y="20189"/>
                    <a:pt x="16249" y="20484"/>
                    <a:pt x="16249" y="20887"/>
                  </a:cubicBezTo>
                  <a:close/>
                  <a:moveTo>
                    <a:pt x="15741" y="21554"/>
                  </a:moveTo>
                  <a:lnTo>
                    <a:pt x="15944" y="21554"/>
                  </a:lnTo>
                  <a:lnTo>
                    <a:pt x="15944" y="20763"/>
                  </a:lnTo>
                  <a:cubicBezTo>
                    <a:pt x="15944" y="20515"/>
                    <a:pt x="16046" y="20453"/>
                    <a:pt x="16137" y="20453"/>
                  </a:cubicBezTo>
                  <a:cubicBezTo>
                    <a:pt x="16170" y="20453"/>
                    <a:pt x="16204" y="20469"/>
                    <a:pt x="16216" y="20469"/>
                  </a:cubicBezTo>
                  <a:lnTo>
                    <a:pt x="16216" y="20205"/>
                  </a:lnTo>
                  <a:cubicBezTo>
                    <a:pt x="16204" y="20205"/>
                    <a:pt x="16193" y="20189"/>
                    <a:pt x="16170" y="20189"/>
                  </a:cubicBezTo>
                  <a:cubicBezTo>
                    <a:pt x="16057" y="20189"/>
                    <a:pt x="15990" y="20282"/>
                    <a:pt x="15944" y="20438"/>
                  </a:cubicBezTo>
                  <a:lnTo>
                    <a:pt x="15944" y="20220"/>
                  </a:lnTo>
                  <a:lnTo>
                    <a:pt x="15741" y="20220"/>
                  </a:lnTo>
                  <a:lnTo>
                    <a:pt x="15741" y="21554"/>
                  </a:lnTo>
                  <a:close/>
                  <a:moveTo>
                    <a:pt x="14973" y="21554"/>
                  </a:moveTo>
                  <a:lnTo>
                    <a:pt x="15176" y="21554"/>
                  </a:lnTo>
                  <a:lnTo>
                    <a:pt x="15176" y="20763"/>
                  </a:lnTo>
                  <a:lnTo>
                    <a:pt x="15628" y="20763"/>
                  </a:lnTo>
                  <a:lnTo>
                    <a:pt x="15628" y="20515"/>
                  </a:lnTo>
                  <a:lnTo>
                    <a:pt x="15176" y="20515"/>
                  </a:lnTo>
                  <a:lnTo>
                    <a:pt x="15176" y="20034"/>
                  </a:lnTo>
                  <a:lnTo>
                    <a:pt x="15651" y="20034"/>
                  </a:lnTo>
                  <a:lnTo>
                    <a:pt x="15651" y="19786"/>
                  </a:lnTo>
                  <a:lnTo>
                    <a:pt x="14973" y="19786"/>
                  </a:lnTo>
                  <a:lnTo>
                    <a:pt x="14973" y="21554"/>
                  </a:lnTo>
                  <a:close/>
                  <a:moveTo>
                    <a:pt x="7110" y="3768"/>
                  </a:moveTo>
                  <a:cubicBezTo>
                    <a:pt x="7099" y="3784"/>
                    <a:pt x="7088" y="3800"/>
                    <a:pt x="7076" y="3800"/>
                  </a:cubicBezTo>
                  <a:cubicBezTo>
                    <a:pt x="7076" y="3800"/>
                    <a:pt x="7065" y="3800"/>
                    <a:pt x="7065" y="3800"/>
                  </a:cubicBezTo>
                  <a:lnTo>
                    <a:pt x="7054" y="3800"/>
                  </a:lnTo>
                  <a:cubicBezTo>
                    <a:pt x="6602" y="3706"/>
                    <a:pt x="6161" y="3691"/>
                    <a:pt x="5732" y="3784"/>
                  </a:cubicBezTo>
                  <a:cubicBezTo>
                    <a:pt x="5144" y="3924"/>
                    <a:pt x="4591" y="4280"/>
                    <a:pt x="4060" y="4993"/>
                  </a:cubicBezTo>
                  <a:cubicBezTo>
                    <a:pt x="3122" y="6234"/>
                    <a:pt x="2885" y="7521"/>
                    <a:pt x="2795" y="9211"/>
                  </a:cubicBezTo>
                  <a:cubicBezTo>
                    <a:pt x="2795" y="9242"/>
                    <a:pt x="2783" y="9273"/>
                    <a:pt x="2772" y="9289"/>
                  </a:cubicBezTo>
                  <a:cubicBezTo>
                    <a:pt x="2761" y="9304"/>
                    <a:pt x="2749" y="9304"/>
                    <a:pt x="2738" y="9304"/>
                  </a:cubicBezTo>
                  <a:cubicBezTo>
                    <a:pt x="2716" y="9320"/>
                    <a:pt x="2682" y="9304"/>
                    <a:pt x="2670" y="9273"/>
                  </a:cubicBezTo>
                  <a:lnTo>
                    <a:pt x="2648" y="9211"/>
                  </a:lnTo>
                  <a:cubicBezTo>
                    <a:pt x="2196" y="7459"/>
                    <a:pt x="2433" y="5536"/>
                    <a:pt x="2998" y="4280"/>
                  </a:cubicBezTo>
                  <a:cubicBezTo>
                    <a:pt x="2117" y="4513"/>
                    <a:pt x="942" y="4218"/>
                    <a:pt x="38" y="3257"/>
                  </a:cubicBezTo>
                  <a:lnTo>
                    <a:pt x="16" y="3226"/>
                  </a:lnTo>
                  <a:cubicBezTo>
                    <a:pt x="4" y="3195"/>
                    <a:pt x="-7" y="3164"/>
                    <a:pt x="4" y="3133"/>
                  </a:cubicBezTo>
                  <a:cubicBezTo>
                    <a:pt x="16" y="3133"/>
                    <a:pt x="27" y="3117"/>
                    <a:pt x="27" y="3102"/>
                  </a:cubicBezTo>
                  <a:cubicBezTo>
                    <a:pt x="49" y="3102"/>
                    <a:pt x="61" y="3102"/>
                    <a:pt x="83" y="3102"/>
                  </a:cubicBezTo>
                  <a:cubicBezTo>
                    <a:pt x="1111" y="3474"/>
                    <a:pt x="1936" y="3582"/>
                    <a:pt x="2919" y="2931"/>
                  </a:cubicBezTo>
                  <a:cubicBezTo>
                    <a:pt x="3484" y="2559"/>
                    <a:pt x="3845" y="2063"/>
                    <a:pt x="4083" y="1489"/>
                  </a:cubicBezTo>
                  <a:cubicBezTo>
                    <a:pt x="4252" y="1055"/>
                    <a:pt x="4354" y="574"/>
                    <a:pt x="4421" y="63"/>
                  </a:cubicBezTo>
                  <a:lnTo>
                    <a:pt x="4433" y="63"/>
                  </a:lnTo>
                  <a:cubicBezTo>
                    <a:pt x="4433" y="47"/>
                    <a:pt x="4433" y="47"/>
                    <a:pt x="4433" y="47"/>
                  </a:cubicBezTo>
                  <a:cubicBezTo>
                    <a:pt x="4433" y="32"/>
                    <a:pt x="4444" y="16"/>
                    <a:pt x="4455" y="16"/>
                  </a:cubicBezTo>
                  <a:cubicBezTo>
                    <a:pt x="4489" y="-15"/>
                    <a:pt x="4534" y="1"/>
                    <a:pt x="4557" y="47"/>
                  </a:cubicBezTo>
                  <a:lnTo>
                    <a:pt x="4557" y="63"/>
                  </a:lnTo>
                  <a:lnTo>
                    <a:pt x="4568" y="94"/>
                  </a:lnTo>
                  <a:cubicBezTo>
                    <a:pt x="4783" y="931"/>
                    <a:pt x="4591" y="2264"/>
                    <a:pt x="4342" y="2916"/>
                  </a:cubicBezTo>
                  <a:cubicBezTo>
                    <a:pt x="4421" y="2900"/>
                    <a:pt x="4501" y="2885"/>
                    <a:pt x="4591" y="2854"/>
                  </a:cubicBezTo>
                  <a:cubicBezTo>
                    <a:pt x="5224" y="2714"/>
                    <a:pt x="6455" y="2916"/>
                    <a:pt x="7088" y="3582"/>
                  </a:cubicBezTo>
                  <a:lnTo>
                    <a:pt x="7099" y="3598"/>
                  </a:lnTo>
                  <a:lnTo>
                    <a:pt x="7121" y="3613"/>
                  </a:lnTo>
                  <a:cubicBezTo>
                    <a:pt x="7144" y="3660"/>
                    <a:pt x="7144" y="3737"/>
                    <a:pt x="7110" y="37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115" name="Freeform 20"/>
            <p:cNvSpPr/>
            <p:nvPr/>
          </p:nvSpPr>
          <p:spPr>
            <a:xfrm>
              <a:off x="0" y="0"/>
              <a:ext cx="829516" cy="56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491" extrusionOk="0">
                  <a:moveTo>
                    <a:pt x="20021" y="16221"/>
                  </a:moveTo>
                  <a:lnTo>
                    <a:pt x="20129" y="16221"/>
                  </a:lnTo>
                  <a:cubicBezTo>
                    <a:pt x="20208" y="16221"/>
                    <a:pt x="20286" y="16206"/>
                    <a:pt x="20286" y="16059"/>
                  </a:cubicBezTo>
                  <a:cubicBezTo>
                    <a:pt x="20286" y="15941"/>
                    <a:pt x="20218" y="15926"/>
                    <a:pt x="20149" y="15926"/>
                  </a:cubicBezTo>
                  <a:lnTo>
                    <a:pt x="20021" y="15926"/>
                  </a:lnTo>
                  <a:lnTo>
                    <a:pt x="20021" y="16221"/>
                  </a:lnTo>
                  <a:close/>
                  <a:moveTo>
                    <a:pt x="19923" y="15793"/>
                  </a:moveTo>
                  <a:lnTo>
                    <a:pt x="20168" y="15793"/>
                  </a:lnTo>
                  <a:cubicBezTo>
                    <a:pt x="20316" y="15793"/>
                    <a:pt x="20384" y="15882"/>
                    <a:pt x="20384" y="16073"/>
                  </a:cubicBezTo>
                  <a:cubicBezTo>
                    <a:pt x="20384" y="16236"/>
                    <a:pt x="20316" y="16310"/>
                    <a:pt x="20227" y="16324"/>
                  </a:cubicBezTo>
                  <a:lnTo>
                    <a:pt x="20404" y="16752"/>
                  </a:lnTo>
                  <a:lnTo>
                    <a:pt x="20296" y="16752"/>
                  </a:lnTo>
                  <a:lnTo>
                    <a:pt x="20129" y="16339"/>
                  </a:lnTo>
                  <a:lnTo>
                    <a:pt x="20021" y="16339"/>
                  </a:lnTo>
                  <a:lnTo>
                    <a:pt x="20021" y="16752"/>
                  </a:lnTo>
                  <a:lnTo>
                    <a:pt x="19923" y="16752"/>
                  </a:lnTo>
                  <a:lnTo>
                    <a:pt x="19923" y="15793"/>
                  </a:lnTo>
                  <a:close/>
                  <a:moveTo>
                    <a:pt x="20139" y="16959"/>
                  </a:moveTo>
                  <a:cubicBezTo>
                    <a:pt x="20384" y="16959"/>
                    <a:pt x="20580" y="16664"/>
                    <a:pt x="20580" y="16265"/>
                  </a:cubicBezTo>
                  <a:cubicBezTo>
                    <a:pt x="20580" y="15882"/>
                    <a:pt x="20384" y="15587"/>
                    <a:pt x="20139" y="15587"/>
                  </a:cubicBezTo>
                  <a:cubicBezTo>
                    <a:pt x="19884" y="15587"/>
                    <a:pt x="19688" y="15882"/>
                    <a:pt x="19688" y="16265"/>
                  </a:cubicBezTo>
                  <a:cubicBezTo>
                    <a:pt x="19688" y="16664"/>
                    <a:pt x="19884" y="16959"/>
                    <a:pt x="20139" y="16959"/>
                  </a:cubicBezTo>
                  <a:close/>
                  <a:moveTo>
                    <a:pt x="20139" y="15469"/>
                  </a:moveTo>
                  <a:cubicBezTo>
                    <a:pt x="20433" y="15469"/>
                    <a:pt x="20678" y="15808"/>
                    <a:pt x="20678" y="16265"/>
                  </a:cubicBezTo>
                  <a:cubicBezTo>
                    <a:pt x="20678" y="16737"/>
                    <a:pt x="20433" y="17077"/>
                    <a:pt x="20139" y="17077"/>
                  </a:cubicBezTo>
                  <a:cubicBezTo>
                    <a:pt x="19845" y="17077"/>
                    <a:pt x="19590" y="16737"/>
                    <a:pt x="19590" y="16265"/>
                  </a:cubicBezTo>
                  <a:cubicBezTo>
                    <a:pt x="19590" y="15808"/>
                    <a:pt x="19845" y="15469"/>
                    <a:pt x="20139" y="15469"/>
                  </a:cubicBezTo>
                  <a:close/>
                  <a:moveTo>
                    <a:pt x="14746" y="19895"/>
                  </a:moveTo>
                  <a:lnTo>
                    <a:pt x="14737" y="19895"/>
                  </a:lnTo>
                  <a:lnTo>
                    <a:pt x="14619" y="20367"/>
                  </a:lnTo>
                  <a:lnTo>
                    <a:pt x="14570" y="20367"/>
                  </a:lnTo>
                  <a:lnTo>
                    <a:pt x="14452" y="19895"/>
                  </a:lnTo>
                  <a:lnTo>
                    <a:pt x="14442" y="19895"/>
                  </a:lnTo>
                  <a:lnTo>
                    <a:pt x="14442" y="20367"/>
                  </a:lnTo>
                  <a:lnTo>
                    <a:pt x="14364" y="20367"/>
                  </a:lnTo>
                  <a:lnTo>
                    <a:pt x="14364" y="19762"/>
                  </a:lnTo>
                  <a:lnTo>
                    <a:pt x="14482" y="19762"/>
                  </a:lnTo>
                  <a:lnTo>
                    <a:pt x="14599" y="20190"/>
                  </a:lnTo>
                  <a:lnTo>
                    <a:pt x="14707" y="19762"/>
                  </a:lnTo>
                  <a:lnTo>
                    <a:pt x="14825" y="19762"/>
                  </a:lnTo>
                  <a:lnTo>
                    <a:pt x="14825" y="20367"/>
                  </a:lnTo>
                  <a:lnTo>
                    <a:pt x="14746" y="20367"/>
                  </a:lnTo>
                  <a:lnTo>
                    <a:pt x="14746" y="19895"/>
                  </a:lnTo>
                  <a:close/>
                  <a:moveTo>
                    <a:pt x="14080" y="19865"/>
                  </a:moveTo>
                  <a:lnTo>
                    <a:pt x="13962" y="19865"/>
                  </a:lnTo>
                  <a:lnTo>
                    <a:pt x="13962" y="19762"/>
                  </a:lnTo>
                  <a:lnTo>
                    <a:pt x="14286" y="19762"/>
                  </a:lnTo>
                  <a:lnTo>
                    <a:pt x="14286" y="19865"/>
                  </a:lnTo>
                  <a:lnTo>
                    <a:pt x="14168" y="19865"/>
                  </a:lnTo>
                  <a:lnTo>
                    <a:pt x="14168" y="20367"/>
                  </a:lnTo>
                  <a:lnTo>
                    <a:pt x="14080" y="20367"/>
                  </a:lnTo>
                  <a:lnTo>
                    <a:pt x="14080" y="19865"/>
                  </a:lnTo>
                  <a:close/>
                  <a:moveTo>
                    <a:pt x="13795" y="20751"/>
                  </a:moveTo>
                  <a:lnTo>
                    <a:pt x="13972" y="20751"/>
                  </a:lnTo>
                  <a:lnTo>
                    <a:pt x="13972" y="21060"/>
                  </a:lnTo>
                  <a:lnTo>
                    <a:pt x="13795" y="21060"/>
                  </a:lnTo>
                  <a:lnTo>
                    <a:pt x="13795" y="20751"/>
                  </a:lnTo>
                  <a:close/>
                  <a:moveTo>
                    <a:pt x="13393" y="19792"/>
                  </a:moveTo>
                  <a:lnTo>
                    <a:pt x="13540" y="20751"/>
                  </a:lnTo>
                  <a:lnTo>
                    <a:pt x="13678" y="19792"/>
                  </a:lnTo>
                  <a:lnTo>
                    <a:pt x="13854" y="19792"/>
                  </a:lnTo>
                  <a:lnTo>
                    <a:pt x="13619" y="21105"/>
                  </a:lnTo>
                  <a:cubicBezTo>
                    <a:pt x="13560" y="21459"/>
                    <a:pt x="13501" y="21503"/>
                    <a:pt x="13325" y="21488"/>
                  </a:cubicBezTo>
                  <a:cubicBezTo>
                    <a:pt x="13305" y="21488"/>
                    <a:pt x="13286" y="21488"/>
                    <a:pt x="13266" y="21488"/>
                  </a:cubicBezTo>
                  <a:lnTo>
                    <a:pt x="13266" y="21282"/>
                  </a:lnTo>
                  <a:cubicBezTo>
                    <a:pt x="13286" y="21282"/>
                    <a:pt x="13295" y="21296"/>
                    <a:pt x="13315" y="21296"/>
                  </a:cubicBezTo>
                  <a:cubicBezTo>
                    <a:pt x="13374" y="21296"/>
                    <a:pt x="13413" y="21282"/>
                    <a:pt x="13433" y="21193"/>
                  </a:cubicBezTo>
                  <a:lnTo>
                    <a:pt x="13452" y="21090"/>
                  </a:lnTo>
                  <a:lnTo>
                    <a:pt x="13217" y="19792"/>
                  </a:lnTo>
                  <a:lnTo>
                    <a:pt x="13393" y="19792"/>
                  </a:lnTo>
                  <a:close/>
                  <a:moveTo>
                    <a:pt x="12776" y="19792"/>
                  </a:moveTo>
                  <a:lnTo>
                    <a:pt x="12952" y="19792"/>
                  </a:lnTo>
                  <a:lnTo>
                    <a:pt x="12952" y="19998"/>
                  </a:lnTo>
                  <a:cubicBezTo>
                    <a:pt x="12991" y="19851"/>
                    <a:pt x="13050" y="19762"/>
                    <a:pt x="13148" y="19762"/>
                  </a:cubicBezTo>
                  <a:cubicBezTo>
                    <a:pt x="13168" y="19762"/>
                    <a:pt x="13178" y="19777"/>
                    <a:pt x="13187" y="19777"/>
                  </a:cubicBezTo>
                  <a:lnTo>
                    <a:pt x="13187" y="20028"/>
                  </a:lnTo>
                  <a:cubicBezTo>
                    <a:pt x="13178" y="20028"/>
                    <a:pt x="13148" y="20013"/>
                    <a:pt x="13119" y="20013"/>
                  </a:cubicBezTo>
                  <a:cubicBezTo>
                    <a:pt x="13040" y="20013"/>
                    <a:pt x="12952" y="20072"/>
                    <a:pt x="12952" y="20308"/>
                  </a:cubicBezTo>
                  <a:lnTo>
                    <a:pt x="12952" y="21060"/>
                  </a:lnTo>
                  <a:lnTo>
                    <a:pt x="12776" y="21060"/>
                  </a:lnTo>
                  <a:lnTo>
                    <a:pt x="12776" y="19792"/>
                  </a:lnTo>
                  <a:close/>
                  <a:moveTo>
                    <a:pt x="12511" y="20293"/>
                  </a:moveTo>
                  <a:lnTo>
                    <a:pt x="12511" y="20219"/>
                  </a:lnTo>
                  <a:cubicBezTo>
                    <a:pt x="12511" y="20057"/>
                    <a:pt x="12472" y="19939"/>
                    <a:pt x="12383" y="19939"/>
                  </a:cubicBezTo>
                  <a:cubicBezTo>
                    <a:pt x="12276" y="19939"/>
                    <a:pt x="12236" y="20101"/>
                    <a:pt x="12236" y="20264"/>
                  </a:cubicBezTo>
                  <a:lnTo>
                    <a:pt x="12236" y="20293"/>
                  </a:lnTo>
                  <a:lnTo>
                    <a:pt x="12511" y="20293"/>
                  </a:lnTo>
                  <a:close/>
                  <a:moveTo>
                    <a:pt x="12236" y="20470"/>
                  </a:moveTo>
                  <a:lnTo>
                    <a:pt x="12236" y="20529"/>
                  </a:lnTo>
                  <a:cubicBezTo>
                    <a:pt x="12236" y="20706"/>
                    <a:pt x="12256" y="20928"/>
                    <a:pt x="12383" y="20928"/>
                  </a:cubicBezTo>
                  <a:cubicBezTo>
                    <a:pt x="12501" y="20928"/>
                    <a:pt x="12511" y="20721"/>
                    <a:pt x="12511" y="20633"/>
                  </a:cubicBezTo>
                  <a:lnTo>
                    <a:pt x="12678" y="20633"/>
                  </a:lnTo>
                  <a:cubicBezTo>
                    <a:pt x="12678" y="20913"/>
                    <a:pt x="12560" y="21090"/>
                    <a:pt x="12374" y="21090"/>
                  </a:cubicBezTo>
                  <a:cubicBezTo>
                    <a:pt x="12236" y="21090"/>
                    <a:pt x="12070" y="21031"/>
                    <a:pt x="12070" y="20455"/>
                  </a:cubicBezTo>
                  <a:cubicBezTo>
                    <a:pt x="12070" y="20116"/>
                    <a:pt x="12119" y="19762"/>
                    <a:pt x="12383" y="19762"/>
                  </a:cubicBezTo>
                  <a:cubicBezTo>
                    <a:pt x="12619" y="19762"/>
                    <a:pt x="12678" y="19983"/>
                    <a:pt x="12678" y="20323"/>
                  </a:cubicBezTo>
                  <a:lnTo>
                    <a:pt x="12678" y="20470"/>
                  </a:lnTo>
                  <a:lnTo>
                    <a:pt x="12236" y="20470"/>
                  </a:lnTo>
                  <a:close/>
                  <a:moveTo>
                    <a:pt x="11403" y="19792"/>
                  </a:moveTo>
                  <a:lnTo>
                    <a:pt x="11589" y="19792"/>
                  </a:lnTo>
                  <a:lnTo>
                    <a:pt x="11736" y="20795"/>
                  </a:lnTo>
                  <a:lnTo>
                    <a:pt x="11864" y="19792"/>
                  </a:lnTo>
                  <a:lnTo>
                    <a:pt x="12050" y="19792"/>
                  </a:lnTo>
                  <a:lnTo>
                    <a:pt x="11825" y="21060"/>
                  </a:lnTo>
                  <a:lnTo>
                    <a:pt x="11629" y="21060"/>
                  </a:lnTo>
                  <a:lnTo>
                    <a:pt x="11403" y="19792"/>
                  </a:lnTo>
                  <a:close/>
                  <a:moveTo>
                    <a:pt x="11079" y="20913"/>
                  </a:moveTo>
                  <a:cubicBezTo>
                    <a:pt x="11207" y="20913"/>
                    <a:pt x="11227" y="20751"/>
                    <a:pt x="11227" y="20426"/>
                  </a:cubicBezTo>
                  <a:cubicBezTo>
                    <a:pt x="11227" y="20146"/>
                    <a:pt x="11207" y="19954"/>
                    <a:pt x="11079" y="19954"/>
                  </a:cubicBezTo>
                  <a:cubicBezTo>
                    <a:pt x="10962" y="19954"/>
                    <a:pt x="10942" y="20146"/>
                    <a:pt x="10942" y="20426"/>
                  </a:cubicBezTo>
                  <a:cubicBezTo>
                    <a:pt x="10942" y="20751"/>
                    <a:pt x="10962" y="20913"/>
                    <a:pt x="11079" y="20913"/>
                  </a:cubicBezTo>
                  <a:close/>
                  <a:moveTo>
                    <a:pt x="11079" y="19762"/>
                  </a:moveTo>
                  <a:cubicBezTo>
                    <a:pt x="11325" y="19762"/>
                    <a:pt x="11403" y="20042"/>
                    <a:pt x="11403" y="20426"/>
                  </a:cubicBezTo>
                  <a:cubicBezTo>
                    <a:pt x="11403" y="20824"/>
                    <a:pt x="11315" y="21090"/>
                    <a:pt x="11079" y="21090"/>
                  </a:cubicBezTo>
                  <a:cubicBezTo>
                    <a:pt x="10854" y="21090"/>
                    <a:pt x="10775" y="20824"/>
                    <a:pt x="10775" y="20426"/>
                  </a:cubicBezTo>
                  <a:cubicBezTo>
                    <a:pt x="10775" y="20042"/>
                    <a:pt x="10844" y="19762"/>
                    <a:pt x="11079" y="19762"/>
                  </a:cubicBezTo>
                  <a:close/>
                  <a:moveTo>
                    <a:pt x="10707" y="20603"/>
                  </a:moveTo>
                  <a:cubicBezTo>
                    <a:pt x="10687" y="20898"/>
                    <a:pt x="10619" y="21090"/>
                    <a:pt x="10413" y="21090"/>
                  </a:cubicBezTo>
                  <a:cubicBezTo>
                    <a:pt x="10168" y="21090"/>
                    <a:pt x="10099" y="20824"/>
                    <a:pt x="10099" y="20426"/>
                  </a:cubicBezTo>
                  <a:cubicBezTo>
                    <a:pt x="10099" y="20042"/>
                    <a:pt x="10168" y="19762"/>
                    <a:pt x="10413" y="19762"/>
                  </a:cubicBezTo>
                  <a:cubicBezTo>
                    <a:pt x="10668" y="19762"/>
                    <a:pt x="10707" y="20057"/>
                    <a:pt x="10707" y="20219"/>
                  </a:cubicBezTo>
                  <a:lnTo>
                    <a:pt x="10540" y="20219"/>
                  </a:lnTo>
                  <a:cubicBezTo>
                    <a:pt x="10540" y="20101"/>
                    <a:pt x="10511" y="19954"/>
                    <a:pt x="10413" y="19954"/>
                  </a:cubicBezTo>
                  <a:cubicBezTo>
                    <a:pt x="10295" y="19954"/>
                    <a:pt x="10275" y="20146"/>
                    <a:pt x="10275" y="20426"/>
                  </a:cubicBezTo>
                  <a:cubicBezTo>
                    <a:pt x="10275" y="20706"/>
                    <a:pt x="10295" y="20913"/>
                    <a:pt x="10413" y="20913"/>
                  </a:cubicBezTo>
                  <a:cubicBezTo>
                    <a:pt x="10511" y="20913"/>
                    <a:pt x="10540" y="20795"/>
                    <a:pt x="10540" y="20603"/>
                  </a:cubicBezTo>
                  <a:lnTo>
                    <a:pt x="10707" y="20603"/>
                  </a:lnTo>
                  <a:close/>
                  <a:moveTo>
                    <a:pt x="9873" y="20160"/>
                  </a:moveTo>
                  <a:lnTo>
                    <a:pt x="9873" y="20131"/>
                  </a:lnTo>
                  <a:cubicBezTo>
                    <a:pt x="9873" y="20028"/>
                    <a:pt x="9844" y="19939"/>
                    <a:pt x="9756" y="19939"/>
                  </a:cubicBezTo>
                  <a:cubicBezTo>
                    <a:pt x="9687" y="19939"/>
                    <a:pt x="9638" y="19983"/>
                    <a:pt x="9638" y="20101"/>
                  </a:cubicBezTo>
                  <a:cubicBezTo>
                    <a:pt x="9638" y="20205"/>
                    <a:pt x="9668" y="20249"/>
                    <a:pt x="9756" y="20293"/>
                  </a:cubicBezTo>
                  <a:lnTo>
                    <a:pt x="9864" y="20352"/>
                  </a:lnTo>
                  <a:cubicBezTo>
                    <a:pt x="9991" y="20411"/>
                    <a:pt x="10050" y="20514"/>
                    <a:pt x="10050" y="20706"/>
                  </a:cubicBezTo>
                  <a:cubicBezTo>
                    <a:pt x="10050" y="20987"/>
                    <a:pt x="9913" y="21090"/>
                    <a:pt x="9746" y="21090"/>
                  </a:cubicBezTo>
                  <a:cubicBezTo>
                    <a:pt x="9530" y="21090"/>
                    <a:pt x="9471" y="20942"/>
                    <a:pt x="9471" y="20706"/>
                  </a:cubicBezTo>
                  <a:lnTo>
                    <a:pt x="9471" y="20662"/>
                  </a:lnTo>
                  <a:lnTo>
                    <a:pt x="9619" y="20662"/>
                  </a:lnTo>
                  <a:lnTo>
                    <a:pt x="9619" y="20692"/>
                  </a:lnTo>
                  <a:cubicBezTo>
                    <a:pt x="9619" y="20839"/>
                    <a:pt x="9658" y="20928"/>
                    <a:pt x="9756" y="20928"/>
                  </a:cubicBezTo>
                  <a:cubicBezTo>
                    <a:pt x="9844" y="20928"/>
                    <a:pt x="9893" y="20854"/>
                    <a:pt x="9893" y="20736"/>
                  </a:cubicBezTo>
                  <a:cubicBezTo>
                    <a:pt x="9893" y="20647"/>
                    <a:pt x="9854" y="20573"/>
                    <a:pt x="9795" y="20544"/>
                  </a:cubicBezTo>
                  <a:lnTo>
                    <a:pt x="9658" y="20470"/>
                  </a:lnTo>
                  <a:cubicBezTo>
                    <a:pt x="9530" y="20411"/>
                    <a:pt x="9481" y="20308"/>
                    <a:pt x="9481" y="20116"/>
                  </a:cubicBezTo>
                  <a:cubicBezTo>
                    <a:pt x="9481" y="19880"/>
                    <a:pt x="9589" y="19762"/>
                    <a:pt x="9766" y="19762"/>
                  </a:cubicBezTo>
                  <a:cubicBezTo>
                    <a:pt x="9981" y="19762"/>
                    <a:pt x="10030" y="19954"/>
                    <a:pt x="10030" y="20116"/>
                  </a:cubicBezTo>
                  <a:lnTo>
                    <a:pt x="10030" y="20160"/>
                  </a:lnTo>
                  <a:lnTo>
                    <a:pt x="9873" y="20160"/>
                  </a:lnTo>
                  <a:close/>
                  <a:moveTo>
                    <a:pt x="9197" y="19792"/>
                  </a:moveTo>
                  <a:lnTo>
                    <a:pt x="9373" y="19792"/>
                  </a:lnTo>
                  <a:lnTo>
                    <a:pt x="9373" y="21060"/>
                  </a:lnTo>
                  <a:lnTo>
                    <a:pt x="9197" y="21060"/>
                  </a:lnTo>
                  <a:lnTo>
                    <a:pt x="9197" y="19792"/>
                  </a:lnTo>
                  <a:close/>
                  <a:moveTo>
                    <a:pt x="9197" y="19364"/>
                  </a:moveTo>
                  <a:lnTo>
                    <a:pt x="9373" y="19364"/>
                  </a:lnTo>
                  <a:lnTo>
                    <a:pt x="9373" y="19614"/>
                  </a:lnTo>
                  <a:lnTo>
                    <a:pt x="9197" y="19614"/>
                  </a:lnTo>
                  <a:lnTo>
                    <a:pt x="9197" y="19364"/>
                  </a:lnTo>
                  <a:close/>
                  <a:moveTo>
                    <a:pt x="8560" y="20854"/>
                  </a:moveTo>
                  <a:lnTo>
                    <a:pt x="8707" y="20854"/>
                  </a:lnTo>
                  <a:cubicBezTo>
                    <a:pt x="8854" y="20854"/>
                    <a:pt x="8913" y="20721"/>
                    <a:pt x="8913" y="20219"/>
                  </a:cubicBezTo>
                  <a:cubicBezTo>
                    <a:pt x="8913" y="19747"/>
                    <a:pt x="8864" y="19585"/>
                    <a:pt x="8707" y="19585"/>
                  </a:cubicBezTo>
                  <a:lnTo>
                    <a:pt x="8560" y="19585"/>
                  </a:lnTo>
                  <a:lnTo>
                    <a:pt x="8560" y="20854"/>
                  </a:lnTo>
                  <a:close/>
                  <a:moveTo>
                    <a:pt x="8383" y="19378"/>
                  </a:moveTo>
                  <a:lnTo>
                    <a:pt x="8697" y="19378"/>
                  </a:lnTo>
                  <a:cubicBezTo>
                    <a:pt x="9050" y="19378"/>
                    <a:pt x="9099" y="19733"/>
                    <a:pt x="9099" y="20219"/>
                  </a:cubicBezTo>
                  <a:cubicBezTo>
                    <a:pt x="9099" y="20721"/>
                    <a:pt x="9050" y="21060"/>
                    <a:pt x="8697" y="21060"/>
                  </a:cubicBezTo>
                  <a:lnTo>
                    <a:pt x="8383" y="21060"/>
                  </a:lnTo>
                  <a:lnTo>
                    <a:pt x="8383" y="19378"/>
                  </a:lnTo>
                  <a:close/>
                  <a:moveTo>
                    <a:pt x="7687" y="19378"/>
                  </a:moveTo>
                  <a:lnTo>
                    <a:pt x="7854" y="19378"/>
                  </a:lnTo>
                  <a:lnTo>
                    <a:pt x="7854" y="21060"/>
                  </a:lnTo>
                  <a:lnTo>
                    <a:pt x="7687" y="21060"/>
                  </a:lnTo>
                  <a:lnTo>
                    <a:pt x="7687" y="19378"/>
                  </a:lnTo>
                  <a:close/>
                  <a:moveTo>
                    <a:pt x="7363" y="20396"/>
                  </a:moveTo>
                  <a:cubicBezTo>
                    <a:pt x="7314" y="20441"/>
                    <a:pt x="7226" y="20470"/>
                    <a:pt x="7177" y="20514"/>
                  </a:cubicBezTo>
                  <a:cubicBezTo>
                    <a:pt x="7128" y="20544"/>
                    <a:pt x="7108" y="20618"/>
                    <a:pt x="7108" y="20721"/>
                  </a:cubicBezTo>
                  <a:cubicBezTo>
                    <a:pt x="7108" y="20824"/>
                    <a:pt x="7138" y="20913"/>
                    <a:pt x="7207" y="20913"/>
                  </a:cubicBezTo>
                  <a:cubicBezTo>
                    <a:pt x="7314" y="20913"/>
                    <a:pt x="7363" y="20795"/>
                    <a:pt x="7363" y="20603"/>
                  </a:cubicBezTo>
                  <a:lnTo>
                    <a:pt x="7363" y="20396"/>
                  </a:lnTo>
                  <a:close/>
                  <a:moveTo>
                    <a:pt x="7520" y="20795"/>
                  </a:moveTo>
                  <a:cubicBezTo>
                    <a:pt x="7520" y="20854"/>
                    <a:pt x="7540" y="20883"/>
                    <a:pt x="7560" y="20883"/>
                  </a:cubicBezTo>
                  <a:cubicBezTo>
                    <a:pt x="7579" y="20883"/>
                    <a:pt x="7589" y="20883"/>
                    <a:pt x="7589" y="20883"/>
                  </a:cubicBezTo>
                  <a:lnTo>
                    <a:pt x="7589" y="21046"/>
                  </a:lnTo>
                  <a:cubicBezTo>
                    <a:pt x="7569" y="21060"/>
                    <a:pt x="7540" y="21075"/>
                    <a:pt x="7510" y="21075"/>
                  </a:cubicBezTo>
                  <a:cubicBezTo>
                    <a:pt x="7432" y="21075"/>
                    <a:pt x="7373" y="21031"/>
                    <a:pt x="7363" y="20913"/>
                  </a:cubicBezTo>
                  <a:cubicBezTo>
                    <a:pt x="7314" y="21031"/>
                    <a:pt x="7256" y="21090"/>
                    <a:pt x="7158" y="21090"/>
                  </a:cubicBezTo>
                  <a:cubicBezTo>
                    <a:pt x="7020" y="21090"/>
                    <a:pt x="6932" y="20987"/>
                    <a:pt x="6932" y="20736"/>
                  </a:cubicBezTo>
                  <a:cubicBezTo>
                    <a:pt x="6932" y="20455"/>
                    <a:pt x="7020" y="20396"/>
                    <a:pt x="7128" y="20337"/>
                  </a:cubicBezTo>
                  <a:lnTo>
                    <a:pt x="7265" y="20293"/>
                  </a:lnTo>
                  <a:cubicBezTo>
                    <a:pt x="7324" y="20264"/>
                    <a:pt x="7363" y="20234"/>
                    <a:pt x="7363" y="20131"/>
                  </a:cubicBezTo>
                  <a:cubicBezTo>
                    <a:pt x="7363" y="20013"/>
                    <a:pt x="7334" y="19939"/>
                    <a:pt x="7246" y="19939"/>
                  </a:cubicBezTo>
                  <a:cubicBezTo>
                    <a:pt x="7128" y="19939"/>
                    <a:pt x="7118" y="20057"/>
                    <a:pt x="7118" y="20175"/>
                  </a:cubicBezTo>
                  <a:lnTo>
                    <a:pt x="6961" y="20175"/>
                  </a:lnTo>
                  <a:cubicBezTo>
                    <a:pt x="6961" y="19910"/>
                    <a:pt x="7030" y="19762"/>
                    <a:pt x="7256" y="19762"/>
                  </a:cubicBezTo>
                  <a:cubicBezTo>
                    <a:pt x="7403" y="19762"/>
                    <a:pt x="7520" y="19851"/>
                    <a:pt x="7520" y="20072"/>
                  </a:cubicBezTo>
                  <a:lnTo>
                    <a:pt x="7520" y="20795"/>
                  </a:lnTo>
                  <a:close/>
                  <a:moveTo>
                    <a:pt x="6893" y="20603"/>
                  </a:moveTo>
                  <a:cubicBezTo>
                    <a:pt x="6883" y="20898"/>
                    <a:pt x="6814" y="21090"/>
                    <a:pt x="6608" y="21090"/>
                  </a:cubicBezTo>
                  <a:cubicBezTo>
                    <a:pt x="6363" y="21090"/>
                    <a:pt x="6295" y="20824"/>
                    <a:pt x="6295" y="20426"/>
                  </a:cubicBezTo>
                  <a:cubicBezTo>
                    <a:pt x="6295" y="20042"/>
                    <a:pt x="6363" y="19762"/>
                    <a:pt x="6608" y="19762"/>
                  </a:cubicBezTo>
                  <a:cubicBezTo>
                    <a:pt x="6854" y="19762"/>
                    <a:pt x="6893" y="20057"/>
                    <a:pt x="6893" y="20219"/>
                  </a:cubicBezTo>
                  <a:lnTo>
                    <a:pt x="6726" y="20219"/>
                  </a:lnTo>
                  <a:cubicBezTo>
                    <a:pt x="6726" y="20101"/>
                    <a:pt x="6706" y="19954"/>
                    <a:pt x="6608" y="19954"/>
                  </a:cubicBezTo>
                  <a:cubicBezTo>
                    <a:pt x="6481" y="19954"/>
                    <a:pt x="6461" y="20146"/>
                    <a:pt x="6461" y="20426"/>
                  </a:cubicBezTo>
                  <a:cubicBezTo>
                    <a:pt x="6461" y="20706"/>
                    <a:pt x="6481" y="20913"/>
                    <a:pt x="6608" y="20913"/>
                  </a:cubicBezTo>
                  <a:cubicBezTo>
                    <a:pt x="6697" y="20913"/>
                    <a:pt x="6736" y="20795"/>
                    <a:pt x="6736" y="20603"/>
                  </a:cubicBezTo>
                  <a:lnTo>
                    <a:pt x="6893" y="20603"/>
                  </a:lnTo>
                  <a:close/>
                  <a:moveTo>
                    <a:pt x="6010" y="19792"/>
                  </a:moveTo>
                  <a:lnTo>
                    <a:pt x="6177" y="19792"/>
                  </a:lnTo>
                  <a:lnTo>
                    <a:pt x="6177" y="21060"/>
                  </a:lnTo>
                  <a:lnTo>
                    <a:pt x="6010" y="21060"/>
                  </a:lnTo>
                  <a:lnTo>
                    <a:pt x="6010" y="19792"/>
                  </a:lnTo>
                  <a:close/>
                  <a:moveTo>
                    <a:pt x="6010" y="19364"/>
                  </a:moveTo>
                  <a:lnTo>
                    <a:pt x="6177" y="19364"/>
                  </a:lnTo>
                  <a:lnTo>
                    <a:pt x="6177" y="19614"/>
                  </a:lnTo>
                  <a:lnTo>
                    <a:pt x="6010" y="19614"/>
                  </a:lnTo>
                  <a:lnTo>
                    <a:pt x="6010" y="19364"/>
                  </a:lnTo>
                  <a:close/>
                  <a:moveTo>
                    <a:pt x="5500" y="19792"/>
                  </a:moveTo>
                  <a:lnTo>
                    <a:pt x="5618" y="19792"/>
                  </a:lnTo>
                  <a:lnTo>
                    <a:pt x="5618" y="19437"/>
                  </a:lnTo>
                  <a:lnTo>
                    <a:pt x="5785" y="19437"/>
                  </a:lnTo>
                  <a:lnTo>
                    <a:pt x="5785" y="19792"/>
                  </a:lnTo>
                  <a:lnTo>
                    <a:pt x="5922" y="19792"/>
                  </a:lnTo>
                  <a:lnTo>
                    <a:pt x="5922" y="19983"/>
                  </a:lnTo>
                  <a:lnTo>
                    <a:pt x="5785" y="19983"/>
                  </a:lnTo>
                  <a:lnTo>
                    <a:pt x="5785" y="20736"/>
                  </a:lnTo>
                  <a:cubicBezTo>
                    <a:pt x="5785" y="20839"/>
                    <a:pt x="5804" y="20869"/>
                    <a:pt x="5863" y="20869"/>
                  </a:cubicBezTo>
                  <a:cubicBezTo>
                    <a:pt x="5893" y="20869"/>
                    <a:pt x="5912" y="20869"/>
                    <a:pt x="5922" y="20869"/>
                  </a:cubicBezTo>
                  <a:lnTo>
                    <a:pt x="5922" y="21060"/>
                  </a:lnTo>
                  <a:cubicBezTo>
                    <a:pt x="5893" y="21075"/>
                    <a:pt x="5844" y="21075"/>
                    <a:pt x="5795" y="21075"/>
                  </a:cubicBezTo>
                  <a:cubicBezTo>
                    <a:pt x="5677" y="21075"/>
                    <a:pt x="5618" y="21031"/>
                    <a:pt x="5618" y="20765"/>
                  </a:cubicBezTo>
                  <a:lnTo>
                    <a:pt x="5618" y="19983"/>
                  </a:lnTo>
                  <a:lnTo>
                    <a:pt x="5500" y="19983"/>
                  </a:lnTo>
                  <a:lnTo>
                    <a:pt x="5500" y="19792"/>
                  </a:lnTo>
                  <a:close/>
                  <a:moveTo>
                    <a:pt x="5304" y="20160"/>
                  </a:moveTo>
                  <a:lnTo>
                    <a:pt x="5304" y="20131"/>
                  </a:lnTo>
                  <a:cubicBezTo>
                    <a:pt x="5304" y="20028"/>
                    <a:pt x="5275" y="19939"/>
                    <a:pt x="5187" y="19939"/>
                  </a:cubicBezTo>
                  <a:cubicBezTo>
                    <a:pt x="5128" y="19939"/>
                    <a:pt x="5069" y="19983"/>
                    <a:pt x="5069" y="20101"/>
                  </a:cubicBezTo>
                  <a:cubicBezTo>
                    <a:pt x="5069" y="20205"/>
                    <a:pt x="5099" y="20249"/>
                    <a:pt x="5187" y="20293"/>
                  </a:cubicBezTo>
                  <a:lnTo>
                    <a:pt x="5295" y="20352"/>
                  </a:lnTo>
                  <a:cubicBezTo>
                    <a:pt x="5422" y="20411"/>
                    <a:pt x="5481" y="20514"/>
                    <a:pt x="5481" y="20706"/>
                  </a:cubicBezTo>
                  <a:cubicBezTo>
                    <a:pt x="5481" y="20987"/>
                    <a:pt x="5353" y="21090"/>
                    <a:pt x="5177" y="21090"/>
                  </a:cubicBezTo>
                  <a:cubicBezTo>
                    <a:pt x="4971" y="21090"/>
                    <a:pt x="4902" y="20942"/>
                    <a:pt x="4902" y="20706"/>
                  </a:cubicBezTo>
                  <a:lnTo>
                    <a:pt x="4902" y="20662"/>
                  </a:lnTo>
                  <a:lnTo>
                    <a:pt x="5049" y="20662"/>
                  </a:lnTo>
                  <a:lnTo>
                    <a:pt x="5049" y="20692"/>
                  </a:lnTo>
                  <a:cubicBezTo>
                    <a:pt x="5049" y="20839"/>
                    <a:pt x="5089" y="20928"/>
                    <a:pt x="5187" y="20928"/>
                  </a:cubicBezTo>
                  <a:cubicBezTo>
                    <a:pt x="5275" y="20928"/>
                    <a:pt x="5324" y="20854"/>
                    <a:pt x="5324" y="20736"/>
                  </a:cubicBezTo>
                  <a:cubicBezTo>
                    <a:pt x="5324" y="20647"/>
                    <a:pt x="5285" y="20573"/>
                    <a:pt x="5226" y="20544"/>
                  </a:cubicBezTo>
                  <a:lnTo>
                    <a:pt x="5089" y="20470"/>
                  </a:lnTo>
                  <a:cubicBezTo>
                    <a:pt x="4961" y="20411"/>
                    <a:pt x="4912" y="20308"/>
                    <a:pt x="4912" y="20116"/>
                  </a:cubicBezTo>
                  <a:cubicBezTo>
                    <a:pt x="4912" y="19880"/>
                    <a:pt x="5030" y="19762"/>
                    <a:pt x="5197" y="19762"/>
                  </a:cubicBezTo>
                  <a:cubicBezTo>
                    <a:pt x="5412" y="19762"/>
                    <a:pt x="5461" y="19954"/>
                    <a:pt x="5461" y="20116"/>
                  </a:cubicBezTo>
                  <a:lnTo>
                    <a:pt x="5461" y="20160"/>
                  </a:lnTo>
                  <a:lnTo>
                    <a:pt x="5304" y="20160"/>
                  </a:lnTo>
                  <a:close/>
                  <a:moveTo>
                    <a:pt x="4618" y="19792"/>
                  </a:moveTo>
                  <a:lnTo>
                    <a:pt x="4785" y="19792"/>
                  </a:lnTo>
                  <a:lnTo>
                    <a:pt x="4785" y="21060"/>
                  </a:lnTo>
                  <a:lnTo>
                    <a:pt x="4618" y="21060"/>
                  </a:lnTo>
                  <a:lnTo>
                    <a:pt x="4618" y="19792"/>
                  </a:lnTo>
                  <a:close/>
                  <a:moveTo>
                    <a:pt x="4618" y="19364"/>
                  </a:moveTo>
                  <a:lnTo>
                    <a:pt x="4785" y="19364"/>
                  </a:lnTo>
                  <a:lnTo>
                    <a:pt x="4785" y="19614"/>
                  </a:lnTo>
                  <a:lnTo>
                    <a:pt x="4618" y="19614"/>
                  </a:lnTo>
                  <a:lnTo>
                    <a:pt x="4618" y="19364"/>
                  </a:lnTo>
                  <a:close/>
                  <a:moveTo>
                    <a:pt x="4118" y="19792"/>
                  </a:moveTo>
                  <a:lnTo>
                    <a:pt x="4236" y="19792"/>
                  </a:lnTo>
                  <a:lnTo>
                    <a:pt x="4236" y="19437"/>
                  </a:lnTo>
                  <a:lnTo>
                    <a:pt x="4402" y="19437"/>
                  </a:lnTo>
                  <a:lnTo>
                    <a:pt x="4402" y="19792"/>
                  </a:lnTo>
                  <a:lnTo>
                    <a:pt x="4540" y="19792"/>
                  </a:lnTo>
                  <a:lnTo>
                    <a:pt x="4540" y="19983"/>
                  </a:lnTo>
                  <a:lnTo>
                    <a:pt x="4402" y="19983"/>
                  </a:lnTo>
                  <a:lnTo>
                    <a:pt x="4402" y="20736"/>
                  </a:lnTo>
                  <a:cubicBezTo>
                    <a:pt x="4402" y="20839"/>
                    <a:pt x="4422" y="20869"/>
                    <a:pt x="4481" y="20869"/>
                  </a:cubicBezTo>
                  <a:cubicBezTo>
                    <a:pt x="4500" y="20869"/>
                    <a:pt x="4520" y="20869"/>
                    <a:pt x="4540" y="20869"/>
                  </a:cubicBezTo>
                  <a:lnTo>
                    <a:pt x="4540" y="21060"/>
                  </a:lnTo>
                  <a:cubicBezTo>
                    <a:pt x="4500" y="21075"/>
                    <a:pt x="4451" y="21075"/>
                    <a:pt x="4402" y="21075"/>
                  </a:cubicBezTo>
                  <a:cubicBezTo>
                    <a:pt x="4285" y="21075"/>
                    <a:pt x="4236" y="21031"/>
                    <a:pt x="4236" y="20765"/>
                  </a:cubicBezTo>
                  <a:lnTo>
                    <a:pt x="4236" y="19983"/>
                  </a:lnTo>
                  <a:lnTo>
                    <a:pt x="4118" y="19983"/>
                  </a:lnTo>
                  <a:lnTo>
                    <a:pt x="4118" y="19792"/>
                  </a:lnTo>
                  <a:close/>
                  <a:moveTo>
                    <a:pt x="3873" y="20396"/>
                  </a:moveTo>
                  <a:cubicBezTo>
                    <a:pt x="3824" y="20441"/>
                    <a:pt x="3736" y="20470"/>
                    <a:pt x="3687" y="20514"/>
                  </a:cubicBezTo>
                  <a:cubicBezTo>
                    <a:pt x="3638" y="20544"/>
                    <a:pt x="3618" y="20618"/>
                    <a:pt x="3618" y="20721"/>
                  </a:cubicBezTo>
                  <a:cubicBezTo>
                    <a:pt x="3618" y="20824"/>
                    <a:pt x="3647" y="20913"/>
                    <a:pt x="3716" y="20913"/>
                  </a:cubicBezTo>
                  <a:cubicBezTo>
                    <a:pt x="3824" y="20913"/>
                    <a:pt x="3873" y="20795"/>
                    <a:pt x="3873" y="20603"/>
                  </a:cubicBezTo>
                  <a:lnTo>
                    <a:pt x="3873" y="20396"/>
                  </a:lnTo>
                  <a:close/>
                  <a:moveTo>
                    <a:pt x="4030" y="20795"/>
                  </a:moveTo>
                  <a:cubicBezTo>
                    <a:pt x="4030" y="20854"/>
                    <a:pt x="4049" y="20883"/>
                    <a:pt x="4079" y="20883"/>
                  </a:cubicBezTo>
                  <a:cubicBezTo>
                    <a:pt x="4089" y="20883"/>
                    <a:pt x="4098" y="20883"/>
                    <a:pt x="4098" y="20883"/>
                  </a:cubicBezTo>
                  <a:lnTo>
                    <a:pt x="4098" y="21046"/>
                  </a:lnTo>
                  <a:cubicBezTo>
                    <a:pt x="4079" y="21060"/>
                    <a:pt x="4049" y="21075"/>
                    <a:pt x="4020" y="21075"/>
                  </a:cubicBezTo>
                  <a:cubicBezTo>
                    <a:pt x="3942" y="21075"/>
                    <a:pt x="3883" y="21031"/>
                    <a:pt x="3873" y="20913"/>
                  </a:cubicBezTo>
                  <a:cubicBezTo>
                    <a:pt x="3824" y="21031"/>
                    <a:pt x="3765" y="21090"/>
                    <a:pt x="3667" y="21090"/>
                  </a:cubicBezTo>
                  <a:cubicBezTo>
                    <a:pt x="3530" y="21090"/>
                    <a:pt x="3441" y="20987"/>
                    <a:pt x="3441" y="20736"/>
                  </a:cubicBezTo>
                  <a:cubicBezTo>
                    <a:pt x="3441" y="20455"/>
                    <a:pt x="3530" y="20396"/>
                    <a:pt x="3638" y="20337"/>
                  </a:cubicBezTo>
                  <a:lnTo>
                    <a:pt x="3775" y="20293"/>
                  </a:lnTo>
                  <a:cubicBezTo>
                    <a:pt x="3834" y="20264"/>
                    <a:pt x="3873" y="20234"/>
                    <a:pt x="3873" y="20131"/>
                  </a:cubicBezTo>
                  <a:cubicBezTo>
                    <a:pt x="3873" y="20013"/>
                    <a:pt x="3843" y="19939"/>
                    <a:pt x="3755" y="19939"/>
                  </a:cubicBezTo>
                  <a:cubicBezTo>
                    <a:pt x="3647" y="19939"/>
                    <a:pt x="3628" y="20057"/>
                    <a:pt x="3628" y="20175"/>
                  </a:cubicBezTo>
                  <a:lnTo>
                    <a:pt x="3471" y="20175"/>
                  </a:lnTo>
                  <a:cubicBezTo>
                    <a:pt x="3471" y="19910"/>
                    <a:pt x="3540" y="19762"/>
                    <a:pt x="3765" y="19762"/>
                  </a:cubicBezTo>
                  <a:cubicBezTo>
                    <a:pt x="3912" y="19762"/>
                    <a:pt x="4030" y="19851"/>
                    <a:pt x="4030" y="20072"/>
                  </a:cubicBezTo>
                  <a:lnTo>
                    <a:pt x="4030" y="20795"/>
                  </a:lnTo>
                  <a:close/>
                  <a:moveTo>
                    <a:pt x="2981" y="19792"/>
                  </a:moveTo>
                  <a:lnTo>
                    <a:pt x="3098" y="19792"/>
                  </a:lnTo>
                  <a:lnTo>
                    <a:pt x="3098" y="19437"/>
                  </a:lnTo>
                  <a:lnTo>
                    <a:pt x="3265" y="19437"/>
                  </a:lnTo>
                  <a:lnTo>
                    <a:pt x="3265" y="19792"/>
                  </a:lnTo>
                  <a:lnTo>
                    <a:pt x="3402" y="19792"/>
                  </a:lnTo>
                  <a:lnTo>
                    <a:pt x="3402" y="19983"/>
                  </a:lnTo>
                  <a:lnTo>
                    <a:pt x="3265" y="19983"/>
                  </a:lnTo>
                  <a:lnTo>
                    <a:pt x="3265" y="20736"/>
                  </a:lnTo>
                  <a:cubicBezTo>
                    <a:pt x="3265" y="20839"/>
                    <a:pt x="3285" y="20869"/>
                    <a:pt x="3343" y="20869"/>
                  </a:cubicBezTo>
                  <a:cubicBezTo>
                    <a:pt x="3363" y="20869"/>
                    <a:pt x="3383" y="20869"/>
                    <a:pt x="3402" y="20869"/>
                  </a:cubicBezTo>
                  <a:lnTo>
                    <a:pt x="3402" y="21060"/>
                  </a:lnTo>
                  <a:cubicBezTo>
                    <a:pt x="3363" y="21075"/>
                    <a:pt x="3324" y="21075"/>
                    <a:pt x="3265" y="21075"/>
                  </a:cubicBezTo>
                  <a:cubicBezTo>
                    <a:pt x="3147" y="21075"/>
                    <a:pt x="3098" y="21031"/>
                    <a:pt x="3098" y="20765"/>
                  </a:cubicBezTo>
                  <a:lnTo>
                    <a:pt x="3098" y="19983"/>
                  </a:lnTo>
                  <a:lnTo>
                    <a:pt x="2981" y="19983"/>
                  </a:lnTo>
                  <a:lnTo>
                    <a:pt x="2981" y="19792"/>
                  </a:lnTo>
                  <a:close/>
                  <a:moveTo>
                    <a:pt x="2422" y="20544"/>
                  </a:moveTo>
                  <a:lnTo>
                    <a:pt x="2422" y="20588"/>
                  </a:lnTo>
                  <a:cubicBezTo>
                    <a:pt x="2422" y="20795"/>
                    <a:pt x="2481" y="20898"/>
                    <a:pt x="2608" y="20898"/>
                  </a:cubicBezTo>
                  <a:cubicBezTo>
                    <a:pt x="2716" y="20898"/>
                    <a:pt x="2775" y="20780"/>
                    <a:pt x="2775" y="20647"/>
                  </a:cubicBezTo>
                  <a:cubicBezTo>
                    <a:pt x="2775" y="20470"/>
                    <a:pt x="2716" y="20396"/>
                    <a:pt x="2618" y="20352"/>
                  </a:cubicBezTo>
                  <a:lnTo>
                    <a:pt x="2490" y="20293"/>
                  </a:lnTo>
                  <a:cubicBezTo>
                    <a:pt x="2334" y="20190"/>
                    <a:pt x="2265" y="20072"/>
                    <a:pt x="2265" y="19821"/>
                  </a:cubicBezTo>
                  <a:cubicBezTo>
                    <a:pt x="2265" y="19526"/>
                    <a:pt x="2402" y="19349"/>
                    <a:pt x="2608" y="19349"/>
                  </a:cubicBezTo>
                  <a:cubicBezTo>
                    <a:pt x="2892" y="19349"/>
                    <a:pt x="2922" y="19614"/>
                    <a:pt x="2922" y="19792"/>
                  </a:cubicBezTo>
                  <a:lnTo>
                    <a:pt x="2922" y="19836"/>
                  </a:lnTo>
                  <a:lnTo>
                    <a:pt x="2745" y="19836"/>
                  </a:lnTo>
                  <a:lnTo>
                    <a:pt x="2745" y="19792"/>
                  </a:lnTo>
                  <a:cubicBezTo>
                    <a:pt x="2745" y="19644"/>
                    <a:pt x="2696" y="19555"/>
                    <a:pt x="2588" y="19555"/>
                  </a:cubicBezTo>
                  <a:cubicBezTo>
                    <a:pt x="2510" y="19555"/>
                    <a:pt x="2441" y="19614"/>
                    <a:pt x="2441" y="19792"/>
                  </a:cubicBezTo>
                  <a:cubicBezTo>
                    <a:pt x="2441" y="19939"/>
                    <a:pt x="2490" y="20013"/>
                    <a:pt x="2608" y="20087"/>
                  </a:cubicBezTo>
                  <a:lnTo>
                    <a:pt x="2726" y="20146"/>
                  </a:lnTo>
                  <a:cubicBezTo>
                    <a:pt x="2883" y="20234"/>
                    <a:pt x="2951" y="20367"/>
                    <a:pt x="2951" y="20588"/>
                  </a:cubicBezTo>
                  <a:cubicBezTo>
                    <a:pt x="2951" y="20942"/>
                    <a:pt x="2814" y="21090"/>
                    <a:pt x="2588" y="21090"/>
                  </a:cubicBezTo>
                  <a:cubicBezTo>
                    <a:pt x="2304" y="21090"/>
                    <a:pt x="2245" y="20824"/>
                    <a:pt x="2245" y="20588"/>
                  </a:cubicBezTo>
                  <a:lnTo>
                    <a:pt x="2245" y="20544"/>
                  </a:lnTo>
                  <a:lnTo>
                    <a:pt x="2422" y="20544"/>
                  </a:lnTo>
                  <a:close/>
                  <a:moveTo>
                    <a:pt x="3961" y="21"/>
                  </a:moveTo>
                  <a:cubicBezTo>
                    <a:pt x="3559" y="139"/>
                    <a:pt x="3294" y="729"/>
                    <a:pt x="3373" y="1334"/>
                  </a:cubicBezTo>
                  <a:cubicBezTo>
                    <a:pt x="3461" y="1939"/>
                    <a:pt x="3853" y="2337"/>
                    <a:pt x="4255" y="2219"/>
                  </a:cubicBezTo>
                  <a:cubicBezTo>
                    <a:pt x="4657" y="2087"/>
                    <a:pt x="4922" y="1496"/>
                    <a:pt x="4844" y="892"/>
                  </a:cubicBezTo>
                  <a:cubicBezTo>
                    <a:pt x="4755" y="287"/>
                    <a:pt x="4363" y="-97"/>
                    <a:pt x="3961" y="21"/>
                  </a:cubicBezTo>
                  <a:close/>
                  <a:moveTo>
                    <a:pt x="9285" y="16383"/>
                  </a:moveTo>
                  <a:lnTo>
                    <a:pt x="10246" y="9228"/>
                  </a:lnTo>
                  <a:cubicBezTo>
                    <a:pt x="10246" y="9213"/>
                    <a:pt x="10246" y="9213"/>
                    <a:pt x="10246" y="9198"/>
                  </a:cubicBezTo>
                  <a:cubicBezTo>
                    <a:pt x="10383" y="8269"/>
                    <a:pt x="10991" y="7516"/>
                    <a:pt x="11609" y="7516"/>
                  </a:cubicBezTo>
                  <a:lnTo>
                    <a:pt x="11834" y="7516"/>
                  </a:lnTo>
                  <a:cubicBezTo>
                    <a:pt x="12462" y="7516"/>
                    <a:pt x="12874" y="8283"/>
                    <a:pt x="12746" y="9228"/>
                  </a:cubicBezTo>
                  <a:lnTo>
                    <a:pt x="11785" y="16383"/>
                  </a:lnTo>
                  <a:lnTo>
                    <a:pt x="13158" y="16383"/>
                  </a:lnTo>
                  <a:lnTo>
                    <a:pt x="14109" y="9228"/>
                  </a:lnTo>
                  <a:cubicBezTo>
                    <a:pt x="14393" y="7147"/>
                    <a:pt x="13491" y="5451"/>
                    <a:pt x="12109" y="5451"/>
                  </a:cubicBezTo>
                  <a:lnTo>
                    <a:pt x="11883" y="5451"/>
                  </a:lnTo>
                  <a:cubicBezTo>
                    <a:pt x="11168" y="5451"/>
                    <a:pt x="10462" y="5908"/>
                    <a:pt x="9903" y="6646"/>
                  </a:cubicBezTo>
                  <a:cubicBezTo>
                    <a:pt x="9540" y="5908"/>
                    <a:pt x="8952" y="5451"/>
                    <a:pt x="8236" y="5451"/>
                  </a:cubicBezTo>
                  <a:lnTo>
                    <a:pt x="8020" y="5451"/>
                  </a:lnTo>
                  <a:cubicBezTo>
                    <a:pt x="6628" y="5451"/>
                    <a:pt x="5275" y="7147"/>
                    <a:pt x="5000" y="9228"/>
                  </a:cubicBezTo>
                  <a:lnTo>
                    <a:pt x="4040" y="16383"/>
                  </a:lnTo>
                  <a:lnTo>
                    <a:pt x="5412" y="16383"/>
                  </a:lnTo>
                  <a:lnTo>
                    <a:pt x="6373" y="9228"/>
                  </a:lnTo>
                  <a:cubicBezTo>
                    <a:pt x="6501" y="8283"/>
                    <a:pt x="7108" y="7516"/>
                    <a:pt x="7746" y="7516"/>
                  </a:cubicBezTo>
                  <a:lnTo>
                    <a:pt x="7962" y="7516"/>
                  </a:lnTo>
                  <a:cubicBezTo>
                    <a:pt x="8589" y="7516"/>
                    <a:pt x="8991" y="8269"/>
                    <a:pt x="8873" y="9198"/>
                  </a:cubicBezTo>
                  <a:cubicBezTo>
                    <a:pt x="8873" y="9213"/>
                    <a:pt x="8873" y="9213"/>
                    <a:pt x="8873" y="9228"/>
                  </a:cubicBezTo>
                  <a:lnTo>
                    <a:pt x="7912" y="16383"/>
                  </a:lnTo>
                  <a:lnTo>
                    <a:pt x="9285" y="16383"/>
                  </a:lnTo>
                  <a:close/>
                  <a:moveTo>
                    <a:pt x="2755" y="5628"/>
                  </a:moveTo>
                  <a:lnTo>
                    <a:pt x="1500" y="15646"/>
                  </a:lnTo>
                  <a:cubicBezTo>
                    <a:pt x="1353" y="16752"/>
                    <a:pt x="1157" y="16944"/>
                    <a:pt x="765" y="16944"/>
                  </a:cubicBezTo>
                  <a:cubicBezTo>
                    <a:pt x="598" y="16944"/>
                    <a:pt x="461" y="16944"/>
                    <a:pt x="304" y="16914"/>
                  </a:cubicBezTo>
                  <a:lnTo>
                    <a:pt x="216" y="16885"/>
                  </a:lnTo>
                  <a:lnTo>
                    <a:pt x="0" y="18611"/>
                  </a:lnTo>
                  <a:lnTo>
                    <a:pt x="59" y="18626"/>
                  </a:lnTo>
                  <a:cubicBezTo>
                    <a:pt x="245" y="18685"/>
                    <a:pt x="441" y="18714"/>
                    <a:pt x="667" y="18714"/>
                  </a:cubicBezTo>
                  <a:cubicBezTo>
                    <a:pt x="1804" y="18714"/>
                    <a:pt x="2559" y="17726"/>
                    <a:pt x="2785" y="15926"/>
                  </a:cubicBezTo>
                  <a:lnTo>
                    <a:pt x="4089" y="5628"/>
                  </a:lnTo>
                  <a:lnTo>
                    <a:pt x="2755" y="5628"/>
                  </a:lnTo>
                  <a:close/>
                  <a:moveTo>
                    <a:pt x="17237" y="14819"/>
                  </a:moveTo>
                  <a:cubicBezTo>
                    <a:pt x="19061" y="14819"/>
                    <a:pt x="19619" y="12090"/>
                    <a:pt x="19776" y="10910"/>
                  </a:cubicBezTo>
                  <a:cubicBezTo>
                    <a:pt x="20021" y="9065"/>
                    <a:pt x="19619" y="7192"/>
                    <a:pt x="18168" y="7192"/>
                  </a:cubicBezTo>
                  <a:cubicBezTo>
                    <a:pt x="16649" y="7192"/>
                    <a:pt x="15854" y="9154"/>
                    <a:pt x="15609" y="10998"/>
                  </a:cubicBezTo>
                  <a:cubicBezTo>
                    <a:pt x="15492" y="11883"/>
                    <a:pt x="15266" y="14819"/>
                    <a:pt x="17237" y="14819"/>
                  </a:cubicBezTo>
                  <a:close/>
                  <a:moveTo>
                    <a:pt x="21149" y="11028"/>
                  </a:moveTo>
                  <a:cubicBezTo>
                    <a:pt x="20708" y="14406"/>
                    <a:pt x="19129" y="16590"/>
                    <a:pt x="17129" y="16590"/>
                  </a:cubicBezTo>
                  <a:cubicBezTo>
                    <a:pt x="16403" y="16590"/>
                    <a:pt x="15521" y="16192"/>
                    <a:pt x="15109" y="15144"/>
                  </a:cubicBezTo>
                  <a:cubicBezTo>
                    <a:pt x="15060" y="15557"/>
                    <a:pt x="14805" y="17608"/>
                    <a:pt x="14678" y="18641"/>
                  </a:cubicBezTo>
                  <a:lnTo>
                    <a:pt x="13354" y="18641"/>
                  </a:lnTo>
                  <a:lnTo>
                    <a:pt x="15031" y="5657"/>
                  </a:lnTo>
                  <a:lnTo>
                    <a:pt x="16354" y="5657"/>
                  </a:lnTo>
                  <a:cubicBezTo>
                    <a:pt x="16354" y="5657"/>
                    <a:pt x="16256" y="6410"/>
                    <a:pt x="16198" y="6823"/>
                  </a:cubicBezTo>
                  <a:cubicBezTo>
                    <a:pt x="16727" y="5923"/>
                    <a:pt x="17570" y="5421"/>
                    <a:pt x="18570" y="5421"/>
                  </a:cubicBezTo>
                  <a:cubicBezTo>
                    <a:pt x="20580" y="5421"/>
                    <a:pt x="21600" y="7619"/>
                    <a:pt x="21149" y="110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</p:grpSp>
      <p:sp>
        <p:nvSpPr>
          <p:cNvPr id="117" name="TextBox 3"/>
          <p:cNvSpPr txBox="1"/>
          <p:nvPr/>
        </p:nvSpPr>
        <p:spPr>
          <a:xfrm>
            <a:off x="3310128" y="4936838"/>
            <a:ext cx="2514601" cy="16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spAutoFit/>
          </a:bodyPr>
          <a:lstStyle>
            <a:lvl1pPr algn="ctr" defTabSz="274313">
              <a:defRPr sz="500" spc="50">
                <a:solidFill>
                  <a:srgbClr val="DFF1FB"/>
                </a:solidFill>
              </a:defRPr>
            </a:lvl1pPr>
          </a:lstStyle>
          <a:p>
            <a:r>
              <a:rPr dirty="0"/>
              <a:t>Copyright © SAS Institute Inc. All rights reserved.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9D9D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6364" y="192024"/>
            <a:ext cx="7891272" cy="457200"/>
          </a:xfrm>
        </p:spPr>
        <p:txBody>
          <a:bodyPr anchor="ctr" anchorCtr="0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626364" y="640080"/>
            <a:ext cx="7891272" cy="274320"/>
          </a:xfr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2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26364" y="1016459"/>
            <a:ext cx="7891272" cy="3642853"/>
          </a:xfrm>
        </p:spPr>
        <p:txBody>
          <a:bodyPr wrap="square" anchor="t" anchorCtr="0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9426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249378" y="2215007"/>
            <a:ext cx="6207110" cy="430887"/>
          </a:xfrm>
        </p:spPr>
        <p:txBody>
          <a:bodyPr anchor="b"/>
          <a:lstStyle>
            <a:lvl1pPr>
              <a:defRPr sz="2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body" sz="quarter" idx="13" hasCustomPrompt="1"/>
          </p:nvPr>
        </p:nvSpPr>
        <p:spPr>
          <a:xfrm>
            <a:off x="1249378" y="2567111"/>
            <a:ext cx="6207110" cy="276999"/>
          </a:xfrm>
        </p:spPr>
        <p:txBody>
          <a:bodyPr wrap="square" anchor="t">
            <a:spAutoFit/>
          </a:bodyPr>
          <a:lstStyle>
            <a:lvl1pPr marL="0" indent="0" algn="r">
              <a:lnSpc>
                <a:spcPct val="100000"/>
              </a:lnSpc>
              <a:buFont typeface="Arial" pitchFamily="34" charset="0"/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cxnSp>
        <p:nvCxnSpPr>
          <p:cNvPr id="7" name="Straight Connector 4"/>
          <p:cNvCxnSpPr/>
          <p:nvPr/>
        </p:nvCxnSpPr>
        <p:spPr bwMode="auto">
          <a:xfrm>
            <a:off x="7670800" y="0"/>
            <a:ext cx="0" cy="51435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838" y="2378682"/>
            <a:ext cx="725467" cy="386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5" y="2324913"/>
            <a:ext cx="679807" cy="393676"/>
          </a:xfrm>
          <a:prstGeom prst="rect">
            <a:avLst/>
          </a:prstGeom>
        </p:spPr>
      </p:pic>
      <p:sp>
        <p:nvSpPr>
          <p:cNvPr id="9" name="TextBox 3"/>
          <p:cNvSpPr txBox="1"/>
          <p:nvPr userDrawn="1"/>
        </p:nvSpPr>
        <p:spPr>
          <a:xfrm>
            <a:off x="0" y="4928056"/>
            <a:ext cx="1931989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eaLnBrk="0" hangingPunct="0">
              <a:defRPr/>
            </a:pPr>
            <a:b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400" b="0" kern="300" spc="50" dirty="0">
                <a:solidFill>
                  <a:schemeClr val="accent1"/>
                </a:solidFill>
                <a:latin typeface="Arial"/>
                <a:ea typeface="ＭＳ Ｐゴシック" pitchFamily="34" charset="-128"/>
                <a:cs typeface="Arial"/>
              </a:rPr>
              <a:t>Copyright © 2012,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5807147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9818" y="141044"/>
            <a:ext cx="2515438" cy="584775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2635255" y="264154"/>
            <a:ext cx="6054720" cy="338554"/>
          </a:xfrm>
        </p:spPr>
        <p:txBody>
          <a:bodyPr wrap="square" anchor="ctr">
            <a:spAutoFit/>
          </a:bodyPr>
          <a:lstStyle>
            <a:lvl1pPr marL="0" indent="0" algn="l">
              <a:lnSpc>
                <a:spcPct val="100000"/>
              </a:lnSpc>
              <a:buFont typeface="Arial" pitchFamily="34" charset="0"/>
              <a:buNone/>
              <a:defRPr sz="1600" b="1" cap="all" baseline="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457200" y="1879253"/>
            <a:ext cx="8232776" cy="1384995"/>
          </a:xfrm>
        </p:spPr>
        <p:txBody>
          <a:bodyPr wrap="square" anchor="ctr">
            <a:spAutoFit/>
          </a:bodyPr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4"/>
          <p:cNvCxnSpPr/>
          <p:nvPr/>
        </p:nvCxnSpPr>
        <p:spPr bwMode="auto">
          <a:xfrm>
            <a:off x="2635256" y="0"/>
            <a:ext cx="0" cy="914400"/>
          </a:xfrm>
          <a:prstGeom prst="line">
            <a:avLst/>
          </a:prstGeom>
          <a:solidFill>
            <a:schemeClr val="accent1"/>
          </a:solidFill>
          <a:ln w="12700" cap="flat" cmpd="sng" algn="ctr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7580044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gradFill>
          <a:gsLst>
            <a:gs pos="0">
              <a:srgbClr val="1D73BA">
                <a:lumMod val="65000"/>
                <a:lumOff val="35000"/>
              </a:srgbClr>
            </a:gs>
            <a:gs pos="100000">
              <a:srgbClr val="1D73BA">
                <a:lumMod val="91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52144" y="1737493"/>
            <a:ext cx="6611112" cy="646331"/>
          </a:xfrm>
        </p:spPr>
        <p:txBody>
          <a:bodyPr anchor="b" anchorCtr="0">
            <a:spAutoFit/>
          </a:bodyPr>
          <a:lstStyle>
            <a:lvl1pPr algn="l">
              <a:defRPr sz="36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body" sz="quarter" idx="13" hasCustomPrompt="1"/>
          </p:nvPr>
        </p:nvSpPr>
        <p:spPr>
          <a:xfrm>
            <a:off x="1152144" y="2383824"/>
            <a:ext cx="6611112" cy="409023"/>
          </a:xfrm>
        </p:spPr>
        <p:txBody>
          <a:bodyPr wrap="square" anchor="t">
            <a:spAutoFit/>
          </a:bodyPr>
          <a:lstStyle>
            <a:lvl1pPr marL="0" indent="-182880" algn="l">
              <a:lnSpc>
                <a:spcPct val="85000"/>
              </a:lnSpc>
              <a:spcBef>
                <a:spcPts val="800"/>
              </a:spcBef>
              <a:buFont typeface="Arial" pitchFamily="34" charset="0"/>
              <a:buNone/>
              <a:defRPr sz="240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8EBD4F0-4FE7-DE4D-980A-7338D7231A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t="1" r="13180" b="4107"/>
          <a:stretch/>
        </p:blipFill>
        <p:spPr>
          <a:xfrm>
            <a:off x="5956663" y="1657883"/>
            <a:ext cx="3187337" cy="355746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BBD6577-8EEF-447D-B14B-0BA78A5ED5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08354" y="4313047"/>
            <a:ext cx="842999" cy="563581"/>
            <a:chOff x="6029325" y="3268663"/>
            <a:chExt cx="1690688" cy="1130299"/>
          </a:xfrm>
          <a:solidFill>
            <a:srgbClr val="FFFFFF"/>
          </a:solidFill>
        </p:grpSpPr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323DA7D2-4AD0-4608-ABD6-809312A0A7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2363" y="3302000"/>
              <a:ext cx="1468438" cy="1074737"/>
            </a:xfrm>
            <a:custGeom>
              <a:avLst/>
              <a:gdLst>
                <a:gd name="T0" fmla="*/ 1912 w 1912"/>
                <a:gd name="T1" fmla="*/ 1391 h 1393"/>
                <a:gd name="T2" fmla="*/ 1894 w 1912"/>
                <a:gd name="T3" fmla="*/ 1391 h 1393"/>
                <a:gd name="T4" fmla="*/ 1814 w 1912"/>
                <a:gd name="T5" fmla="*/ 1359 h 1393"/>
                <a:gd name="T6" fmla="*/ 1863 w 1912"/>
                <a:gd name="T7" fmla="*/ 1329 h 1393"/>
                <a:gd name="T8" fmla="*/ 1849 w 1912"/>
                <a:gd name="T9" fmla="*/ 1289 h 1393"/>
                <a:gd name="T10" fmla="*/ 1883 w 1912"/>
                <a:gd name="T11" fmla="*/ 1308 h 1393"/>
                <a:gd name="T12" fmla="*/ 1815 w 1912"/>
                <a:gd name="T13" fmla="*/ 1307 h 1393"/>
                <a:gd name="T14" fmla="*/ 1868 w 1912"/>
                <a:gd name="T15" fmla="*/ 1363 h 1393"/>
                <a:gd name="T16" fmla="*/ 1832 w 1912"/>
                <a:gd name="T17" fmla="*/ 1356 h 1393"/>
                <a:gd name="T18" fmla="*/ 1757 w 1912"/>
                <a:gd name="T19" fmla="*/ 1349 h 1393"/>
                <a:gd name="T20" fmla="*/ 1771 w 1912"/>
                <a:gd name="T21" fmla="*/ 1293 h 1393"/>
                <a:gd name="T22" fmla="*/ 1757 w 1912"/>
                <a:gd name="T23" fmla="*/ 1349 h 1393"/>
                <a:gd name="T24" fmla="*/ 1746 w 1912"/>
                <a:gd name="T25" fmla="*/ 1391 h 1393"/>
                <a:gd name="T26" fmla="*/ 1794 w 1912"/>
                <a:gd name="T27" fmla="*/ 1391 h 1393"/>
                <a:gd name="T28" fmla="*/ 1760 w 1912"/>
                <a:gd name="T29" fmla="*/ 1277 h 1393"/>
                <a:gd name="T30" fmla="*/ 1654 w 1912"/>
                <a:gd name="T31" fmla="*/ 1356 h 1393"/>
                <a:gd name="T32" fmla="*/ 1688 w 1912"/>
                <a:gd name="T33" fmla="*/ 1393 h 1393"/>
                <a:gd name="T34" fmla="*/ 1691 w 1912"/>
                <a:gd name="T35" fmla="*/ 1325 h 1393"/>
                <a:gd name="T36" fmla="*/ 1705 w 1912"/>
                <a:gd name="T37" fmla="*/ 1305 h 1393"/>
                <a:gd name="T38" fmla="*/ 1723 w 1912"/>
                <a:gd name="T39" fmla="*/ 1305 h 1393"/>
                <a:gd name="T40" fmla="*/ 1679 w 1912"/>
                <a:gd name="T41" fmla="*/ 1339 h 1393"/>
                <a:gd name="T42" fmla="*/ 1691 w 1912"/>
                <a:gd name="T43" fmla="*/ 1380 h 1393"/>
                <a:gd name="T44" fmla="*/ 1654 w 1912"/>
                <a:gd name="T45" fmla="*/ 1356 h 1393"/>
                <a:gd name="T46" fmla="*/ 1511 w 1912"/>
                <a:gd name="T47" fmla="*/ 1391 h 1393"/>
                <a:gd name="T48" fmla="*/ 1541 w 1912"/>
                <a:gd name="T49" fmla="*/ 1317 h 1393"/>
                <a:gd name="T50" fmla="*/ 1569 w 1912"/>
                <a:gd name="T51" fmla="*/ 1391 h 1393"/>
                <a:gd name="T52" fmla="*/ 1593 w 1912"/>
                <a:gd name="T53" fmla="*/ 1332 h 1393"/>
                <a:gd name="T54" fmla="*/ 1610 w 1912"/>
                <a:gd name="T55" fmla="*/ 1326 h 1393"/>
                <a:gd name="T56" fmla="*/ 1548 w 1912"/>
                <a:gd name="T57" fmla="*/ 1303 h 1393"/>
                <a:gd name="T58" fmla="*/ 1527 w 1912"/>
                <a:gd name="T59" fmla="*/ 1305 h 1393"/>
                <a:gd name="T60" fmla="*/ 1511 w 1912"/>
                <a:gd name="T61" fmla="*/ 1391 h 1393"/>
                <a:gd name="T62" fmla="*/ 1470 w 1912"/>
                <a:gd name="T63" fmla="*/ 1316 h 1393"/>
                <a:gd name="T64" fmla="*/ 1456 w 1912"/>
                <a:gd name="T65" fmla="*/ 1348 h 1393"/>
                <a:gd name="T66" fmla="*/ 1439 w 1912"/>
                <a:gd name="T67" fmla="*/ 1348 h 1393"/>
                <a:gd name="T68" fmla="*/ 1470 w 1912"/>
                <a:gd name="T69" fmla="*/ 1303 h 1393"/>
                <a:gd name="T70" fmla="*/ 1394 w 1912"/>
                <a:gd name="T71" fmla="*/ 1391 h 1393"/>
                <a:gd name="T72" fmla="*/ 1412 w 1912"/>
                <a:gd name="T73" fmla="*/ 1340 h 1393"/>
                <a:gd name="T74" fmla="*/ 1436 w 1912"/>
                <a:gd name="T75" fmla="*/ 1304 h 1393"/>
                <a:gd name="T76" fmla="*/ 1412 w 1912"/>
                <a:gd name="T77" fmla="*/ 1319 h 1393"/>
                <a:gd name="T78" fmla="*/ 1394 w 1912"/>
                <a:gd name="T79" fmla="*/ 1391 h 1393"/>
                <a:gd name="T80" fmla="*/ 1326 w 1912"/>
                <a:gd name="T81" fmla="*/ 1391 h 1393"/>
                <a:gd name="T82" fmla="*/ 1384 w 1912"/>
                <a:gd name="T83" fmla="*/ 1340 h 1393"/>
                <a:gd name="T84" fmla="*/ 1344 w 1912"/>
                <a:gd name="T85" fmla="*/ 1293 h 1393"/>
                <a:gd name="T86" fmla="*/ 1326 w 1912"/>
                <a:gd name="T87" fmla="*/ 1277 h 1393"/>
                <a:gd name="T88" fmla="*/ 630 w 1912"/>
                <a:gd name="T89" fmla="*/ 244 h 1393"/>
                <a:gd name="T90" fmla="*/ 626 w 1912"/>
                <a:gd name="T91" fmla="*/ 246 h 1393"/>
                <a:gd name="T92" fmla="*/ 360 w 1912"/>
                <a:gd name="T93" fmla="*/ 323 h 1393"/>
                <a:gd name="T94" fmla="*/ 246 w 1912"/>
                <a:gd name="T95" fmla="*/ 600 h 1393"/>
                <a:gd name="T96" fmla="*/ 236 w 1912"/>
                <a:gd name="T97" fmla="*/ 597 h 1393"/>
                <a:gd name="T98" fmla="*/ 4 w 1912"/>
                <a:gd name="T99" fmla="*/ 211 h 1393"/>
                <a:gd name="T100" fmla="*/ 1 w 1912"/>
                <a:gd name="T101" fmla="*/ 203 h 1393"/>
                <a:gd name="T102" fmla="*/ 8 w 1912"/>
                <a:gd name="T103" fmla="*/ 201 h 1393"/>
                <a:gd name="T104" fmla="*/ 392 w 1912"/>
                <a:gd name="T105" fmla="*/ 5 h 1393"/>
                <a:gd name="T106" fmla="*/ 395 w 1912"/>
                <a:gd name="T107" fmla="*/ 2 h 1393"/>
                <a:gd name="T108" fmla="*/ 405 w 1912"/>
                <a:gd name="T109" fmla="*/ 7 h 1393"/>
                <a:gd name="T110" fmla="*/ 628 w 1912"/>
                <a:gd name="T111" fmla="*/ 232 h 1393"/>
                <a:gd name="T112" fmla="*/ 630 w 1912"/>
                <a:gd name="T113" fmla="*/ 244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12" h="1393">
                  <a:moveTo>
                    <a:pt x="1894" y="1391"/>
                  </a:moveTo>
                  <a:lnTo>
                    <a:pt x="1894" y="1391"/>
                  </a:lnTo>
                  <a:lnTo>
                    <a:pt x="1912" y="1391"/>
                  </a:lnTo>
                  <a:lnTo>
                    <a:pt x="1912" y="1370"/>
                  </a:lnTo>
                  <a:lnTo>
                    <a:pt x="1894" y="1370"/>
                  </a:lnTo>
                  <a:lnTo>
                    <a:pt x="1894" y="1391"/>
                  </a:lnTo>
                  <a:close/>
                  <a:moveTo>
                    <a:pt x="1814" y="1356"/>
                  </a:moveTo>
                  <a:lnTo>
                    <a:pt x="1814" y="1356"/>
                  </a:lnTo>
                  <a:lnTo>
                    <a:pt x="1814" y="1359"/>
                  </a:lnTo>
                  <a:cubicBezTo>
                    <a:pt x="1814" y="1375"/>
                    <a:pt x="1820" y="1393"/>
                    <a:pt x="1848" y="1393"/>
                  </a:cubicBezTo>
                  <a:cubicBezTo>
                    <a:pt x="1871" y="1393"/>
                    <a:pt x="1886" y="1383"/>
                    <a:pt x="1886" y="1359"/>
                  </a:cubicBezTo>
                  <a:cubicBezTo>
                    <a:pt x="1886" y="1344"/>
                    <a:pt x="1879" y="1335"/>
                    <a:pt x="1863" y="1329"/>
                  </a:cubicBezTo>
                  <a:lnTo>
                    <a:pt x="1850" y="1325"/>
                  </a:lnTo>
                  <a:cubicBezTo>
                    <a:pt x="1838" y="1320"/>
                    <a:pt x="1833" y="1315"/>
                    <a:pt x="1833" y="1305"/>
                  </a:cubicBezTo>
                  <a:cubicBezTo>
                    <a:pt x="1833" y="1293"/>
                    <a:pt x="1841" y="1289"/>
                    <a:pt x="1849" y="1289"/>
                  </a:cubicBezTo>
                  <a:cubicBezTo>
                    <a:pt x="1860" y="1289"/>
                    <a:pt x="1865" y="1295"/>
                    <a:pt x="1865" y="1305"/>
                  </a:cubicBezTo>
                  <a:lnTo>
                    <a:pt x="1865" y="1308"/>
                  </a:lnTo>
                  <a:lnTo>
                    <a:pt x="1883" y="1308"/>
                  </a:lnTo>
                  <a:lnTo>
                    <a:pt x="1883" y="1305"/>
                  </a:lnTo>
                  <a:cubicBezTo>
                    <a:pt x="1883" y="1293"/>
                    <a:pt x="1880" y="1275"/>
                    <a:pt x="1851" y="1275"/>
                  </a:cubicBezTo>
                  <a:cubicBezTo>
                    <a:pt x="1829" y="1275"/>
                    <a:pt x="1815" y="1287"/>
                    <a:pt x="1815" y="1307"/>
                  </a:cubicBezTo>
                  <a:cubicBezTo>
                    <a:pt x="1815" y="1324"/>
                    <a:pt x="1822" y="1332"/>
                    <a:pt x="1839" y="1339"/>
                  </a:cubicBezTo>
                  <a:lnTo>
                    <a:pt x="1851" y="1343"/>
                  </a:lnTo>
                  <a:cubicBezTo>
                    <a:pt x="1862" y="1346"/>
                    <a:pt x="1868" y="1351"/>
                    <a:pt x="1868" y="1363"/>
                  </a:cubicBezTo>
                  <a:cubicBezTo>
                    <a:pt x="1868" y="1372"/>
                    <a:pt x="1862" y="1380"/>
                    <a:pt x="1850" y="1380"/>
                  </a:cubicBezTo>
                  <a:cubicBezTo>
                    <a:pt x="1838" y="1380"/>
                    <a:pt x="1832" y="1373"/>
                    <a:pt x="1832" y="1359"/>
                  </a:cubicBezTo>
                  <a:lnTo>
                    <a:pt x="1832" y="1356"/>
                  </a:lnTo>
                  <a:lnTo>
                    <a:pt x="1814" y="1356"/>
                  </a:lnTo>
                  <a:lnTo>
                    <a:pt x="1814" y="1356"/>
                  </a:lnTo>
                  <a:close/>
                  <a:moveTo>
                    <a:pt x="1757" y="1349"/>
                  </a:moveTo>
                  <a:lnTo>
                    <a:pt x="1757" y="1349"/>
                  </a:lnTo>
                  <a:lnTo>
                    <a:pt x="1770" y="1293"/>
                  </a:lnTo>
                  <a:lnTo>
                    <a:pt x="1771" y="1293"/>
                  </a:lnTo>
                  <a:lnTo>
                    <a:pt x="1784" y="1349"/>
                  </a:lnTo>
                  <a:lnTo>
                    <a:pt x="1757" y="1349"/>
                  </a:lnTo>
                  <a:lnTo>
                    <a:pt x="1757" y="1349"/>
                  </a:lnTo>
                  <a:close/>
                  <a:moveTo>
                    <a:pt x="1727" y="1391"/>
                  </a:moveTo>
                  <a:lnTo>
                    <a:pt x="1727" y="1391"/>
                  </a:lnTo>
                  <a:lnTo>
                    <a:pt x="1746" y="1391"/>
                  </a:lnTo>
                  <a:lnTo>
                    <a:pt x="1754" y="1363"/>
                  </a:lnTo>
                  <a:lnTo>
                    <a:pt x="1787" y="1363"/>
                  </a:lnTo>
                  <a:lnTo>
                    <a:pt x="1794" y="1391"/>
                  </a:lnTo>
                  <a:lnTo>
                    <a:pt x="1813" y="1391"/>
                  </a:lnTo>
                  <a:lnTo>
                    <a:pt x="1783" y="1277"/>
                  </a:lnTo>
                  <a:lnTo>
                    <a:pt x="1760" y="1277"/>
                  </a:lnTo>
                  <a:lnTo>
                    <a:pt x="1727" y="1391"/>
                  </a:lnTo>
                  <a:lnTo>
                    <a:pt x="1727" y="1391"/>
                  </a:lnTo>
                  <a:close/>
                  <a:moveTo>
                    <a:pt x="1654" y="1356"/>
                  </a:moveTo>
                  <a:lnTo>
                    <a:pt x="1654" y="1356"/>
                  </a:lnTo>
                  <a:lnTo>
                    <a:pt x="1654" y="1359"/>
                  </a:lnTo>
                  <a:cubicBezTo>
                    <a:pt x="1654" y="1375"/>
                    <a:pt x="1660" y="1393"/>
                    <a:pt x="1688" y="1393"/>
                  </a:cubicBezTo>
                  <a:cubicBezTo>
                    <a:pt x="1711" y="1393"/>
                    <a:pt x="1726" y="1383"/>
                    <a:pt x="1726" y="1359"/>
                  </a:cubicBezTo>
                  <a:cubicBezTo>
                    <a:pt x="1726" y="1344"/>
                    <a:pt x="1719" y="1335"/>
                    <a:pt x="1703" y="1329"/>
                  </a:cubicBezTo>
                  <a:lnTo>
                    <a:pt x="1691" y="1325"/>
                  </a:lnTo>
                  <a:cubicBezTo>
                    <a:pt x="1679" y="1320"/>
                    <a:pt x="1674" y="1315"/>
                    <a:pt x="1674" y="1305"/>
                  </a:cubicBezTo>
                  <a:cubicBezTo>
                    <a:pt x="1674" y="1293"/>
                    <a:pt x="1681" y="1289"/>
                    <a:pt x="1689" y="1289"/>
                  </a:cubicBezTo>
                  <a:cubicBezTo>
                    <a:pt x="1700" y="1289"/>
                    <a:pt x="1705" y="1295"/>
                    <a:pt x="1705" y="1305"/>
                  </a:cubicBezTo>
                  <a:lnTo>
                    <a:pt x="1705" y="1308"/>
                  </a:lnTo>
                  <a:lnTo>
                    <a:pt x="1723" y="1308"/>
                  </a:lnTo>
                  <a:lnTo>
                    <a:pt x="1723" y="1305"/>
                  </a:lnTo>
                  <a:cubicBezTo>
                    <a:pt x="1723" y="1293"/>
                    <a:pt x="1720" y="1275"/>
                    <a:pt x="1691" y="1275"/>
                  </a:cubicBezTo>
                  <a:cubicBezTo>
                    <a:pt x="1670" y="1275"/>
                    <a:pt x="1656" y="1287"/>
                    <a:pt x="1656" y="1307"/>
                  </a:cubicBezTo>
                  <a:cubicBezTo>
                    <a:pt x="1656" y="1324"/>
                    <a:pt x="1663" y="1332"/>
                    <a:pt x="1679" y="1339"/>
                  </a:cubicBezTo>
                  <a:lnTo>
                    <a:pt x="1692" y="1343"/>
                  </a:lnTo>
                  <a:cubicBezTo>
                    <a:pt x="1702" y="1346"/>
                    <a:pt x="1708" y="1351"/>
                    <a:pt x="1708" y="1363"/>
                  </a:cubicBezTo>
                  <a:cubicBezTo>
                    <a:pt x="1708" y="1372"/>
                    <a:pt x="1702" y="1380"/>
                    <a:pt x="1691" y="1380"/>
                  </a:cubicBezTo>
                  <a:cubicBezTo>
                    <a:pt x="1678" y="1380"/>
                    <a:pt x="1672" y="1373"/>
                    <a:pt x="1672" y="1359"/>
                  </a:cubicBezTo>
                  <a:lnTo>
                    <a:pt x="1672" y="1356"/>
                  </a:lnTo>
                  <a:lnTo>
                    <a:pt x="1654" y="1356"/>
                  </a:lnTo>
                  <a:lnTo>
                    <a:pt x="1654" y="1356"/>
                  </a:lnTo>
                  <a:close/>
                  <a:moveTo>
                    <a:pt x="1511" y="1391"/>
                  </a:moveTo>
                  <a:lnTo>
                    <a:pt x="1511" y="1391"/>
                  </a:lnTo>
                  <a:lnTo>
                    <a:pt x="1528" y="1391"/>
                  </a:lnTo>
                  <a:lnTo>
                    <a:pt x="1528" y="1334"/>
                  </a:lnTo>
                  <a:cubicBezTo>
                    <a:pt x="1528" y="1322"/>
                    <a:pt x="1535" y="1317"/>
                    <a:pt x="1541" y="1317"/>
                  </a:cubicBezTo>
                  <a:cubicBezTo>
                    <a:pt x="1549" y="1317"/>
                    <a:pt x="1552" y="1321"/>
                    <a:pt x="1552" y="1332"/>
                  </a:cubicBezTo>
                  <a:lnTo>
                    <a:pt x="1552" y="1391"/>
                  </a:lnTo>
                  <a:lnTo>
                    <a:pt x="1569" y="1391"/>
                  </a:lnTo>
                  <a:lnTo>
                    <a:pt x="1569" y="1334"/>
                  </a:lnTo>
                  <a:cubicBezTo>
                    <a:pt x="1569" y="1322"/>
                    <a:pt x="1576" y="1317"/>
                    <a:pt x="1583" y="1317"/>
                  </a:cubicBezTo>
                  <a:cubicBezTo>
                    <a:pt x="1590" y="1317"/>
                    <a:pt x="1593" y="1321"/>
                    <a:pt x="1593" y="1332"/>
                  </a:cubicBezTo>
                  <a:lnTo>
                    <a:pt x="1593" y="1391"/>
                  </a:lnTo>
                  <a:lnTo>
                    <a:pt x="1610" y="1391"/>
                  </a:lnTo>
                  <a:lnTo>
                    <a:pt x="1610" y="1326"/>
                  </a:lnTo>
                  <a:cubicBezTo>
                    <a:pt x="1610" y="1309"/>
                    <a:pt x="1602" y="1303"/>
                    <a:pt x="1590" y="1303"/>
                  </a:cubicBezTo>
                  <a:cubicBezTo>
                    <a:pt x="1579" y="1303"/>
                    <a:pt x="1573" y="1308"/>
                    <a:pt x="1568" y="1316"/>
                  </a:cubicBezTo>
                  <a:cubicBezTo>
                    <a:pt x="1565" y="1309"/>
                    <a:pt x="1560" y="1303"/>
                    <a:pt x="1548" y="1303"/>
                  </a:cubicBezTo>
                  <a:cubicBezTo>
                    <a:pt x="1540" y="1303"/>
                    <a:pt x="1532" y="1308"/>
                    <a:pt x="1527" y="1315"/>
                  </a:cubicBezTo>
                  <a:lnTo>
                    <a:pt x="1527" y="1315"/>
                  </a:lnTo>
                  <a:lnTo>
                    <a:pt x="1527" y="1305"/>
                  </a:lnTo>
                  <a:lnTo>
                    <a:pt x="1511" y="1305"/>
                  </a:lnTo>
                  <a:lnTo>
                    <a:pt x="1511" y="1391"/>
                  </a:lnTo>
                  <a:lnTo>
                    <a:pt x="1511" y="1391"/>
                  </a:lnTo>
                  <a:close/>
                  <a:moveTo>
                    <a:pt x="1456" y="1348"/>
                  </a:moveTo>
                  <a:lnTo>
                    <a:pt x="1456" y="1348"/>
                  </a:lnTo>
                  <a:cubicBezTo>
                    <a:pt x="1456" y="1329"/>
                    <a:pt x="1458" y="1316"/>
                    <a:pt x="1470" y="1316"/>
                  </a:cubicBezTo>
                  <a:cubicBezTo>
                    <a:pt x="1483" y="1316"/>
                    <a:pt x="1485" y="1329"/>
                    <a:pt x="1485" y="1348"/>
                  </a:cubicBezTo>
                  <a:cubicBezTo>
                    <a:pt x="1485" y="1370"/>
                    <a:pt x="1483" y="1381"/>
                    <a:pt x="1470" y="1381"/>
                  </a:cubicBezTo>
                  <a:cubicBezTo>
                    <a:pt x="1458" y="1381"/>
                    <a:pt x="1456" y="1370"/>
                    <a:pt x="1456" y="1348"/>
                  </a:cubicBezTo>
                  <a:lnTo>
                    <a:pt x="1456" y="1348"/>
                  </a:lnTo>
                  <a:close/>
                  <a:moveTo>
                    <a:pt x="1439" y="1348"/>
                  </a:moveTo>
                  <a:lnTo>
                    <a:pt x="1439" y="1348"/>
                  </a:lnTo>
                  <a:cubicBezTo>
                    <a:pt x="1439" y="1375"/>
                    <a:pt x="1447" y="1393"/>
                    <a:pt x="1470" y="1393"/>
                  </a:cubicBezTo>
                  <a:cubicBezTo>
                    <a:pt x="1494" y="1393"/>
                    <a:pt x="1502" y="1375"/>
                    <a:pt x="1502" y="1348"/>
                  </a:cubicBezTo>
                  <a:cubicBezTo>
                    <a:pt x="1502" y="1322"/>
                    <a:pt x="1495" y="1303"/>
                    <a:pt x="1470" y="1303"/>
                  </a:cubicBezTo>
                  <a:cubicBezTo>
                    <a:pt x="1446" y="1303"/>
                    <a:pt x="1439" y="1322"/>
                    <a:pt x="1439" y="1348"/>
                  </a:cubicBezTo>
                  <a:lnTo>
                    <a:pt x="1439" y="1348"/>
                  </a:lnTo>
                  <a:close/>
                  <a:moveTo>
                    <a:pt x="1394" y="1391"/>
                  </a:moveTo>
                  <a:lnTo>
                    <a:pt x="1394" y="1391"/>
                  </a:lnTo>
                  <a:lnTo>
                    <a:pt x="1412" y="1391"/>
                  </a:lnTo>
                  <a:lnTo>
                    <a:pt x="1412" y="1340"/>
                  </a:lnTo>
                  <a:cubicBezTo>
                    <a:pt x="1412" y="1324"/>
                    <a:pt x="1421" y="1320"/>
                    <a:pt x="1429" y="1320"/>
                  </a:cubicBezTo>
                  <a:cubicBezTo>
                    <a:pt x="1432" y="1320"/>
                    <a:pt x="1435" y="1321"/>
                    <a:pt x="1436" y="1321"/>
                  </a:cubicBezTo>
                  <a:lnTo>
                    <a:pt x="1436" y="1304"/>
                  </a:lnTo>
                  <a:cubicBezTo>
                    <a:pt x="1435" y="1304"/>
                    <a:pt x="1434" y="1303"/>
                    <a:pt x="1432" y="1303"/>
                  </a:cubicBezTo>
                  <a:cubicBezTo>
                    <a:pt x="1422" y="1303"/>
                    <a:pt x="1416" y="1309"/>
                    <a:pt x="1412" y="1319"/>
                  </a:cubicBezTo>
                  <a:lnTo>
                    <a:pt x="1412" y="1319"/>
                  </a:lnTo>
                  <a:lnTo>
                    <a:pt x="1412" y="1305"/>
                  </a:lnTo>
                  <a:lnTo>
                    <a:pt x="1394" y="1305"/>
                  </a:lnTo>
                  <a:lnTo>
                    <a:pt x="1394" y="1391"/>
                  </a:lnTo>
                  <a:lnTo>
                    <a:pt x="1394" y="1391"/>
                  </a:lnTo>
                  <a:close/>
                  <a:moveTo>
                    <a:pt x="1326" y="1391"/>
                  </a:moveTo>
                  <a:lnTo>
                    <a:pt x="1326" y="1391"/>
                  </a:lnTo>
                  <a:lnTo>
                    <a:pt x="1344" y="1391"/>
                  </a:lnTo>
                  <a:lnTo>
                    <a:pt x="1344" y="1340"/>
                  </a:lnTo>
                  <a:lnTo>
                    <a:pt x="1384" y="1340"/>
                  </a:lnTo>
                  <a:lnTo>
                    <a:pt x="1384" y="1324"/>
                  </a:lnTo>
                  <a:lnTo>
                    <a:pt x="1344" y="1324"/>
                  </a:lnTo>
                  <a:lnTo>
                    <a:pt x="1344" y="1293"/>
                  </a:lnTo>
                  <a:lnTo>
                    <a:pt x="1386" y="1293"/>
                  </a:lnTo>
                  <a:lnTo>
                    <a:pt x="1386" y="1277"/>
                  </a:lnTo>
                  <a:lnTo>
                    <a:pt x="1326" y="1277"/>
                  </a:lnTo>
                  <a:lnTo>
                    <a:pt x="1326" y="1391"/>
                  </a:lnTo>
                  <a:lnTo>
                    <a:pt x="1326" y="1391"/>
                  </a:lnTo>
                  <a:close/>
                  <a:moveTo>
                    <a:pt x="630" y="244"/>
                  </a:moveTo>
                  <a:lnTo>
                    <a:pt x="630" y="244"/>
                  </a:lnTo>
                  <a:cubicBezTo>
                    <a:pt x="629" y="245"/>
                    <a:pt x="628" y="246"/>
                    <a:pt x="627" y="246"/>
                  </a:cubicBezTo>
                  <a:cubicBezTo>
                    <a:pt x="627" y="246"/>
                    <a:pt x="626" y="246"/>
                    <a:pt x="626" y="246"/>
                  </a:cubicBezTo>
                  <a:lnTo>
                    <a:pt x="625" y="246"/>
                  </a:lnTo>
                  <a:cubicBezTo>
                    <a:pt x="585" y="240"/>
                    <a:pt x="546" y="239"/>
                    <a:pt x="508" y="245"/>
                  </a:cubicBezTo>
                  <a:cubicBezTo>
                    <a:pt x="456" y="254"/>
                    <a:pt x="407" y="277"/>
                    <a:pt x="360" y="323"/>
                  </a:cubicBezTo>
                  <a:cubicBezTo>
                    <a:pt x="277" y="403"/>
                    <a:pt x="256" y="486"/>
                    <a:pt x="248" y="595"/>
                  </a:cubicBezTo>
                  <a:lnTo>
                    <a:pt x="248" y="595"/>
                  </a:lnTo>
                  <a:cubicBezTo>
                    <a:pt x="248" y="597"/>
                    <a:pt x="247" y="599"/>
                    <a:pt x="246" y="600"/>
                  </a:cubicBezTo>
                  <a:cubicBezTo>
                    <a:pt x="245" y="601"/>
                    <a:pt x="244" y="601"/>
                    <a:pt x="243" y="601"/>
                  </a:cubicBezTo>
                  <a:cubicBezTo>
                    <a:pt x="241" y="602"/>
                    <a:pt x="238" y="601"/>
                    <a:pt x="237" y="599"/>
                  </a:cubicBezTo>
                  <a:lnTo>
                    <a:pt x="236" y="597"/>
                  </a:lnTo>
                  <a:lnTo>
                    <a:pt x="235" y="595"/>
                  </a:lnTo>
                  <a:cubicBezTo>
                    <a:pt x="195" y="482"/>
                    <a:pt x="216" y="358"/>
                    <a:pt x="266" y="277"/>
                  </a:cubicBezTo>
                  <a:cubicBezTo>
                    <a:pt x="188" y="292"/>
                    <a:pt x="84" y="273"/>
                    <a:pt x="4" y="211"/>
                  </a:cubicBezTo>
                  <a:lnTo>
                    <a:pt x="3" y="210"/>
                  </a:lnTo>
                  <a:lnTo>
                    <a:pt x="2" y="209"/>
                  </a:lnTo>
                  <a:cubicBezTo>
                    <a:pt x="1" y="207"/>
                    <a:pt x="0" y="205"/>
                    <a:pt x="1" y="203"/>
                  </a:cubicBezTo>
                  <a:cubicBezTo>
                    <a:pt x="2" y="203"/>
                    <a:pt x="3" y="202"/>
                    <a:pt x="3" y="201"/>
                  </a:cubicBezTo>
                  <a:cubicBezTo>
                    <a:pt x="5" y="201"/>
                    <a:pt x="6" y="201"/>
                    <a:pt x="8" y="201"/>
                  </a:cubicBezTo>
                  <a:lnTo>
                    <a:pt x="8" y="201"/>
                  </a:lnTo>
                  <a:cubicBezTo>
                    <a:pt x="99" y="225"/>
                    <a:pt x="172" y="232"/>
                    <a:pt x="259" y="190"/>
                  </a:cubicBezTo>
                  <a:cubicBezTo>
                    <a:pt x="309" y="166"/>
                    <a:pt x="341" y="134"/>
                    <a:pt x="362" y="97"/>
                  </a:cubicBezTo>
                  <a:cubicBezTo>
                    <a:pt x="377" y="69"/>
                    <a:pt x="386" y="38"/>
                    <a:pt x="392" y="5"/>
                  </a:cubicBezTo>
                  <a:lnTo>
                    <a:pt x="393" y="5"/>
                  </a:lnTo>
                  <a:cubicBezTo>
                    <a:pt x="393" y="4"/>
                    <a:pt x="393" y="4"/>
                    <a:pt x="393" y="4"/>
                  </a:cubicBezTo>
                  <a:cubicBezTo>
                    <a:pt x="393" y="3"/>
                    <a:pt x="394" y="2"/>
                    <a:pt x="395" y="2"/>
                  </a:cubicBezTo>
                  <a:cubicBezTo>
                    <a:pt x="398" y="0"/>
                    <a:pt x="402" y="1"/>
                    <a:pt x="404" y="4"/>
                  </a:cubicBezTo>
                  <a:lnTo>
                    <a:pt x="404" y="5"/>
                  </a:lnTo>
                  <a:lnTo>
                    <a:pt x="405" y="7"/>
                  </a:lnTo>
                  <a:cubicBezTo>
                    <a:pt x="424" y="61"/>
                    <a:pt x="407" y="147"/>
                    <a:pt x="385" y="189"/>
                  </a:cubicBezTo>
                  <a:cubicBezTo>
                    <a:pt x="392" y="188"/>
                    <a:pt x="399" y="187"/>
                    <a:pt x="407" y="185"/>
                  </a:cubicBezTo>
                  <a:cubicBezTo>
                    <a:pt x="463" y="176"/>
                    <a:pt x="572" y="189"/>
                    <a:pt x="628" y="232"/>
                  </a:cubicBezTo>
                  <a:lnTo>
                    <a:pt x="629" y="233"/>
                  </a:lnTo>
                  <a:lnTo>
                    <a:pt x="631" y="234"/>
                  </a:lnTo>
                  <a:cubicBezTo>
                    <a:pt x="633" y="237"/>
                    <a:pt x="633" y="242"/>
                    <a:pt x="630" y="24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917CFED2-6D9D-48F9-AB15-6A7948C7A4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9325" y="3268663"/>
              <a:ext cx="1690688" cy="1130299"/>
            </a:xfrm>
            <a:custGeom>
              <a:avLst/>
              <a:gdLst>
                <a:gd name="T0" fmla="*/ 2042 w 2203"/>
                <a:gd name="T1" fmla="*/ 1106 h 1464"/>
                <a:gd name="T2" fmla="*/ 2053 w 2203"/>
                <a:gd name="T3" fmla="*/ 1114 h 1464"/>
                <a:gd name="T4" fmla="*/ 2099 w 2203"/>
                <a:gd name="T5" fmla="*/ 1109 h 1464"/>
                <a:gd name="T6" fmla="*/ 2054 w 2203"/>
                <a:gd name="T7" fmla="*/ 1164 h 1464"/>
                <a:gd name="T8" fmla="*/ 1486 w 2203"/>
                <a:gd name="T9" fmla="*/ 1387 h 1464"/>
                <a:gd name="T10" fmla="*/ 1500 w 2203"/>
                <a:gd name="T11" fmla="*/ 1346 h 1464"/>
                <a:gd name="T12" fmla="*/ 1424 w 2203"/>
                <a:gd name="T13" fmla="*/ 1353 h 1464"/>
                <a:gd name="T14" fmla="*/ 1436 w 2203"/>
                <a:gd name="T15" fmla="*/ 1353 h 1464"/>
                <a:gd name="T16" fmla="*/ 1366 w 2203"/>
                <a:gd name="T17" fmla="*/ 1348 h 1464"/>
                <a:gd name="T18" fmla="*/ 1353 w 2203"/>
                <a:gd name="T19" fmla="*/ 1449 h 1464"/>
                <a:gd name="T20" fmla="*/ 1303 w 2203"/>
                <a:gd name="T21" fmla="*/ 1348 h 1464"/>
                <a:gd name="T22" fmla="*/ 1321 w 2203"/>
                <a:gd name="T23" fmla="*/ 1383 h 1464"/>
                <a:gd name="T24" fmla="*/ 1263 w 2203"/>
                <a:gd name="T25" fmla="*/ 1358 h 1464"/>
                <a:gd name="T26" fmla="*/ 1263 w 2203"/>
                <a:gd name="T27" fmla="*/ 1425 h 1464"/>
                <a:gd name="T28" fmla="*/ 1248 w 2203"/>
                <a:gd name="T29" fmla="*/ 1394 h 1464"/>
                <a:gd name="T30" fmla="*/ 1229 w 2203"/>
                <a:gd name="T31" fmla="*/ 1348 h 1464"/>
                <a:gd name="T32" fmla="*/ 1130 w 2203"/>
                <a:gd name="T33" fmla="*/ 1359 h 1464"/>
                <a:gd name="T34" fmla="*/ 1099 w 2203"/>
                <a:gd name="T35" fmla="*/ 1391 h 1464"/>
                <a:gd name="T36" fmla="*/ 1092 w 2203"/>
                <a:gd name="T37" fmla="*/ 1377 h 1464"/>
                <a:gd name="T38" fmla="*/ 1007 w 2203"/>
                <a:gd name="T39" fmla="*/ 1373 h 1464"/>
                <a:gd name="T40" fmla="*/ 994 w 2203"/>
                <a:gd name="T41" fmla="*/ 1436 h 1464"/>
                <a:gd name="T42" fmla="*/ 985 w 2203"/>
                <a:gd name="T43" fmla="*/ 1394 h 1464"/>
                <a:gd name="T44" fmla="*/ 938 w 2203"/>
                <a:gd name="T45" fmla="*/ 1348 h 1464"/>
                <a:gd name="T46" fmla="*/ 956 w 2203"/>
                <a:gd name="T47" fmla="*/ 1336 h 1464"/>
                <a:gd name="T48" fmla="*/ 873 w 2203"/>
                <a:gd name="T49" fmla="*/ 1334 h 1464"/>
                <a:gd name="T50" fmla="*/ 855 w 2203"/>
                <a:gd name="T51" fmla="*/ 1434 h 1464"/>
                <a:gd name="T52" fmla="*/ 784 w 2203"/>
                <a:gd name="T53" fmla="*/ 1320 h 1464"/>
                <a:gd name="T54" fmla="*/ 751 w 2203"/>
                <a:gd name="T55" fmla="*/ 1389 h 1464"/>
                <a:gd name="T56" fmla="*/ 751 w 2203"/>
                <a:gd name="T57" fmla="*/ 1424 h 1464"/>
                <a:gd name="T58" fmla="*/ 710 w 2203"/>
                <a:gd name="T59" fmla="*/ 1374 h 1464"/>
                <a:gd name="T60" fmla="*/ 642 w 2203"/>
                <a:gd name="T61" fmla="*/ 1391 h 1464"/>
                <a:gd name="T62" fmla="*/ 703 w 2203"/>
                <a:gd name="T63" fmla="*/ 1403 h 1464"/>
                <a:gd name="T64" fmla="*/ 613 w 2203"/>
                <a:gd name="T65" fmla="*/ 1319 h 1464"/>
                <a:gd name="T66" fmla="*/ 573 w 2203"/>
                <a:gd name="T67" fmla="*/ 1348 h 1464"/>
                <a:gd name="T68" fmla="*/ 598 w 2203"/>
                <a:gd name="T69" fmla="*/ 1421 h 1464"/>
                <a:gd name="T70" fmla="*/ 561 w 2203"/>
                <a:gd name="T71" fmla="*/ 1348 h 1464"/>
                <a:gd name="T72" fmla="*/ 559 w 2203"/>
                <a:gd name="T73" fmla="*/ 1410 h 1464"/>
                <a:gd name="T74" fmla="*/ 533 w 2203"/>
                <a:gd name="T75" fmla="*/ 1399 h 1464"/>
                <a:gd name="T76" fmla="*/ 471 w 2203"/>
                <a:gd name="T77" fmla="*/ 1348 h 1464"/>
                <a:gd name="T78" fmla="*/ 488 w 2203"/>
                <a:gd name="T79" fmla="*/ 1319 h 1464"/>
                <a:gd name="T80" fmla="*/ 449 w 2203"/>
                <a:gd name="T81" fmla="*/ 1324 h 1464"/>
                <a:gd name="T82" fmla="*/ 463 w 2203"/>
                <a:gd name="T83" fmla="*/ 1434 h 1464"/>
                <a:gd name="T84" fmla="*/ 395 w 2203"/>
                <a:gd name="T85" fmla="*/ 1389 h 1464"/>
                <a:gd name="T86" fmla="*/ 411 w 2203"/>
                <a:gd name="T87" fmla="*/ 1416 h 1464"/>
                <a:gd name="T88" fmla="*/ 351 w 2203"/>
                <a:gd name="T89" fmla="*/ 1412 h 1464"/>
                <a:gd name="T90" fmla="*/ 411 w 2203"/>
                <a:gd name="T91" fmla="*/ 1367 h 1464"/>
                <a:gd name="T92" fmla="*/ 333 w 2203"/>
                <a:gd name="T93" fmla="*/ 1348 h 1464"/>
                <a:gd name="T94" fmla="*/ 333 w 2203"/>
                <a:gd name="T95" fmla="*/ 1435 h 1464"/>
                <a:gd name="T96" fmla="*/ 247 w 2203"/>
                <a:gd name="T97" fmla="*/ 1402 h 1464"/>
                <a:gd name="T98" fmla="*/ 298 w 2203"/>
                <a:gd name="T99" fmla="*/ 1351 h 1464"/>
                <a:gd name="T100" fmla="*/ 264 w 2203"/>
                <a:gd name="T101" fmla="*/ 1436 h 1464"/>
                <a:gd name="T102" fmla="*/ 434 w 2203"/>
                <a:gd name="T103" fmla="*/ 157 h 1464"/>
                <a:gd name="T104" fmla="*/ 1045 w 2203"/>
                <a:gd name="T105" fmla="*/ 630 h 1464"/>
                <a:gd name="T106" fmla="*/ 1212 w 2203"/>
                <a:gd name="T107" fmla="*/ 376 h 1464"/>
                <a:gd name="T108" fmla="*/ 790 w 2203"/>
                <a:gd name="T109" fmla="*/ 516 h 1464"/>
                <a:gd name="T110" fmla="*/ 281 w 2203"/>
                <a:gd name="T111" fmla="*/ 388 h 1464"/>
                <a:gd name="T112" fmla="*/ 284 w 2203"/>
                <a:gd name="T113" fmla="*/ 1086 h 1464"/>
                <a:gd name="T114" fmla="*/ 1592 w 2203"/>
                <a:gd name="T115" fmla="*/ 752 h 1464"/>
                <a:gd name="T116" fmla="*/ 1362 w 2203"/>
                <a:gd name="T117" fmla="*/ 1270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03" h="1464">
                  <a:moveTo>
                    <a:pt x="2042" y="1106"/>
                  </a:moveTo>
                  <a:lnTo>
                    <a:pt x="2042" y="1106"/>
                  </a:lnTo>
                  <a:lnTo>
                    <a:pt x="2053" y="1106"/>
                  </a:lnTo>
                  <a:cubicBezTo>
                    <a:pt x="2061" y="1106"/>
                    <a:pt x="2069" y="1105"/>
                    <a:pt x="2069" y="1095"/>
                  </a:cubicBezTo>
                  <a:cubicBezTo>
                    <a:pt x="2069" y="1087"/>
                    <a:pt x="2062" y="1086"/>
                    <a:pt x="2055" y="1086"/>
                  </a:cubicBezTo>
                  <a:lnTo>
                    <a:pt x="2042" y="1086"/>
                  </a:lnTo>
                  <a:lnTo>
                    <a:pt x="2042" y="1106"/>
                  </a:lnTo>
                  <a:lnTo>
                    <a:pt x="2042" y="1106"/>
                  </a:lnTo>
                  <a:close/>
                  <a:moveTo>
                    <a:pt x="2032" y="1077"/>
                  </a:moveTo>
                  <a:lnTo>
                    <a:pt x="2032" y="1077"/>
                  </a:lnTo>
                  <a:lnTo>
                    <a:pt x="2057" y="1077"/>
                  </a:lnTo>
                  <a:cubicBezTo>
                    <a:pt x="2072" y="1077"/>
                    <a:pt x="2079" y="1083"/>
                    <a:pt x="2079" y="1096"/>
                  </a:cubicBezTo>
                  <a:cubicBezTo>
                    <a:pt x="2079" y="1107"/>
                    <a:pt x="2072" y="1112"/>
                    <a:pt x="2063" y="1113"/>
                  </a:cubicBezTo>
                  <a:lnTo>
                    <a:pt x="2081" y="1142"/>
                  </a:lnTo>
                  <a:lnTo>
                    <a:pt x="2070" y="1142"/>
                  </a:lnTo>
                  <a:lnTo>
                    <a:pt x="2053" y="1114"/>
                  </a:lnTo>
                  <a:lnTo>
                    <a:pt x="2042" y="1114"/>
                  </a:lnTo>
                  <a:lnTo>
                    <a:pt x="2042" y="1142"/>
                  </a:lnTo>
                  <a:lnTo>
                    <a:pt x="2032" y="1142"/>
                  </a:lnTo>
                  <a:lnTo>
                    <a:pt x="2032" y="1077"/>
                  </a:lnTo>
                  <a:lnTo>
                    <a:pt x="2032" y="1077"/>
                  </a:lnTo>
                  <a:close/>
                  <a:moveTo>
                    <a:pt x="2054" y="1156"/>
                  </a:moveTo>
                  <a:lnTo>
                    <a:pt x="2054" y="1156"/>
                  </a:lnTo>
                  <a:cubicBezTo>
                    <a:pt x="2079" y="1156"/>
                    <a:pt x="2099" y="1136"/>
                    <a:pt x="2099" y="1109"/>
                  </a:cubicBezTo>
                  <a:cubicBezTo>
                    <a:pt x="2099" y="1083"/>
                    <a:pt x="2079" y="1063"/>
                    <a:pt x="2054" y="1063"/>
                  </a:cubicBezTo>
                  <a:cubicBezTo>
                    <a:pt x="2028" y="1063"/>
                    <a:pt x="2008" y="1083"/>
                    <a:pt x="2008" y="1109"/>
                  </a:cubicBezTo>
                  <a:cubicBezTo>
                    <a:pt x="2008" y="1136"/>
                    <a:pt x="2028" y="1156"/>
                    <a:pt x="2054" y="1156"/>
                  </a:cubicBezTo>
                  <a:lnTo>
                    <a:pt x="2054" y="1156"/>
                  </a:lnTo>
                  <a:close/>
                  <a:moveTo>
                    <a:pt x="2054" y="1055"/>
                  </a:moveTo>
                  <a:lnTo>
                    <a:pt x="2054" y="1055"/>
                  </a:lnTo>
                  <a:cubicBezTo>
                    <a:pt x="2084" y="1055"/>
                    <a:pt x="2109" y="1078"/>
                    <a:pt x="2109" y="1109"/>
                  </a:cubicBezTo>
                  <a:cubicBezTo>
                    <a:pt x="2109" y="1141"/>
                    <a:pt x="2084" y="1164"/>
                    <a:pt x="2054" y="1164"/>
                  </a:cubicBezTo>
                  <a:cubicBezTo>
                    <a:pt x="2024" y="1164"/>
                    <a:pt x="1998" y="1141"/>
                    <a:pt x="1998" y="1109"/>
                  </a:cubicBezTo>
                  <a:cubicBezTo>
                    <a:pt x="1998" y="1078"/>
                    <a:pt x="2024" y="1055"/>
                    <a:pt x="2054" y="1055"/>
                  </a:cubicBezTo>
                  <a:lnTo>
                    <a:pt x="2054" y="1055"/>
                  </a:lnTo>
                  <a:close/>
                  <a:moveTo>
                    <a:pt x="1504" y="1355"/>
                  </a:moveTo>
                  <a:lnTo>
                    <a:pt x="1504" y="1355"/>
                  </a:lnTo>
                  <a:lnTo>
                    <a:pt x="1503" y="1355"/>
                  </a:lnTo>
                  <a:lnTo>
                    <a:pt x="1491" y="1387"/>
                  </a:lnTo>
                  <a:lnTo>
                    <a:pt x="1486" y="1387"/>
                  </a:lnTo>
                  <a:lnTo>
                    <a:pt x="1474" y="1355"/>
                  </a:lnTo>
                  <a:lnTo>
                    <a:pt x="1473" y="1355"/>
                  </a:lnTo>
                  <a:lnTo>
                    <a:pt x="1473" y="1387"/>
                  </a:lnTo>
                  <a:lnTo>
                    <a:pt x="1465" y="1387"/>
                  </a:lnTo>
                  <a:lnTo>
                    <a:pt x="1465" y="1346"/>
                  </a:lnTo>
                  <a:lnTo>
                    <a:pt x="1477" y="1346"/>
                  </a:lnTo>
                  <a:lnTo>
                    <a:pt x="1489" y="1375"/>
                  </a:lnTo>
                  <a:lnTo>
                    <a:pt x="1500" y="1346"/>
                  </a:lnTo>
                  <a:lnTo>
                    <a:pt x="1512" y="1346"/>
                  </a:lnTo>
                  <a:lnTo>
                    <a:pt x="1512" y="1387"/>
                  </a:lnTo>
                  <a:lnTo>
                    <a:pt x="1504" y="1387"/>
                  </a:lnTo>
                  <a:lnTo>
                    <a:pt x="1504" y="1355"/>
                  </a:lnTo>
                  <a:lnTo>
                    <a:pt x="1504" y="1355"/>
                  </a:lnTo>
                  <a:close/>
                  <a:moveTo>
                    <a:pt x="1436" y="1353"/>
                  </a:moveTo>
                  <a:lnTo>
                    <a:pt x="1436" y="1353"/>
                  </a:lnTo>
                  <a:lnTo>
                    <a:pt x="1424" y="1353"/>
                  </a:lnTo>
                  <a:lnTo>
                    <a:pt x="1424" y="1346"/>
                  </a:lnTo>
                  <a:lnTo>
                    <a:pt x="1457" y="1346"/>
                  </a:lnTo>
                  <a:lnTo>
                    <a:pt x="1457" y="1353"/>
                  </a:lnTo>
                  <a:lnTo>
                    <a:pt x="1445" y="1353"/>
                  </a:lnTo>
                  <a:lnTo>
                    <a:pt x="1445" y="1387"/>
                  </a:lnTo>
                  <a:lnTo>
                    <a:pt x="1436" y="1387"/>
                  </a:lnTo>
                  <a:lnTo>
                    <a:pt x="1436" y="1353"/>
                  </a:lnTo>
                  <a:lnTo>
                    <a:pt x="1436" y="1353"/>
                  </a:lnTo>
                  <a:close/>
                  <a:moveTo>
                    <a:pt x="1407" y="1413"/>
                  </a:moveTo>
                  <a:lnTo>
                    <a:pt x="1407" y="1413"/>
                  </a:lnTo>
                  <a:lnTo>
                    <a:pt x="1425" y="1413"/>
                  </a:lnTo>
                  <a:lnTo>
                    <a:pt x="1425" y="1434"/>
                  </a:lnTo>
                  <a:lnTo>
                    <a:pt x="1407" y="1434"/>
                  </a:lnTo>
                  <a:lnTo>
                    <a:pt x="1407" y="1413"/>
                  </a:lnTo>
                  <a:close/>
                  <a:moveTo>
                    <a:pt x="1366" y="1348"/>
                  </a:moveTo>
                  <a:lnTo>
                    <a:pt x="1366" y="1348"/>
                  </a:lnTo>
                  <a:lnTo>
                    <a:pt x="1381" y="1413"/>
                  </a:lnTo>
                  <a:lnTo>
                    <a:pt x="1381" y="1413"/>
                  </a:lnTo>
                  <a:lnTo>
                    <a:pt x="1395" y="1348"/>
                  </a:lnTo>
                  <a:lnTo>
                    <a:pt x="1413" y="1348"/>
                  </a:lnTo>
                  <a:lnTo>
                    <a:pt x="1389" y="1437"/>
                  </a:lnTo>
                  <a:cubicBezTo>
                    <a:pt x="1383" y="1461"/>
                    <a:pt x="1377" y="1464"/>
                    <a:pt x="1359" y="1463"/>
                  </a:cubicBezTo>
                  <a:cubicBezTo>
                    <a:pt x="1357" y="1463"/>
                    <a:pt x="1355" y="1463"/>
                    <a:pt x="1353" y="1463"/>
                  </a:cubicBezTo>
                  <a:lnTo>
                    <a:pt x="1353" y="1449"/>
                  </a:lnTo>
                  <a:cubicBezTo>
                    <a:pt x="1355" y="1449"/>
                    <a:pt x="1356" y="1450"/>
                    <a:pt x="1358" y="1450"/>
                  </a:cubicBezTo>
                  <a:cubicBezTo>
                    <a:pt x="1364" y="1450"/>
                    <a:pt x="1368" y="1449"/>
                    <a:pt x="1370" y="1443"/>
                  </a:cubicBezTo>
                  <a:lnTo>
                    <a:pt x="1372" y="1436"/>
                  </a:lnTo>
                  <a:lnTo>
                    <a:pt x="1348" y="1348"/>
                  </a:lnTo>
                  <a:lnTo>
                    <a:pt x="1366" y="1348"/>
                  </a:lnTo>
                  <a:lnTo>
                    <a:pt x="1366" y="1348"/>
                  </a:lnTo>
                  <a:close/>
                  <a:moveTo>
                    <a:pt x="1303" y="1348"/>
                  </a:moveTo>
                  <a:lnTo>
                    <a:pt x="1303" y="1348"/>
                  </a:lnTo>
                  <a:lnTo>
                    <a:pt x="1321" y="1348"/>
                  </a:lnTo>
                  <a:lnTo>
                    <a:pt x="1321" y="1362"/>
                  </a:lnTo>
                  <a:lnTo>
                    <a:pt x="1321" y="1362"/>
                  </a:lnTo>
                  <a:cubicBezTo>
                    <a:pt x="1325" y="1352"/>
                    <a:pt x="1331" y="1346"/>
                    <a:pt x="1341" y="1346"/>
                  </a:cubicBezTo>
                  <a:cubicBezTo>
                    <a:pt x="1343" y="1346"/>
                    <a:pt x="1344" y="1347"/>
                    <a:pt x="1345" y="1347"/>
                  </a:cubicBezTo>
                  <a:lnTo>
                    <a:pt x="1345" y="1364"/>
                  </a:lnTo>
                  <a:cubicBezTo>
                    <a:pt x="1344" y="1364"/>
                    <a:pt x="1341" y="1363"/>
                    <a:pt x="1338" y="1363"/>
                  </a:cubicBezTo>
                  <a:cubicBezTo>
                    <a:pt x="1330" y="1363"/>
                    <a:pt x="1321" y="1367"/>
                    <a:pt x="1321" y="1383"/>
                  </a:cubicBezTo>
                  <a:lnTo>
                    <a:pt x="1321" y="1434"/>
                  </a:lnTo>
                  <a:lnTo>
                    <a:pt x="1303" y="1434"/>
                  </a:lnTo>
                  <a:lnTo>
                    <a:pt x="1303" y="1348"/>
                  </a:lnTo>
                  <a:lnTo>
                    <a:pt x="1303" y="1348"/>
                  </a:lnTo>
                  <a:close/>
                  <a:moveTo>
                    <a:pt x="1276" y="1382"/>
                  </a:moveTo>
                  <a:lnTo>
                    <a:pt x="1276" y="1382"/>
                  </a:lnTo>
                  <a:lnTo>
                    <a:pt x="1276" y="1377"/>
                  </a:lnTo>
                  <a:cubicBezTo>
                    <a:pt x="1276" y="1366"/>
                    <a:pt x="1272" y="1358"/>
                    <a:pt x="1263" y="1358"/>
                  </a:cubicBezTo>
                  <a:cubicBezTo>
                    <a:pt x="1252" y="1358"/>
                    <a:pt x="1248" y="1369"/>
                    <a:pt x="1248" y="1380"/>
                  </a:cubicBezTo>
                  <a:lnTo>
                    <a:pt x="1248" y="1382"/>
                  </a:lnTo>
                  <a:lnTo>
                    <a:pt x="1276" y="1382"/>
                  </a:lnTo>
                  <a:lnTo>
                    <a:pt x="1276" y="1382"/>
                  </a:lnTo>
                  <a:close/>
                  <a:moveTo>
                    <a:pt x="1248" y="1394"/>
                  </a:moveTo>
                  <a:lnTo>
                    <a:pt x="1248" y="1394"/>
                  </a:lnTo>
                  <a:lnTo>
                    <a:pt x="1248" y="1398"/>
                  </a:lnTo>
                  <a:cubicBezTo>
                    <a:pt x="1248" y="1410"/>
                    <a:pt x="1250" y="1425"/>
                    <a:pt x="1263" y="1425"/>
                  </a:cubicBezTo>
                  <a:cubicBezTo>
                    <a:pt x="1275" y="1425"/>
                    <a:pt x="1276" y="1411"/>
                    <a:pt x="1276" y="1405"/>
                  </a:cubicBezTo>
                  <a:lnTo>
                    <a:pt x="1293" y="1405"/>
                  </a:lnTo>
                  <a:cubicBezTo>
                    <a:pt x="1293" y="1424"/>
                    <a:pt x="1281" y="1436"/>
                    <a:pt x="1262" y="1436"/>
                  </a:cubicBezTo>
                  <a:cubicBezTo>
                    <a:pt x="1248" y="1436"/>
                    <a:pt x="1231" y="1432"/>
                    <a:pt x="1231" y="1393"/>
                  </a:cubicBezTo>
                  <a:cubicBezTo>
                    <a:pt x="1231" y="1370"/>
                    <a:pt x="1236" y="1346"/>
                    <a:pt x="1263" y="1346"/>
                  </a:cubicBezTo>
                  <a:cubicBezTo>
                    <a:pt x="1287" y="1346"/>
                    <a:pt x="1293" y="1361"/>
                    <a:pt x="1293" y="1384"/>
                  </a:cubicBezTo>
                  <a:lnTo>
                    <a:pt x="1293" y="1394"/>
                  </a:lnTo>
                  <a:lnTo>
                    <a:pt x="1248" y="1394"/>
                  </a:lnTo>
                  <a:lnTo>
                    <a:pt x="1248" y="1394"/>
                  </a:lnTo>
                  <a:close/>
                  <a:moveTo>
                    <a:pt x="1163" y="1348"/>
                  </a:moveTo>
                  <a:lnTo>
                    <a:pt x="1163" y="1348"/>
                  </a:lnTo>
                  <a:lnTo>
                    <a:pt x="1182" y="1348"/>
                  </a:lnTo>
                  <a:lnTo>
                    <a:pt x="1197" y="1416"/>
                  </a:lnTo>
                  <a:lnTo>
                    <a:pt x="1197" y="1416"/>
                  </a:lnTo>
                  <a:lnTo>
                    <a:pt x="1210" y="1348"/>
                  </a:lnTo>
                  <a:lnTo>
                    <a:pt x="1229" y="1348"/>
                  </a:lnTo>
                  <a:lnTo>
                    <a:pt x="1206" y="1434"/>
                  </a:lnTo>
                  <a:lnTo>
                    <a:pt x="1186" y="1434"/>
                  </a:lnTo>
                  <a:lnTo>
                    <a:pt x="1163" y="1348"/>
                  </a:lnTo>
                  <a:lnTo>
                    <a:pt x="1163" y="1348"/>
                  </a:lnTo>
                  <a:close/>
                  <a:moveTo>
                    <a:pt x="1130" y="1424"/>
                  </a:moveTo>
                  <a:lnTo>
                    <a:pt x="1130" y="1424"/>
                  </a:lnTo>
                  <a:cubicBezTo>
                    <a:pt x="1143" y="1424"/>
                    <a:pt x="1145" y="1413"/>
                    <a:pt x="1145" y="1391"/>
                  </a:cubicBezTo>
                  <a:cubicBezTo>
                    <a:pt x="1145" y="1372"/>
                    <a:pt x="1143" y="1359"/>
                    <a:pt x="1130" y="1359"/>
                  </a:cubicBezTo>
                  <a:cubicBezTo>
                    <a:pt x="1118" y="1359"/>
                    <a:pt x="1116" y="1372"/>
                    <a:pt x="1116" y="1391"/>
                  </a:cubicBezTo>
                  <a:cubicBezTo>
                    <a:pt x="1116" y="1413"/>
                    <a:pt x="1118" y="1424"/>
                    <a:pt x="1130" y="1424"/>
                  </a:cubicBezTo>
                  <a:lnTo>
                    <a:pt x="1130" y="1424"/>
                  </a:lnTo>
                  <a:close/>
                  <a:moveTo>
                    <a:pt x="1130" y="1346"/>
                  </a:moveTo>
                  <a:lnTo>
                    <a:pt x="1130" y="1346"/>
                  </a:lnTo>
                  <a:cubicBezTo>
                    <a:pt x="1155" y="1346"/>
                    <a:pt x="1163" y="1365"/>
                    <a:pt x="1163" y="1391"/>
                  </a:cubicBezTo>
                  <a:cubicBezTo>
                    <a:pt x="1163" y="1418"/>
                    <a:pt x="1154" y="1436"/>
                    <a:pt x="1130" y="1436"/>
                  </a:cubicBezTo>
                  <a:cubicBezTo>
                    <a:pt x="1107" y="1436"/>
                    <a:pt x="1099" y="1418"/>
                    <a:pt x="1099" y="1391"/>
                  </a:cubicBezTo>
                  <a:cubicBezTo>
                    <a:pt x="1099" y="1365"/>
                    <a:pt x="1106" y="1346"/>
                    <a:pt x="1130" y="1346"/>
                  </a:cubicBezTo>
                  <a:lnTo>
                    <a:pt x="1130" y="1346"/>
                  </a:lnTo>
                  <a:close/>
                  <a:moveTo>
                    <a:pt x="1092" y="1403"/>
                  </a:moveTo>
                  <a:lnTo>
                    <a:pt x="1092" y="1403"/>
                  </a:lnTo>
                  <a:cubicBezTo>
                    <a:pt x="1090" y="1423"/>
                    <a:pt x="1083" y="1436"/>
                    <a:pt x="1062" y="1436"/>
                  </a:cubicBezTo>
                  <a:cubicBezTo>
                    <a:pt x="1037" y="1436"/>
                    <a:pt x="1030" y="1418"/>
                    <a:pt x="1030" y="1391"/>
                  </a:cubicBezTo>
                  <a:cubicBezTo>
                    <a:pt x="1030" y="1365"/>
                    <a:pt x="1037" y="1346"/>
                    <a:pt x="1062" y="1346"/>
                  </a:cubicBezTo>
                  <a:cubicBezTo>
                    <a:pt x="1088" y="1346"/>
                    <a:pt x="1092" y="1366"/>
                    <a:pt x="1092" y="1377"/>
                  </a:cubicBezTo>
                  <a:lnTo>
                    <a:pt x="1075" y="1377"/>
                  </a:lnTo>
                  <a:cubicBezTo>
                    <a:pt x="1075" y="1369"/>
                    <a:pt x="1072" y="1359"/>
                    <a:pt x="1062" y="1359"/>
                  </a:cubicBezTo>
                  <a:cubicBezTo>
                    <a:pt x="1050" y="1359"/>
                    <a:pt x="1048" y="1372"/>
                    <a:pt x="1048" y="1391"/>
                  </a:cubicBezTo>
                  <a:cubicBezTo>
                    <a:pt x="1048" y="1410"/>
                    <a:pt x="1050" y="1424"/>
                    <a:pt x="1062" y="1424"/>
                  </a:cubicBezTo>
                  <a:cubicBezTo>
                    <a:pt x="1072" y="1424"/>
                    <a:pt x="1075" y="1416"/>
                    <a:pt x="1075" y="1403"/>
                  </a:cubicBezTo>
                  <a:lnTo>
                    <a:pt x="1092" y="1403"/>
                  </a:lnTo>
                  <a:lnTo>
                    <a:pt x="1092" y="1403"/>
                  </a:lnTo>
                  <a:close/>
                  <a:moveTo>
                    <a:pt x="1007" y="1373"/>
                  </a:moveTo>
                  <a:lnTo>
                    <a:pt x="1007" y="1373"/>
                  </a:lnTo>
                  <a:lnTo>
                    <a:pt x="1007" y="1371"/>
                  </a:lnTo>
                  <a:cubicBezTo>
                    <a:pt x="1007" y="1364"/>
                    <a:pt x="1004" y="1358"/>
                    <a:pt x="995" y="1358"/>
                  </a:cubicBezTo>
                  <a:cubicBezTo>
                    <a:pt x="988" y="1358"/>
                    <a:pt x="983" y="1361"/>
                    <a:pt x="983" y="1369"/>
                  </a:cubicBezTo>
                  <a:cubicBezTo>
                    <a:pt x="983" y="1376"/>
                    <a:pt x="986" y="1379"/>
                    <a:pt x="995" y="1382"/>
                  </a:cubicBezTo>
                  <a:lnTo>
                    <a:pt x="1006" y="1386"/>
                  </a:lnTo>
                  <a:cubicBezTo>
                    <a:pt x="1019" y="1390"/>
                    <a:pt x="1025" y="1397"/>
                    <a:pt x="1025" y="1410"/>
                  </a:cubicBezTo>
                  <a:cubicBezTo>
                    <a:pt x="1025" y="1429"/>
                    <a:pt x="1011" y="1436"/>
                    <a:pt x="994" y="1436"/>
                  </a:cubicBezTo>
                  <a:cubicBezTo>
                    <a:pt x="972" y="1436"/>
                    <a:pt x="966" y="1426"/>
                    <a:pt x="966" y="1410"/>
                  </a:cubicBezTo>
                  <a:lnTo>
                    <a:pt x="966" y="1407"/>
                  </a:lnTo>
                  <a:lnTo>
                    <a:pt x="981" y="1407"/>
                  </a:lnTo>
                  <a:lnTo>
                    <a:pt x="981" y="1409"/>
                  </a:lnTo>
                  <a:cubicBezTo>
                    <a:pt x="981" y="1419"/>
                    <a:pt x="985" y="1425"/>
                    <a:pt x="995" y="1425"/>
                  </a:cubicBezTo>
                  <a:cubicBezTo>
                    <a:pt x="1004" y="1425"/>
                    <a:pt x="1009" y="1420"/>
                    <a:pt x="1009" y="1412"/>
                  </a:cubicBezTo>
                  <a:cubicBezTo>
                    <a:pt x="1009" y="1406"/>
                    <a:pt x="1005" y="1401"/>
                    <a:pt x="999" y="1399"/>
                  </a:cubicBezTo>
                  <a:lnTo>
                    <a:pt x="985" y="1394"/>
                  </a:lnTo>
                  <a:cubicBezTo>
                    <a:pt x="972" y="1390"/>
                    <a:pt x="967" y="1383"/>
                    <a:pt x="967" y="1370"/>
                  </a:cubicBezTo>
                  <a:cubicBezTo>
                    <a:pt x="967" y="1354"/>
                    <a:pt x="978" y="1346"/>
                    <a:pt x="996" y="1346"/>
                  </a:cubicBezTo>
                  <a:cubicBezTo>
                    <a:pt x="1018" y="1346"/>
                    <a:pt x="1023" y="1359"/>
                    <a:pt x="1023" y="1370"/>
                  </a:cubicBezTo>
                  <a:lnTo>
                    <a:pt x="1023" y="1373"/>
                  </a:lnTo>
                  <a:lnTo>
                    <a:pt x="1007" y="1373"/>
                  </a:lnTo>
                  <a:lnTo>
                    <a:pt x="1007" y="1373"/>
                  </a:lnTo>
                  <a:close/>
                  <a:moveTo>
                    <a:pt x="938" y="1348"/>
                  </a:moveTo>
                  <a:lnTo>
                    <a:pt x="938" y="1348"/>
                  </a:lnTo>
                  <a:lnTo>
                    <a:pt x="956" y="1348"/>
                  </a:lnTo>
                  <a:lnTo>
                    <a:pt x="956" y="1434"/>
                  </a:lnTo>
                  <a:lnTo>
                    <a:pt x="938" y="1434"/>
                  </a:lnTo>
                  <a:lnTo>
                    <a:pt x="938" y="1348"/>
                  </a:lnTo>
                  <a:close/>
                  <a:moveTo>
                    <a:pt x="938" y="1319"/>
                  </a:moveTo>
                  <a:lnTo>
                    <a:pt x="938" y="1319"/>
                  </a:lnTo>
                  <a:lnTo>
                    <a:pt x="956" y="1319"/>
                  </a:lnTo>
                  <a:lnTo>
                    <a:pt x="956" y="1336"/>
                  </a:lnTo>
                  <a:lnTo>
                    <a:pt x="938" y="1336"/>
                  </a:lnTo>
                  <a:lnTo>
                    <a:pt x="938" y="1319"/>
                  </a:lnTo>
                  <a:close/>
                  <a:moveTo>
                    <a:pt x="873" y="1420"/>
                  </a:moveTo>
                  <a:lnTo>
                    <a:pt x="873" y="1420"/>
                  </a:lnTo>
                  <a:lnTo>
                    <a:pt x="888" y="1420"/>
                  </a:lnTo>
                  <a:cubicBezTo>
                    <a:pt x="903" y="1420"/>
                    <a:pt x="909" y="1411"/>
                    <a:pt x="909" y="1377"/>
                  </a:cubicBezTo>
                  <a:cubicBezTo>
                    <a:pt x="909" y="1345"/>
                    <a:pt x="904" y="1334"/>
                    <a:pt x="888" y="1334"/>
                  </a:cubicBezTo>
                  <a:lnTo>
                    <a:pt x="873" y="1334"/>
                  </a:lnTo>
                  <a:lnTo>
                    <a:pt x="873" y="1420"/>
                  </a:lnTo>
                  <a:lnTo>
                    <a:pt x="873" y="1420"/>
                  </a:lnTo>
                  <a:close/>
                  <a:moveTo>
                    <a:pt x="855" y="1320"/>
                  </a:moveTo>
                  <a:lnTo>
                    <a:pt x="855" y="1320"/>
                  </a:lnTo>
                  <a:lnTo>
                    <a:pt x="887" y="1320"/>
                  </a:lnTo>
                  <a:cubicBezTo>
                    <a:pt x="923" y="1320"/>
                    <a:pt x="928" y="1344"/>
                    <a:pt x="928" y="1377"/>
                  </a:cubicBezTo>
                  <a:cubicBezTo>
                    <a:pt x="928" y="1411"/>
                    <a:pt x="923" y="1434"/>
                    <a:pt x="887" y="1434"/>
                  </a:cubicBezTo>
                  <a:lnTo>
                    <a:pt x="855" y="1434"/>
                  </a:lnTo>
                  <a:lnTo>
                    <a:pt x="855" y="1320"/>
                  </a:lnTo>
                  <a:lnTo>
                    <a:pt x="855" y="1320"/>
                  </a:lnTo>
                  <a:close/>
                  <a:moveTo>
                    <a:pt x="784" y="1320"/>
                  </a:moveTo>
                  <a:lnTo>
                    <a:pt x="784" y="1320"/>
                  </a:lnTo>
                  <a:lnTo>
                    <a:pt x="801" y="1320"/>
                  </a:lnTo>
                  <a:lnTo>
                    <a:pt x="801" y="1434"/>
                  </a:lnTo>
                  <a:lnTo>
                    <a:pt x="784" y="1434"/>
                  </a:lnTo>
                  <a:lnTo>
                    <a:pt x="784" y="1320"/>
                  </a:lnTo>
                  <a:close/>
                  <a:moveTo>
                    <a:pt x="751" y="1389"/>
                  </a:moveTo>
                  <a:lnTo>
                    <a:pt x="751" y="1389"/>
                  </a:lnTo>
                  <a:cubicBezTo>
                    <a:pt x="746" y="1392"/>
                    <a:pt x="737" y="1394"/>
                    <a:pt x="732" y="1397"/>
                  </a:cubicBezTo>
                  <a:cubicBezTo>
                    <a:pt x="727" y="1399"/>
                    <a:pt x="725" y="1404"/>
                    <a:pt x="725" y="1411"/>
                  </a:cubicBezTo>
                  <a:cubicBezTo>
                    <a:pt x="725" y="1418"/>
                    <a:pt x="728" y="1424"/>
                    <a:pt x="735" y="1424"/>
                  </a:cubicBezTo>
                  <a:cubicBezTo>
                    <a:pt x="746" y="1424"/>
                    <a:pt x="751" y="1416"/>
                    <a:pt x="751" y="1403"/>
                  </a:cubicBezTo>
                  <a:lnTo>
                    <a:pt x="751" y="1389"/>
                  </a:lnTo>
                  <a:lnTo>
                    <a:pt x="751" y="1389"/>
                  </a:lnTo>
                  <a:close/>
                  <a:moveTo>
                    <a:pt x="767" y="1416"/>
                  </a:moveTo>
                  <a:lnTo>
                    <a:pt x="767" y="1416"/>
                  </a:lnTo>
                  <a:cubicBezTo>
                    <a:pt x="767" y="1420"/>
                    <a:pt x="769" y="1422"/>
                    <a:pt x="771" y="1422"/>
                  </a:cubicBezTo>
                  <a:cubicBezTo>
                    <a:pt x="773" y="1422"/>
                    <a:pt x="774" y="1422"/>
                    <a:pt x="774" y="1422"/>
                  </a:cubicBezTo>
                  <a:lnTo>
                    <a:pt x="774" y="1433"/>
                  </a:lnTo>
                  <a:cubicBezTo>
                    <a:pt x="772" y="1434"/>
                    <a:pt x="769" y="1435"/>
                    <a:pt x="766" y="1435"/>
                  </a:cubicBezTo>
                  <a:cubicBezTo>
                    <a:pt x="758" y="1435"/>
                    <a:pt x="752" y="1432"/>
                    <a:pt x="751" y="1424"/>
                  </a:cubicBezTo>
                  <a:lnTo>
                    <a:pt x="751" y="1424"/>
                  </a:lnTo>
                  <a:cubicBezTo>
                    <a:pt x="746" y="1432"/>
                    <a:pt x="740" y="1436"/>
                    <a:pt x="730" y="1436"/>
                  </a:cubicBezTo>
                  <a:cubicBezTo>
                    <a:pt x="716" y="1436"/>
                    <a:pt x="707" y="1429"/>
                    <a:pt x="707" y="1412"/>
                  </a:cubicBezTo>
                  <a:cubicBezTo>
                    <a:pt x="707" y="1393"/>
                    <a:pt x="716" y="1389"/>
                    <a:pt x="727" y="1385"/>
                  </a:cubicBezTo>
                  <a:lnTo>
                    <a:pt x="741" y="1382"/>
                  </a:lnTo>
                  <a:cubicBezTo>
                    <a:pt x="747" y="1380"/>
                    <a:pt x="751" y="1378"/>
                    <a:pt x="751" y="1371"/>
                  </a:cubicBezTo>
                  <a:cubicBezTo>
                    <a:pt x="751" y="1363"/>
                    <a:pt x="748" y="1358"/>
                    <a:pt x="739" y="1358"/>
                  </a:cubicBezTo>
                  <a:cubicBezTo>
                    <a:pt x="727" y="1358"/>
                    <a:pt x="726" y="1366"/>
                    <a:pt x="726" y="1374"/>
                  </a:cubicBezTo>
                  <a:lnTo>
                    <a:pt x="710" y="1374"/>
                  </a:lnTo>
                  <a:cubicBezTo>
                    <a:pt x="710" y="1356"/>
                    <a:pt x="717" y="1346"/>
                    <a:pt x="740" y="1346"/>
                  </a:cubicBezTo>
                  <a:cubicBezTo>
                    <a:pt x="755" y="1346"/>
                    <a:pt x="767" y="1352"/>
                    <a:pt x="767" y="1367"/>
                  </a:cubicBezTo>
                  <a:lnTo>
                    <a:pt x="767" y="1416"/>
                  </a:lnTo>
                  <a:lnTo>
                    <a:pt x="767" y="1416"/>
                  </a:lnTo>
                  <a:close/>
                  <a:moveTo>
                    <a:pt x="703" y="1403"/>
                  </a:moveTo>
                  <a:lnTo>
                    <a:pt x="703" y="1403"/>
                  </a:lnTo>
                  <a:cubicBezTo>
                    <a:pt x="702" y="1423"/>
                    <a:pt x="695" y="1436"/>
                    <a:pt x="674" y="1436"/>
                  </a:cubicBezTo>
                  <a:cubicBezTo>
                    <a:pt x="649" y="1436"/>
                    <a:pt x="642" y="1418"/>
                    <a:pt x="642" y="1391"/>
                  </a:cubicBezTo>
                  <a:cubicBezTo>
                    <a:pt x="642" y="1365"/>
                    <a:pt x="649" y="1346"/>
                    <a:pt x="674" y="1346"/>
                  </a:cubicBezTo>
                  <a:cubicBezTo>
                    <a:pt x="699" y="1346"/>
                    <a:pt x="703" y="1366"/>
                    <a:pt x="703" y="1377"/>
                  </a:cubicBezTo>
                  <a:lnTo>
                    <a:pt x="686" y="1377"/>
                  </a:lnTo>
                  <a:cubicBezTo>
                    <a:pt x="686" y="1369"/>
                    <a:pt x="684" y="1359"/>
                    <a:pt x="674" y="1359"/>
                  </a:cubicBezTo>
                  <a:cubicBezTo>
                    <a:pt x="661" y="1359"/>
                    <a:pt x="659" y="1372"/>
                    <a:pt x="659" y="1391"/>
                  </a:cubicBezTo>
                  <a:cubicBezTo>
                    <a:pt x="659" y="1410"/>
                    <a:pt x="661" y="1424"/>
                    <a:pt x="674" y="1424"/>
                  </a:cubicBezTo>
                  <a:cubicBezTo>
                    <a:pt x="683" y="1424"/>
                    <a:pt x="687" y="1416"/>
                    <a:pt x="687" y="1403"/>
                  </a:cubicBezTo>
                  <a:lnTo>
                    <a:pt x="703" y="1403"/>
                  </a:lnTo>
                  <a:lnTo>
                    <a:pt x="703" y="1403"/>
                  </a:lnTo>
                  <a:close/>
                  <a:moveTo>
                    <a:pt x="613" y="1348"/>
                  </a:moveTo>
                  <a:lnTo>
                    <a:pt x="613" y="1348"/>
                  </a:lnTo>
                  <a:lnTo>
                    <a:pt x="630" y="1348"/>
                  </a:lnTo>
                  <a:lnTo>
                    <a:pt x="630" y="1434"/>
                  </a:lnTo>
                  <a:lnTo>
                    <a:pt x="613" y="1434"/>
                  </a:lnTo>
                  <a:lnTo>
                    <a:pt x="613" y="1348"/>
                  </a:lnTo>
                  <a:close/>
                  <a:moveTo>
                    <a:pt x="613" y="1319"/>
                  </a:moveTo>
                  <a:lnTo>
                    <a:pt x="613" y="1319"/>
                  </a:lnTo>
                  <a:lnTo>
                    <a:pt x="630" y="1319"/>
                  </a:lnTo>
                  <a:lnTo>
                    <a:pt x="630" y="1336"/>
                  </a:lnTo>
                  <a:lnTo>
                    <a:pt x="613" y="1336"/>
                  </a:lnTo>
                  <a:lnTo>
                    <a:pt x="613" y="1319"/>
                  </a:lnTo>
                  <a:close/>
                  <a:moveTo>
                    <a:pt x="561" y="1348"/>
                  </a:moveTo>
                  <a:lnTo>
                    <a:pt x="561" y="1348"/>
                  </a:lnTo>
                  <a:lnTo>
                    <a:pt x="573" y="1348"/>
                  </a:lnTo>
                  <a:lnTo>
                    <a:pt x="573" y="1324"/>
                  </a:lnTo>
                  <a:lnTo>
                    <a:pt x="590" y="1324"/>
                  </a:lnTo>
                  <a:lnTo>
                    <a:pt x="590" y="1348"/>
                  </a:lnTo>
                  <a:lnTo>
                    <a:pt x="604" y="1348"/>
                  </a:lnTo>
                  <a:lnTo>
                    <a:pt x="604" y="1361"/>
                  </a:lnTo>
                  <a:lnTo>
                    <a:pt x="590" y="1361"/>
                  </a:lnTo>
                  <a:lnTo>
                    <a:pt x="590" y="1412"/>
                  </a:lnTo>
                  <a:cubicBezTo>
                    <a:pt x="590" y="1419"/>
                    <a:pt x="592" y="1421"/>
                    <a:pt x="598" y="1421"/>
                  </a:cubicBezTo>
                  <a:cubicBezTo>
                    <a:pt x="601" y="1421"/>
                    <a:pt x="603" y="1421"/>
                    <a:pt x="604" y="1421"/>
                  </a:cubicBezTo>
                  <a:lnTo>
                    <a:pt x="604" y="1434"/>
                  </a:lnTo>
                  <a:cubicBezTo>
                    <a:pt x="601" y="1435"/>
                    <a:pt x="596" y="1435"/>
                    <a:pt x="591" y="1435"/>
                  </a:cubicBezTo>
                  <a:cubicBezTo>
                    <a:pt x="579" y="1435"/>
                    <a:pt x="573" y="1432"/>
                    <a:pt x="573" y="1414"/>
                  </a:cubicBezTo>
                  <a:lnTo>
                    <a:pt x="573" y="1361"/>
                  </a:lnTo>
                  <a:lnTo>
                    <a:pt x="561" y="1361"/>
                  </a:lnTo>
                  <a:lnTo>
                    <a:pt x="561" y="1348"/>
                  </a:lnTo>
                  <a:lnTo>
                    <a:pt x="561" y="1348"/>
                  </a:lnTo>
                  <a:close/>
                  <a:moveTo>
                    <a:pt x="541" y="1373"/>
                  </a:moveTo>
                  <a:lnTo>
                    <a:pt x="541" y="1373"/>
                  </a:lnTo>
                  <a:lnTo>
                    <a:pt x="541" y="1371"/>
                  </a:lnTo>
                  <a:cubicBezTo>
                    <a:pt x="541" y="1364"/>
                    <a:pt x="538" y="1358"/>
                    <a:pt x="529" y="1358"/>
                  </a:cubicBezTo>
                  <a:cubicBezTo>
                    <a:pt x="523" y="1358"/>
                    <a:pt x="517" y="1361"/>
                    <a:pt x="517" y="1369"/>
                  </a:cubicBezTo>
                  <a:cubicBezTo>
                    <a:pt x="517" y="1376"/>
                    <a:pt x="520" y="1379"/>
                    <a:pt x="529" y="1382"/>
                  </a:cubicBezTo>
                  <a:lnTo>
                    <a:pt x="540" y="1386"/>
                  </a:lnTo>
                  <a:cubicBezTo>
                    <a:pt x="553" y="1390"/>
                    <a:pt x="559" y="1397"/>
                    <a:pt x="559" y="1410"/>
                  </a:cubicBezTo>
                  <a:cubicBezTo>
                    <a:pt x="559" y="1429"/>
                    <a:pt x="546" y="1436"/>
                    <a:pt x="528" y="1436"/>
                  </a:cubicBezTo>
                  <a:cubicBezTo>
                    <a:pt x="507" y="1436"/>
                    <a:pt x="500" y="1426"/>
                    <a:pt x="500" y="1410"/>
                  </a:cubicBezTo>
                  <a:lnTo>
                    <a:pt x="500" y="1407"/>
                  </a:lnTo>
                  <a:lnTo>
                    <a:pt x="515" y="1407"/>
                  </a:lnTo>
                  <a:lnTo>
                    <a:pt x="515" y="1409"/>
                  </a:lnTo>
                  <a:cubicBezTo>
                    <a:pt x="515" y="1419"/>
                    <a:pt x="519" y="1425"/>
                    <a:pt x="529" y="1425"/>
                  </a:cubicBezTo>
                  <a:cubicBezTo>
                    <a:pt x="538" y="1425"/>
                    <a:pt x="543" y="1420"/>
                    <a:pt x="543" y="1412"/>
                  </a:cubicBezTo>
                  <a:cubicBezTo>
                    <a:pt x="543" y="1406"/>
                    <a:pt x="539" y="1401"/>
                    <a:pt x="533" y="1399"/>
                  </a:cubicBezTo>
                  <a:lnTo>
                    <a:pt x="519" y="1394"/>
                  </a:lnTo>
                  <a:cubicBezTo>
                    <a:pt x="506" y="1390"/>
                    <a:pt x="501" y="1383"/>
                    <a:pt x="501" y="1370"/>
                  </a:cubicBezTo>
                  <a:cubicBezTo>
                    <a:pt x="501" y="1354"/>
                    <a:pt x="513" y="1346"/>
                    <a:pt x="530" y="1346"/>
                  </a:cubicBezTo>
                  <a:cubicBezTo>
                    <a:pt x="552" y="1346"/>
                    <a:pt x="557" y="1359"/>
                    <a:pt x="557" y="1370"/>
                  </a:cubicBezTo>
                  <a:lnTo>
                    <a:pt x="557" y="1373"/>
                  </a:lnTo>
                  <a:lnTo>
                    <a:pt x="541" y="1373"/>
                  </a:lnTo>
                  <a:lnTo>
                    <a:pt x="541" y="1373"/>
                  </a:lnTo>
                  <a:close/>
                  <a:moveTo>
                    <a:pt x="471" y="1348"/>
                  </a:moveTo>
                  <a:lnTo>
                    <a:pt x="471" y="1348"/>
                  </a:lnTo>
                  <a:lnTo>
                    <a:pt x="488" y="1348"/>
                  </a:lnTo>
                  <a:lnTo>
                    <a:pt x="488" y="1434"/>
                  </a:lnTo>
                  <a:lnTo>
                    <a:pt x="471" y="1434"/>
                  </a:lnTo>
                  <a:lnTo>
                    <a:pt x="471" y="1348"/>
                  </a:lnTo>
                  <a:close/>
                  <a:moveTo>
                    <a:pt x="471" y="1319"/>
                  </a:moveTo>
                  <a:lnTo>
                    <a:pt x="471" y="1319"/>
                  </a:lnTo>
                  <a:lnTo>
                    <a:pt x="488" y="1319"/>
                  </a:lnTo>
                  <a:lnTo>
                    <a:pt x="488" y="1336"/>
                  </a:lnTo>
                  <a:lnTo>
                    <a:pt x="471" y="1336"/>
                  </a:lnTo>
                  <a:lnTo>
                    <a:pt x="471" y="1319"/>
                  </a:lnTo>
                  <a:close/>
                  <a:moveTo>
                    <a:pt x="420" y="1348"/>
                  </a:moveTo>
                  <a:lnTo>
                    <a:pt x="420" y="1348"/>
                  </a:lnTo>
                  <a:lnTo>
                    <a:pt x="432" y="1348"/>
                  </a:lnTo>
                  <a:lnTo>
                    <a:pt x="432" y="1324"/>
                  </a:lnTo>
                  <a:lnTo>
                    <a:pt x="449" y="1324"/>
                  </a:lnTo>
                  <a:lnTo>
                    <a:pt x="449" y="1348"/>
                  </a:lnTo>
                  <a:lnTo>
                    <a:pt x="463" y="1348"/>
                  </a:lnTo>
                  <a:lnTo>
                    <a:pt x="463" y="1361"/>
                  </a:lnTo>
                  <a:lnTo>
                    <a:pt x="449" y="1361"/>
                  </a:lnTo>
                  <a:lnTo>
                    <a:pt x="449" y="1412"/>
                  </a:lnTo>
                  <a:cubicBezTo>
                    <a:pt x="449" y="1419"/>
                    <a:pt x="451" y="1421"/>
                    <a:pt x="457" y="1421"/>
                  </a:cubicBezTo>
                  <a:cubicBezTo>
                    <a:pt x="459" y="1421"/>
                    <a:pt x="461" y="1421"/>
                    <a:pt x="463" y="1421"/>
                  </a:cubicBezTo>
                  <a:lnTo>
                    <a:pt x="463" y="1434"/>
                  </a:lnTo>
                  <a:cubicBezTo>
                    <a:pt x="459" y="1435"/>
                    <a:pt x="454" y="1435"/>
                    <a:pt x="449" y="1435"/>
                  </a:cubicBezTo>
                  <a:cubicBezTo>
                    <a:pt x="437" y="1435"/>
                    <a:pt x="432" y="1432"/>
                    <a:pt x="432" y="1414"/>
                  </a:cubicBezTo>
                  <a:lnTo>
                    <a:pt x="432" y="1361"/>
                  </a:lnTo>
                  <a:lnTo>
                    <a:pt x="420" y="1361"/>
                  </a:lnTo>
                  <a:lnTo>
                    <a:pt x="420" y="1348"/>
                  </a:lnTo>
                  <a:lnTo>
                    <a:pt x="420" y="1348"/>
                  </a:lnTo>
                  <a:close/>
                  <a:moveTo>
                    <a:pt x="395" y="1389"/>
                  </a:moveTo>
                  <a:lnTo>
                    <a:pt x="395" y="1389"/>
                  </a:lnTo>
                  <a:cubicBezTo>
                    <a:pt x="390" y="1392"/>
                    <a:pt x="381" y="1394"/>
                    <a:pt x="376" y="1397"/>
                  </a:cubicBezTo>
                  <a:cubicBezTo>
                    <a:pt x="371" y="1399"/>
                    <a:pt x="369" y="1404"/>
                    <a:pt x="369" y="1411"/>
                  </a:cubicBezTo>
                  <a:cubicBezTo>
                    <a:pt x="369" y="1418"/>
                    <a:pt x="372" y="1424"/>
                    <a:pt x="379" y="1424"/>
                  </a:cubicBezTo>
                  <a:cubicBezTo>
                    <a:pt x="390" y="1424"/>
                    <a:pt x="395" y="1416"/>
                    <a:pt x="395" y="1403"/>
                  </a:cubicBezTo>
                  <a:lnTo>
                    <a:pt x="395" y="1389"/>
                  </a:lnTo>
                  <a:lnTo>
                    <a:pt x="395" y="1389"/>
                  </a:lnTo>
                  <a:close/>
                  <a:moveTo>
                    <a:pt x="411" y="1416"/>
                  </a:moveTo>
                  <a:lnTo>
                    <a:pt x="411" y="1416"/>
                  </a:lnTo>
                  <a:cubicBezTo>
                    <a:pt x="411" y="1420"/>
                    <a:pt x="413" y="1422"/>
                    <a:pt x="416" y="1422"/>
                  </a:cubicBezTo>
                  <a:cubicBezTo>
                    <a:pt x="417" y="1422"/>
                    <a:pt x="418" y="1422"/>
                    <a:pt x="418" y="1422"/>
                  </a:cubicBezTo>
                  <a:lnTo>
                    <a:pt x="418" y="1433"/>
                  </a:lnTo>
                  <a:cubicBezTo>
                    <a:pt x="416" y="1434"/>
                    <a:pt x="413" y="1435"/>
                    <a:pt x="410" y="1435"/>
                  </a:cubicBezTo>
                  <a:cubicBezTo>
                    <a:pt x="402" y="1435"/>
                    <a:pt x="396" y="1432"/>
                    <a:pt x="395" y="1424"/>
                  </a:cubicBezTo>
                  <a:lnTo>
                    <a:pt x="395" y="1424"/>
                  </a:lnTo>
                  <a:cubicBezTo>
                    <a:pt x="390" y="1432"/>
                    <a:pt x="384" y="1436"/>
                    <a:pt x="374" y="1436"/>
                  </a:cubicBezTo>
                  <a:cubicBezTo>
                    <a:pt x="360" y="1436"/>
                    <a:pt x="351" y="1429"/>
                    <a:pt x="351" y="1412"/>
                  </a:cubicBezTo>
                  <a:cubicBezTo>
                    <a:pt x="351" y="1393"/>
                    <a:pt x="360" y="1389"/>
                    <a:pt x="371" y="1385"/>
                  </a:cubicBezTo>
                  <a:lnTo>
                    <a:pt x="385" y="1382"/>
                  </a:lnTo>
                  <a:cubicBezTo>
                    <a:pt x="391" y="1380"/>
                    <a:pt x="395" y="1378"/>
                    <a:pt x="395" y="1371"/>
                  </a:cubicBezTo>
                  <a:cubicBezTo>
                    <a:pt x="395" y="1363"/>
                    <a:pt x="392" y="1358"/>
                    <a:pt x="383" y="1358"/>
                  </a:cubicBezTo>
                  <a:cubicBezTo>
                    <a:pt x="372" y="1358"/>
                    <a:pt x="370" y="1366"/>
                    <a:pt x="370" y="1374"/>
                  </a:cubicBezTo>
                  <a:lnTo>
                    <a:pt x="354" y="1374"/>
                  </a:lnTo>
                  <a:cubicBezTo>
                    <a:pt x="354" y="1356"/>
                    <a:pt x="361" y="1346"/>
                    <a:pt x="384" y="1346"/>
                  </a:cubicBezTo>
                  <a:cubicBezTo>
                    <a:pt x="399" y="1346"/>
                    <a:pt x="411" y="1352"/>
                    <a:pt x="411" y="1367"/>
                  </a:cubicBezTo>
                  <a:lnTo>
                    <a:pt x="411" y="1416"/>
                  </a:lnTo>
                  <a:lnTo>
                    <a:pt x="411" y="1416"/>
                  </a:lnTo>
                  <a:close/>
                  <a:moveTo>
                    <a:pt x="304" y="1348"/>
                  </a:moveTo>
                  <a:lnTo>
                    <a:pt x="304" y="1348"/>
                  </a:lnTo>
                  <a:lnTo>
                    <a:pt x="316" y="1348"/>
                  </a:lnTo>
                  <a:lnTo>
                    <a:pt x="316" y="1324"/>
                  </a:lnTo>
                  <a:lnTo>
                    <a:pt x="333" y="1324"/>
                  </a:lnTo>
                  <a:lnTo>
                    <a:pt x="333" y="1348"/>
                  </a:lnTo>
                  <a:lnTo>
                    <a:pt x="347" y="1348"/>
                  </a:lnTo>
                  <a:lnTo>
                    <a:pt x="347" y="1361"/>
                  </a:lnTo>
                  <a:lnTo>
                    <a:pt x="333" y="1361"/>
                  </a:lnTo>
                  <a:lnTo>
                    <a:pt x="333" y="1412"/>
                  </a:lnTo>
                  <a:cubicBezTo>
                    <a:pt x="333" y="1419"/>
                    <a:pt x="335" y="1421"/>
                    <a:pt x="341" y="1421"/>
                  </a:cubicBezTo>
                  <a:cubicBezTo>
                    <a:pt x="343" y="1421"/>
                    <a:pt x="345" y="1421"/>
                    <a:pt x="347" y="1421"/>
                  </a:cubicBezTo>
                  <a:lnTo>
                    <a:pt x="347" y="1434"/>
                  </a:lnTo>
                  <a:cubicBezTo>
                    <a:pt x="343" y="1435"/>
                    <a:pt x="339" y="1435"/>
                    <a:pt x="333" y="1435"/>
                  </a:cubicBezTo>
                  <a:cubicBezTo>
                    <a:pt x="321" y="1435"/>
                    <a:pt x="316" y="1432"/>
                    <a:pt x="316" y="1414"/>
                  </a:cubicBezTo>
                  <a:lnTo>
                    <a:pt x="316" y="1361"/>
                  </a:lnTo>
                  <a:lnTo>
                    <a:pt x="304" y="1361"/>
                  </a:lnTo>
                  <a:lnTo>
                    <a:pt x="304" y="1348"/>
                  </a:lnTo>
                  <a:lnTo>
                    <a:pt x="304" y="1348"/>
                  </a:lnTo>
                  <a:close/>
                  <a:moveTo>
                    <a:pt x="247" y="1399"/>
                  </a:moveTo>
                  <a:lnTo>
                    <a:pt x="247" y="1399"/>
                  </a:lnTo>
                  <a:lnTo>
                    <a:pt x="247" y="1402"/>
                  </a:lnTo>
                  <a:cubicBezTo>
                    <a:pt x="247" y="1416"/>
                    <a:pt x="253" y="1423"/>
                    <a:pt x="266" y="1423"/>
                  </a:cubicBezTo>
                  <a:cubicBezTo>
                    <a:pt x="277" y="1423"/>
                    <a:pt x="283" y="1415"/>
                    <a:pt x="283" y="1406"/>
                  </a:cubicBezTo>
                  <a:cubicBezTo>
                    <a:pt x="283" y="1394"/>
                    <a:pt x="277" y="1389"/>
                    <a:pt x="267" y="1386"/>
                  </a:cubicBezTo>
                  <a:lnTo>
                    <a:pt x="254" y="1382"/>
                  </a:lnTo>
                  <a:cubicBezTo>
                    <a:pt x="238" y="1375"/>
                    <a:pt x="231" y="1367"/>
                    <a:pt x="231" y="1350"/>
                  </a:cubicBezTo>
                  <a:cubicBezTo>
                    <a:pt x="231" y="1330"/>
                    <a:pt x="245" y="1318"/>
                    <a:pt x="266" y="1318"/>
                  </a:cubicBezTo>
                  <a:cubicBezTo>
                    <a:pt x="295" y="1318"/>
                    <a:pt x="298" y="1336"/>
                    <a:pt x="298" y="1348"/>
                  </a:cubicBezTo>
                  <a:lnTo>
                    <a:pt x="298" y="1351"/>
                  </a:lnTo>
                  <a:lnTo>
                    <a:pt x="280" y="1351"/>
                  </a:lnTo>
                  <a:lnTo>
                    <a:pt x="280" y="1348"/>
                  </a:lnTo>
                  <a:cubicBezTo>
                    <a:pt x="280" y="1338"/>
                    <a:pt x="275" y="1332"/>
                    <a:pt x="264" y="1332"/>
                  </a:cubicBezTo>
                  <a:cubicBezTo>
                    <a:pt x="256" y="1332"/>
                    <a:pt x="249" y="1336"/>
                    <a:pt x="249" y="1348"/>
                  </a:cubicBezTo>
                  <a:cubicBezTo>
                    <a:pt x="249" y="1358"/>
                    <a:pt x="254" y="1363"/>
                    <a:pt x="266" y="1368"/>
                  </a:cubicBezTo>
                  <a:lnTo>
                    <a:pt x="278" y="1372"/>
                  </a:lnTo>
                  <a:cubicBezTo>
                    <a:pt x="294" y="1378"/>
                    <a:pt x="301" y="1387"/>
                    <a:pt x="301" y="1402"/>
                  </a:cubicBezTo>
                  <a:cubicBezTo>
                    <a:pt x="301" y="1426"/>
                    <a:pt x="287" y="1436"/>
                    <a:pt x="264" y="1436"/>
                  </a:cubicBezTo>
                  <a:cubicBezTo>
                    <a:pt x="235" y="1436"/>
                    <a:pt x="229" y="1418"/>
                    <a:pt x="229" y="1402"/>
                  </a:cubicBezTo>
                  <a:lnTo>
                    <a:pt x="229" y="1399"/>
                  </a:lnTo>
                  <a:lnTo>
                    <a:pt x="247" y="1399"/>
                  </a:lnTo>
                  <a:lnTo>
                    <a:pt x="247" y="1399"/>
                  </a:lnTo>
                  <a:close/>
                  <a:moveTo>
                    <a:pt x="404" y="8"/>
                  </a:moveTo>
                  <a:lnTo>
                    <a:pt x="404" y="8"/>
                  </a:lnTo>
                  <a:cubicBezTo>
                    <a:pt x="363" y="16"/>
                    <a:pt x="336" y="56"/>
                    <a:pt x="344" y="97"/>
                  </a:cubicBezTo>
                  <a:cubicBezTo>
                    <a:pt x="353" y="138"/>
                    <a:pt x="393" y="165"/>
                    <a:pt x="434" y="157"/>
                  </a:cubicBezTo>
                  <a:cubicBezTo>
                    <a:pt x="475" y="148"/>
                    <a:pt x="502" y="108"/>
                    <a:pt x="494" y="67"/>
                  </a:cubicBezTo>
                  <a:cubicBezTo>
                    <a:pt x="485" y="26"/>
                    <a:pt x="445" y="0"/>
                    <a:pt x="404" y="8"/>
                  </a:cubicBezTo>
                  <a:lnTo>
                    <a:pt x="404" y="8"/>
                  </a:lnTo>
                  <a:close/>
                  <a:moveTo>
                    <a:pt x="947" y="1117"/>
                  </a:moveTo>
                  <a:lnTo>
                    <a:pt x="947" y="1117"/>
                  </a:lnTo>
                  <a:lnTo>
                    <a:pt x="947" y="1117"/>
                  </a:lnTo>
                  <a:lnTo>
                    <a:pt x="1045" y="632"/>
                  </a:lnTo>
                  <a:cubicBezTo>
                    <a:pt x="1045" y="631"/>
                    <a:pt x="1045" y="631"/>
                    <a:pt x="1045" y="630"/>
                  </a:cubicBezTo>
                  <a:cubicBezTo>
                    <a:pt x="1059" y="567"/>
                    <a:pt x="1121" y="516"/>
                    <a:pt x="1184" y="516"/>
                  </a:cubicBezTo>
                  <a:lnTo>
                    <a:pt x="1207" y="516"/>
                  </a:lnTo>
                  <a:cubicBezTo>
                    <a:pt x="1271" y="516"/>
                    <a:pt x="1313" y="568"/>
                    <a:pt x="1300" y="632"/>
                  </a:cubicBezTo>
                  <a:lnTo>
                    <a:pt x="1202" y="1117"/>
                  </a:lnTo>
                  <a:lnTo>
                    <a:pt x="1342" y="1117"/>
                  </a:lnTo>
                  <a:lnTo>
                    <a:pt x="1439" y="632"/>
                  </a:lnTo>
                  <a:cubicBezTo>
                    <a:pt x="1468" y="491"/>
                    <a:pt x="1376" y="376"/>
                    <a:pt x="1235" y="376"/>
                  </a:cubicBezTo>
                  <a:lnTo>
                    <a:pt x="1212" y="376"/>
                  </a:lnTo>
                  <a:cubicBezTo>
                    <a:pt x="1139" y="376"/>
                    <a:pt x="1067" y="407"/>
                    <a:pt x="1010" y="457"/>
                  </a:cubicBezTo>
                  <a:cubicBezTo>
                    <a:pt x="973" y="407"/>
                    <a:pt x="913" y="376"/>
                    <a:pt x="840" y="376"/>
                  </a:cubicBezTo>
                  <a:lnTo>
                    <a:pt x="818" y="376"/>
                  </a:lnTo>
                  <a:cubicBezTo>
                    <a:pt x="676" y="376"/>
                    <a:pt x="538" y="491"/>
                    <a:pt x="510" y="632"/>
                  </a:cubicBezTo>
                  <a:lnTo>
                    <a:pt x="412" y="1117"/>
                  </a:lnTo>
                  <a:lnTo>
                    <a:pt x="552" y="1117"/>
                  </a:lnTo>
                  <a:lnTo>
                    <a:pt x="650" y="632"/>
                  </a:lnTo>
                  <a:cubicBezTo>
                    <a:pt x="663" y="568"/>
                    <a:pt x="725" y="516"/>
                    <a:pt x="790" y="516"/>
                  </a:cubicBezTo>
                  <a:lnTo>
                    <a:pt x="812" y="516"/>
                  </a:lnTo>
                  <a:cubicBezTo>
                    <a:pt x="876" y="516"/>
                    <a:pt x="917" y="567"/>
                    <a:pt x="905" y="630"/>
                  </a:cubicBezTo>
                  <a:cubicBezTo>
                    <a:pt x="905" y="631"/>
                    <a:pt x="905" y="631"/>
                    <a:pt x="905" y="632"/>
                  </a:cubicBezTo>
                  <a:lnTo>
                    <a:pt x="807" y="1117"/>
                  </a:lnTo>
                  <a:lnTo>
                    <a:pt x="947" y="1117"/>
                  </a:lnTo>
                  <a:lnTo>
                    <a:pt x="947" y="1117"/>
                  </a:lnTo>
                  <a:close/>
                  <a:moveTo>
                    <a:pt x="281" y="388"/>
                  </a:moveTo>
                  <a:lnTo>
                    <a:pt x="281" y="388"/>
                  </a:lnTo>
                  <a:lnTo>
                    <a:pt x="153" y="1067"/>
                  </a:lnTo>
                  <a:cubicBezTo>
                    <a:pt x="138" y="1142"/>
                    <a:pt x="118" y="1155"/>
                    <a:pt x="78" y="1155"/>
                  </a:cubicBezTo>
                  <a:cubicBezTo>
                    <a:pt x="61" y="1155"/>
                    <a:pt x="47" y="1155"/>
                    <a:pt x="31" y="1153"/>
                  </a:cubicBezTo>
                  <a:lnTo>
                    <a:pt x="22" y="1151"/>
                  </a:lnTo>
                  <a:lnTo>
                    <a:pt x="0" y="1268"/>
                  </a:lnTo>
                  <a:lnTo>
                    <a:pt x="6" y="1269"/>
                  </a:lnTo>
                  <a:cubicBezTo>
                    <a:pt x="25" y="1273"/>
                    <a:pt x="45" y="1275"/>
                    <a:pt x="68" y="1275"/>
                  </a:cubicBezTo>
                  <a:cubicBezTo>
                    <a:pt x="184" y="1275"/>
                    <a:pt x="261" y="1208"/>
                    <a:pt x="284" y="1086"/>
                  </a:cubicBezTo>
                  <a:lnTo>
                    <a:pt x="417" y="388"/>
                  </a:lnTo>
                  <a:lnTo>
                    <a:pt x="281" y="388"/>
                  </a:lnTo>
                  <a:lnTo>
                    <a:pt x="281" y="388"/>
                  </a:lnTo>
                  <a:close/>
                  <a:moveTo>
                    <a:pt x="1758" y="1011"/>
                  </a:moveTo>
                  <a:lnTo>
                    <a:pt x="1758" y="1011"/>
                  </a:lnTo>
                  <a:cubicBezTo>
                    <a:pt x="1944" y="1011"/>
                    <a:pt x="2001" y="826"/>
                    <a:pt x="2017" y="746"/>
                  </a:cubicBezTo>
                  <a:cubicBezTo>
                    <a:pt x="2042" y="621"/>
                    <a:pt x="2001" y="494"/>
                    <a:pt x="1853" y="494"/>
                  </a:cubicBezTo>
                  <a:cubicBezTo>
                    <a:pt x="1698" y="494"/>
                    <a:pt x="1617" y="627"/>
                    <a:pt x="1592" y="752"/>
                  </a:cubicBezTo>
                  <a:cubicBezTo>
                    <a:pt x="1580" y="812"/>
                    <a:pt x="1557" y="1011"/>
                    <a:pt x="1758" y="1011"/>
                  </a:cubicBezTo>
                  <a:lnTo>
                    <a:pt x="1758" y="1011"/>
                  </a:lnTo>
                  <a:close/>
                  <a:moveTo>
                    <a:pt x="2157" y="754"/>
                  </a:moveTo>
                  <a:lnTo>
                    <a:pt x="2157" y="754"/>
                  </a:lnTo>
                  <a:cubicBezTo>
                    <a:pt x="2112" y="983"/>
                    <a:pt x="1951" y="1131"/>
                    <a:pt x="1747" y="1131"/>
                  </a:cubicBezTo>
                  <a:cubicBezTo>
                    <a:pt x="1673" y="1131"/>
                    <a:pt x="1583" y="1104"/>
                    <a:pt x="1541" y="1033"/>
                  </a:cubicBezTo>
                  <a:cubicBezTo>
                    <a:pt x="1536" y="1061"/>
                    <a:pt x="1510" y="1200"/>
                    <a:pt x="1497" y="1270"/>
                  </a:cubicBezTo>
                  <a:lnTo>
                    <a:pt x="1362" y="1270"/>
                  </a:lnTo>
                  <a:lnTo>
                    <a:pt x="1533" y="390"/>
                  </a:lnTo>
                  <a:lnTo>
                    <a:pt x="1668" y="390"/>
                  </a:lnTo>
                  <a:cubicBezTo>
                    <a:pt x="1668" y="390"/>
                    <a:pt x="1658" y="441"/>
                    <a:pt x="1652" y="469"/>
                  </a:cubicBezTo>
                  <a:cubicBezTo>
                    <a:pt x="1706" y="408"/>
                    <a:pt x="1792" y="374"/>
                    <a:pt x="1894" y="374"/>
                  </a:cubicBezTo>
                  <a:cubicBezTo>
                    <a:pt x="2099" y="374"/>
                    <a:pt x="2203" y="523"/>
                    <a:pt x="2157" y="75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id="{267CF199-6B01-644A-8F6B-839026F3D6C2}"/>
              </a:ext>
            </a:extLst>
          </p:cNvPr>
          <p:cNvSpPr txBox="1"/>
          <p:nvPr userDrawn="1"/>
        </p:nvSpPr>
        <p:spPr>
          <a:xfrm>
            <a:off x="3310128" y="4864608"/>
            <a:ext cx="2514600" cy="246221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1200" spc="5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Company Confidential – For Internal Use Only</a:t>
            </a:r>
          </a:p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1849999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6364" y="192024"/>
            <a:ext cx="7891272" cy="584775"/>
          </a:xfrm>
        </p:spPr>
        <p:txBody>
          <a:bodyPr anchor="t" anchorCtr="0">
            <a:sp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626364" y="789804"/>
            <a:ext cx="7891272" cy="461665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4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26364" y="1264474"/>
            <a:ext cx="7891272" cy="1136721"/>
          </a:xfrm>
        </p:spPr>
        <p:txBody>
          <a:bodyPr wrap="square" anchor="t" anchorCtr="0">
            <a:spAutoFit/>
          </a:bodyPr>
          <a:lstStyle>
            <a:lvl1pPr>
              <a:defRPr sz="2400" baseline="0">
                <a:solidFill>
                  <a:schemeClr val="tx2"/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 sz="2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3696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0C2B862-A6F3-F442-81F0-61C091F8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64" y="192024"/>
            <a:ext cx="7891272" cy="584775"/>
          </a:xfrm>
        </p:spPr>
        <p:txBody>
          <a:bodyPr anchor="t" anchorCtr="0">
            <a:sp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37E63B8-B139-F94B-90F4-3413E416F2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626364" y="789804"/>
            <a:ext cx="7891272" cy="461665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4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7000146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A2251B-838E-DB4F-9DD8-2B2E322539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64" y="192024"/>
            <a:ext cx="7891272" cy="584775"/>
          </a:xfrm>
        </p:spPr>
        <p:txBody>
          <a:bodyPr anchor="t" anchorCtr="0">
            <a:sp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FF456EF-A268-104E-A763-356E3BA36E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626364" y="789804"/>
            <a:ext cx="7891272" cy="461665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4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2682541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4" hasCustomPrompt="1"/>
          </p:nvPr>
        </p:nvSpPr>
        <p:spPr>
          <a:xfrm>
            <a:off x="626364" y="1380298"/>
            <a:ext cx="3886200" cy="1659942"/>
          </a:xfrm>
        </p:spPr>
        <p:txBody>
          <a:bodyPr wrap="square" anchor="t" anchorCtr="0">
            <a:spAutoFit/>
          </a:bodyPr>
          <a:lstStyle>
            <a:lvl1pPr>
              <a:defRPr sz="2200" baseline="0">
                <a:solidFill>
                  <a:schemeClr val="tx2"/>
                </a:solidFill>
                <a:latin typeface="+mn-lt"/>
              </a:defRPr>
            </a:lvl1pPr>
            <a:lvl2pPr>
              <a:defRPr sz="2000" baseline="0">
                <a:latin typeface="+mn-lt"/>
              </a:defRPr>
            </a:lvl2pPr>
            <a:lvl3pPr>
              <a:defRPr sz="1800" baseline="0">
                <a:latin typeface="+mn-lt"/>
              </a:defRPr>
            </a:lvl3pPr>
            <a:lvl4pPr>
              <a:defRPr sz="1200" baseline="0">
                <a:latin typeface="+mj-lt"/>
              </a:defRPr>
            </a:lvl4pPr>
            <a:lvl5pPr>
              <a:defRPr sz="1000" baseline="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BC683EE-418D-9B4A-8833-D191219236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637532" y="1380298"/>
            <a:ext cx="3886200" cy="1659942"/>
          </a:xfrm>
        </p:spPr>
        <p:txBody>
          <a:bodyPr wrap="square" anchor="t" anchorCtr="0">
            <a:spAutoFit/>
          </a:bodyPr>
          <a:lstStyle>
            <a:lvl1pPr>
              <a:defRPr sz="2200" baseline="0">
                <a:solidFill>
                  <a:schemeClr val="tx2"/>
                </a:solidFill>
                <a:latin typeface="+mn-lt"/>
              </a:defRPr>
            </a:lvl1pPr>
            <a:lvl2pPr>
              <a:defRPr sz="2000" baseline="0">
                <a:latin typeface="+mn-lt"/>
              </a:defRPr>
            </a:lvl2pPr>
            <a:lvl3pPr>
              <a:defRPr sz="1800" baseline="0">
                <a:latin typeface="+mn-lt"/>
              </a:defRPr>
            </a:lvl3pPr>
            <a:lvl4pPr>
              <a:defRPr sz="1200" baseline="0">
                <a:latin typeface="+mj-lt"/>
              </a:defRPr>
            </a:lvl4pPr>
            <a:lvl5pPr>
              <a:defRPr sz="1000" baseline="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1D04888-EF88-DD4A-A532-C5863B578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64" y="192024"/>
            <a:ext cx="7891272" cy="584775"/>
          </a:xfrm>
        </p:spPr>
        <p:txBody>
          <a:bodyPr anchor="t" anchorCtr="0">
            <a:sp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65C7C42-89B1-084E-B7AF-FDEBF6C285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626364" y="789804"/>
            <a:ext cx="7891272" cy="461665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4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2346151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5F94382-549F-414D-AF22-AB535F95B810}"/>
              </a:ext>
            </a:extLst>
          </p:cNvPr>
          <p:cNvSpPr/>
          <p:nvPr userDrawn="1"/>
        </p:nvSpPr>
        <p:spPr>
          <a:xfrm>
            <a:off x="0" y="1264474"/>
            <a:ext cx="9144000" cy="3450492"/>
          </a:xfrm>
          <a:prstGeom prst="rect">
            <a:avLst/>
          </a:prstGeom>
          <a:gradFill>
            <a:gsLst>
              <a:gs pos="0">
                <a:srgbClr val="1D73BA">
                  <a:lumMod val="62000"/>
                  <a:lumOff val="38000"/>
                </a:srgbClr>
              </a:gs>
              <a:gs pos="100000">
                <a:srgbClr val="1D73BA">
                  <a:lumMod val="91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4110318-83C8-FE49-9C1F-42043459F43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7641" y="1312164"/>
            <a:ext cx="3886200" cy="1659942"/>
          </a:xfrm>
        </p:spPr>
        <p:txBody>
          <a:bodyPr wrap="square" anchor="t" anchorCtr="0">
            <a:spAutoFit/>
          </a:bodyPr>
          <a:lstStyle>
            <a:lvl1pPr>
              <a:buClr>
                <a:schemeClr val="bg1"/>
              </a:buClr>
              <a:buSzPct val="80000"/>
              <a:defRPr sz="2200" baseline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buSzPct val="80000"/>
              <a:defRPr sz="2000" baseline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buSzPct val="100000"/>
              <a:defRPr sz="1800" baseline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buSzPct val="100000"/>
              <a:defRPr sz="1200" baseline="0">
                <a:solidFill>
                  <a:schemeClr val="bg1"/>
                </a:solidFill>
                <a:latin typeface="+mj-lt"/>
              </a:defRPr>
            </a:lvl4pPr>
            <a:lvl5pPr marL="914400" indent="-182880">
              <a:buClr>
                <a:schemeClr val="bg1"/>
              </a:buClr>
              <a:buSzPct val="100000"/>
              <a:defRPr sz="1000" baseline="0">
                <a:solidFill>
                  <a:schemeClr val="bg1"/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9867B064-079E-6D44-82AD-7E342EE98B3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644905" y="1312164"/>
            <a:ext cx="3886200" cy="1659942"/>
          </a:xfrm>
        </p:spPr>
        <p:txBody>
          <a:bodyPr wrap="square" anchor="t" anchorCtr="0">
            <a:spAutoFit/>
          </a:bodyPr>
          <a:lstStyle>
            <a:lvl1pPr>
              <a:buClr>
                <a:schemeClr val="bg1"/>
              </a:buClr>
              <a:buSzPct val="80000"/>
              <a:defRPr sz="2200" baseline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buSzPct val="80000"/>
              <a:defRPr sz="2000" baseline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buSzPct val="100000"/>
              <a:defRPr sz="1800" baseline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buSzPct val="100000"/>
              <a:defRPr sz="1200" baseline="0">
                <a:solidFill>
                  <a:schemeClr val="bg1"/>
                </a:solidFill>
                <a:latin typeface="+mj-lt"/>
              </a:defRPr>
            </a:lvl4pPr>
            <a:lvl5pPr marL="914400" indent="-182880">
              <a:buClr>
                <a:schemeClr val="bg1"/>
              </a:buClr>
              <a:buSzPct val="100000"/>
              <a:defRPr sz="1000" baseline="0">
                <a:solidFill>
                  <a:schemeClr val="bg1"/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93858E7-FDEF-C149-A0A5-F11EAF300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64" y="192024"/>
            <a:ext cx="7891272" cy="584775"/>
          </a:xfrm>
        </p:spPr>
        <p:txBody>
          <a:bodyPr anchor="t" anchorCtr="0">
            <a:sp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EBC51DA-233A-BC42-9DD6-E9E5D39DA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626364" y="789804"/>
            <a:ext cx="7891272" cy="461665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4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20550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DD1F89-7048-9B48-BB91-B798006B0D2F}"/>
              </a:ext>
            </a:extLst>
          </p:cNvPr>
          <p:cNvSpPr/>
          <p:nvPr userDrawn="1"/>
        </p:nvSpPr>
        <p:spPr>
          <a:xfrm>
            <a:off x="0" y="0"/>
            <a:ext cx="3127248" cy="5143500"/>
          </a:xfrm>
          <a:prstGeom prst="rect">
            <a:avLst/>
          </a:prstGeom>
          <a:gradFill>
            <a:gsLst>
              <a:gs pos="0">
                <a:srgbClr val="1D73BA">
                  <a:lumMod val="62000"/>
                  <a:lumOff val="38000"/>
                </a:srgbClr>
              </a:gs>
              <a:gs pos="100000">
                <a:srgbClr val="1D73BA">
                  <a:lumMod val="91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28887"/>
            <a:ext cx="3127248" cy="430887"/>
          </a:xfrm>
        </p:spPr>
        <p:txBody>
          <a:bodyPr lIns="91440" rIns="91440" anchor="t" anchorCtr="0">
            <a:spAutoFit/>
          </a:bodyPr>
          <a:lstStyle>
            <a:lvl1pPr algn="ctr" defTabSz="182880">
              <a:spcBef>
                <a:spcPts val="0"/>
              </a:spcBef>
              <a:defRPr sz="2200" baseline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127248" y="228886"/>
            <a:ext cx="6016752" cy="430887"/>
          </a:xfrm>
        </p:spPr>
        <p:txBody>
          <a:bodyPr wrap="square" lIns="274320" rIns="274320" anchor="t" anchorCtr="0">
            <a:spAutoFit/>
          </a:bodyPr>
          <a:lstStyle>
            <a:lvl1pPr marL="0" indent="0" algn="l" defTabSz="18288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200" b="0" i="0" cap="none" baseline="0">
                <a:solidFill>
                  <a:schemeClr val="tx2"/>
                </a:solidFill>
                <a:effectLst/>
                <a:latin typeface="+mj-lt"/>
              </a:defRPr>
            </a:lvl1pPr>
            <a:lvl2pPr marL="0" indent="0" algn="r"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182880" indent="0" algn="r"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365760" indent="0" algn="r"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548640" indent="0" algn="r"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29184" y="996694"/>
            <a:ext cx="2456688" cy="670440"/>
          </a:xfrm>
        </p:spPr>
        <p:txBody>
          <a:bodyPr wrap="square" anchor="t" anchorCtr="0">
            <a:spAutoFit/>
          </a:bodyPr>
          <a:lstStyle>
            <a:lvl1pPr marL="0" indent="-182880" algn="l">
              <a:buFont typeface="Arial" pitchFamily="34" charset="0"/>
              <a:buNone/>
              <a:defRPr sz="2200" b="0" cap="none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Click to edit caption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38DEDB4-57CE-AA47-A2F4-F96343A1E2F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52800" y="988684"/>
            <a:ext cx="4901184" cy="1372171"/>
          </a:xfrm>
        </p:spPr>
        <p:txBody>
          <a:bodyPr wrap="square" anchor="t" anchorCtr="0">
            <a:spAutoFit/>
          </a:bodyPr>
          <a:lstStyle>
            <a:lvl1pPr>
              <a:defRPr sz="2200" baseline="0">
                <a:solidFill>
                  <a:schemeClr val="tx2"/>
                </a:solidFill>
                <a:latin typeface="+mn-lt"/>
              </a:defRPr>
            </a:lvl1pPr>
            <a:lvl2pPr>
              <a:defRPr sz="2000" baseline="0">
                <a:latin typeface="+mn-lt"/>
              </a:defRPr>
            </a:lvl2pPr>
            <a:lvl3pPr>
              <a:defRPr sz="1800" baseline="0">
                <a:latin typeface="+mn-lt"/>
              </a:defRPr>
            </a:lvl3pPr>
            <a:lvl4pPr>
              <a:defRPr sz="1200" baseline="0">
                <a:latin typeface="+mj-lt"/>
              </a:defRPr>
            </a:lvl4pPr>
            <a:lvl5pPr>
              <a:defRPr sz="1000" baseline="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9449925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5C04E02-6E03-AA43-BB04-8DAA2ECB7B79}"/>
              </a:ext>
            </a:extLst>
          </p:cNvPr>
          <p:cNvSpPr/>
          <p:nvPr userDrawn="1"/>
        </p:nvSpPr>
        <p:spPr>
          <a:xfrm>
            <a:off x="6016752" y="2818"/>
            <a:ext cx="3127248" cy="5143500"/>
          </a:xfrm>
          <a:prstGeom prst="rect">
            <a:avLst/>
          </a:prstGeom>
          <a:gradFill>
            <a:gsLst>
              <a:gs pos="0">
                <a:srgbClr val="1D73BA">
                  <a:lumMod val="62000"/>
                  <a:lumOff val="38000"/>
                </a:srgbClr>
              </a:gs>
              <a:gs pos="100000">
                <a:srgbClr val="1D73BA">
                  <a:lumMod val="91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92024"/>
            <a:ext cx="6016752" cy="492443"/>
          </a:xfrm>
        </p:spPr>
        <p:txBody>
          <a:bodyPr lIns="182880" rIns="182880" anchor="t" anchorCtr="0">
            <a:spAutoFit/>
          </a:bodyPr>
          <a:lstStyle>
            <a:lvl1pPr algn="ctr">
              <a:defRPr sz="26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7853"/>
            <a:ext cx="6016752" cy="430887"/>
          </a:xfrm>
        </p:spPr>
        <p:txBody>
          <a:bodyPr wrap="square" lIns="182880" rIns="182880" anchor="t" anchorCtr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200" b="0" cap="none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0" y="1142126"/>
            <a:ext cx="6016752" cy="1418337"/>
          </a:xfrm>
        </p:spPr>
        <p:txBody>
          <a:bodyPr wrap="square" lIns="365760" rIns="274320" bIns="91440" anchor="t" anchorCtr="0">
            <a:spAutoFit/>
          </a:bodyPr>
          <a:lstStyle>
            <a:lvl1pPr>
              <a:defRPr sz="22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half" idx="13" hasCustomPrompt="1"/>
          </p:nvPr>
        </p:nvSpPr>
        <p:spPr>
          <a:xfrm flipH="1">
            <a:off x="6016752" y="205410"/>
            <a:ext cx="3127247" cy="430887"/>
          </a:xfrm>
        </p:spPr>
        <p:txBody>
          <a:bodyPr lIns="91440" anchor="t" anchorCtr="0">
            <a:spAutoFit/>
          </a:bodyPr>
          <a:lstStyle>
            <a:lvl1pPr marL="0" indent="0" algn="ctr" defTabSz="18288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200" b="0" cap="none" baseline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Heading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339840" y="808112"/>
            <a:ext cx="2462784" cy="670440"/>
          </a:xfrm>
        </p:spPr>
        <p:txBody>
          <a:bodyPr wrap="square" anchor="t" anchorCtr="0">
            <a:spAutoFit/>
          </a:bodyPr>
          <a:lstStyle>
            <a:lvl1pPr marL="0" indent="-182880" algn="l">
              <a:buFont typeface="Arial" pitchFamily="34" charset="0"/>
              <a:buNone/>
              <a:defRPr sz="2200" b="0" cap="none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182880" indent="0">
              <a:buFontTx/>
              <a:buNone/>
              <a:defRPr/>
            </a:lvl3pPr>
            <a:lvl4pPr marL="365760" indent="0">
              <a:buFontTx/>
              <a:buNone/>
              <a:defRPr/>
            </a:lvl4pPr>
            <a:lvl5pPr marL="54864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caption text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A69090-8E7B-7D44-A048-7D36F536C6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37487" y="4726061"/>
            <a:ext cx="504434" cy="29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1387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ustomer Succes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A38440A-BA05-294A-BE79-F1A648E2721A}"/>
              </a:ext>
            </a:extLst>
          </p:cNvPr>
          <p:cNvSpPr/>
          <p:nvPr userDrawn="1"/>
        </p:nvSpPr>
        <p:spPr>
          <a:xfrm>
            <a:off x="6510268" y="0"/>
            <a:ext cx="2633732" cy="5143500"/>
          </a:xfrm>
          <a:prstGeom prst="rect">
            <a:avLst/>
          </a:prstGeom>
          <a:gradFill>
            <a:gsLst>
              <a:gs pos="0">
                <a:srgbClr val="1D73BA">
                  <a:lumMod val="62000"/>
                  <a:lumOff val="38000"/>
                </a:srgbClr>
              </a:gs>
              <a:gs pos="100000">
                <a:srgbClr val="1D73BA">
                  <a:lumMod val="91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92024"/>
            <a:ext cx="6510269" cy="492443"/>
          </a:xfrm>
        </p:spPr>
        <p:txBody>
          <a:bodyPr lIns="182880" rIns="182880"/>
          <a:lstStyle>
            <a:lvl1pPr algn="ctr">
              <a:defRPr sz="2600" baseline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510270" y="226814"/>
            <a:ext cx="2633730" cy="400110"/>
          </a:xfrm>
        </p:spPr>
        <p:txBody>
          <a:bodyPr wrap="square" anchor="t" anchorCtr="0">
            <a:spAutoFit/>
          </a:bodyPr>
          <a:lstStyle>
            <a:lvl1pPr marL="0" indent="0" algn="ctr" defTabSz="18288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000" b="0" cap="none" baseline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Edit Industry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602878" y="776288"/>
            <a:ext cx="2448000" cy="2316019"/>
          </a:xfrm>
        </p:spPr>
        <p:txBody>
          <a:bodyPr wrap="square" anchor="t">
            <a:spAutoFit/>
          </a:bodyPr>
          <a:lstStyle>
            <a:lvl1pPr marL="0" indent="-182880">
              <a:lnSpc>
                <a:spcPct val="85000"/>
              </a:lnSpc>
              <a:buFont typeface="Arial" pitchFamily="34" charset="0"/>
              <a:buNone/>
              <a:defRPr sz="1800" b="0" cap="none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182880" indent="0">
              <a:buFontTx/>
              <a:buNone/>
              <a:defRPr/>
            </a:lvl3pPr>
            <a:lvl4pPr marL="365760" indent="0">
              <a:buFontTx/>
              <a:buNone/>
              <a:defRPr/>
            </a:lvl4pPr>
            <a:lvl5pPr marL="548640" indent="0">
              <a:buFontTx/>
              <a:buNone/>
              <a:defRPr/>
            </a:lvl5pPr>
          </a:lstStyle>
          <a:p>
            <a:pPr lvl="0"/>
            <a:r>
              <a:rPr lang="en-US" dirty="0"/>
              <a:t>“Add a customer win quote here regarding “Expected Results” and/or how the organization has been using SAS in the past.</a:t>
            </a:r>
          </a:p>
          <a:p>
            <a:pPr lvl="0"/>
            <a:r>
              <a:rPr lang="en-US" dirty="0"/>
              <a:t>If the name and title are unavailable, add the company name only.”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598393" y="3632425"/>
            <a:ext cx="2450592" cy="303416"/>
          </a:xfrm>
        </p:spPr>
        <p:txBody>
          <a:bodyPr anchor="b" anchorCtr="0">
            <a:spAutoFit/>
          </a:bodyPr>
          <a:lstStyle>
            <a:lvl1pPr marL="0" indent="0" algn="l">
              <a:lnSpc>
                <a:spcPct val="85000"/>
              </a:lnSpc>
              <a:buNone/>
              <a:defRPr sz="1600" b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Spokesperson’s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598393" y="3941854"/>
            <a:ext cx="2450592" cy="277064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85000"/>
              </a:lnSpc>
              <a:buNone/>
              <a:defRPr sz="14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Spokesperson’s Job Title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half" idx="13" hasCustomPrompt="1"/>
          </p:nvPr>
        </p:nvSpPr>
        <p:spPr>
          <a:xfrm flipH="1">
            <a:off x="-2" y="4620985"/>
            <a:ext cx="6510270" cy="276999"/>
          </a:xfrm>
        </p:spPr>
        <p:txBody>
          <a:bodyPr wrap="square" lIns="182880" rIns="182880" anchor="b">
            <a:noAutofit/>
          </a:bodyPr>
          <a:lstStyle>
            <a:lvl1pPr marL="0" indent="0" algn="ctr">
              <a:lnSpc>
                <a:spcPct val="100000"/>
              </a:lnSpc>
              <a:buFont typeface="Arial" pitchFamily="34" charset="0"/>
              <a:buNone/>
              <a:defRPr sz="1200" b="0" cap="none" baseline="0">
                <a:solidFill>
                  <a:schemeClr val="accent1"/>
                </a:solidFill>
                <a:effectLst/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Customer Validation Slide – For One-to-One Use Only - NO EXTERNAL DISTRIBUTION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18"/>
          </p:nvPr>
        </p:nvSpPr>
        <p:spPr>
          <a:xfrm>
            <a:off x="0" y="4912668"/>
            <a:ext cx="914400" cy="230832"/>
          </a:xfrm>
        </p:spPr>
        <p:txBody>
          <a:bodyPr/>
          <a:lstStyle>
            <a:lvl1pPr algn="l">
              <a:defRPr/>
            </a:lvl1pPr>
          </a:lstStyle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4AF1A7-A491-354E-AD56-6884BC1B9C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37487" y="4726061"/>
            <a:ext cx="504434" cy="293995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A1D3432-B1A2-3F4E-AE40-8D29EFE4A89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0" y="699151"/>
            <a:ext cx="6016752" cy="1418337"/>
          </a:xfrm>
        </p:spPr>
        <p:txBody>
          <a:bodyPr wrap="square" lIns="365760" rIns="274320" bIns="91440" anchor="t" anchorCtr="0">
            <a:spAutoFit/>
          </a:bodyPr>
          <a:lstStyle>
            <a:lvl1pPr>
              <a:defRPr sz="22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6685287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_Section Header">
    <p:bg>
      <p:bgPr>
        <a:gradFill>
          <a:gsLst>
            <a:gs pos="0">
              <a:srgbClr val="1D73BA">
                <a:lumMod val="62000"/>
                <a:lumOff val="38000"/>
              </a:srgbClr>
            </a:gs>
            <a:gs pos="100000">
              <a:srgbClr val="1D73BA">
                <a:lumMod val="91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C49BDFD-C5A6-F247-86DA-C83D46AD92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alphaModFix amt="10000"/>
          </a:blip>
          <a:srcRect t="1" r="13180" b="4107"/>
          <a:stretch/>
        </p:blipFill>
        <p:spPr>
          <a:xfrm>
            <a:off x="5956663" y="1657883"/>
            <a:ext cx="3187337" cy="3557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739338"/>
            <a:ext cx="9144000" cy="646331"/>
          </a:xfrm>
        </p:spPr>
        <p:txBody>
          <a:bodyPr anchor="b" anchorCtr="0">
            <a:spAutoFit/>
          </a:bodyPr>
          <a:lstStyle>
            <a:lvl1pPr algn="ctr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02291"/>
            <a:ext cx="9144000" cy="435376"/>
          </a:xfrm>
        </p:spPr>
        <p:txBody>
          <a:bodyPr anchor="t">
            <a:spAutoFit/>
          </a:bodyPr>
          <a:lstStyle>
            <a:lvl1pPr marL="0" indent="-182880" algn="ctr">
              <a:lnSpc>
                <a:spcPct val="85000"/>
              </a:lnSpc>
              <a:buFont typeface="Arial" pitchFamily="34" charset="0"/>
              <a:buNone/>
              <a:defRPr sz="2600" b="0" i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B0E0B5B-D8BF-0749-894E-3B7794EEADD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08354" y="4313047"/>
            <a:ext cx="842999" cy="563581"/>
            <a:chOff x="6029325" y="3268663"/>
            <a:chExt cx="1690688" cy="1130299"/>
          </a:xfrm>
          <a:solidFill>
            <a:srgbClr val="FFFFFF"/>
          </a:solidFill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C6B8C37C-AB1F-8E46-B5AC-0ABF8AB0DD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2363" y="3302000"/>
              <a:ext cx="1468438" cy="1074737"/>
            </a:xfrm>
            <a:custGeom>
              <a:avLst/>
              <a:gdLst>
                <a:gd name="T0" fmla="*/ 1912 w 1912"/>
                <a:gd name="T1" fmla="*/ 1391 h 1393"/>
                <a:gd name="T2" fmla="*/ 1894 w 1912"/>
                <a:gd name="T3" fmla="*/ 1391 h 1393"/>
                <a:gd name="T4" fmla="*/ 1814 w 1912"/>
                <a:gd name="T5" fmla="*/ 1359 h 1393"/>
                <a:gd name="T6" fmla="*/ 1863 w 1912"/>
                <a:gd name="T7" fmla="*/ 1329 h 1393"/>
                <a:gd name="T8" fmla="*/ 1849 w 1912"/>
                <a:gd name="T9" fmla="*/ 1289 h 1393"/>
                <a:gd name="T10" fmla="*/ 1883 w 1912"/>
                <a:gd name="T11" fmla="*/ 1308 h 1393"/>
                <a:gd name="T12" fmla="*/ 1815 w 1912"/>
                <a:gd name="T13" fmla="*/ 1307 h 1393"/>
                <a:gd name="T14" fmla="*/ 1868 w 1912"/>
                <a:gd name="T15" fmla="*/ 1363 h 1393"/>
                <a:gd name="T16" fmla="*/ 1832 w 1912"/>
                <a:gd name="T17" fmla="*/ 1356 h 1393"/>
                <a:gd name="T18" fmla="*/ 1757 w 1912"/>
                <a:gd name="T19" fmla="*/ 1349 h 1393"/>
                <a:gd name="T20" fmla="*/ 1771 w 1912"/>
                <a:gd name="T21" fmla="*/ 1293 h 1393"/>
                <a:gd name="T22" fmla="*/ 1757 w 1912"/>
                <a:gd name="T23" fmla="*/ 1349 h 1393"/>
                <a:gd name="T24" fmla="*/ 1746 w 1912"/>
                <a:gd name="T25" fmla="*/ 1391 h 1393"/>
                <a:gd name="T26" fmla="*/ 1794 w 1912"/>
                <a:gd name="T27" fmla="*/ 1391 h 1393"/>
                <a:gd name="T28" fmla="*/ 1760 w 1912"/>
                <a:gd name="T29" fmla="*/ 1277 h 1393"/>
                <a:gd name="T30" fmla="*/ 1654 w 1912"/>
                <a:gd name="T31" fmla="*/ 1356 h 1393"/>
                <a:gd name="T32" fmla="*/ 1688 w 1912"/>
                <a:gd name="T33" fmla="*/ 1393 h 1393"/>
                <a:gd name="T34" fmla="*/ 1691 w 1912"/>
                <a:gd name="T35" fmla="*/ 1325 h 1393"/>
                <a:gd name="T36" fmla="*/ 1705 w 1912"/>
                <a:gd name="T37" fmla="*/ 1305 h 1393"/>
                <a:gd name="T38" fmla="*/ 1723 w 1912"/>
                <a:gd name="T39" fmla="*/ 1305 h 1393"/>
                <a:gd name="T40" fmla="*/ 1679 w 1912"/>
                <a:gd name="T41" fmla="*/ 1339 h 1393"/>
                <a:gd name="T42" fmla="*/ 1691 w 1912"/>
                <a:gd name="T43" fmla="*/ 1380 h 1393"/>
                <a:gd name="T44" fmla="*/ 1654 w 1912"/>
                <a:gd name="T45" fmla="*/ 1356 h 1393"/>
                <a:gd name="T46" fmla="*/ 1511 w 1912"/>
                <a:gd name="T47" fmla="*/ 1391 h 1393"/>
                <a:gd name="T48" fmla="*/ 1541 w 1912"/>
                <a:gd name="T49" fmla="*/ 1317 h 1393"/>
                <a:gd name="T50" fmla="*/ 1569 w 1912"/>
                <a:gd name="T51" fmla="*/ 1391 h 1393"/>
                <a:gd name="T52" fmla="*/ 1593 w 1912"/>
                <a:gd name="T53" fmla="*/ 1332 h 1393"/>
                <a:gd name="T54" fmla="*/ 1610 w 1912"/>
                <a:gd name="T55" fmla="*/ 1326 h 1393"/>
                <a:gd name="T56" fmla="*/ 1548 w 1912"/>
                <a:gd name="T57" fmla="*/ 1303 h 1393"/>
                <a:gd name="T58" fmla="*/ 1527 w 1912"/>
                <a:gd name="T59" fmla="*/ 1305 h 1393"/>
                <a:gd name="T60" fmla="*/ 1511 w 1912"/>
                <a:gd name="T61" fmla="*/ 1391 h 1393"/>
                <a:gd name="T62" fmla="*/ 1470 w 1912"/>
                <a:gd name="T63" fmla="*/ 1316 h 1393"/>
                <a:gd name="T64" fmla="*/ 1456 w 1912"/>
                <a:gd name="T65" fmla="*/ 1348 h 1393"/>
                <a:gd name="T66" fmla="*/ 1439 w 1912"/>
                <a:gd name="T67" fmla="*/ 1348 h 1393"/>
                <a:gd name="T68" fmla="*/ 1470 w 1912"/>
                <a:gd name="T69" fmla="*/ 1303 h 1393"/>
                <a:gd name="T70" fmla="*/ 1394 w 1912"/>
                <a:gd name="T71" fmla="*/ 1391 h 1393"/>
                <a:gd name="T72" fmla="*/ 1412 w 1912"/>
                <a:gd name="T73" fmla="*/ 1340 h 1393"/>
                <a:gd name="T74" fmla="*/ 1436 w 1912"/>
                <a:gd name="T75" fmla="*/ 1304 h 1393"/>
                <a:gd name="T76" fmla="*/ 1412 w 1912"/>
                <a:gd name="T77" fmla="*/ 1319 h 1393"/>
                <a:gd name="T78" fmla="*/ 1394 w 1912"/>
                <a:gd name="T79" fmla="*/ 1391 h 1393"/>
                <a:gd name="T80" fmla="*/ 1326 w 1912"/>
                <a:gd name="T81" fmla="*/ 1391 h 1393"/>
                <a:gd name="T82" fmla="*/ 1384 w 1912"/>
                <a:gd name="T83" fmla="*/ 1340 h 1393"/>
                <a:gd name="T84" fmla="*/ 1344 w 1912"/>
                <a:gd name="T85" fmla="*/ 1293 h 1393"/>
                <a:gd name="T86" fmla="*/ 1326 w 1912"/>
                <a:gd name="T87" fmla="*/ 1277 h 1393"/>
                <a:gd name="T88" fmla="*/ 630 w 1912"/>
                <a:gd name="T89" fmla="*/ 244 h 1393"/>
                <a:gd name="T90" fmla="*/ 626 w 1912"/>
                <a:gd name="T91" fmla="*/ 246 h 1393"/>
                <a:gd name="T92" fmla="*/ 360 w 1912"/>
                <a:gd name="T93" fmla="*/ 323 h 1393"/>
                <a:gd name="T94" fmla="*/ 246 w 1912"/>
                <a:gd name="T95" fmla="*/ 600 h 1393"/>
                <a:gd name="T96" fmla="*/ 236 w 1912"/>
                <a:gd name="T97" fmla="*/ 597 h 1393"/>
                <a:gd name="T98" fmla="*/ 4 w 1912"/>
                <a:gd name="T99" fmla="*/ 211 h 1393"/>
                <a:gd name="T100" fmla="*/ 1 w 1912"/>
                <a:gd name="T101" fmla="*/ 203 h 1393"/>
                <a:gd name="T102" fmla="*/ 8 w 1912"/>
                <a:gd name="T103" fmla="*/ 201 h 1393"/>
                <a:gd name="T104" fmla="*/ 392 w 1912"/>
                <a:gd name="T105" fmla="*/ 5 h 1393"/>
                <a:gd name="T106" fmla="*/ 395 w 1912"/>
                <a:gd name="T107" fmla="*/ 2 h 1393"/>
                <a:gd name="T108" fmla="*/ 405 w 1912"/>
                <a:gd name="T109" fmla="*/ 7 h 1393"/>
                <a:gd name="T110" fmla="*/ 628 w 1912"/>
                <a:gd name="T111" fmla="*/ 232 h 1393"/>
                <a:gd name="T112" fmla="*/ 630 w 1912"/>
                <a:gd name="T113" fmla="*/ 244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12" h="1393">
                  <a:moveTo>
                    <a:pt x="1894" y="1391"/>
                  </a:moveTo>
                  <a:lnTo>
                    <a:pt x="1894" y="1391"/>
                  </a:lnTo>
                  <a:lnTo>
                    <a:pt x="1912" y="1391"/>
                  </a:lnTo>
                  <a:lnTo>
                    <a:pt x="1912" y="1370"/>
                  </a:lnTo>
                  <a:lnTo>
                    <a:pt x="1894" y="1370"/>
                  </a:lnTo>
                  <a:lnTo>
                    <a:pt x="1894" y="1391"/>
                  </a:lnTo>
                  <a:close/>
                  <a:moveTo>
                    <a:pt x="1814" y="1356"/>
                  </a:moveTo>
                  <a:lnTo>
                    <a:pt x="1814" y="1356"/>
                  </a:lnTo>
                  <a:lnTo>
                    <a:pt x="1814" y="1359"/>
                  </a:lnTo>
                  <a:cubicBezTo>
                    <a:pt x="1814" y="1375"/>
                    <a:pt x="1820" y="1393"/>
                    <a:pt x="1848" y="1393"/>
                  </a:cubicBezTo>
                  <a:cubicBezTo>
                    <a:pt x="1871" y="1393"/>
                    <a:pt x="1886" y="1383"/>
                    <a:pt x="1886" y="1359"/>
                  </a:cubicBezTo>
                  <a:cubicBezTo>
                    <a:pt x="1886" y="1344"/>
                    <a:pt x="1879" y="1335"/>
                    <a:pt x="1863" y="1329"/>
                  </a:cubicBezTo>
                  <a:lnTo>
                    <a:pt x="1850" y="1325"/>
                  </a:lnTo>
                  <a:cubicBezTo>
                    <a:pt x="1838" y="1320"/>
                    <a:pt x="1833" y="1315"/>
                    <a:pt x="1833" y="1305"/>
                  </a:cubicBezTo>
                  <a:cubicBezTo>
                    <a:pt x="1833" y="1293"/>
                    <a:pt x="1841" y="1289"/>
                    <a:pt x="1849" y="1289"/>
                  </a:cubicBezTo>
                  <a:cubicBezTo>
                    <a:pt x="1860" y="1289"/>
                    <a:pt x="1865" y="1295"/>
                    <a:pt x="1865" y="1305"/>
                  </a:cubicBezTo>
                  <a:lnTo>
                    <a:pt x="1865" y="1308"/>
                  </a:lnTo>
                  <a:lnTo>
                    <a:pt x="1883" y="1308"/>
                  </a:lnTo>
                  <a:lnTo>
                    <a:pt x="1883" y="1305"/>
                  </a:lnTo>
                  <a:cubicBezTo>
                    <a:pt x="1883" y="1293"/>
                    <a:pt x="1880" y="1275"/>
                    <a:pt x="1851" y="1275"/>
                  </a:cubicBezTo>
                  <a:cubicBezTo>
                    <a:pt x="1829" y="1275"/>
                    <a:pt x="1815" y="1287"/>
                    <a:pt x="1815" y="1307"/>
                  </a:cubicBezTo>
                  <a:cubicBezTo>
                    <a:pt x="1815" y="1324"/>
                    <a:pt x="1822" y="1332"/>
                    <a:pt x="1839" y="1339"/>
                  </a:cubicBezTo>
                  <a:lnTo>
                    <a:pt x="1851" y="1343"/>
                  </a:lnTo>
                  <a:cubicBezTo>
                    <a:pt x="1862" y="1346"/>
                    <a:pt x="1868" y="1351"/>
                    <a:pt x="1868" y="1363"/>
                  </a:cubicBezTo>
                  <a:cubicBezTo>
                    <a:pt x="1868" y="1372"/>
                    <a:pt x="1862" y="1380"/>
                    <a:pt x="1850" y="1380"/>
                  </a:cubicBezTo>
                  <a:cubicBezTo>
                    <a:pt x="1838" y="1380"/>
                    <a:pt x="1832" y="1373"/>
                    <a:pt x="1832" y="1359"/>
                  </a:cubicBezTo>
                  <a:lnTo>
                    <a:pt x="1832" y="1356"/>
                  </a:lnTo>
                  <a:lnTo>
                    <a:pt x="1814" y="1356"/>
                  </a:lnTo>
                  <a:lnTo>
                    <a:pt x="1814" y="1356"/>
                  </a:lnTo>
                  <a:close/>
                  <a:moveTo>
                    <a:pt x="1757" y="1349"/>
                  </a:moveTo>
                  <a:lnTo>
                    <a:pt x="1757" y="1349"/>
                  </a:lnTo>
                  <a:lnTo>
                    <a:pt x="1770" y="1293"/>
                  </a:lnTo>
                  <a:lnTo>
                    <a:pt x="1771" y="1293"/>
                  </a:lnTo>
                  <a:lnTo>
                    <a:pt x="1784" y="1349"/>
                  </a:lnTo>
                  <a:lnTo>
                    <a:pt x="1757" y="1349"/>
                  </a:lnTo>
                  <a:lnTo>
                    <a:pt x="1757" y="1349"/>
                  </a:lnTo>
                  <a:close/>
                  <a:moveTo>
                    <a:pt x="1727" y="1391"/>
                  </a:moveTo>
                  <a:lnTo>
                    <a:pt x="1727" y="1391"/>
                  </a:lnTo>
                  <a:lnTo>
                    <a:pt x="1746" y="1391"/>
                  </a:lnTo>
                  <a:lnTo>
                    <a:pt x="1754" y="1363"/>
                  </a:lnTo>
                  <a:lnTo>
                    <a:pt x="1787" y="1363"/>
                  </a:lnTo>
                  <a:lnTo>
                    <a:pt x="1794" y="1391"/>
                  </a:lnTo>
                  <a:lnTo>
                    <a:pt x="1813" y="1391"/>
                  </a:lnTo>
                  <a:lnTo>
                    <a:pt x="1783" y="1277"/>
                  </a:lnTo>
                  <a:lnTo>
                    <a:pt x="1760" y="1277"/>
                  </a:lnTo>
                  <a:lnTo>
                    <a:pt x="1727" y="1391"/>
                  </a:lnTo>
                  <a:lnTo>
                    <a:pt x="1727" y="1391"/>
                  </a:lnTo>
                  <a:close/>
                  <a:moveTo>
                    <a:pt x="1654" y="1356"/>
                  </a:moveTo>
                  <a:lnTo>
                    <a:pt x="1654" y="1356"/>
                  </a:lnTo>
                  <a:lnTo>
                    <a:pt x="1654" y="1359"/>
                  </a:lnTo>
                  <a:cubicBezTo>
                    <a:pt x="1654" y="1375"/>
                    <a:pt x="1660" y="1393"/>
                    <a:pt x="1688" y="1393"/>
                  </a:cubicBezTo>
                  <a:cubicBezTo>
                    <a:pt x="1711" y="1393"/>
                    <a:pt x="1726" y="1383"/>
                    <a:pt x="1726" y="1359"/>
                  </a:cubicBezTo>
                  <a:cubicBezTo>
                    <a:pt x="1726" y="1344"/>
                    <a:pt x="1719" y="1335"/>
                    <a:pt x="1703" y="1329"/>
                  </a:cubicBezTo>
                  <a:lnTo>
                    <a:pt x="1691" y="1325"/>
                  </a:lnTo>
                  <a:cubicBezTo>
                    <a:pt x="1679" y="1320"/>
                    <a:pt x="1674" y="1315"/>
                    <a:pt x="1674" y="1305"/>
                  </a:cubicBezTo>
                  <a:cubicBezTo>
                    <a:pt x="1674" y="1293"/>
                    <a:pt x="1681" y="1289"/>
                    <a:pt x="1689" y="1289"/>
                  </a:cubicBezTo>
                  <a:cubicBezTo>
                    <a:pt x="1700" y="1289"/>
                    <a:pt x="1705" y="1295"/>
                    <a:pt x="1705" y="1305"/>
                  </a:cubicBezTo>
                  <a:lnTo>
                    <a:pt x="1705" y="1308"/>
                  </a:lnTo>
                  <a:lnTo>
                    <a:pt x="1723" y="1308"/>
                  </a:lnTo>
                  <a:lnTo>
                    <a:pt x="1723" y="1305"/>
                  </a:lnTo>
                  <a:cubicBezTo>
                    <a:pt x="1723" y="1293"/>
                    <a:pt x="1720" y="1275"/>
                    <a:pt x="1691" y="1275"/>
                  </a:cubicBezTo>
                  <a:cubicBezTo>
                    <a:pt x="1670" y="1275"/>
                    <a:pt x="1656" y="1287"/>
                    <a:pt x="1656" y="1307"/>
                  </a:cubicBezTo>
                  <a:cubicBezTo>
                    <a:pt x="1656" y="1324"/>
                    <a:pt x="1663" y="1332"/>
                    <a:pt x="1679" y="1339"/>
                  </a:cubicBezTo>
                  <a:lnTo>
                    <a:pt x="1692" y="1343"/>
                  </a:lnTo>
                  <a:cubicBezTo>
                    <a:pt x="1702" y="1346"/>
                    <a:pt x="1708" y="1351"/>
                    <a:pt x="1708" y="1363"/>
                  </a:cubicBezTo>
                  <a:cubicBezTo>
                    <a:pt x="1708" y="1372"/>
                    <a:pt x="1702" y="1380"/>
                    <a:pt x="1691" y="1380"/>
                  </a:cubicBezTo>
                  <a:cubicBezTo>
                    <a:pt x="1678" y="1380"/>
                    <a:pt x="1672" y="1373"/>
                    <a:pt x="1672" y="1359"/>
                  </a:cubicBezTo>
                  <a:lnTo>
                    <a:pt x="1672" y="1356"/>
                  </a:lnTo>
                  <a:lnTo>
                    <a:pt x="1654" y="1356"/>
                  </a:lnTo>
                  <a:lnTo>
                    <a:pt x="1654" y="1356"/>
                  </a:lnTo>
                  <a:close/>
                  <a:moveTo>
                    <a:pt x="1511" y="1391"/>
                  </a:moveTo>
                  <a:lnTo>
                    <a:pt x="1511" y="1391"/>
                  </a:lnTo>
                  <a:lnTo>
                    <a:pt x="1528" y="1391"/>
                  </a:lnTo>
                  <a:lnTo>
                    <a:pt x="1528" y="1334"/>
                  </a:lnTo>
                  <a:cubicBezTo>
                    <a:pt x="1528" y="1322"/>
                    <a:pt x="1535" y="1317"/>
                    <a:pt x="1541" y="1317"/>
                  </a:cubicBezTo>
                  <a:cubicBezTo>
                    <a:pt x="1549" y="1317"/>
                    <a:pt x="1552" y="1321"/>
                    <a:pt x="1552" y="1332"/>
                  </a:cubicBezTo>
                  <a:lnTo>
                    <a:pt x="1552" y="1391"/>
                  </a:lnTo>
                  <a:lnTo>
                    <a:pt x="1569" y="1391"/>
                  </a:lnTo>
                  <a:lnTo>
                    <a:pt x="1569" y="1334"/>
                  </a:lnTo>
                  <a:cubicBezTo>
                    <a:pt x="1569" y="1322"/>
                    <a:pt x="1576" y="1317"/>
                    <a:pt x="1583" y="1317"/>
                  </a:cubicBezTo>
                  <a:cubicBezTo>
                    <a:pt x="1590" y="1317"/>
                    <a:pt x="1593" y="1321"/>
                    <a:pt x="1593" y="1332"/>
                  </a:cubicBezTo>
                  <a:lnTo>
                    <a:pt x="1593" y="1391"/>
                  </a:lnTo>
                  <a:lnTo>
                    <a:pt x="1610" y="1391"/>
                  </a:lnTo>
                  <a:lnTo>
                    <a:pt x="1610" y="1326"/>
                  </a:lnTo>
                  <a:cubicBezTo>
                    <a:pt x="1610" y="1309"/>
                    <a:pt x="1602" y="1303"/>
                    <a:pt x="1590" y="1303"/>
                  </a:cubicBezTo>
                  <a:cubicBezTo>
                    <a:pt x="1579" y="1303"/>
                    <a:pt x="1573" y="1308"/>
                    <a:pt x="1568" y="1316"/>
                  </a:cubicBezTo>
                  <a:cubicBezTo>
                    <a:pt x="1565" y="1309"/>
                    <a:pt x="1560" y="1303"/>
                    <a:pt x="1548" y="1303"/>
                  </a:cubicBezTo>
                  <a:cubicBezTo>
                    <a:pt x="1540" y="1303"/>
                    <a:pt x="1532" y="1308"/>
                    <a:pt x="1527" y="1315"/>
                  </a:cubicBezTo>
                  <a:lnTo>
                    <a:pt x="1527" y="1315"/>
                  </a:lnTo>
                  <a:lnTo>
                    <a:pt x="1527" y="1305"/>
                  </a:lnTo>
                  <a:lnTo>
                    <a:pt x="1511" y="1305"/>
                  </a:lnTo>
                  <a:lnTo>
                    <a:pt x="1511" y="1391"/>
                  </a:lnTo>
                  <a:lnTo>
                    <a:pt x="1511" y="1391"/>
                  </a:lnTo>
                  <a:close/>
                  <a:moveTo>
                    <a:pt x="1456" y="1348"/>
                  </a:moveTo>
                  <a:lnTo>
                    <a:pt x="1456" y="1348"/>
                  </a:lnTo>
                  <a:cubicBezTo>
                    <a:pt x="1456" y="1329"/>
                    <a:pt x="1458" y="1316"/>
                    <a:pt x="1470" y="1316"/>
                  </a:cubicBezTo>
                  <a:cubicBezTo>
                    <a:pt x="1483" y="1316"/>
                    <a:pt x="1485" y="1329"/>
                    <a:pt x="1485" y="1348"/>
                  </a:cubicBezTo>
                  <a:cubicBezTo>
                    <a:pt x="1485" y="1370"/>
                    <a:pt x="1483" y="1381"/>
                    <a:pt x="1470" y="1381"/>
                  </a:cubicBezTo>
                  <a:cubicBezTo>
                    <a:pt x="1458" y="1381"/>
                    <a:pt x="1456" y="1370"/>
                    <a:pt x="1456" y="1348"/>
                  </a:cubicBezTo>
                  <a:lnTo>
                    <a:pt x="1456" y="1348"/>
                  </a:lnTo>
                  <a:close/>
                  <a:moveTo>
                    <a:pt x="1439" y="1348"/>
                  </a:moveTo>
                  <a:lnTo>
                    <a:pt x="1439" y="1348"/>
                  </a:lnTo>
                  <a:cubicBezTo>
                    <a:pt x="1439" y="1375"/>
                    <a:pt x="1447" y="1393"/>
                    <a:pt x="1470" y="1393"/>
                  </a:cubicBezTo>
                  <a:cubicBezTo>
                    <a:pt x="1494" y="1393"/>
                    <a:pt x="1502" y="1375"/>
                    <a:pt x="1502" y="1348"/>
                  </a:cubicBezTo>
                  <a:cubicBezTo>
                    <a:pt x="1502" y="1322"/>
                    <a:pt x="1495" y="1303"/>
                    <a:pt x="1470" y="1303"/>
                  </a:cubicBezTo>
                  <a:cubicBezTo>
                    <a:pt x="1446" y="1303"/>
                    <a:pt x="1439" y="1322"/>
                    <a:pt x="1439" y="1348"/>
                  </a:cubicBezTo>
                  <a:lnTo>
                    <a:pt x="1439" y="1348"/>
                  </a:lnTo>
                  <a:close/>
                  <a:moveTo>
                    <a:pt x="1394" y="1391"/>
                  </a:moveTo>
                  <a:lnTo>
                    <a:pt x="1394" y="1391"/>
                  </a:lnTo>
                  <a:lnTo>
                    <a:pt x="1412" y="1391"/>
                  </a:lnTo>
                  <a:lnTo>
                    <a:pt x="1412" y="1340"/>
                  </a:lnTo>
                  <a:cubicBezTo>
                    <a:pt x="1412" y="1324"/>
                    <a:pt x="1421" y="1320"/>
                    <a:pt x="1429" y="1320"/>
                  </a:cubicBezTo>
                  <a:cubicBezTo>
                    <a:pt x="1432" y="1320"/>
                    <a:pt x="1435" y="1321"/>
                    <a:pt x="1436" y="1321"/>
                  </a:cubicBezTo>
                  <a:lnTo>
                    <a:pt x="1436" y="1304"/>
                  </a:lnTo>
                  <a:cubicBezTo>
                    <a:pt x="1435" y="1304"/>
                    <a:pt x="1434" y="1303"/>
                    <a:pt x="1432" y="1303"/>
                  </a:cubicBezTo>
                  <a:cubicBezTo>
                    <a:pt x="1422" y="1303"/>
                    <a:pt x="1416" y="1309"/>
                    <a:pt x="1412" y="1319"/>
                  </a:cubicBezTo>
                  <a:lnTo>
                    <a:pt x="1412" y="1319"/>
                  </a:lnTo>
                  <a:lnTo>
                    <a:pt x="1412" y="1305"/>
                  </a:lnTo>
                  <a:lnTo>
                    <a:pt x="1394" y="1305"/>
                  </a:lnTo>
                  <a:lnTo>
                    <a:pt x="1394" y="1391"/>
                  </a:lnTo>
                  <a:lnTo>
                    <a:pt x="1394" y="1391"/>
                  </a:lnTo>
                  <a:close/>
                  <a:moveTo>
                    <a:pt x="1326" y="1391"/>
                  </a:moveTo>
                  <a:lnTo>
                    <a:pt x="1326" y="1391"/>
                  </a:lnTo>
                  <a:lnTo>
                    <a:pt x="1344" y="1391"/>
                  </a:lnTo>
                  <a:lnTo>
                    <a:pt x="1344" y="1340"/>
                  </a:lnTo>
                  <a:lnTo>
                    <a:pt x="1384" y="1340"/>
                  </a:lnTo>
                  <a:lnTo>
                    <a:pt x="1384" y="1324"/>
                  </a:lnTo>
                  <a:lnTo>
                    <a:pt x="1344" y="1324"/>
                  </a:lnTo>
                  <a:lnTo>
                    <a:pt x="1344" y="1293"/>
                  </a:lnTo>
                  <a:lnTo>
                    <a:pt x="1386" y="1293"/>
                  </a:lnTo>
                  <a:lnTo>
                    <a:pt x="1386" y="1277"/>
                  </a:lnTo>
                  <a:lnTo>
                    <a:pt x="1326" y="1277"/>
                  </a:lnTo>
                  <a:lnTo>
                    <a:pt x="1326" y="1391"/>
                  </a:lnTo>
                  <a:lnTo>
                    <a:pt x="1326" y="1391"/>
                  </a:lnTo>
                  <a:close/>
                  <a:moveTo>
                    <a:pt x="630" y="244"/>
                  </a:moveTo>
                  <a:lnTo>
                    <a:pt x="630" y="244"/>
                  </a:lnTo>
                  <a:cubicBezTo>
                    <a:pt x="629" y="245"/>
                    <a:pt x="628" y="246"/>
                    <a:pt x="627" y="246"/>
                  </a:cubicBezTo>
                  <a:cubicBezTo>
                    <a:pt x="627" y="246"/>
                    <a:pt x="626" y="246"/>
                    <a:pt x="626" y="246"/>
                  </a:cubicBezTo>
                  <a:lnTo>
                    <a:pt x="625" y="246"/>
                  </a:lnTo>
                  <a:cubicBezTo>
                    <a:pt x="585" y="240"/>
                    <a:pt x="546" y="239"/>
                    <a:pt x="508" y="245"/>
                  </a:cubicBezTo>
                  <a:cubicBezTo>
                    <a:pt x="456" y="254"/>
                    <a:pt x="407" y="277"/>
                    <a:pt x="360" y="323"/>
                  </a:cubicBezTo>
                  <a:cubicBezTo>
                    <a:pt x="277" y="403"/>
                    <a:pt x="256" y="486"/>
                    <a:pt x="248" y="595"/>
                  </a:cubicBezTo>
                  <a:lnTo>
                    <a:pt x="248" y="595"/>
                  </a:lnTo>
                  <a:cubicBezTo>
                    <a:pt x="248" y="597"/>
                    <a:pt x="247" y="599"/>
                    <a:pt x="246" y="600"/>
                  </a:cubicBezTo>
                  <a:cubicBezTo>
                    <a:pt x="245" y="601"/>
                    <a:pt x="244" y="601"/>
                    <a:pt x="243" y="601"/>
                  </a:cubicBezTo>
                  <a:cubicBezTo>
                    <a:pt x="241" y="602"/>
                    <a:pt x="238" y="601"/>
                    <a:pt x="237" y="599"/>
                  </a:cubicBezTo>
                  <a:lnTo>
                    <a:pt x="236" y="597"/>
                  </a:lnTo>
                  <a:lnTo>
                    <a:pt x="235" y="595"/>
                  </a:lnTo>
                  <a:cubicBezTo>
                    <a:pt x="195" y="482"/>
                    <a:pt x="216" y="358"/>
                    <a:pt x="266" y="277"/>
                  </a:cubicBezTo>
                  <a:cubicBezTo>
                    <a:pt x="188" y="292"/>
                    <a:pt x="84" y="273"/>
                    <a:pt x="4" y="211"/>
                  </a:cubicBezTo>
                  <a:lnTo>
                    <a:pt x="3" y="210"/>
                  </a:lnTo>
                  <a:lnTo>
                    <a:pt x="2" y="209"/>
                  </a:lnTo>
                  <a:cubicBezTo>
                    <a:pt x="1" y="207"/>
                    <a:pt x="0" y="205"/>
                    <a:pt x="1" y="203"/>
                  </a:cubicBezTo>
                  <a:cubicBezTo>
                    <a:pt x="2" y="203"/>
                    <a:pt x="3" y="202"/>
                    <a:pt x="3" y="201"/>
                  </a:cubicBezTo>
                  <a:cubicBezTo>
                    <a:pt x="5" y="201"/>
                    <a:pt x="6" y="201"/>
                    <a:pt x="8" y="201"/>
                  </a:cubicBezTo>
                  <a:lnTo>
                    <a:pt x="8" y="201"/>
                  </a:lnTo>
                  <a:cubicBezTo>
                    <a:pt x="99" y="225"/>
                    <a:pt x="172" y="232"/>
                    <a:pt x="259" y="190"/>
                  </a:cubicBezTo>
                  <a:cubicBezTo>
                    <a:pt x="309" y="166"/>
                    <a:pt x="341" y="134"/>
                    <a:pt x="362" y="97"/>
                  </a:cubicBezTo>
                  <a:cubicBezTo>
                    <a:pt x="377" y="69"/>
                    <a:pt x="386" y="38"/>
                    <a:pt x="392" y="5"/>
                  </a:cubicBezTo>
                  <a:lnTo>
                    <a:pt x="393" y="5"/>
                  </a:lnTo>
                  <a:cubicBezTo>
                    <a:pt x="393" y="4"/>
                    <a:pt x="393" y="4"/>
                    <a:pt x="393" y="4"/>
                  </a:cubicBezTo>
                  <a:cubicBezTo>
                    <a:pt x="393" y="3"/>
                    <a:pt x="394" y="2"/>
                    <a:pt x="395" y="2"/>
                  </a:cubicBezTo>
                  <a:cubicBezTo>
                    <a:pt x="398" y="0"/>
                    <a:pt x="402" y="1"/>
                    <a:pt x="404" y="4"/>
                  </a:cubicBezTo>
                  <a:lnTo>
                    <a:pt x="404" y="5"/>
                  </a:lnTo>
                  <a:lnTo>
                    <a:pt x="405" y="7"/>
                  </a:lnTo>
                  <a:cubicBezTo>
                    <a:pt x="424" y="61"/>
                    <a:pt x="407" y="147"/>
                    <a:pt x="385" y="189"/>
                  </a:cubicBezTo>
                  <a:cubicBezTo>
                    <a:pt x="392" y="188"/>
                    <a:pt x="399" y="187"/>
                    <a:pt x="407" y="185"/>
                  </a:cubicBezTo>
                  <a:cubicBezTo>
                    <a:pt x="463" y="176"/>
                    <a:pt x="572" y="189"/>
                    <a:pt x="628" y="232"/>
                  </a:cubicBezTo>
                  <a:lnTo>
                    <a:pt x="629" y="233"/>
                  </a:lnTo>
                  <a:lnTo>
                    <a:pt x="631" y="234"/>
                  </a:lnTo>
                  <a:cubicBezTo>
                    <a:pt x="633" y="237"/>
                    <a:pt x="633" y="242"/>
                    <a:pt x="630" y="24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7F438A6D-349F-A346-9CF2-2C08DD774B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9325" y="3268663"/>
              <a:ext cx="1690688" cy="1130299"/>
            </a:xfrm>
            <a:custGeom>
              <a:avLst/>
              <a:gdLst>
                <a:gd name="T0" fmla="*/ 2042 w 2203"/>
                <a:gd name="T1" fmla="*/ 1106 h 1464"/>
                <a:gd name="T2" fmla="*/ 2053 w 2203"/>
                <a:gd name="T3" fmla="*/ 1114 h 1464"/>
                <a:gd name="T4" fmla="*/ 2099 w 2203"/>
                <a:gd name="T5" fmla="*/ 1109 h 1464"/>
                <a:gd name="T6" fmla="*/ 2054 w 2203"/>
                <a:gd name="T7" fmla="*/ 1164 h 1464"/>
                <a:gd name="T8" fmla="*/ 1486 w 2203"/>
                <a:gd name="T9" fmla="*/ 1387 h 1464"/>
                <a:gd name="T10" fmla="*/ 1500 w 2203"/>
                <a:gd name="T11" fmla="*/ 1346 h 1464"/>
                <a:gd name="T12" fmla="*/ 1424 w 2203"/>
                <a:gd name="T13" fmla="*/ 1353 h 1464"/>
                <a:gd name="T14" fmla="*/ 1436 w 2203"/>
                <a:gd name="T15" fmla="*/ 1353 h 1464"/>
                <a:gd name="T16" fmla="*/ 1366 w 2203"/>
                <a:gd name="T17" fmla="*/ 1348 h 1464"/>
                <a:gd name="T18" fmla="*/ 1353 w 2203"/>
                <a:gd name="T19" fmla="*/ 1449 h 1464"/>
                <a:gd name="T20" fmla="*/ 1303 w 2203"/>
                <a:gd name="T21" fmla="*/ 1348 h 1464"/>
                <a:gd name="T22" fmla="*/ 1321 w 2203"/>
                <a:gd name="T23" fmla="*/ 1383 h 1464"/>
                <a:gd name="T24" fmla="*/ 1263 w 2203"/>
                <a:gd name="T25" fmla="*/ 1358 h 1464"/>
                <a:gd name="T26" fmla="*/ 1263 w 2203"/>
                <a:gd name="T27" fmla="*/ 1425 h 1464"/>
                <a:gd name="T28" fmla="*/ 1248 w 2203"/>
                <a:gd name="T29" fmla="*/ 1394 h 1464"/>
                <a:gd name="T30" fmla="*/ 1229 w 2203"/>
                <a:gd name="T31" fmla="*/ 1348 h 1464"/>
                <a:gd name="T32" fmla="*/ 1130 w 2203"/>
                <a:gd name="T33" fmla="*/ 1359 h 1464"/>
                <a:gd name="T34" fmla="*/ 1099 w 2203"/>
                <a:gd name="T35" fmla="*/ 1391 h 1464"/>
                <a:gd name="T36" fmla="*/ 1092 w 2203"/>
                <a:gd name="T37" fmla="*/ 1377 h 1464"/>
                <a:gd name="T38" fmla="*/ 1007 w 2203"/>
                <a:gd name="T39" fmla="*/ 1373 h 1464"/>
                <a:gd name="T40" fmla="*/ 994 w 2203"/>
                <a:gd name="T41" fmla="*/ 1436 h 1464"/>
                <a:gd name="T42" fmla="*/ 985 w 2203"/>
                <a:gd name="T43" fmla="*/ 1394 h 1464"/>
                <a:gd name="T44" fmla="*/ 938 w 2203"/>
                <a:gd name="T45" fmla="*/ 1348 h 1464"/>
                <a:gd name="T46" fmla="*/ 956 w 2203"/>
                <a:gd name="T47" fmla="*/ 1336 h 1464"/>
                <a:gd name="T48" fmla="*/ 873 w 2203"/>
                <a:gd name="T49" fmla="*/ 1334 h 1464"/>
                <a:gd name="T50" fmla="*/ 855 w 2203"/>
                <a:gd name="T51" fmla="*/ 1434 h 1464"/>
                <a:gd name="T52" fmla="*/ 784 w 2203"/>
                <a:gd name="T53" fmla="*/ 1320 h 1464"/>
                <a:gd name="T54" fmla="*/ 751 w 2203"/>
                <a:gd name="T55" fmla="*/ 1389 h 1464"/>
                <a:gd name="T56" fmla="*/ 751 w 2203"/>
                <a:gd name="T57" fmla="*/ 1424 h 1464"/>
                <a:gd name="T58" fmla="*/ 710 w 2203"/>
                <a:gd name="T59" fmla="*/ 1374 h 1464"/>
                <a:gd name="T60" fmla="*/ 642 w 2203"/>
                <a:gd name="T61" fmla="*/ 1391 h 1464"/>
                <a:gd name="T62" fmla="*/ 703 w 2203"/>
                <a:gd name="T63" fmla="*/ 1403 h 1464"/>
                <a:gd name="T64" fmla="*/ 613 w 2203"/>
                <a:gd name="T65" fmla="*/ 1319 h 1464"/>
                <a:gd name="T66" fmla="*/ 573 w 2203"/>
                <a:gd name="T67" fmla="*/ 1348 h 1464"/>
                <a:gd name="T68" fmla="*/ 598 w 2203"/>
                <a:gd name="T69" fmla="*/ 1421 h 1464"/>
                <a:gd name="T70" fmla="*/ 561 w 2203"/>
                <a:gd name="T71" fmla="*/ 1348 h 1464"/>
                <a:gd name="T72" fmla="*/ 559 w 2203"/>
                <a:gd name="T73" fmla="*/ 1410 h 1464"/>
                <a:gd name="T74" fmla="*/ 533 w 2203"/>
                <a:gd name="T75" fmla="*/ 1399 h 1464"/>
                <a:gd name="T76" fmla="*/ 471 w 2203"/>
                <a:gd name="T77" fmla="*/ 1348 h 1464"/>
                <a:gd name="T78" fmla="*/ 488 w 2203"/>
                <a:gd name="T79" fmla="*/ 1319 h 1464"/>
                <a:gd name="T80" fmla="*/ 449 w 2203"/>
                <a:gd name="T81" fmla="*/ 1324 h 1464"/>
                <a:gd name="T82" fmla="*/ 463 w 2203"/>
                <a:gd name="T83" fmla="*/ 1434 h 1464"/>
                <a:gd name="T84" fmla="*/ 395 w 2203"/>
                <a:gd name="T85" fmla="*/ 1389 h 1464"/>
                <a:gd name="T86" fmla="*/ 411 w 2203"/>
                <a:gd name="T87" fmla="*/ 1416 h 1464"/>
                <a:gd name="T88" fmla="*/ 351 w 2203"/>
                <a:gd name="T89" fmla="*/ 1412 h 1464"/>
                <a:gd name="T90" fmla="*/ 411 w 2203"/>
                <a:gd name="T91" fmla="*/ 1367 h 1464"/>
                <a:gd name="T92" fmla="*/ 333 w 2203"/>
                <a:gd name="T93" fmla="*/ 1348 h 1464"/>
                <a:gd name="T94" fmla="*/ 333 w 2203"/>
                <a:gd name="T95" fmla="*/ 1435 h 1464"/>
                <a:gd name="T96" fmla="*/ 247 w 2203"/>
                <a:gd name="T97" fmla="*/ 1402 h 1464"/>
                <a:gd name="T98" fmla="*/ 298 w 2203"/>
                <a:gd name="T99" fmla="*/ 1351 h 1464"/>
                <a:gd name="T100" fmla="*/ 264 w 2203"/>
                <a:gd name="T101" fmla="*/ 1436 h 1464"/>
                <a:gd name="T102" fmla="*/ 434 w 2203"/>
                <a:gd name="T103" fmla="*/ 157 h 1464"/>
                <a:gd name="T104" fmla="*/ 1045 w 2203"/>
                <a:gd name="T105" fmla="*/ 630 h 1464"/>
                <a:gd name="T106" fmla="*/ 1212 w 2203"/>
                <a:gd name="T107" fmla="*/ 376 h 1464"/>
                <a:gd name="T108" fmla="*/ 790 w 2203"/>
                <a:gd name="T109" fmla="*/ 516 h 1464"/>
                <a:gd name="T110" fmla="*/ 281 w 2203"/>
                <a:gd name="T111" fmla="*/ 388 h 1464"/>
                <a:gd name="T112" fmla="*/ 284 w 2203"/>
                <a:gd name="T113" fmla="*/ 1086 h 1464"/>
                <a:gd name="T114" fmla="*/ 1592 w 2203"/>
                <a:gd name="T115" fmla="*/ 752 h 1464"/>
                <a:gd name="T116" fmla="*/ 1362 w 2203"/>
                <a:gd name="T117" fmla="*/ 1270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03" h="1464">
                  <a:moveTo>
                    <a:pt x="2042" y="1106"/>
                  </a:moveTo>
                  <a:lnTo>
                    <a:pt x="2042" y="1106"/>
                  </a:lnTo>
                  <a:lnTo>
                    <a:pt x="2053" y="1106"/>
                  </a:lnTo>
                  <a:cubicBezTo>
                    <a:pt x="2061" y="1106"/>
                    <a:pt x="2069" y="1105"/>
                    <a:pt x="2069" y="1095"/>
                  </a:cubicBezTo>
                  <a:cubicBezTo>
                    <a:pt x="2069" y="1087"/>
                    <a:pt x="2062" y="1086"/>
                    <a:pt x="2055" y="1086"/>
                  </a:cubicBezTo>
                  <a:lnTo>
                    <a:pt x="2042" y="1086"/>
                  </a:lnTo>
                  <a:lnTo>
                    <a:pt x="2042" y="1106"/>
                  </a:lnTo>
                  <a:lnTo>
                    <a:pt x="2042" y="1106"/>
                  </a:lnTo>
                  <a:close/>
                  <a:moveTo>
                    <a:pt x="2032" y="1077"/>
                  </a:moveTo>
                  <a:lnTo>
                    <a:pt x="2032" y="1077"/>
                  </a:lnTo>
                  <a:lnTo>
                    <a:pt x="2057" y="1077"/>
                  </a:lnTo>
                  <a:cubicBezTo>
                    <a:pt x="2072" y="1077"/>
                    <a:pt x="2079" y="1083"/>
                    <a:pt x="2079" y="1096"/>
                  </a:cubicBezTo>
                  <a:cubicBezTo>
                    <a:pt x="2079" y="1107"/>
                    <a:pt x="2072" y="1112"/>
                    <a:pt x="2063" y="1113"/>
                  </a:cubicBezTo>
                  <a:lnTo>
                    <a:pt x="2081" y="1142"/>
                  </a:lnTo>
                  <a:lnTo>
                    <a:pt x="2070" y="1142"/>
                  </a:lnTo>
                  <a:lnTo>
                    <a:pt x="2053" y="1114"/>
                  </a:lnTo>
                  <a:lnTo>
                    <a:pt x="2042" y="1114"/>
                  </a:lnTo>
                  <a:lnTo>
                    <a:pt x="2042" y="1142"/>
                  </a:lnTo>
                  <a:lnTo>
                    <a:pt x="2032" y="1142"/>
                  </a:lnTo>
                  <a:lnTo>
                    <a:pt x="2032" y="1077"/>
                  </a:lnTo>
                  <a:lnTo>
                    <a:pt x="2032" y="1077"/>
                  </a:lnTo>
                  <a:close/>
                  <a:moveTo>
                    <a:pt x="2054" y="1156"/>
                  </a:moveTo>
                  <a:lnTo>
                    <a:pt x="2054" y="1156"/>
                  </a:lnTo>
                  <a:cubicBezTo>
                    <a:pt x="2079" y="1156"/>
                    <a:pt x="2099" y="1136"/>
                    <a:pt x="2099" y="1109"/>
                  </a:cubicBezTo>
                  <a:cubicBezTo>
                    <a:pt x="2099" y="1083"/>
                    <a:pt x="2079" y="1063"/>
                    <a:pt x="2054" y="1063"/>
                  </a:cubicBezTo>
                  <a:cubicBezTo>
                    <a:pt x="2028" y="1063"/>
                    <a:pt x="2008" y="1083"/>
                    <a:pt x="2008" y="1109"/>
                  </a:cubicBezTo>
                  <a:cubicBezTo>
                    <a:pt x="2008" y="1136"/>
                    <a:pt x="2028" y="1156"/>
                    <a:pt x="2054" y="1156"/>
                  </a:cubicBezTo>
                  <a:lnTo>
                    <a:pt x="2054" y="1156"/>
                  </a:lnTo>
                  <a:close/>
                  <a:moveTo>
                    <a:pt x="2054" y="1055"/>
                  </a:moveTo>
                  <a:lnTo>
                    <a:pt x="2054" y="1055"/>
                  </a:lnTo>
                  <a:cubicBezTo>
                    <a:pt x="2084" y="1055"/>
                    <a:pt x="2109" y="1078"/>
                    <a:pt x="2109" y="1109"/>
                  </a:cubicBezTo>
                  <a:cubicBezTo>
                    <a:pt x="2109" y="1141"/>
                    <a:pt x="2084" y="1164"/>
                    <a:pt x="2054" y="1164"/>
                  </a:cubicBezTo>
                  <a:cubicBezTo>
                    <a:pt x="2024" y="1164"/>
                    <a:pt x="1998" y="1141"/>
                    <a:pt x="1998" y="1109"/>
                  </a:cubicBezTo>
                  <a:cubicBezTo>
                    <a:pt x="1998" y="1078"/>
                    <a:pt x="2024" y="1055"/>
                    <a:pt x="2054" y="1055"/>
                  </a:cubicBezTo>
                  <a:lnTo>
                    <a:pt x="2054" y="1055"/>
                  </a:lnTo>
                  <a:close/>
                  <a:moveTo>
                    <a:pt x="1504" y="1355"/>
                  </a:moveTo>
                  <a:lnTo>
                    <a:pt x="1504" y="1355"/>
                  </a:lnTo>
                  <a:lnTo>
                    <a:pt x="1503" y="1355"/>
                  </a:lnTo>
                  <a:lnTo>
                    <a:pt x="1491" y="1387"/>
                  </a:lnTo>
                  <a:lnTo>
                    <a:pt x="1486" y="1387"/>
                  </a:lnTo>
                  <a:lnTo>
                    <a:pt x="1474" y="1355"/>
                  </a:lnTo>
                  <a:lnTo>
                    <a:pt x="1473" y="1355"/>
                  </a:lnTo>
                  <a:lnTo>
                    <a:pt x="1473" y="1387"/>
                  </a:lnTo>
                  <a:lnTo>
                    <a:pt x="1465" y="1387"/>
                  </a:lnTo>
                  <a:lnTo>
                    <a:pt x="1465" y="1346"/>
                  </a:lnTo>
                  <a:lnTo>
                    <a:pt x="1477" y="1346"/>
                  </a:lnTo>
                  <a:lnTo>
                    <a:pt x="1489" y="1375"/>
                  </a:lnTo>
                  <a:lnTo>
                    <a:pt x="1500" y="1346"/>
                  </a:lnTo>
                  <a:lnTo>
                    <a:pt x="1512" y="1346"/>
                  </a:lnTo>
                  <a:lnTo>
                    <a:pt x="1512" y="1387"/>
                  </a:lnTo>
                  <a:lnTo>
                    <a:pt x="1504" y="1387"/>
                  </a:lnTo>
                  <a:lnTo>
                    <a:pt x="1504" y="1355"/>
                  </a:lnTo>
                  <a:lnTo>
                    <a:pt x="1504" y="1355"/>
                  </a:lnTo>
                  <a:close/>
                  <a:moveTo>
                    <a:pt x="1436" y="1353"/>
                  </a:moveTo>
                  <a:lnTo>
                    <a:pt x="1436" y="1353"/>
                  </a:lnTo>
                  <a:lnTo>
                    <a:pt x="1424" y="1353"/>
                  </a:lnTo>
                  <a:lnTo>
                    <a:pt x="1424" y="1346"/>
                  </a:lnTo>
                  <a:lnTo>
                    <a:pt x="1457" y="1346"/>
                  </a:lnTo>
                  <a:lnTo>
                    <a:pt x="1457" y="1353"/>
                  </a:lnTo>
                  <a:lnTo>
                    <a:pt x="1445" y="1353"/>
                  </a:lnTo>
                  <a:lnTo>
                    <a:pt x="1445" y="1387"/>
                  </a:lnTo>
                  <a:lnTo>
                    <a:pt x="1436" y="1387"/>
                  </a:lnTo>
                  <a:lnTo>
                    <a:pt x="1436" y="1353"/>
                  </a:lnTo>
                  <a:lnTo>
                    <a:pt x="1436" y="1353"/>
                  </a:lnTo>
                  <a:close/>
                  <a:moveTo>
                    <a:pt x="1407" y="1413"/>
                  </a:moveTo>
                  <a:lnTo>
                    <a:pt x="1407" y="1413"/>
                  </a:lnTo>
                  <a:lnTo>
                    <a:pt x="1425" y="1413"/>
                  </a:lnTo>
                  <a:lnTo>
                    <a:pt x="1425" y="1434"/>
                  </a:lnTo>
                  <a:lnTo>
                    <a:pt x="1407" y="1434"/>
                  </a:lnTo>
                  <a:lnTo>
                    <a:pt x="1407" y="1413"/>
                  </a:lnTo>
                  <a:close/>
                  <a:moveTo>
                    <a:pt x="1366" y="1348"/>
                  </a:moveTo>
                  <a:lnTo>
                    <a:pt x="1366" y="1348"/>
                  </a:lnTo>
                  <a:lnTo>
                    <a:pt x="1381" y="1413"/>
                  </a:lnTo>
                  <a:lnTo>
                    <a:pt x="1381" y="1413"/>
                  </a:lnTo>
                  <a:lnTo>
                    <a:pt x="1395" y="1348"/>
                  </a:lnTo>
                  <a:lnTo>
                    <a:pt x="1413" y="1348"/>
                  </a:lnTo>
                  <a:lnTo>
                    <a:pt x="1389" y="1437"/>
                  </a:lnTo>
                  <a:cubicBezTo>
                    <a:pt x="1383" y="1461"/>
                    <a:pt x="1377" y="1464"/>
                    <a:pt x="1359" y="1463"/>
                  </a:cubicBezTo>
                  <a:cubicBezTo>
                    <a:pt x="1357" y="1463"/>
                    <a:pt x="1355" y="1463"/>
                    <a:pt x="1353" y="1463"/>
                  </a:cubicBezTo>
                  <a:lnTo>
                    <a:pt x="1353" y="1449"/>
                  </a:lnTo>
                  <a:cubicBezTo>
                    <a:pt x="1355" y="1449"/>
                    <a:pt x="1356" y="1450"/>
                    <a:pt x="1358" y="1450"/>
                  </a:cubicBezTo>
                  <a:cubicBezTo>
                    <a:pt x="1364" y="1450"/>
                    <a:pt x="1368" y="1449"/>
                    <a:pt x="1370" y="1443"/>
                  </a:cubicBezTo>
                  <a:lnTo>
                    <a:pt x="1372" y="1436"/>
                  </a:lnTo>
                  <a:lnTo>
                    <a:pt x="1348" y="1348"/>
                  </a:lnTo>
                  <a:lnTo>
                    <a:pt x="1366" y="1348"/>
                  </a:lnTo>
                  <a:lnTo>
                    <a:pt x="1366" y="1348"/>
                  </a:lnTo>
                  <a:close/>
                  <a:moveTo>
                    <a:pt x="1303" y="1348"/>
                  </a:moveTo>
                  <a:lnTo>
                    <a:pt x="1303" y="1348"/>
                  </a:lnTo>
                  <a:lnTo>
                    <a:pt x="1321" y="1348"/>
                  </a:lnTo>
                  <a:lnTo>
                    <a:pt x="1321" y="1362"/>
                  </a:lnTo>
                  <a:lnTo>
                    <a:pt x="1321" y="1362"/>
                  </a:lnTo>
                  <a:cubicBezTo>
                    <a:pt x="1325" y="1352"/>
                    <a:pt x="1331" y="1346"/>
                    <a:pt x="1341" y="1346"/>
                  </a:cubicBezTo>
                  <a:cubicBezTo>
                    <a:pt x="1343" y="1346"/>
                    <a:pt x="1344" y="1347"/>
                    <a:pt x="1345" y="1347"/>
                  </a:cubicBezTo>
                  <a:lnTo>
                    <a:pt x="1345" y="1364"/>
                  </a:lnTo>
                  <a:cubicBezTo>
                    <a:pt x="1344" y="1364"/>
                    <a:pt x="1341" y="1363"/>
                    <a:pt x="1338" y="1363"/>
                  </a:cubicBezTo>
                  <a:cubicBezTo>
                    <a:pt x="1330" y="1363"/>
                    <a:pt x="1321" y="1367"/>
                    <a:pt x="1321" y="1383"/>
                  </a:cubicBezTo>
                  <a:lnTo>
                    <a:pt x="1321" y="1434"/>
                  </a:lnTo>
                  <a:lnTo>
                    <a:pt x="1303" y="1434"/>
                  </a:lnTo>
                  <a:lnTo>
                    <a:pt x="1303" y="1348"/>
                  </a:lnTo>
                  <a:lnTo>
                    <a:pt x="1303" y="1348"/>
                  </a:lnTo>
                  <a:close/>
                  <a:moveTo>
                    <a:pt x="1276" y="1382"/>
                  </a:moveTo>
                  <a:lnTo>
                    <a:pt x="1276" y="1382"/>
                  </a:lnTo>
                  <a:lnTo>
                    <a:pt x="1276" y="1377"/>
                  </a:lnTo>
                  <a:cubicBezTo>
                    <a:pt x="1276" y="1366"/>
                    <a:pt x="1272" y="1358"/>
                    <a:pt x="1263" y="1358"/>
                  </a:cubicBezTo>
                  <a:cubicBezTo>
                    <a:pt x="1252" y="1358"/>
                    <a:pt x="1248" y="1369"/>
                    <a:pt x="1248" y="1380"/>
                  </a:cubicBezTo>
                  <a:lnTo>
                    <a:pt x="1248" y="1382"/>
                  </a:lnTo>
                  <a:lnTo>
                    <a:pt x="1276" y="1382"/>
                  </a:lnTo>
                  <a:lnTo>
                    <a:pt x="1276" y="1382"/>
                  </a:lnTo>
                  <a:close/>
                  <a:moveTo>
                    <a:pt x="1248" y="1394"/>
                  </a:moveTo>
                  <a:lnTo>
                    <a:pt x="1248" y="1394"/>
                  </a:lnTo>
                  <a:lnTo>
                    <a:pt x="1248" y="1398"/>
                  </a:lnTo>
                  <a:cubicBezTo>
                    <a:pt x="1248" y="1410"/>
                    <a:pt x="1250" y="1425"/>
                    <a:pt x="1263" y="1425"/>
                  </a:cubicBezTo>
                  <a:cubicBezTo>
                    <a:pt x="1275" y="1425"/>
                    <a:pt x="1276" y="1411"/>
                    <a:pt x="1276" y="1405"/>
                  </a:cubicBezTo>
                  <a:lnTo>
                    <a:pt x="1293" y="1405"/>
                  </a:lnTo>
                  <a:cubicBezTo>
                    <a:pt x="1293" y="1424"/>
                    <a:pt x="1281" y="1436"/>
                    <a:pt x="1262" y="1436"/>
                  </a:cubicBezTo>
                  <a:cubicBezTo>
                    <a:pt x="1248" y="1436"/>
                    <a:pt x="1231" y="1432"/>
                    <a:pt x="1231" y="1393"/>
                  </a:cubicBezTo>
                  <a:cubicBezTo>
                    <a:pt x="1231" y="1370"/>
                    <a:pt x="1236" y="1346"/>
                    <a:pt x="1263" y="1346"/>
                  </a:cubicBezTo>
                  <a:cubicBezTo>
                    <a:pt x="1287" y="1346"/>
                    <a:pt x="1293" y="1361"/>
                    <a:pt x="1293" y="1384"/>
                  </a:cubicBezTo>
                  <a:lnTo>
                    <a:pt x="1293" y="1394"/>
                  </a:lnTo>
                  <a:lnTo>
                    <a:pt x="1248" y="1394"/>
                  </a:lnTo>
                  <a:lnTo>
                    <a:pt x="1248" y="1394"/>
                  </a:lnTo>
                  <a:close/>
                  <a:moveTo>
                    <a:pt x="1163" y="1348"/>
                  </a:moveTo>
                  <a:lnTo>
                    <a:pt x="1163" y="1348"/>
                  </a:lnTo>
                  <a:lnTo>
                    <a:pt x="1182" y="1348"/>
                  </a:lnTo>
                  <a:lnTo>
                    <a:pt x="1197" y="1416"/>
                  </a:lnTo>
                  <a:lnTo>
                    <a:pt x="1197" y="1416"/>
                  </a:lnTo>
                  <a:lnTo>
                    <a:pt x="1210" y="1348"/>
                  </a:lnTo>
                  <a:lnTo>
                    <a:pt x="1229" y="1348"/>
                  </a:lnTo>
                  <a:lnTo>
                    <a:pt x="1206" y="1434"/>
                  </a:lnTo>
                  <a:lnTo>
                    <a:pt x="1186" y="1434"/>
                  </a:lnTo>
                  <a:lnTo>
                    <a:pt x="1163" y="1348"/>
                  </a:lnTo>
                  <a:lnTo>
                    <a:pt x="1163" y="1348"/>
                  </a:lnTo>
                  <a:close/>
                  <a:moveTo>
                    <a:pt x="1130" y="1424"/>
                  </a:moveTo>
                  <a:lnTo>
                    <a:pt x="1130" y="1424"/>
                  </a:lnTo>
                  <a:cubicBezTo>
                    <a:pt x="1143" y="1424"/>
                    <a:pt x="1145" y="1413"/>
                    <a:pt x="1145" y="1391"/>
                  </a:cubicBezTo>
                  <a:cubicBezTo>
                    <a:pt x="1145" y="1372"/>
                    <a:pt x="1143" y="1359"/>
                    <a:pt x="1130" y="1359"/>
                  </a:cubicBezTo>
                  <a:cubicBezTo>
                    <a:pt x="1118" y="1359"/>
                    <a:pt x="1116" y="1372"/>
                    <a:pt x="1116" y="1391"/>
                  </a:cubicBezTo>
                  <a:cubicBezTo>
                    <a:pt x="1116" y="1413"/>
                    <a:pt x="1118" y="1424"/>
                    <a:pt x="1130" y="1424"/>
                  </a:cubicBezTo>
                  <a:lnTo>
                    <a:pt x="1130" y="1424"/>
                  </a:lnTo>
                  <a:close/>
                  <a:moveTo>
                    <a:pt x="1130" y="1346"/>
                  </a:moveTo>
                  <a:lnTo>
                    <a:pt x="1130" y="1346"/>
                  </a:lnTo>
                  <a:cubicBezTo>
                    <a:pt x="1155" y="1346"/>
                    <a:pt x="1163" y="1365"/>
                    <a:pt x="1163" y="1391"/>
                  </a:cubicBezTo>
                  <a:cubicBezTo>
                    <a:pt x="1163" y="1418"/>
                    <a:pt x="1154" y="1436"/>
                    <a:pt x="1130" y="1436"/>
                  </a:cubicBezTo>
                  <a:cubicBezTo>
                    <a:pt x="1107" y="1436"/>
                    <a:pt x="1099" y="1418"/>
                    <a:pt x="1099" y="1391"/>
                  </a:cubicBezTo>
                  <a:cubicBezTo>
                    <a:pt x="1099" y="1365"/>
                    <a:pt x="1106" y="1346"/>
                    <a:pt x="1130" y="1346"/>
                  </a:cubicBezTo>
                  <a:lnTo>
                    <a:pt x="1130" y="1346"/>
                  </a:lnTo>
                  <a:close/>
                  <a:moveTo>
                    <a:pt x="1092" y="1403"/>
                  </a:moveTo>
                  <a:lnTo>
                    <a:pt x="1092" y="1403"/>
                  </a:lnTo>
                  <a:cubicBezTo>
                    <a:pt x="1090" y="1423"/>
                    <a:pt x="1083" y="1436"/>
                    <a:pt x="1062" y="1436"/>
                  </a:cubicBezTo>
                  <a:cubicBezTo>
                    <a:pt x="1037" y="1436"/>
                    <a:pt x="1030" y="1418"/>
                    <a:pt x="1030" y="1391"/>
                  </a:cubicBezTo>
                  <a:cubicBezTo>
                    <a:pt x="1030" y="1365"/>
                    <a:pt x="1037" y="1346"/>
                    <a:pt x="1062" y="1346"/>
                  </a:cubicBezTo>
                  <a:cubicBezTo>
                    <a:pt x="1088" y="1346"/>
                    <a:pt x="1092" y="1366"/>
                    <a:pt x="1092" y="1377"/>
                  </a:cubicBezTo>
                  <a:lnTo>
                    <a:pt x="1075" y="1377"/>
                  </a:lnTo>
                  <a:cubicBezTo>
                    <a:pt x="1075" y="1369"/>
                    <a:pt x="1072" y="1359"/>
                    <a:pt x="1062" y="1359"/>
                  </a:cubicBezTo>
                  <a:cubicBezTo>
                    <a:pt x="1050" y="1359"/>
                    <a:pt x="1048" y="1372"/>
                    <a:pt x="1048" y="1391"/>
                  </a:cubicBezTo>
                  <a:cubicBezTo>
                    <a:pt x="1048" y="1410"/>
                    <a:pt x="1050" y="1424"/>
                    <a:pt x="1062" y="1424"/>
                  </a:cubicBezTo>
                  <a:cubicBezTo>
                    <a:pt x="1072" y="1424"/>
                    <a:pt x="1075" y="1416"/>
                    <a:pt x="1075" y="1403"/>
                  </a:cubicBezTo>
                  <a:lnTo>
                    <a:pt x="1092" y="1403"/>
                  </a:lnTo>
                  <a:lnTo>
                    <a:pt x="1092" y="1403"/>
                  </a:lnTo>
                  <a:close/>
                  <a:moveTo>
                    <a:pt x="1007" y="1373"/>
                  </a:moveTo>
                  <a:lnTo>
                    <a:pt x="1007" y="1373"/>
                  </a:lnTo>
                  <a:lnTo>
                    <a:pt x="1007" y="1371"/>
                  </a:lnTo>
                  <a:cubicBezTo>
                    <a:pt x="1007" y="1364"/>
                    <a:pt x="1004" y="1358"/>
                    <a:pt x="995" y="1358"/>
                  </a:cubicBezTo>
                  <a:cubicBezTo>
                    <a:pt x="988" y="1358"/>
                    <a:pt x="983" y="1361"/>
                    <a:pt x="983" y="1369"/>
                  </a:cubicBezTo>
                  <a:cubicBezTo>
                    <a:pt x="983" y="1376"/>
                    <a:pt x="986" y="1379"/>
                    <a:pt x="995" y="1382"/>
                  </a:cubicBezTo>
                  <a:lnTo>
                    <a:pt x="1006" y="1386"/>
                  </a:lnTo>
                  <a:cubicBezTo>
                    <a:pt x="1019" y="1390"/>
                    <a:pt x="1025" y="1397"/>
                    <a:pt x="1025" y="1410"/>
                  </a:cubicBezTo>
                  <a:cubicBezTo>
                    <a:pt x="1025" y="1429"/>
                    <a:pt x="1011" y="1436"/>
                    <a:pt x="994" y="1436"/>
                  </a:cubicBezTo>
                  <a:cubicBezTo>
                    <a:pt x="972" y="1436"/>
                    <a:pt x="966" y="1426"/>
                    <a:pt x="966" y="1410"/>
                  </a:cubicBezTo>
                  <a:lnTo>
                    <a:pt x="966" y="1407"/>
                  </a:lnTo>
                  <a:lnTo>
                    <a:pt x="981" y="1407"/>
                  </a:lnTo>
                  <a:lnTo>
                    <a:pt x="981" y="1409"/>
                  </a:lnTo>
                  <a:cubicBezTo>
                    <a:pt x="981" y="1419"/>
                    <a:pt x="985" y="1425"/>
                    <a:pt x="995" y="1425"/>
                  </a:cubicBezTo>
                  <a:cubicBezTo>
                    <a:pt x="1004" y="1425"/>
                    <a:pt x="1009" y="1420"/>
                    <a:pt x="1009" y="1412"/>
                  </a:cubicBezTo>
                  <a:cubicBezTo>
                    <a:pt x="1009" y="1406"/>
                    <a:pt x="1005" y="1401"/>
                    <a:pt x="999" y="1399"/>
                  </a:cubicBezTo>
                  <a:lnTo>
                    <a:pt x="985" y="1394"/>
                  </a:lnTo>
                  <a:cubicBezTo>
                    <a:pt x="972" y="1390"/>
                    <a:pt x="967" y="1383"/>
                    <a:pt x="967" y="1370"/>
                  </a:cubicBezTo>
                  <a:cubicBezTo>
                    <a:pt x="967" y="1354"/>
                    <a:pt x="978" y="1346"/>
                    <a:pt x="996" y="1346"/>
                  </a:cubicBezTo>
                  <a:cubicBezTo>
                    <a:pt x="1018" y="1346"/>
                    <a:pt x="1023" y="1359"/>
                    <a:pt x="1023" y="1370"/>
                  </a:cubicBezTo>
                  <a:lnTo>
                    <a:pt x="1023" y="1373"/>
                  </a:lnTo>
                  <a:lnTo>
                    <a:pt x="1007" y="1373"/>
                  </a:lnTo>
                  <a:lnTo>
                    <a:pt x="1007" y="1373"/>
                  </a:lnTo>
                  <a:close/>
                  <a:moveTo>
                    <a:pt x="938" y="1348"/>
                  </a:moveTo>
                  <a:lnTo>
                    <a:pt x="938" y="1348"/>
                  </a:lnTo>
                  <a:lnTo>
                    <a:pt x="956" y="1348"/>
                  </a:lnTo>
                  <a:lnTo>
                    <a:pt x="956" y="1434"/>
                  </a:lnTo>
                  <a:lnTo>
                    <a:pt x="938" y="1434"/>
                  </a:lnTo>
                  <a:lnTo>
                    <a:pt x="938" y="1348"/>
                  </a:lnTo>
                  <a:close/>
                  <a:moveTo>
                    <a:pt x="938" y="1319"/>
                  </a:moveTo>
                  <a:lnTo>
                    <a:pt x="938" y="1319"/>
                  </a:lnTo>
                  <a:lnTo>
                    <a:pt x="956" y="1319"/>
                  </a:lnTo>
                  <a:lnTo>
                    <a:pt x="956" y="1336"/>
                  </a:lnTo>
                  <a:lnTo>
                    <a:pt x="938" y="1336"/>
                  </a:lnTo>
                  <a:lnTo>
                    <a:pt x="938" y="1319"/>
                  </a:lnTo>
                  <a:close/>
                  <a:moveTo>
                    <a:pt x="873" y="1420"/>
                  </a:moveTo>
                  <a:lnTo>
                    <a:pt x="873" y="1420"/>
                  </a:lnTo>
                  <a:lnTo>
                    <a:pt x="888" y="1420"/>
                  </a:lnTo>
                  <a:cubicBezTo>
                    <a:pt x="903" y="1420"/>
                    <a:pt x="909" y="1411"/>
                    <a:pt x="909" y="1377"/>
                  </a:cubicBezTo>
                  <a:cubicBezTo>
                    <a:pt x="909" y="1345"/>
                    <a:pt x="904" y="1334"/>
                    <a:pt x="888" y="1334"/>
                  </a:cubicBezTo>
                  <a:lnTo>
                    <a:pt x="873" y="1334"/>
                  </a:lnTo>
                  <a:lnTo>
                    <a:pt x="873" y="1420"/>
                  </a:lnTo>
                  <a:lnTo>
                    <a:pt x="873" y="1420"/>
                  </a:lnTo>
                  <a:close/>
                  <a:moveTo>
                    <a:pt x="855" y="1320"/>
                  </a:moveTo>
                  <a:lnTo>
                    <a:pt x="855" y="1320"/>
                  </a:lnTo>
                  <a:lnTo>
                    <a:pt x="887" y="1320"/>
                  </a:lnTo>
                  <a:cubicBezTo>
                    <a:pt x="923" y="1320"/>
                    <a:pt x="928" y="1344"/>
                    <a:pt x="928" y="1377"/>
                  </a:cubicBezTo>
                  <a:cubicBezTo>
                    <a:pt x="928" y="1411"/>
                    <a:pt x="923" y="1434"/>
                    <a:pt x="887" y="1434"/>
                  </a:cubicBezTo>
                  <a:lnTo>
                    <a:pt x="855" y="1434"/>
                  </a:lnTo>
                  <a:lnTo>
                    <a:pt x="855" y="1320"/>
                  </a:lnTo>
                  <a:lnTo>
                    <a:pt x="855" y="1320"/>
                  </a:lnTo>
                  <a:close/>
                  <a:moveTo>
                    <a:pt x="784" y="1320"/>
                  </a:moveTo>
                  <a:lnTo>
                    <a:pt x="784" y="1320"/>
                  </a:lnTo>
                  <a:lnTo>
                    <a:pt x="801" y="1320"/>
                  </a:lnTo>
                  <a:lnTo>
                    <a:pt x="801" y="1434"/>
                  </a:lnTo>
                  <a:lnTo>
                    <a:pt x="784" y="1434"/>
                  </a:lnTo>
                  <a:lnTo>
                    <a:pt x="784" y="1320"/>
                  </a:lnTo>
                  <a:close/>
                  <a:moveTo>
                    <a:pt x="751" y="1389"/>
                  </a:moveTo>
                  <a:lnTo>
                    <a:pt x="751" y="1389"/>
                  </a:lnTo>
                  <a:cubicBezTo>
                    <a:pt x="746" y="1392"/>
                    <a:pt x="737" y="1394"/>
                    <a:pt x="732" y="1397"/>
                  </a:cubicBezTo>
                  <a:cubicBezTo>
                    <a:pt x="727" y="1399"/>
                    <a:pt x="725" y="1404"/>
                    <a:pt x="725" y="1411"/>
                  </a:cubicBezTo>
                  <a:cubicBezTo>
                    <a:pt x="725" y="1418"/>
                    <a:pt x="728" y="1424"/>
                    <a:pt x="735" y="1424"/>
                  </a:cubicBezTo>
                  <a:cubicBezTo>
                    <a:pt x="746" y="1424"/>
                    <a:pt x="751" y="1416"/>
                    <a:pt x="751" y="1403"/>
                  </a:cubicBezTo>
                  <a:lnTo>
                    <a:pt x="751" y="1389"/>
                  </a:lnTo>
                  <a:lnTo>
                    <a:pt x="751" y="1389"/>
                  </a:lnTo>
                  <a:close/>
                  <a:moveTo>
                    <a:pt x="767" y="1416"/>
                  </a:moveTo>
                  <a:lnTo>
                    <a:pt x="767" y="1416"/>
                  </a:lnTo>
                  <a:cubicBezTo>
                    <a:pt x="767" y="1420"/>
                    <a:pt x="769" y="1422"/>
                    <a:pt x="771" y="1422"/>
                  </a:cubicBezTo>
                  <a:cubicBezTo>
                    <a:pt x="773" y="1422"/>
                    <a:pt x="774" y="1422"/>
                    <a:pt x="774" y="1422"/>
                  </a:cubicBezTo>
                  <a:lnTo>
                    <a:pt x="774" y="1433"/>
                  </a:lnTo>
                  <a:cubicBezTo>
                    <a:pt x="772" y="1434"/>
                    <a:pt x="769" y="1435"/>
                    <a:pt x="766" y="1435"/>
                  </a:cubicBezTo>
                  <a:cubicBezTo>
                    <a:pt x="758" y="1435"/>
                    <a:pt x="752" y="1432"/>
                    <a:pt x="751" y="1424"/>
                  </a:cubicBezTo>
                  <a:lnTo>
                    <a:pt x="751" y="1424"/>
                  </a:lnTo>
                  <a:cubicBezTo>
                    <a:pt x="746" y="1432"/>
                    <a:pt x="740" y="1436"/>
                    <a:pt x="730" y="1436"/>
                  </a:cubicBezTo>
                  <a:cubicBezTo>
                    <a:pt x="716" y="1436"/>
                    <a:pt x="707" y="1429"/>
                    <a:pt x="707" y="1412"/>
                  </a:cubicBezTo>
                  <a:cubicBezTo>
                    <a:pt x="707" y="1393"/>
                    <a:pt x="716" y="1389"/>
                    <a:pt x="727" y="1385"/>
                  </a:cubicBezTo>
                  <a:lnTo>
                    <a:pt x="741" y="1382"/>
                  </a:lnTo>
                  <a:cubicBezTo>
                    <a:pt x="747" y="1380"/>
                    <a:pt x="751" y="1378"/>
                    <a:pt x="751" y="1371"/>
                  </a:cubicBezTo>
                  <a:cubicBezTo>
                    <a:pt x="751" y="1363"/>
                    <a:pt x="748" y="1358"/>
                    <a:pt x="739" y="1358"/>
                  </a:cubicBezTo>
                  <a:cubicBezTo>
                    <a:pt x="727" y="1358"/>
                    <a:pt x="726" y="1366"/>
                    <a:pt x="726" y="1374"/>
                  </a:cubicBezTo>
                  <a:lnTo>
                    <a:pt x="710" y="1374"/>
                  </a:lnTo>
                  <a:cubicBezTo>
                    <a:pt x="710" y="1356"/>
                    <a:pt x="717" y="1346"/>
                    <a:pt x="740" y="1346"/>
                  </a:cubicBezTo>
                  <a:cubicBezTo>
                    <a:pt x="755" y="1346"/>
                    <a:pt x="767" y="1352"/>
                    <a:pt x="767" y="1367"/>
                  </a:cubicBezTo>
                  <a:lnTo>
                    <a:pt x="767" y="1416"/>
                  </a:lnTo>
                  <a:lnTo>
                    <a:pt x="767" y="1416"/>
                  </a:lnTo>
                  <a:close/>
                  <a:moveTo>
                    <a:pt x="703" y="1403"/>
                  </a:moveTo>
                  <a:lnTo>
                    <a:pt x="703" y="1403"/>
                  </a:lnTo>
                  <a:cubicBezTo>
                    <a:pt x="702" y="1423"/>
                    <a:pt x="695" y="1436"/>
                    <a:pt x="674" y="1436"/>
                  </a:cubicBezTo>
                  <a:cubicBezTo>
                    <a:pt x="649" y="1436"/>
                    <a:pt x="642" y="1418"/>
                    <a:pt x="642" y="1391"/>
                  </a:cubicBezTo>
                  <a:cubicBezTo>
                    <a:pt x="642" y="1365"/>
                    <a:pt x="649" y="1346"/>
                    <a:pt x="674" y="1346"/>
                  </a:cubicBezTo>
                  <a:cubicBezTo>
                    <a:pt x="699" y="1346"/>
                    <a:pt x="703" y="1366"/>
                    <a:pt x="703" y="1377"/>
                  </a:cubicBezTo>
                  <a:lnTo>
                    <a:pt x="686" y="1377"/>
                  </a:lnTo>
                  <a:cubicBezTo>
                    <a:pt x="686" y="1369"/>
                    <a:pt x="684" y="1359"/>
                    <a:pt x="674" y="1359"/>
                  </a:cubicBezTo>
                  <a:cubicBezTo>
                    <a:pt x="661" y="1359"/>
                    <a:pt x="659" y="1372"/>
                    <a:pt x="659" y="1391"/>
                  </a:cubicBezTo>
                  <a:cubicBezTo>
                    <a:pt x="659" y="1410"/>
                    <a:pt x="661" y="1424"/>
                    <a:pt x="674" y="1424"/>
                  </a:cubicBezTo>
                  <a:cubicBezTo>
                    <a:pt x="683" y="1424"/>
                    <a:pt x="687" y="1416"/>
                    <a:pt x="687" y="1403"/>
                  </a:cubicBezTo>
                  <a:lnTo>
                    <a:pt x="703" y="1403"/>
                  </a:lnTo>
                  <a:lnTo>
                    <a:pt x="703" y="1403"/>
                  </a:lnTo>
                  <a:close/>
                  <a:moveTo>
                    <a:pt x="613" y="1348"/>
                  </a:moveTo>
                  <a:lnTo>
                    <a:pt x="613" y="1348"/>
                  </a:lnTo>
                  <a:lnTo>
                    <a:pt x="630" y="1348"/>
                  </a:lnTo>
                  <a:lnTo>
                    <a:pt x="630" y="1434"/>
                  </a:lnTo>
                  <a:lnTo>
                    <a:pt x="613" y="1434"/>
                  </a:lnTo>
                  <a:lnTo>
                    <a:pt x="613" y="1348"/>
                  </a:lnTo>
                  <a:close/>
                  <a:moveTo>
                    <a:pt x="613" y="1319"/>
                  </a:moveTo>
                  <a:lnTo>
                    <a:pt x="613" y="1319"/>
                  </a:lnTo>
                  <a:lnTo>
                    <a:pt x="630" y="1319"/>
                  </a:lnTo>
                  <a:lnTo>
                    <a:pt x="630" y="1336"/>
                  </a:lnTo>
                  <a:lnTo>
                    <a:pt x="613" y="1336"/>
                  </a:lnTo>
                  <a:lnTo>
                    <a:pt x="613" y="1319"/>
                  </a:lnTo>
                  <a:close/>
                  <a:moveTo>
                    <a:pt x="561" y="1348"/>
                  </a:moveTo>
                  <a:lnTo>
                    <a:pt x="561" y="1348"/>
                  </a:lnTo>
                  <a:lnTo>
                    <a:pt x="573" y="1348"/>
                  </a:lnTo>
                  <a:lnTo>
                    <a:pt x="573" y="1324"/>
                  </a:lnTo>
                  <a:lnTo>
                    <a:pt x="590" y="1324"/>
                  </a:lnTo>
                  <a:lnTo>
                    <a:pt x="590" y="1348"/>
                  </a:lnTo>
                  <a:lnTo>
                    <a:pt x="604" y="1348"/>
                  </a:lnTo>
                  <a:lnTo>
                    <a:pt x="604" y="1361"/>
                  </a:lnTo>
                  <a:lnTo>
                    <a:pt x="590" y="1361"/>
                  </a:lnTo>
                  <a:lnTo>
                    <a:pt x="590" y="1412"/>
                  </a:lnTo>
                  <a:cubicBezTo>
                    <a:pt x="590" y="1419"/>
                    <a:pt x="592" y="1421"/>
                    <a:pt x="598" y="1421"/>
                  </a:cubicBezTo>
                  <a:cubicBezTo>
                    <a:pt x="601" y="1421"/>
                    <a:pt x="603" y="1421"/>
                    <a:pt x="604" y="1421"/>
                  </a:cubicBezTo>
                  <a:lnTo>
                    <a:pt x="604" y="1434"/>
                  </a:lnTo>
                  <a:cubicBezTo>
                    <a:pt x="601" y="1435"/>
                    <a:pt x="596" y="1435"/>
                    <a:pt x="591" y="1435"/>
                  </a:cubicBezTo>
                  <a:cubicBezTo>
                    <a:pt x="579" y="1435"/>
                    <a:pt x="573" y="1432"/>
                    <a:pt x="573" y="1414"/>
                  </a:cubicBezTo>
                  <a:lnTo>
                    <a:pt x="573" y="1361"/>
                  </a:lnTo>
                  <a:lnTo>
                    <a:pt x="561" y="1361"/>
                  </a:lnTo>
                  <a:lnTo>
                    <a:pt x="561" y="1348"/>
                  </a:lnTo>
                  <a:lnTo>
                    <a:pt x="561" y="1348"/>
                  </a:lnTo>
                  <a:close/>
                  <a:moveTo>
                    <a:pt x="541" y="1373"/>
                  </a:moveTo>
                  <a:lnTo>
                    <a:pt x="541" y="1373"/>
                  </a:lnTo>
                  <a:lnTo>
                    <a:pt x="541" y="1371"/>
                  </a:lnTo>
                  <a:cubicBezTo>
                    <a:pt x="541" y="1364"/>
                    <a:pt x="538" y="1358"/>
                    <a:pt x="529" y="1358"/>
                  </a:cubicBezTo>
                  <a:cubicBezTo>
                    <a:pt x="523" y="1358"/>
                    <a:pt x="517" y="1361"/>
                    <a:pt x="517" y="1369"/>
                  </a:cubicBezTo>
                  <a:cubicBezTo>
                    <a:pt x="517" y="1376"/>
                    <a:pt x="520" y="1379"/>
                    <a:pt x="529" y="1382"/>
                  </a:cubicBezTo>
                  <a:lnTo>
                    <a:pt x="540" y="1386"/>
                  </a:lnTo>
                  <a:cubicBezTo>
                    <a:pt x="553" y="1390"/>
                    <a:pt x="559" y="1397"/>
                    <a:pt x="559" y="1410"/>
                  </a:cubicBezTo>
                  <a:cubicBezTo>
                    <a:pt x="559" y="1429"/>
                    <a:pt x="546" y="1436"/>
                    <a:pt x="528" y="1436"/>
                  </a:cubicBezTo>
                  <a:cubicBezTo>
                    <a:pt x="507" y="1436"/>
                    <a:pt x="500" y="1426"/>
                    <a:pt x="500" y="1410"/>
                  </a:cubicBezTo>
                  <a:lnTo>
                    <a:pt x="500" y="1407"/>
                  </a:lnTo>
                  <a:lnTo>
                    <a:pt x="515" y="1407"/>
                  </a:lnTo>
                  <a:lnTo>
                    <a:pt x="515" y="1409"/>
                  </a:lnTo>
                  <a:cubicBezTo>
                    <a:pt x="515" y="1419"/>
                    <a:pt x="519" y="1425"/>
                    <a:pt x="529" y="1425"/>
                  </a:cubicBezTo>
                  <a:cubicBezTo>
                    <a:pt x="538" y="1425"/>
                    <a:pt x="543" y="1420"/>
                    <a:pt x="543" y="1412"/>
                  </a:cubicBezTo>
                  <a:cubicBezTo>
                    <a:pt x="543" y="1406"/>
                    <a:pt x="539" y="1401"/>
                    <a:pt x="533" y="1399"/>
                  </a:cubicBezTo>
                  <a:lnTo>
                    <a:pt x="519" y="1394"/>
                  </a:lnTo>
                  <a:cubicBezTo>
                    <a:pt x="506" y="1390"/>
                    <a:pt x="501" y="1383"/>
                    <a:pt x="501" y="1370"/>
                  </a:cubicBezTo>
                  <a:cubicBezTo>
                    <a:pt x="501" y="1354"/>
                    <a:pt x="513" y="1346"/>
                    <a:pt x="530" y="1346"/>
                  </a:cubicBezTo>
                  <a:cubicBezTo>
                    <a:pt x="552" y="1346"/>
                    <a:pt x="557" y="1359"/>
                    <a:pt x="557" y="1370"/>
                  </a:cubicBezTo>
                  <a:lnTo>
                    <a:pt x="557" y="1373"/>
                  </a:lnTo>
                  <a:lnTo>
                    <a:pt x="541" y="1373"/>
                  </a:lnTo>
                  <a:lnTo>
                    <a:pt x="541" y="1373"/>
                  </a:lnTo>
                  <a:close/>
                  <a:moveTo>
                    <a:pt x="471" y="1348"/>
                  </a:moveTo>
                  <a:lnTo>
                    <a:pt x="471" y="1348"/>
                  </a:lnTo>
                  <a:lnTo>
                    <a:pt x="488" y="1348"/>
                  </a:lnTo>
                  <a:lnTo>
                    <a:pt x="488" y="1434"/>
                  </a:lnTo>
                  <a:lnTo>
                    <a:pt x="471" y="1434"/>
                  </a:lnTo>
                  <a:lnTo>
                    <a:pt x="471" y="1348"/>
                  </a:lnTo>
                  <a:close/>
                  <a:moveTo>
                    <a:pt x="471" y="1319"/>
                  </a:moveTo>
                  <a:lnTo>
                    <a:pt x="471" y="1319"/>
                  </a:lnTo>
                  <a:lnTo>
                    <a:pt x="488" y="1319"/>
                  </a:lnTo>
                  <a:lnTo>
                    <a:pt x="488" y="1336"/>
                  </a:lnTo>
                  <a:lnTo>
                    <a:pt x="471" y="1336"/>
                  </a:lnTo>
                  <a:lnTo>
                    <a:pt x="471" y="1319"/>
                  </a:lnTo>
                  <a:close/>
                  <a:moveTo>
                    <a:pt x="420" y="1348"/>
                  </a:moveTo>
                  <a:lnTo>
                    <a:pt x="420" y="1348"/>
                  </a:lnTo>
                  <a:lnTo>
                    <a:pt x="432" y="1348"/>
                  </a:lnTo>
                  <a:lnTo>
                    <a:pt x="432" y="1324"/>
                  </a:lnTo>
                  <a:lnTo>
                    <a:pt x="449" y="1324"/>
                  </a:lnTo>
                  <a:lnTo>
                    <a:pt x="449" y="1348"/>
                  </a:lnTo>
                  <a:lnTo>
                    <a:pt x="463" y="1348"/>
                  </a:lnTo>
                  <a:lnTo>
                    <a:pt x="463" y="1361"/>
                  </a:lnTo>
                  <a:lnTo>
                    <a:pt x="449" y="1361"/>
                  </a:lnTo>
                  <a:lnTo>
                    <a:pt x="449" y="1412"/>
                  </a:lnTo>
                  <a:cubicBezTo>
                    <a:pt x="449" y="1419"/>
                    <a:pt x="451" y="1421"/>
                    <a:pt x="457" y="1421"/>
                  </a:cubicBezTo>
                  <a:cubicBezTo>
                    <a:pt x="459" y="1421"/>
                    <a:pt x="461" y="1421"/>
                    <a:pt x="463" y="1421"/>
                  </a:cubicBezTo>
                  <a:lnTo>
                    <a:pt x="463" y="1434"/>
                  </a:lnTo>
                  <a:cubicBezTo>
                    <a:pt x="459" y="1435"/>
                    <a:pt x="454" y="1435"/>
                    <a:pt x="449" y="1435"/>
                  </a:cubicBezTo>
                  <a:cubicBezTo>
                    <a:pt x="437" y="1435"/>
                    <a:pt x="432" y="1432"/>
                    <a:pt x="432" y="1414"/>
                  </a:cubicBezTo>
                  <a:lnTo>
                    <a:pt x="432" y="1361"/>
                  </a:lnTo>
                  <a:lnTo>
                    <a:pt x="420" y="1361"/>
                  </a:lnTo>
                  <a:lnTo>
                    <a:pt x="420" y="1348"/>
                  </a:lnTo>
                  <a:lnTo>
                    <a:pt x="420" y="1348"/>
                  </a:lnTo>
                  <a:close/>
                  <a:moveTo>
                    <a:pt x="395" y="1389"/>
                  </a:moveTo>
                  <a:lnTo>
                    <a:pt x="395" y="1389"/>
                  </a:lnTo>
                  <a:cubicBezTo>
                    <a:pt x="390" y="1392"/>
                    <a:pt x="381" y="1394"/>
                    <a:pt x="376" y="1397"/>
                  </a:cubicBezTo>
                  <a:cubicBezTo>
                    <a:pt x="371" y="1399"/>
                    <a:pt x="369" y="1404"/>
                    <a:pt x="369" y="1411"/>
                  </a:cubicBezTo>
                  <a:cubicBezTo>
                    <a:pt x="369" y="1418"/>
                    <a:pt x="372" y="1424"/>
                    <a:pt x="379" y="1424"/>
                  </a:cubicBezTo>
                  <a:cubicBezTo>
                    <a:pt x="390" y="1424"/>
                    <a:pt x="395" y="1416"/>
                    <a:pt x="395" y="1403"/>
                  </a:cubicBezTo>
                  <a:lnTo>
                    <a:pt x="395" y="1389"/>
                  </a:lnTo>
                  <a:lnTo>
                    <a:pt x="395" y="1389"/>
                  </a:lnTo>
                  <a:close/>
                  <a:moveTo>
                    <a:pt x="411" y="1416"/>
                  </a:moveTo>
                  <a:lnTo>
                    <a:pt x="411" y="1416"/>
                  </a:lnTo>
                  <a:cubicBezTo>
                    <a:pt x="411" y="1420"/>
                    <a:pt x="413" y="1422"/>
                    <a:pt x="416" y="1422"/>
                  </a:cubicBezTo>
                  <a:cubicBezTo>
                    <a:pt x="417" y="1422"/>
                    <a:pt x="418" y="1422"/>
                    <a:pt x="418" y="1422"/>
                  </a:cubicBezTo>
                  <a:lnTo>
                    <a:pt x="418" y="1433"/>
                  </a:lnTo>
                  <a:cubicBezTo>
                    <a:pt x="416" y="1434"/>
                    <a:pt x="413" y="1435"/>
                    <a:pt x="410" y="1435"/>
                  </a:cubicBezTo>
                  <a:cubicBezTo>
                    <a:pt x="402" y="1435"/>
                    <a:pt x="396" y="1432"/>
                    <a:pt x="395" y="1424"/>
                  </a:cubicBezTo>
                  <a:lnTo>
                    <a:pt x="395" y="1424"/>
                  </a:lnTo>
                  <a:cubicBezTo>
                    <a:pt x="390" y="1432"/>
                    <a:pt x="384" y="1436"/>
                    <a:pt x="374" y="1436"/>
                  </a:cubicBezTo>
                  <a:cubicBezTo>
                    <a:pt x="360" y="1436"/>
                    <a:pt x="351" y="1429"/>
                    <a:pt x="351" y="1412"/>
                  </a:cubicBezTo>
                  <a:cubicBezTo>
                    <a:pt x="351" y="1393"/>
                    <a:pt x="360" y="1389"/>
                    <a:pt x="371" y="1385"/>
                  </a:cubicBezTo>
                  <a:lnTo>
                    <a:pt x="385" y="1382"/>
                  </a:lnTo>
                  <a:cubicBezTo>
                    <a:pt x="391" y="1380"/>
                    <a:pt x="395" y="1378"/>
                    <a:pt x="395" y="1371"/>
                  </a:cubicBezTo>
                  <a:cubicBezTo>
                    <a:pt x="395" y="1363"/>
                    <a:pt x="392" y="1358"/>
                    <a:pt x="383" y="1358"/>
                  </a:cubicBezTo>
                  <a:cubicBezTo>
                    <a:pt x="372" y="1358"/>
                    <a:pt x="370" y="1366"/>
                    <a:pt x="370" y="1374"/>
                  </a:cubicBezTo>
                  <a:lnTo>
                    <a:pt x="354" y="1374"/>
                  </a:lnTo>
                  <a:cubicBezTo>
                    <a:pt x="354" y="1356"/>
                    <a:pt x="361" y="1346"/>
                    <a:pt x="384" y="1346"/>
                  </a:cubicBezTo>
                  <a:cubicBezTo>
                    <a:pt x="399" y="1346"/>
                    <a:pt x="411" y="1352"/>
                    <a:pt x="411" y="1367"/>
                  </a:cubicBezTo>
                  <a:lnTo>
                    <a:pt x="411" y="1416"/>
                  </a:lnTo>
                  <a:lnTo>
                    <a:pt x="411" y="1416"/>
                  </a:lnTo>
                  <a:close/>
                  <a:moveTo>
                    <a:pt x="304" y="1348"/>
                  </a:moveTo>
                  <a:lnTo>
                    <a:pt x="304" y="1348"/>
                  </a:lnTo>
                  <a:lnTo>
                    <a:pt x="316" y="1348"/>
                  </a:lnTo>
                  <a:lnTo>
                    <a:pt x="316" y="1324"/>
                  </a:lnTo>
                  <a:lnTo>
                    <a:pt x="333" y="1324"/>
                  </a:lnTo>
                  <a:lnTo>
                    <a:pt x="333" y="1348"/>
                  </a:lnTo>
                  <a:lnTo>
                    <a:pt x="347" y="1348"/>
                  </a:lnTo>
                  <a:lnTo>
                    <a:pt x="347" y="1361"/>
                  </a:lnTo>
                  <a:lnTo>
                    <a:pt x="333" y="1361"/>
                  </a:lnTo>
                  <a:lnTo>
                    <a:pt x="333" y="1412"/>
                  </a:lnTo>
                  <a:cubicBezTo>
                    <a:pt x="333" y="1419"/>
                    <a:pt x="335" y="1421"/>
                    <a:pt x="341" y="1421"/>
                  </a:cubicBezTo>
                  <a:cubicBezTo>
                    <a:pt x="343" y="1421"/>
                    <a:pt x="345" y="1421"/>
                    <a:pt x="347" y="1421"/>
                  </a:cubicBezTo>
                  <a:lnTo>
                    <a:pt x="347" y="1434"/>
                  </a:lnTo>
                  <a:cubicBezTo>
                    <a:pt x="343" y="1435"/>
                    <a:pt x="339" y="1435"/>
                    <a:pt x="333" y="1435"/>
                  </a:cubicBezTo>
                  <a:cubicBezTo>
                    <a:pt x="321" y="1435"/>
                    <a:pt x="316" y="1432"/>
                    <a:pt x="316" y="1414"/>
                  </a:cubicBezTo>
                  <a:lnTo>
                    <a:pt x="316" y="1361"/>
                  </a:lnTo>
                  <a:lnTo>
                    <a:pt x="304" y="1361"/>
                  </a:lnTo>
                  <a:lnTo>
                    <a:pt x="304" y="1348"/>
                  </a:lnTo>
                  <a:lnTo>
                    <a:pt x="304" y="1348"/>
                  </a:lnTo>
                  <a:close/>
                  <a:moveTo>
                    <a:pt x="247" y="1399"/>
                  </a:moveTo>
                  <a:lnTo>
                    <a:pt x="247" y="1399"/>
                  </a:lnTo>
                  <a:lnTo>
                    <a:pt x="247" y="1402"/>
                  </a:lnTo>
                  <a:cubicBezTo>
                    <a:pt x="247" y="1416"/>
                    <a:pt x="253" y="1423"/>
                    <a:pt x="266" y="1423"/>
                  </a:cubicBezTo>
                  <a:cubicBezTo>
                    <a:pt x="277" y="1423"/>
                    <a:pt x="283" y="1415"/>
                    <a:pt x="283" y="1406"/>
                  </a:cubicBezTo>
                  <a:cubicBezTo>
                    <a:pt x="283" y="1394"/>
                    <a:pt x="277" y="1389"/>
                    <a:pt x="267" y="1386"/>
                  </a:cubicBezTo>
                  <a:lnTo>
                    <a:pt x="254" y="1382"/>
                  </a:lnTo>
                  <a:cubicBezTo>
                    <a:pt x="238" y="1375"/>
                    <a:pt x="231" y="1367"/>
                    <a:pt x="231" y="1350"/>
                  </a:cubicBezTo>
                  <a:cubicBezTo>
                    <a:pt x="231" y="1330"/>
                    <a:pt x="245" y="1318"/>
                    <a:pt x="266" y="1318"/>
                  </a:cubicBezTo>
                  <a:cubicBezTo>
                    <a:pt x="295" y="1318"/>
                    <a:pt x="298" y="1336"/>
                    <a:pt x="298" y="1348"/>
                  </a:cubicBezTo>
                  <a:lnTo>
                    <a:pt x="298" y="1351"/>
                  </a:lnTo>
                  <a:lnTo>
                    <a:pt x="280" y="1351"/>
                  </a:lnTo>
                  <a:lnTo>
                    <a:pt x="280" y="1348"/>
                  </a:lnTo>
                  <a:cubicBezTo>
                    <a:pt x="280" y="1338"/>
                    <a:pt x="275" y="1332"/>
                    <a:pt x="264" y="1332"/>
                  </a:cubicBezTo>
                  <a:cubicBezTo>
                    <a:pt x="256" y="1332"/>
                    <a:pt x="249" y="1336"/>
                    <a:pt x="249" y="1348"/>
                  </a:cubicBezTo>
                  <a:cubicBezTo>
                    <a:pt x="249" y="1358"/>
                    <a:pt x="254" y="1363"/>
                    <a:pt x="266" y="1368"/>
                  </a:cubicBezTo>
                  <a:lnTo>
                    <a:pt x="278" y="1372"/>
                  </a:lnTo>
                  <a:cubicBezTo>
                    <a:pt x="294" y="1378"/>
                    <a:pt x="301" y="1387"/>
                    <a:pt x="301" y="1402"/>
                  </a:cubicBezTo>
                  <a:cubicBezTo>
                    <a:pt x="301" y="1426"/>
                    <a:pt x="287" y="1436"/>
                    <a:pt x="264" y="1436"/>
                  </a:cubicBezTo>
                  <a:cubicBezTo>
                    <a:pt x="235" y="1436"/>
                    <a:pt x="229" y="1418"/>
                    <a:pt x="229" y="1402"/>
                  </a:cubicBezTo>
                  <a:lnTo>
                    <a:pt x="229" y="1399"/>
                  </a:lnTo>
                  <a:lnTo>
                    <a:pt x="247" y="1399"/>
                  </a:lnTo>
                  <a:lnTo>
                    <a:pt x="247" y="1399"/>
                  </a:lnTo>
                  <a:close/>
                  <a:moveTo>
                    <a:pt x="404" y="8"/>
                  </a:moveTo>
                  <a:lnTo>
                    <a:pt x="404" y="8"/>
                  </a:lnTo>
                  <a:cubicBezTo>
                    <a:pt x="363" y="16"/>
                    <a:pt x="336" y="56"/>
                    <a:pt x="344" y="97"/>
                  </a:cubicBezTo>
                  <a:cubicBezTo>
                    <a:pt x="353" y="138"/>
                    <a:pt x="393" y="165"/>
                    <a:pt x="434" y="157"/>
                  </a:cubicBezTo>
                  <a:cubicBezTo>
                    <a:pt x="475" y="148"/>
                    <a:pt x="502" y="108"/>
                    <a:pt x="494" y="67"/>
                  </a:cubicBezTo>
                  <a:cubicBezTo>
                    <a:pt x="485" y="26"/>
                    <a:pt x="445" y="0"/>
                    <a:pt x="404" y="8"/>
                  </a:cubicBezTo>
                  <a:lnTo>
                    <a:pt x="404" y="8"/>
                  </a:lnTo>
                  <a:close/>
                  <a:moveTo>
                    <a:pt x="947" y="1117"/>
                  </a:moveTo>
                  <a:lnTo>
                    <a:pt x="947" y="1117"/>
                  </a:lnTo>
                  <a:lnTo>
                    <a:pt x="947" y="1117"/>
                  </a:lnTo>
                  <a:lnTo>
                    <a:pt x="1045" y="632"/>
                  </a:lnTo>
                  <a:cubicBezTo>
                    <a:pt x="1045" y="631"/>
                    <a:pt x="1045" y="631"/>
                    <a:pt x="1045" y="630"/>
                  </a:cubicBezTo>
                  <a:cubicBezTo>
                    <a:pt x="1059" y="567"/>
                    <a:pt x="1121" y="516"/>
                    <a:pt x="1184" y="516"/>
                  </a:cubicBezTo>
                  <a:lnTo>
                    <a:pt x="1207" y="516"/>
                  </a:lnTo>
                  <a:cubicBezTo>
                    <a:pt x="1271" y="516"/>
                    <a:pt x="1313" y="568"/>
                    <a:pt x="1300" y="632"/>
                  </a:cubicBezTo>
                  <a:lnTo>
                    <a:pt x="1202" y="1117"/>
                  </a:lnTo>
                  <a:lnTo>
                    <a:pt x="1342" y="1117"/>
                  </a:lnTo>
                  <a:lnTo>
                    <a:pt x="1439" y="632"/>
                  </a:lnTo>
                  <a:cubicBezTo>
                    <a:pt x="1468" y="491"/>
                    <a:pt x="1376" y="376"/>
                    <a:pt x="1235" y="376"/>
                  </a:cubicBezTo>
                  <a:lnTo>
                    <a:pt x="1212" y="376"/>
                  </a:lnTo>
                  <a:cubicBezTo>
                    <a:pt x="1139" y="376"/>
                    <a:pt x="1067" y="407"/>
                    <a:pt x="1010" y="457"/>
                  </a:cubicBezTo>
                  <a:cubicBezTo>
                    <a:pt x="973" y="407"/>
                    <a:pt x="913" y="376"/>
                    <a:pt x="840" y="376"/>
                  </a:cubicBezTo>
                  <a:lnTo>
                    <a:pt x="818" y="376"/>
                  </a:lnTo>
                  <a:cubicBezTo>
                    <a:pt x="676" y="376"/>
                    <a:pt x="538" y="491"/>
                    <a:pt x="510" y="632"/>
                  </a:cubicBezTo>
                  <a:lnTo>
                    <a:pt x="412" y="1117"/>
                  </a:lnTo>
                  <a:lnTo>
                    <a:pt x="552" y="1117"/>
                  </a:lnTo>
                  <a:lnTo>
                    <a:pt x="650" y="632"/>
                  </a:lnTo>
                  <a:cubicBezTo>
                    <a:pt x="663" y="568"/>
                    <a:pt x="725" y="516"/>
                    <a:pt x="790" y="516"/>
                  </a:cubicBezTo>
                  <a:lnTo>
                    <a:pt x="812" y="516"/>
                  </a:lnTo>
                  <a:cubicBezTo>
                    <a:pt x="876" y="516"/>
                    <a:pt x="917" y="567"/>
                    <a:pt x="905" y="630"/>
                  </a:cubicBezTo>
                  <a:cubicBezTo>
                    <a:pt x="905" y="631"/>
                    <a:pt x="905" y="631"/>
                    <a:pt x="905" y="632"/>
                  </a:cubicBezTo>
                  <a:lnTo>
                    <a:pt x="807" y="1117"/>
                  </a:lnTo>
                  <a:lnTo>
                    <a:pt x="947" y="1117"/>
                  </a:lnTo>
                  <a:lnTo>
                    <a:pt x="947" y="1117"/>
                  </a:lnTo>
                  <a:close/>
                  <a:moveTo>
                    <a:pt x="281" y="388"/>
                  </a:moveTo>
                  <a:lnTo>
                    <a:pt x="281" y="388"/>
                  </a:lnTo>
                  <a:lnTo>
                    <a:pt x="153" y="1067"/>
                  </a:lnTo>
                  <a:cubicBezTo>
                    <a:pt x="138" y="1142"/>
                    <a:pt x="118" y="1155"/>
                    <a:pt x="78" y="1155"/>
                  </a:cubicBezTo>
                  <a:cubicBezTo>
                    <a:pt x="61" y="1155"/>
                    <a:pt x="47" y="1155"/>
                    <a:pt x="31" y="1153"/>
                  </a:cubicBezTo>
                  <a:lnTo>
                    <a:pt x="22" y="1151"/>
                  </a:lnTo>
                  <a:lnTo>
                    <a:pt x="0" y="1268"/>
                  </a:lnTo>
                  <a:lnTo>
                    <a:pt x="6" y="1269"/>
                  </a:lnTo>
                  <a:cubicBezTo>
                    <a:pt x="25" y="1273"/>
                    <a:pt x="45" y="1275"/>
                    <a:pt x="68" y="1275"/>
                  </a:cubicBezTo>
                  <a:cubicBezTo>
                    <a:pt x="184" y="1275"/>
                    <a:pt x="261" y="1208"/>
                    <a:pt x="284" y="1086"/>
                  </a:cubicBezTo>
                  <a:lnTo>
                    <a:pt x="417" y="388"/>
                  </a:lnTo>
                  <a:lnTo>
                    <a:pt x="281" y="388"/>
                  </a:lnTo>
                  <a:lnTo>
                    <a:pt x="281" y="388"/>
                  </a:lnTo>
                  <a:close/>
                  <a:moveTo>
                    <a:pt x="1758" y="1011"/>
                  </a:moveTo>
                  <a:lnTo>
                    <a:pt x="1758" y="1011"/>
                  </a:lnTo>
                  <a:cubicBezTo>
                    <a:pt x="1944" y="1011"/>
                    <a:pt x="2001" y="826"/>
                    <a:pt x="2017" y="746"/>
                  </a:cubicBezTo>
                  <a:cubicBezTo>
                    <a:pt x="2042" y="621"/>
                    <a:pt x="2001" y="494"/>
                    <a:pt x="1853" y="494"/>
                  </a:cubicBezTo>
                  <a:cubicBezTo>
                    <a:pt x="1698" y="494"/>
                    <a:pt x="1617" y="627"/>
                    <a:pt x="1592" y="752"/>
                  </a:cubicBezTo>
                  <a:cubicBezTo>
                    <a:pt x="1580" y="812"/>
                    <a:pt x="1557" y="1011"/>
                    <a:pt x="1758" y="1011"/>
                  </a:cubicBezTo>
                  <a:lnTo>
                    <a:pt x="1758" y="1011"/>
                  </a:lnTo>
                  <a:close/>
                  <a:moveTo>
                    <a:pt x="2157" y="754"/>
                  </a:moveTo>
                  <a:lnTo>
                    <a:pt x="2157" y="754"/>
                  </a:lnTo>
                  <a:cubicBezTo>
                    <a:pt x="2112" y="983"/>
                    <a:pt x="1951" y="1131"/>
                    <a:pt x="1747" y="1131"/>
                  </a:cubicBezTo>
                  <a:cubicBezTo>
                    <a:pt x="1673" y="1131"/>
                    <a:pt x="1583" y="1104"/>
                    <a:pt x="1541" y="1033"/>
                  </a:cubicBezTo>
                  <a:cubicBezTo>
                    <a:pt x="1536" y="1061"/>
                    <a:pt x="1510" y="1200"/>
                    <a:pt x="1497" y="1270"/>
                  </a:cubicBezTo>
                  <a:lnTo>
                    <a:pt x="1362" y="1270"/>
                  </a:lnTo>
                  <a:lnTo>
                    <a:pt x="1533" y="390"/>
                  </a:lnTo>
                  <a:lnTo>
                    <a:pt x="1668" y="390"/>
                  </a:lnTo>
                  <a:cubicBezTo>
                    <a:pt x="1668" y="390"/>
                    <a:pt x="1658" y="441"/>
                    <a:pt x="1652" y="469"/>
                  </a:cubicBezTo>
                  <a:cubicBezTo>
                    <a:pt x="1706" y="408"/>
                    <a:pt x="1792" y="374"/>
                    <a:pt x="1894" y="374"/>
                  </a:cubicBezTo>
                  <a:cubicBezTo>
                    <a:pt x="2099" y="374"/>
                    <a:pt x="2203" y="523"/>
                    <a:pt x="2157" y="75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id="{4F953BB5-9401-5149-82E9-703428CAAE03}"/>
              </a:ext>
            </a:extLst>
          </p:cNvPr>
          <p:cNvSpPr txBox="1"/>
          <p:nvPr userDrawn="1"/>
        </p:nvSpPr>
        <p:spPr>
          <a:xfrm>
            <a:off x="3310128" y="4864608"/>
            <a:ext cx="2514600" cy="246221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1200" spc="5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Company Confidential – For Internal Use Only</a:t>
            </a:r>
          </a:p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5319417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S Closing Slide">
    <p:bg>
      <p:bgPr>
        <a:gradFill>
          <a:gsLst>
            <a:gs pos="0">
              <a:srgbClr val="1D73BA">
                <a:lumMod val="62000"/>
                <a:lumOff val="38000"/>
              </a:srgbClr>
            </a:gs>
            <a:gs pos="100000">
              <a:srgbClr val="1D73BA">
                <a:lumMod val="91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24B373-ECA3-824A-AEB1-DB4B5174FA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t="1" r="13180" b="4107"/>
          <a:stretch/>
        </p:blipFill>
        <p:spPr>
          <a:xfrm>
            <a:off x="5956663" y="1657883"/>
            <a:ext cx="3187337" cy="355746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0" y="2074261"/>
            <a:ext cx="9144000" cy="677108"/>
          </a:xfrm>
        </p:spPr>
        <p:txBody>
          <a:bodyPr anchor="ctr" anchorCtr="0">
            <a:spAutoFit/>
          </a:bodyPr>
          <a:lstStyle>
            <a:lvl1pPr algn="ctr">
              <a:defRPr sz="38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Box 2">
            <a:hlinkClick r:id="rId3"/>
          </p:cNvPr>
          <p:cNvSpPr txBox="1"/>
          <p:nvPr/>
        </p:nvSpPr>
        <p:spPr>
          <a:xfrm>
            <a:off x="-4574" y="3851544"/>
            <a:ext cx="9144003" cy="46166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 defTabSz="182880"/>
            <a:r>
              <a:rPr lang="en-US" sz="2400" baseline="0" dirty="0">
                <a:solidFill>
                  <a:schemeClr val="bg1"/>
                </a:solidFill>
              </a:rPr>
              <a:t>jmp.com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289C6C-FA6A-2543-A0DD-C0E5F3F6AF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08354" y="4313047"/>
            <a:ext cx="842999" cy="563581"/>
            <a:chOff x="6029325" y="3268663"/>
            <a:chExt cx="1690688" cy="1130299"/>
          </a:xfrm>
          <a:solidFill>
            <a:srgbClr val="FFFFFF"/>
          </a:solidFill>
        </p:grpSpPr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3BE6C20F-6C6E-2947-A35F-0FB899A089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2363" y="3302000"/>
              <a:ext cx="1468438" cy="1074737"/>
            </a:xfrm>
            <a:custGeom>
              <a:avLst/>
              <a:gdLst>
                <a:gd name="T0" fmla="*/ 1912 w 1912"/>
                <a:gd name="T1" fmla="*/ 1391 h 1393"/>
                <a:gd name="T2" fmla="*/ 1894 w 1912"/>
                <a:gd name="T3" fmla="*/ 1391 h 1393"/>
                <a:gd name="T4" fmla="*/ 1814 w 1912"/>
                <a:gd name="T5" fmla="*/ 1359 h 1393"/>
                <a:gd name="T6" fmla="*/ 1863 w 1912"/>
                <a:gd name="T7" fmla="*/ 1329 h 1393"/>
                <a:gd name="T8" fmla="*/ 1849 w 1912"/>
                <a:gd name="T9" fmla="*/ 1289 h 1393"/>
                <a:gd name="T10" fmla="*/ 1883 w 1912"/>
                <a:gd name="T11" fmla="*/ 1308 h 1393"/>
                <a:gd name="T12" fmla="*/ 1815 w 1912"/>
                <a:gd name="T13" fmla="*/ 1307 h 1393"/>
                <a:gd name="T14" fmla="*/ 1868 w 1912"/>
                <a:gd name="T15" fmla="*/ 1363 h 1393"/>
                <a:gd name="T16" fmla="*/ 1832 w 1912"/>
                <a:gd name="T17" fmla="*/ 1356 h 1393"/>
                <a:gd name="T18" fmla="*/ 1757 w 1912"/>
                <a:gd name="T19" fmla="*/ 1349 h 1393"/>
                <a:gd name="T20" fmla="*/ 1771 w 1912"/>
                <a:gd name="T21" fmla="*/ 1293 h 1393"/>
                <a:gd name="T22" fmla="*/ 1757 w 1912"/>
                <a:gd name="T23" fmla="*/ 1349 h 1393"/>
                <a:gd name="T24" fmla="*/ 1746 w 1912"/>
                <a:gd name="T25" fmla="*/ 1391 h 1393"/>
                <a:gd name="T26" fmla="*/ 1794 w 1912"/>
                <a:gd name="T27" fmla="*/ 1391 h 1393"/>
                <a:gd name="T28" fmla="*/ 1760 w 1912"/>
                <a:gd name="T29" fmla="*/ 1277 h 1393"/>
                <a:gd name="T30" fmla="*/ 1654 w 1912"/>
                <a:gd name="T31" fmla="*/ 1356 h 1393"/>
                <a:gd name="T32" fmla="*/ 1688 w 1912"/>
                <a:gd name="T33" fmla="*/ 1393 h 1393"/>
                <a:gd name="T34" fmla="*/ 1691 w 1912"/>
                <a:gd name="T35" fmla="*/ 1325 h 1393"/>
                <a:gd name="T36" fmla="*/ 1705 w 1912"/>
                <a:gd name="T37" fmla="*/ 1305 h 1393"/>
                <a:gd name="T38" fmla="*/ 1723 w 1912"/>
                <a:gd name="T39" fmla="*/ 1305 h 1393"/>
                <a:gd name="T40" fmla="*/ 1679 w 1912"/>
                <a:gd name="T41" fmla="*/ 1339 h 1393"/>
                <a:gd name="T42" fmla="*/ 1691 w 1912"/>
                <a:gd name="T43" fmla="*/ 1380 h 1393"/>
                <a:gd name="T44" fmla="*/ 1654 w 1912"/>
                <a:gd name="T45" fmla="*/ 1356 h 1393"/>
                <a:gd name="T46" fmla="*/ 1511 w 1912"/>
                <a:gd name="T47" fmla="*/ 1391 h 1393"/>
                <a:gd name="T48" fmla="*/ 1541 w 1912"/>
                <a:gd name="T49" fmla="*/ 1317 h 1393"/>
                <a:gd name="T50" fmla="*/ 1569 w 1912"/>
                <a:gd name="T51" fmla="*/ 1391 h 1393"/>
                <a:gd name="T52" fmla="*/ 1593 w 1912"/>
                <a:gd name="T53" fmla="*/ 1332 h 1393"/>
                <a:gd name="T54" fmla="*/ 1610 w 1912"/>
                <a:gd name="T55" fmla="*/ 1326 h 1393"/>
                <a:gd name="T56" fmla="*/ 1548 w 1912"/>
                <a:gd name="T57" fmla="*/ 1303 h 1393"/>
                <a:gd name="T58" fmla="*/ 1527 w 1912"/>
                <a:gd name="T59" fmla="*/ 1305 h 1393"/>
                <a:gd name="T60" fmla="*/ 1511 w 1912"/>
                <a:gd name="T61" fmla="*/ 1391 h 1393"/>
                <a:gd name="T62" fmla="*/ 1470 w 1912"/>
                <a:gd name="T63" fmla="*/ 1316 h 1393"/>
                <a:gd name="T64" fmla="*/ 1456 w 1912"/>
                <a:gd name="T65" fmla="*/ 1348 h 1393"/>
                <a:gd name="T66" fmla="*/ 1439 w 1912"/>
                <a:gd name="T67" fmla="*/ 1348 h 1393"/>
                <a:gd name="T68" fmla="*/ 1470 w 1912"/>
                <a:gd name="T69" fmla="*/ 1303 h 1393"/>
                <a:gd name="T70" fmla="*/ 1394 w 1912"/>
                <a:gd name="T71" fmla="*/ 1391 h 1393"/>
                <a:gd name="T72" fmla="*/ 1412 w 1912"/>
                <a:gd name="T73" fmla="*/ 1340 h 1393"/>
                <a:gd name="T74" fmla="*/ 1436 w 1912"/>
                <a:gd name="T75" fmla="*/ 1304 h 1393"/>
                <a:gd name="T76" fmla="*/ 1412 w 1912"/>
                <a:gd name="T77" fmla="*/ 1319 h 1393"/>
                <a:gd name="T78" fmla="*/ 1394 w 1912"/>
                <a:gd name="T79" fmla="*/ 1391 h 1393"/>
                <a:gd name="T80" fmla="*/ 1326 w 1912"/>
                <a:gd name="T81" fmla="*/ 1391 h 1393"/>
                <a:gd name="T82" fmla="*/ 1384 w 1912"/>
                <a:gd name="T83" fmla="*/ 1340 h 1393"/>
                <a:gd name="T84" fmla="*/ 1344 w 1912"/>
                <a:gd name="T85" fmla="*/ 1293 h 1393"/>
                <a:gd name="T86" fmla="*/ 1326 w 1912"/>
                <a:gd name="T87" fmla="*/ 1277 h 1393"/>
                <a:gd name="T88" fmla="*/ 630 w 1912"/>
                <a:gd name="T89" fmla="*/ 244 h 1393"/>
                <a:gd name="T90" fmla="*/ 626 w 1912"/>
                <a:gd name="T91" fmla="*/ 246 h 1393"/>
                <a:gd name="T92" fmla="*/ 360 w 1912"/>
                <a:gd name="T93" fmla="*/ 323 h 1393"/>
                <a:gd name="T94" fmla="*/ 246 w 1912"/>
                <a:gd name="T95" fmla="*/ 600 h 1393"/>
                <a:gd name="T96" fmla="*/ 236 w 1912"/>
                <a:gd name="T97" fmla="*/ 597 h 1393"/>
                <a:gd name="T98" fmla="*/ 4 w 1912"/>
                <a:gd name="T99" fmla="*/ 211 h 1393"/>
                <a:gd name="T100" fmla="*/ 1 w 1912"/>
                <a:gd name="T101" fmla="*/ 203 h 1393"/>
                <a:gd name="T102" fmla="*/ 8 w 1912"/>
                <a:gd name="T103" fmla="*/ 201 h 1393"/>
                <a:gd name="T104" fmla="*/ 392 w 1912"/>
                <a:gd name="T105" fmla="*/ 5 h 1393"/>
                <a:gd name="T106" fmla="*/ 395 w 1912"/>
                <a:gd name="T107" fmla="*/ 2 h 1393"/>
                <a:gd name="T108" fmla="*/ 405 w 1912"/>
                <a:gd name="T109" fmla="*/ 7 h 1393"/>
                <a:gd name="T110" fmla="*/ 628 w 1912"/>
                <a:gd name="T111" fmla="*/ 232 h 1393"/>
                <a:gd name="T112" fmla="*/ 630 w 1912"/>
                <a:gd name="T113" fmla="*/ 244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12" h="1393">
                  <a:moveTo>
                    <a:pt x="1894" y="1391"/>
                  </a:moveTo>
                  <a:lnTo>
                    <a:pt x="1894" y="1391"/>
                  </a:lnTo>
                  <a:lnTo>
                    <a:pt x="1912" y="1391"/>
                  </a:lnTo>
                  <a:lnTo>
                    <a:pt x="1912" y="1370"/>
                  </a:lnTo>
                  <a:lnTo>
                    <a:pt x="1894" y="1370"/>
                  </a:lnTo>
                  <a:lnTo>
                    <a:pt x="1894" y="1391"/>
                  </a:lnTo>
                  <a:close/>
                  <a:moveTo>
                    <a:pt x="1814" y="1356"/>
                  </a:moveTo>
                  <a:lnTo>
                    <a:pt x="1814" y="1356"/>
                  </a:lnTo>
                  <a:lnTo>
                    <a:pt x="1814" y="1359"/>
                  </a:lnTo>
                  <a:cubicBezTo>
                    <a:pt x="1814" y="1375"/>
                    <a:pt x="1820" y="1393"/>
                    <a:pt x="1848" y="1393"/>
                  </a:cubicBezTo>
                  <a:cubicBezTo>
                    <a:pt x="1871" y="1393"/>
                    <a:pt x="1886" y="1383"/>
                    <a:pt x="1886" y="1359"/>
                  </a:cubicBezTo>
                  <a:cubicBezTo>
                    <a:pt x="1886" y="1344"/>
                    <a:pt x="1879" y="1335"/>
                    <a:pt x="1863" y="1329"/>
                  </a:cubicBezTo>
                  <a:lnTo>
                    <a:pt x="1850" y="1325"/>
                  </a:lnTo>
                  <a:cubicBezTo>
                    <a:pt x="1838" y="1320"/>
                    <a:pt x="1833" y="1315"/>
                    <a:pt x="1833" y="1305"/>
                  </a:cubicBezTo>
                  <a:cubicBezTo>
                    <a:pt x="1833" y="1293"/>
                    <a:pt x="1841" y="1289"/>
                    <a:pt x="1849" y="1289"/>
                  </a:cubicBezTo>
                  <a:cubicBezTo>
                    <a:pt x="1860" y="1289"/>
                    <a:pt x="1865" y="1295"/>
                    <a:pt x="1865" y="1305"/>
                  </a:cubicBezTo>
                  <a:lnTo>
                    <a:pt x="1865" y="1308"/>
                  </a:lnTo>
                  <a:lnTo>
                    <a:pt x="1883" y="1308"/>
                  </a:lnTo>
                  <a:lnTo>
                    <a:pt x="1883" y="1305"/>
                  </a:lnTo>
                  <a:cubicBezTo>
                    <a:pt x="1883" y="1293"/>
                    <a:pt x="1880" y="1275"/>
                    <a:pt x="1851" y="1275"/>
                  </a:cubicBezTo>
                  <a:cubicBezTo>
                    <a:pt x="1829" y="1275"/>
                    <a:pt x="1815" y="1287"/>
                    <a:pt x="1815" y="1307"/>
                  </a:cubicBezTo>
                  <a:cubicBezTo>
                    <a:pt x="1815" y="1324"/>
                    <a:pt x="1822" y="1332"/>
                    <a:pt x="1839" y="1339"/>
                  </a:cubicBezTo>
                  <a:lnTo>
                    <a:pt x="1851" y="1343"/>
                  </a:lnTo>
                  <a:cubicBezTo>
                    <a:pt x="1862" y="1346"/>
                    <a:pt x="1868" y="1351"/>
                    <a:pt x="1868" y="1363"/>
                  </a:cubicBezTo>
                  <a:cubicBezTo>
                    <a:pt x="1868" y="1372"/>
                    <a:pt x="1862" y="1380"/>
                    <a:pt x="1850" y="1380"/>
                  </a:cubicBezTo>
                  <a:cubicBezTo>
                    <a:pt x="1838" y="1380"/>
                    <a:pt x="1832" y="1373"/>
                    <a:pt x="1832" y="1359"/>
                  </a:cubicBezTo>
                  <a:lnTo>
                    <a:pt x="1832" y="1356"/>
                  </a:lnTo>
                  <a:lnTo>
                    <a:pt x="1814" y="1356"/>
                  </a:lnTo>
                  <a:lnTo>
                    <a:pt x="1814" y="1356"/>
                  </a:lnTo>
                  <a:close/>
                  <a:moveTo>
                    <a:pt x="1757" y="1349"/>
                  </a:moveTo>
                  <a:lnTo>
                    <a:pt x="1757" y="1349"/>
                  </a:lnTo>
                  <a:lnTo>
                    <a:pt x="1770" y="1293"/>
                  </a:lnTo>
                  <a:lnTo>
                    <a:pt x="1771" y="1293"/>
                  </a:lnTo>
                  <a:lnTo>
                    <a:pt x="1784" y="1349"/>
                  </a:lnTo>
                  <a:lnTo>
                    <a:pt x="1757" y="1349"/>
                  </a:lnTo>
                  <a:lnTo>
                    <a:pt x="1757" y="1349"/>
                  </a:lnTo>
                  <a:close/>
                  <a:moveTo>
                    <a:pt x="1727" y="1391"/>
                  </a:moveTo>
                  <a:lnTo>
                    <a:pt x="1727" y="1391"/>
                  </a:lnTo>
                  <a:lnTo>
                    <a:pt x="1746" y="1391"/>
                  </a:lnTo>
                  <a:lnTo>
                    <a:pt x="1754" y="1363"/>
                  </a:lnTo>
                  <a:lnTo>
                    <a:pt x="1787" y="1363"/>
                  </a:lnTo>
                  <a:lnTo>
                    <a:pt x="1794" y="1391"/>
                  </a:lnTo>
                  <a:lnTo>
                    <a:pt x="1813" y="1391"/>
                  </a:lnTo>
                  <a:lnTo>
                    <a:pt x="1783" y="1277"/>
                  </a:lnTo>
                  <a:lnTo>
                    <a:pt x="1760" y="1277"/>
                  </a:lnTo>
                  <a:lnTo>
                    <a:pt x="1727" y="1391"/>
                  </a:lnTo>
                  <a:lnTo>
                    <a:pt x="1727" y="1391"/>
                  </a:lnTo>
                  <a:close/>
                  <a:moveTo>
                    <a:pt x="1654" y="1356"/>
                  </a:moveTo>
                  <a:lnTo>
                    <a:pt x="1654" y="1356"/>
                  </a:lnTo>
                  <a:lnTo>
                    <a:pt x="1654" y="1359"/>
                  </a:lnTo>
                  <a:cubicBezTo>
                    <a:pt x="1654" y="1375"/>
                    <a:pt x="1660" y="1393"/>
                    <a:pt x="1688" y="1393"/>
                  </a:cubicBezTo>
                  <a:cubicBezTo>
                    <a:pt x="1711" y="1393"/>
                    <a:pt x="1726" y="1383"/>
                    <a:pt x="1726" y="1359"/>
                  </a:cubicBezTo>
                  <a:cubicBezTo>
                    <a:pt x="1726" y="1344"/>
                    <a:pt x="1719" y="1335"/>
                    <a:pt x="1703" y="1329"/>
                  </a:cubicBezTo>
                  <a:lnTo>
                    <a:pt x="1691" y="1325"/>
                  </a:lnTo>
                  <a:cubicBezTo>
                    <a:pt x="1679" y="1320"/>
                    <a:pt x="1674" y="1315"/>
                    <a:pt x="1674" y="1305"/>
                  </a:cubicBezTo>
                  <a:cubicBezTo>
                    <a:pt x="1674" y="1293"/>
                    <a:pt x="1681" y="1289"/>
                    <a:pt x="1689" y="1289"/>
                  </a:cubicBezTo>
                  <a:cubicBezTo>
                    <a:pt x="1700" y="1289"/>
                    <a:pt x="1705" y="1295"/>
                    <a:pt x="1705" y="1305"/>
                  </a:cubicBezTo>
                  <a:lnTo>
                    <a:pt x="1705" y="1308"/>
                  </a:lnTo>
                  <a:lnTo>
                    <a:pt x="1723" y="1308"/>
                  </a:lnTo>
                  <a:lnTo>
                    <a:pt x="1723" y="1305"/>
                  </a:lnTo>
                  <a:cubicBezTo>
                    <a:pt x="1723" y="1293"/>
                    <a:pt x="1720" y="1275"/>
                    <a:pt x="1691" y="1275"/>
                  </a:cubicBezTo>
                  <a:cubicBezTo>
                    <a:pt x="1670" y="1275"/>
                    <a:pt x="1656" y="1287"/>
                    <a:pt x="1656" y="1307"/>
                  </a:cubicBezTo>
                  <a:cubicBezTo>
                    <a:pt x="1656" y="1324"/>
                    <a:pt x="1663" y="1332"/>
                    <a:pt x="1679" y="1339"/>
                  </a:cubicBezTo>
                  <a:lnTo>
                    <a:pt x="1692" y="1343"/>
                  </a:lnTo>
                  <a:cubicBezTo>
                    <a:pt x="1702" y="1346"/>
                    <a:pt x="1708" y="1351"/>
                    <a:pt x="1708" y="1363"/>
                  </a:cubicBezTo>
                  <a:cubicBezTo>
                    <a:pt x="1708" y="1372"/>
                    <a:pt x="1702" y="1380"/>
                    <a:pt x="1691" y="1380"/>
                  </a:cubicBezTo>
                  <a:cubicBezTo>
                    <a:pt x="1678" y="1380"/>
                    <a:pt x="1672" y="1373"/>
                    <a:pt x="1672" y="1359"/>
                  </a:cubicBezTo>
                  <a:lnTo>
                    <a:pt x="1672" y="1356"/>
                  </a:lnTo>
                  <a:lnTo>
                    <a:pt x="1654" y="1356"/>
                  </a:lnTo>
                  <a:lnTo>
                    <a:pt x="1654" y="1356"/>
                  </a:lnTo>
                  <a:close/>
                  <a:moveTo>
                    <a:pt x="1511" y="1391"/>
                  </a:moveTo>
                  <a:lnTo>
                    <a:pt x="1511" y="1391"/>
                  </a:lnTo>
                  <a:lnTo>
                    <a:pt x="1528" y="1391"/>
                  </a:lnTo>
                  <a:lnTo>
                    <a:pt x="1528" y="1334"/>
                  </a:lnTo>
                  <a:cubicBezTo>
                    <a:pt x="1528" y="1322"/>
                    <a:pt x="1535" y="1317"/>
                    <a:pt x="1541" y="1317"/>
                  </a:cubicBezTo>
                  <a:cubicBezTo>
                    <a:pt x="1549" y="1317"/>
                    <a:pt x="1552" y="1321"/>
                    <a:pt x="1552" y="1332"/>
                  </a:cubicBezTo>
                  <a:lnTo>
                    <a:pt x="1552" y="1391"/>
                  </a:lnTo>
                  <a:lnTo>
                    <a:pt x="1569" y="1391"/>
                  </a:lnTo>
                  <a:lnTo>
                    <a:pt x="1569" y="1334"/>
                  </a:lnTo>
                  <a:cubicBezTo>
                    <a:pt x="1569" y="1322"/>
                    <a:pt x="1576" y="1317"/>
                    <a:pt x="1583" y="1317"/>
                  </a:cubicBezTo>
                  <a:cubicBezTo>
                    <a:pt x="1590" y="1317"/>
                    <a:pt x="1593" y="1321"/>
                    <a:pt x="1593" y="1332"/>
                  </a:cubicBezTo>
                  <a:lnTo>
                    <a:pt x="1593" y="1391"/>
                  </a:lnTo>
                  <a:lnTo>
                    <a:pt x="1610" y="1391"/>
                  </a:lnTo>
                  <a:lnTo>
                    <a:pt x="1610" y="1326"/>
                  </a:lnTo>
                  <a:cubicBezTo>
                    <a:pt x="1610" y="1309"/>
                    <a:pt x="1602" y="1303"/>
                    <a:pt x="1590" y="1303"/>
                  </a:cubicBezTo>
                  <a:cubicBezTo>
                    <a:pt x="1579" y="1303"/>
                    <a:pt x="1573" y="1308"/>
                    <a:pt x="1568" y="1316"/>
                  </a:cubicBezTo>
                  <a:cubicBezTo>
                    <a:pt x="1565" y="1309"/>
                    <a:pt x="1560" y="1303"/>
                    <a:pt x="1548" y="1303"/>
                  </a:cubicBezTo>
                  <a:cubicBezTo>
                    <a:pt x="1540" y="1303"/>
                    <a:pt x="1532" y="1308"/>
                    <a:pt x="1527" y="1315"/>
                  </a:cubicBezTo>
                  <a:lnTo>
                    <a:pt x="1527" y="1315"/>
                  </a:lnTo>
                  <a:lnTo>
                    <a:pt x="1527" y="1305"/>
                  </a:lnTo>
                  <a:lnTo>
                    <a:pt x="1511" y="1305"/>
                  </a:lnTo>
                  <a:lnTo>
                    <a:pt x="1511" y="1391"/>
                  </a:lnTo>
                  <a:lnTo>
                    <a:pt x="1511" y="1391"/>
                  </a:lnTo>
                  <a:close/>
                  <a:moveTo>
                    <a:pt x="1456" y="1348"/>
                  </a:moveTo>
                  <a:lnTo>
                    <a:pt x="1456" y="1348"/>
                  </a:lnTo>
                  <a:cubicBezTo>
                    <a:pt x="1456" y="1329"/>
                    <a:pt x="1458" y="1316"/>
                    <a:pt x="1470" y="1316"/>
                  </a:cubicBezTo>
                  <a:cubicBezTo>
                    <a:pt x="1483" y="1316"/>
                    <a:pt x="1485" y="1329"/>
                    <a:pt x="1485" y="1348"/>
                  </a:cubicBezTo>
                  <a:cubicBezTo>
                    <a:pt x="1485" y="1370"/>
                    <a:pt x="1483" y="1381"/>
                    <a:pt x="1470" y="1381"/>
                  </a:cubicBezTo>
                  <a:cubicBezTo>
                    <a:pt x="1458" y="1381"/>
                    <a:pt x="1456" y="1370"/>
                    <a:pt x="1456" y="1348"/>
                  </a:cubicBezTo>
                  <a:lnTo>
                    <a:pt x="1456" y="1348"/>
                  </a:lnTo>
                  <a:close/>
                  <a:moveTo>
                    <a:pt x="1439" y="1348"/>
                  </a:moveTo>
                  <a:lnTo>
                    <a:pt x="1439" y="1348"/>
                  </a:lnTo>
                  <a:cubicBezTo>
                    <a:pt x="1439" y="1375"/>
                    <a:pt x="1447" y="1393"/>
                    <a:pt x="1470" y="1393"/>
                  </a:cubicBezTo>
                  <a:cubicBezTo>
                    <a:pt x="1494" y="1393"/>
                    <a:pt x="1502" y="1375"/>
                    <a:pt x="1502" y="1348"/>
                  </a:cubicBezTo>
                  <a:cubicBezTo>
                    <a:pt x="1502" y="1322"/>
                    <a:pt x="1495" y="1303"/>
                    <a:pt x="1470" y="1303"/>
                  </a:cubicBezTo>
                  <a:cubicBezTo>
                    <a:pt x="1446" y="1303"/>
                    <a:pt x="1439" y="1322"/>
                    <a:pt x="1439" y="1348"/>
                  </a:cubicBezTo>
                  <a:lnTo>
                    <a:pt x="1439" y="1348"/>
                  </a:lnTo>
                  <a:close/>
                  <a:moveTo>
                    <a:pt x="1394" y="1391"/>
                  </a:moveTo>
                  <a:lnTo>
                    <a:pt x="1394" y="1391"/>
                  </a:lnTo>
                  <a:lnTo>
                    <a:pt x="1412" y="1391"/>
                  </a:lnTo>
                  <a:lnTo>
                    <a:pt x="1412" y="1340"/>
                  </a:lnTo>
                  <a:cubicBezTo>
                    <a:pt x="1412" y="1324"/>
                    <a:pt x="1421" y="1320"/>
                    <a:pt x="1429" y="1320"/>
                  </a:cubicBezTo>
                  <a:cubicBezTo>
                    <a:pt x="1432" y="1320"/>
                    <a:pt x="1435" y="1321"/>
                    <a:pt x="1436" y="1321"/>
                  </a:cubicBezTo>
                  <a:lnTo>
                    <a:pt x="1436" y="1304"/>
                  </a:lnTo>
                  <a:cubicBezTo>
                    <a:pt x="1435" y="1304"/>
                    <a:pt x="1434" y="1303"/>
                    <a:pt x="1432" y="1303"/>
                  </a:cubicBezTo>
                  <a:cubicBezTo>
                    <a:pt x="1422" y="1303"/>
                    <a:pt x="1416" y="1309"/>
                    <a:pt x="1412" y="1319"/>
                  </a:cubicBezTo>
                  <a:lnTo>
                    <a:pt x="1412" y="1319"/>
                  </a:lnTo>
                  <a:lnTo>
                    <a:pt x="1412" y="1305"/>
                  </a:lnTo>
                  <a:lnTo>
                    <a:pt x="1394" y="1305"/>
                  </a:lnTo>
                  <a:lnTo>
                    <a:pt x="1394" y="1391"/>
                  </a:lnTo>
                  <a:lnTo>
                    <a:pt x="1394" y="1391"/>
                  </a:lnTo>
                  <a:close/>
                  <a:moveTo>
                    <a:pt x="1326" y="1391"/>
                  </a:moveTo>
                  <a:lnTo>
                    <a:pt x="1326" y="1391"/>
                  </a:lnTo>
                  <a:lnTo>
                    <a:pt x="1344" y="1391"/>
                  </a:lnTo>
                  <a:lnTo>
                    <a:pt x="1344" y="1340"/>
                  </a:lnTo>
                  <a:lnTo>
                    <a:pt x="1384" y="1340"/>
                  </a:lnTo>
                  <a:lnTo>
                    <a:pt x="1384" y="1324"/>
                  </a:lnTo>
                  <a:lnTo>
                    <a:pt x="1344" y="1324"/>
                  </a:lnTo>
                  <a:lnTo>
                    <a:pt x="1344" y="1293"/>
                  </a:lnTo>
                  <a:lnTo>
                    <a:pt x="1386" y="1293"/>
                  </a:lnTo>
                  <a:lnTo>
                    <a:pt x="1386" y="1277"/>
                  </a:lnTo>
                  <a:lnTo>
                    <a:pt x="1326" y="1277"/>
                  </a:lnTo>
                  <a:lnTo>
                    <a:pt x="1326" y="1391"/>
                  </a:lnTo>
                  <a:lnTo>
                    <a:pt x="1326" y="1391"/>
                  </a:lnTo>
                  <a:close/>
                  <a:moveTo>
                    <a:pt x="630" y="244"/>
                  </a:moveTo>
                  <a:lnTo>
                    <a:pt x="630" y="244"/>
                  </a:lnTo>
                  <a:cubicBezTo>
                    <a:pt x="629" y="245"/>
                    <a:pt x="628" y="246"/>
                    <a:pt x="627" y="246"/>
                  </a:cubicBezTo>
                  <a:cubicBezTo>
                    <a:pt x="627" y="246"/>
                    <a:pt x="626" y="246"/>
                    <a:pt x="626" y="246"/>
                  </a:cubicBezTo>
                  <a:lnTo>
                    <a:pt x="625" y="246"/>
                  </a:lnTo>
                  <a:cubicBezTo>
                    <a:pt x="585" y="240"/>
                    <a:pt x="546" y="239"/>
                    <a:pt x="508" y="245"/>
                  </a:cubicBezTo>
                  <a:cubicBezTo>
                    <a:pt x="456" y="254"/>
                    <a:pt x="407" y="277"/>
                    <a:pt x="360" y="323"/>
                  </a:cubicBezTo>
                  <a:cubicBezTo>
                    <a:pt x="277" y="403"/>
                    <a:pt x="256" y="486"/>
                    <a:pt x="248" y="595"/>
                  </a:cubicBezTo>
                  <a:lnTo>
                    <a:pt x="248" y="595"/>
                  </a:lnTo>
                  <a:cubicBezTo>
                    <a:pt x="248" y="597"/>
                    <a:pt x="247" y="599"/>
                    <a:pt x="246" y="600"/>
                  </a:cubicBezTo>
                  <a:cubicBezTo>
                    <a:pt x="245" y="601"/>
                    <a:pt x="244" y="601"/>
                    <a:pt x="243" y="601"/>
                  </a:cubicBezTo>
                  <a:cubicBezTo>
                    <a:pt x="241" y="602"/>
                    <a:pt x="238" y="601"/>
                    <a:pt x="237" y="599"/>
                  </a:cubicBezTo>
                  <a:lnTo>
                    <a:pt x="236" y="597"/>
                  </a:lnTo>
                  <a:lnTo>
                    <a:pt x="235" y="595"/>
                  </a:lnTo>
                  <a:cubicBezTo>
                    <a:pt x="195" y="482"/>
                    <a:pt x="216" y="358"/>
                    <a:pt x="266" y="277"/>
                  </a:cubicBezTo>
                  <a:cubicBezTo>
                    <a:pt x="188" y="292"/>
                    <a:pt x="84" y="273"/>
                    <a:pt x="4" y="211"/>
                  </a:cubicBezTo>
                  <a:lnTo>
                    <a:pt x="3" y="210"/>
                  </a:lnTo>
                  <a:lnTo>
                    <a:pt x="2" y="209"/>
                  </a:lnTo>
                  <a:cubicBezTo>
                    <a:pt x="1" y="207"/>
                    <a:pt x="0" y="205"/>
                    <a:pt x="1" y="203"/>
                  </a:cubicBezTo>
                  <a:cubicBezTo>
                    <a:pt x="2" y="203"/>
                    <a:pt x="3" y="202"/>
                    <a:pt x="3" y="201"/>
                  </a:cubicBezTo>
                  <a:cubicBezTo>
                    <a:pt x="5" y="201"/>
                    <a:pt x="6" y="201"/>
                    <a:pt x="8" y="201"/>
                  </a:cubicBezTo>
                  <a:lnTo>
                    <a:pt x="8" y="201"/>
                  </a:lnTo>
                  <a:cubicBezTo>
                    <a:pt x="99" y="225"/>
                    <a:pt x="172" y="232"/>
                    <a:pt x="259" y="190"/>
                  </a:cubicBezTo>
                  <a:cubicBezTo>
                    <a:pt x="309" y="166"/>
                    <a:pt x="341" y="134"/>
                    <a:pt x="362" y="97"/>
                  </a:cubicBezTo>
                  <a:cubicBezTo>
                    <a:pt x="377" y="69"/>
                    <a:pt x="386" y="38"/>
                    <a:pt x="392" y="5"/>
                  </a:cubicBezTo>
                  <a:lnTo>
                    <a:pt x="393" y="5"/>
                  </a:lnTo>
                  <a:cubicBezTo>
                    <a:pt x="393" y="4"/>
                    <a:pt x="393" y="4"/>
                    <a:pt x="393" y="4"/>
                  </a:cubicBezTo>
                  <a:cubicBezTo>
                    <a:pt x="393" y="3"/>
                    <a:pt x="394" y="2"/>
                    <a:pt x="395" y="2"/>
                  </a:cubicBezTo>
                  <a:cubicBezTo>
                    <a:pt x="398" y="0"/>
                    <a:pt x="402" y="1"/>
                    <a:pt x="404" y="4"/>
                  </a:cubicBezTo>
                  <a:lnTo>
                    <a:pt x="404" y="5"/>
                  </a:lnTo>
                  <a:lnTo>
                    <a:pt x="405" y="7"/>
                  </a:lnTo>
                  <a:cubicBezTo>
                    <a:pt x="424" y="61"/>
                    <a:pt x="407" y="147"/>
                    <a:pt x="385" y="189"/>
                  </a:cubicBezTo>
                  <a:cubicBezTo>
                    <a:pt x="392" y="188"/>
                    <a:pt x="399" y="187"/>
                    <a:pt x="407" y="185"/>
                  </a:cubicBezTo>
                  <a:cubicBezTo>
                    <a:pt x="463" y="176"/>
                    <a:pt x="572" y="189"/>
                    <a:pt x="628" y="232"/>
                  </a:cubicBezTo>
                  <a:lnTo>
                    <a:pt x="629" y="233"/>
                  </a:lnTo>
                  <a:lnTo>
                    <a:pt x="631" y="234"/>
                  </a:lnTo>
                  <a:cubicBezTo>
                    <a:pt x="633" y="237"/>
                    <a:pt x="633" y="242"/>
                    <a:pt x="630" y="24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D4D7151A-9C79-6F46-8DFE-6477A7A90C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9325" y="3268663"/>
              <a:ext cx="1690688" cy="1130299"/>
            </a:xfrm>
            <a:custGeom>
              <a:avLst/>
              <a:gdLst>
                <a:gd name="T0" fmla="*/ 2042 w 2203"/>
                <a:gd name="T1" fmla="*/ 1106 h 1464"/>
                <a:gd name="T2" fmla="*/ 2053 w 2203"/>
                <a:gd name="T3" fmla="*/ 1114 h 1464"/>
                <a:gd name="T4" fmla="*/ 2099 w 2203"/>
                <a:gd name="T5" fmla="*/ 1109 h 1464"/>
                <a:gd name="T6" fmla="*/ 2054 w 2203"/>
                <a:gd name="T7" fmla="*/ 1164 h 1464"/>
                <a:gd name="T8" fmla="*/ 1486 w 2203"/>
                <a:gd name="T9" fmla="*/ 1387 h 1464"/>
                <a:gd name="T10" fmla="*/ 1500 w 2203"/>
                <a:gd name="T11" fmla="*/ 1346 h 1464"/>
                <a:gd name="T12" fmla="*/ 1424 w 2203"/>
                <a:gd name="T13" fmla="*/ 1353 h 1464"/>
                <a:gd name="T14" fmla="*/ 1436 w 2203"/>
                <a:gd name="T15" fmla="*/ 1353 h 1464"/>
                <a:gd name="T16" fmla="*/ 1366 w 2203"/>
                <a:gd name="T17" fmla="*/ 1348 h 1464"/>
                <a:gd name="T18" fmla="*/ 1353 w 2203"/>
                <a:gd name="T19" fmla="*/ 1449 h 1464"/>
                <a:gd name="T20" fmla="*/ 1303 w 2203"/>
                <a:gd name="T21" fmla="*/ 1348 h 1464"/>
                <a:gd name="T22" fmla="*/ 1321 w 2203"/>
                <a:gd name="T23" fmla="*/ 1383 h 1464"/>
                <a:gd name="T24" fmla="*/ 1263 w 2203"/>
                <a:gd name="T25" fmla="*/ 1358 h 1464"/>
                <a:gd name="T26" fmla="*/ 1263 w 2203"/>
                <a:gd name="T27" fmla="*/ 1425 h 1464"/>
                <a:gd name="T28" fmla="*/ 1248 w 2203"/>
                <a:gd name="T29" fmla="*/ 1394 h 1464"/>
                <a:gd name="T30" fmla="*/ 1229 w 2203"/>
                <a:gd name="T31" fmla="*/ 1348 h 1464"/>
                <a:gd name="T32" fmla="*/ 1130 w 2203"/>
                <a:gd name="T33" fmla="*/ 1359 h 1464"/>
                <a:gd name="T34" fmla="*/ 1099 w 2203"/>
                <a:gd name="T35" fmla="*/ 1391 h 1464"/>
                <a:gd name="T36" fmla="*/ 1092 w 2203"/>
                <a:gd name="T37" fmla="*/ 1377 h 1464"/>
                <a:gd name="T38" fmla="*/ 1007 w 2203"/>
                <a:gd name="T39" fmla="*/ 1373 h 1464"/>
                <a:gd name="T40" fmla="*/ 994 w 2203"/>
                <a:gd name="T41" fmla="*/ 1436 h 1464"/>
                <a:gd name="T42" fmla="*/ 985 w 2203"/>
                <a:gd name="T43" fmla="*/ 1394 h 1464"/>
                <a:gd name="T44" fmla="*/ 938 w 2203"/>
                <a:gd name="T45" fmla="*/ 1348 h 1464"/>
                <a:gd name="T46" fmla="*/ 956 w 2203"/>
                <a:gd name="T47" fmla="*/ 1336 h 1464"/>
                <a:gd name="T48" fmla="*/ 873 w 2203"/>
                <a:gd name="T49" fmla="*/ 1334 h 1464"/>
                <a:gd name="T50" fmla="*/ 855 w 2203"/>
                <a:gd name="T51" fmla="*/ 1434 h 1464"/>
                <a:gd name="T52" fmla="*/ 784 w 2203"/>
                <a:gd name="T53" fmla="*/ 1320 h 1464"/>
                <a:gd name="T54" fmla="*/ 751 w 2203"/>
                <a:gd name="T55" fmla="*/ 1389 h 1464"/>
                <a:gd name="T56" fmla="*/ 751 w 2203"/>
                <a:gd name="T57" fmla="*/ 1424 h 1464"/>
                <a:gd name="T58" fmla="*/ 710 w 2203"/>
                <a:gd name="T59" fmla="*/ 1374 h 1464"/>
                <a:gd name="T60" fmla="*/ 642 w 2203"/>
                <a:gd name="T61" fmla="*/ 1391 h 1464"/>
                <a:gd name="T62" fmla="*/ 703 w 2203"/>
                <a:gd name="T63" fmla="*/ 1403 h 1464"/>
                <a:gd name="T64" fmla="*/ 613 w 2203"/>
                <a:gd name="T65" fmla="*/ 1319 h 1464"/>
                <a:gd name="T66" fmla="*/ 573 w 2203"/>
                <a:gd name="T67" fmla="*/ 1348 h 1464"/>
                <a:gd name="T68" fmla="*/ 598 w 2203"/>
                <a:gd name="T69" fmla="*/ 1421 h 1464"/>
                <a:gd name="T70" fmla="*/ 561 w 2203"/>
                <a:gd name="T71" fmla="*/ 1348 h 1464"/>
                <a:gd name="T72" fmla="*/ 559 w 2203"/>
                <a:gd name="T73" fmla="*/ 1410 h 1464"/>
                <a:gd name="T74" fmla="*/ 533 w 2203"/>
                <a:gd name="T75" fmla="*/ 1399 h 1464"/>
                <a:gd name="T76" fmla="*/ 471 w 2203"/>
                <a:gd name="T77" fmla="*/ 1348 h 1464"/>
                <a:gd name="T78" fmla="*/ 488 w 2203"/>
                <a:gd name="T79" fmla="*/ 1319 h 1464"/>
                <a:gd name="T80" fmla="*/ 449 w 2203"/>
                <a:gd name="T81" fmla="*/ 1324 h 1464"/>
                <a:gd name="T82" fmla="*/ 463 w 2203"/>
                <a:gd name="T83" fmla="*/ 1434 h 1464"/>
                <a:gd name="T84" fmla="*/ 395 w 2203"/>
                <a:gd name="T85" fmla="*/ 1389 h 1464"/>
                <a:gd name="T86" fmla="*/ 411 w 2203"/>
                <a:gd name="T87" fmla="*/ 1416 h 1464"/>
                <a:gd name="T88" fmla="*/ 351 w 2203"/>
                <a:gd name="T89" fmla="*/ 1412 h 1464"/>
                <a:gd name="T90" fmla="*/ 411 w 2203"/>
                <a:gd name="T91" fmla="*/ 1367 h 1464"/>
                <a:gd name="T92" fmla="*/ 333 w 2203"/>
                <a:gd name="T93" fmla="*/ 1348 h 1464"/>
                <a:gd name="T94" fmla="*/ 333 w 2203"/>
                <a:gd name="T95" fmla="*/ 1435 h 1464"/>
                <a:gd name="T96" fmla="*/ 247 w 2203"/>
                <a:gd name="T97" fmla="*/ 1402 h 1464"/>
                <a:gd name="T98" fmla="*/ 298 w 2203"/>
                <a:gd name="T99" fmla="*/ 1351 h 1464"/>
                <a:gd name="T100" fmla="*/ 264 w 2203"/>
                <a:gd name="T101" fmla="*/ 1436 h 1464"/>
                <a:gd name="T102" fmla="*/ 434 w 2203"/>
                <a:gd name="T103" fmla="*/ 157 h 1464"/>
                <a:gd name="T104" fmla="*/ 1045 w 2203"/>
                <a:gd name="T105" fmla="*/ 630 h 1464"/>
                <a:gd name="T106" fmla="*/ 1212 w 2203"/>
                <a:gd name="T107" fmla="*/ 376 h 1464"/>
                <a:gd name="T108" fmla="*/ 790 w 2203"/>
                <a:gd name="T109" fmla="*/ 516 h 1464"/>
                <a:gd name="T110" fmla="*/ 281 w 2203"/>
                <a:gd name="T111" fmla="*/ 388 h 1464"/>
                <a:gd name="T112" fmla="*/ 284 w 2203"/>
                <a:gd name="T113" fmla="*/ 1086 h 1464"/>
                <a:gd name="T114" fmla="*/ 1592 w 2203"/>
                <a:gd name="T115" fmla="*/ 752 h 1464"/>
                <a:gd name="T116" fmla="*/ 1362 w 2203"/>
                <a:gd name="T117" fmla="*/ 1270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03" h="1464">
                  <a:moveTo>
                    <a:pt x="2042" y="1106"/>
                  </a:moveTo>
                  <a:lnTo>
                    <a:pt x="2042" y="1106"/>
                  </a:lnTo>
                  <a:lnTo>
                    <a:pt x="2053" y="1106"/>
                  </a:lnTo>
                  <a:cubicBezTo>
                    <a:pt x="2061" y="1106"/>
                    <a:pt x="2069" y="1105"/>
                    <a:pt x="2069" y="1095"/>
                  </a:cubicBezTo>
                  <a:cubicBezTo>
                    <a:pt x="2069" y="1087"/>
                    <a:pt x="2062" y="1086"/>
                    <a:pt x="2055" y="1086"/>
                  </a:cubicBezTo>
                  <a:lnTo>
                    <a:pt x="2042" y="1086"/>
                  </a:lnTo>
                  <a:lnTo>
                    <a:pt x="2042" y="1106"/>
                  </a:lnTo>
                  <a:lnTo>
                    <a:pt x="2042" y="1106"/>
                  </a:lnTo>
                  <a:close/>
                  <a:moveTo>
                    <a:pt x="2032" y="1077"/>
                  </a:moveTo>
                  <a:lnTo>
                    <a:pt x="2032" y="1077"/>
                  </a:lnTo>
                  <a:lnTo>
                    <a:pt x="2057" y="1077"/>
                  </a:lnTo>
                  <a:cubicBezTo>
                    <a:pt x="2072" y="1077"/>
                    <a:pt x="2079" y="1083"/>
                    <a:pt x="2079" y="1096"/>
                  </a:cubicBezTo>
                  <a:cubicBezTo>
                    <a:pt x="2079" y="1107"/>
                    <a:pt x="2072" y="1112"/>
                    <a:pt x="2063" y="1113"/>
                  </a:cubicBezTo>
                  <a:lnTo>
                    <a:pt x="2081" y="1142"/>
                  </a:lnTo>
                  <a:lnTo>
                    <a:pt x="2070" y="1142"/>
                  </a:lnTo>
                  <a:lnTo>
                    <a:pt x="2053" y="1114"/>
                  </a:lnTo>
                  <a:lnTo>
                    <a:pt x="2042" y="1114"/>
                  </a:lnTo>
                  <a:lnTo>
                    <a:pt x="2042" y="1142"/>
                  </a:lnTo>
                  <a:lnTo>
                    <a:pt x="2032" y="1142"/>
                  </a:lnTo>
                  <a:lnTo>
                    <a:pt x="2032" y="1077"/>
                  </a:lnTo>
                  <a:lnTo>
                    <a:pt x="2032" y="1077"/>
                  </a:lnTo>
                  <a:close/>
                  <a:moveTo>
                    <a:pt x="2054" y="1156"/>
                  </a:moveTo>
                  <a:lnTo>
                    <a:pt x="2054" y="1156"/>
                  </a:lnTo>
                  <a:cubicBezTo>
                    <a:pt x="2079" y="1156"/>
                    <a:pt x="2099" y="1136"/>
                    <a:pt x="2099" y="1109"/>
                  </a:cubicBezTo>
                  <a:cubicBezTo>
                    <a:pt x="2099" y="1083"/>
                    <a:pt x="2079" y="1063"/>
                    <a:pt x="2054" y="1063"/>
                  </a:cubicBezTo>
                  <a:cubicBezTo>
                    <a:pt x="2028" y="1063"/>
                    <a:pt x="2008" y="1083"/>
                    <a:pt x="2008" y="1109"/>
                  </a:cubicBezTo>
                  <a:cubicBezTo>
                    <a:pt x="2008" y="1136"/>
                    <a:pt x="2028" y="1156"/>
                    <a:pt x="2054" y="1156"/>
                  </a:cubicBezTo>
                  <a:lnTo>
                    <a:pt x="2054" y="1156"/>
                  </a:lnTo>
                  <a:close/>
                  <a:moveTo>
                    <a:pt x="2054" y="1055"/>
                  </a:moveTo>
                  <a:lnTo>
                    <a:pt x="2054" y="1055"/>
                  </a:lnTo>
                  <a:cubicBezTo>
                    <a:pt x="2084" y="1055"/>
                    <a:pt x="2109" y="1078"/>
                    <a:pt x="2109" y="1109"/>
                  </a:cubicBezTo>
                  <a:cubicBezTo>
                    <a:pt x="2109" y="1141"/>
                    <a:pt x="2084" y="1164"/>
                    <a:pt x="2054" y="1164"/>
                  </a:cubicBezTo>
                  <a:cubicBezTo>
                    <a:pt x="2024" y="1164"/>
                    <a:pt x="1998" y="1141"/>
                    <a:pt x="1998" y="1109"/>
                  </a:cubicBezTo>
                  <a:cubicBezTo>
                    <a:pt x="1998" y="1078"/>
                    <a:pt x="2024" y="1055"/>
                    <a:pt x="2054" y="1055"/>
                  </a:cubicBezTo>
                  <a:lnTo>
                    <a:pt x="2054" y="1055"/>
                  </a:lnTo>
                  <a:close/>
                  <a:moveTo>
                    <a:pt x="1504" y="1355"/>
                  </a:moveTo>
                  <a:lnTo>
                    <a:pt x="1504" y="1355"/>
                  </a:lnTo>
                  <a:lnTo>
                    <a:pt x="1503" y="1355"/>
                  </a:lnTo>
                  <a:lnTo>
                    <a:pt x="1491" y="1387"/>
                  </a:lnTo>
                  <a:lnTo>
                    <a:pt x="1486" y="1387"/>
                  </a:lnTo>
                  <a:lnTo>
                    <a:pt x="1474" y="1355"/>
                  </a:lnTo>
                  <a:lnTo>
                    <a:pt x="1473" y="1355"/>
                  </a:lnTo>
                  <a:lnTo>
                    <a:pt x="1473" y="1387"/>
                  </a:lnTo>
                  <a:lnTo>
                    <a:pt x="1465" y="1387"/>
                  </a:lnTo>
                  <a:lnTo>
                    <a:pt x="1465" y="1346"/>
                  </a:lnTo>
                  <a:lnTo>
                    <a:pt x="1477" y="1346"/>
                  </a:lnTo>
                  <a:lnTo>
                    <a:pt x="1489" y="1375"/>
                  </a:lnTo>
                  <a:lnTo>
                    <a:pt x="1500" y="1346"/>
                  </a:lnTo>
                  <a:lnTo>
                    <a:pt x="1512" y="1346"/>
                  </a:lnTo>
                  <a:lnTo>
                    <a:pt x="1512" y="1387"/>
                  </a:lnTo>
                  <a:lnTo>
                    <a:pt x="1504" y="1387"/>
                  </a:lnTo>
                  <a:lnTo>
                    <a:pt x="1504" y="1355"/>
                  </a:lnTo>
                  <a:lnTo>
                    <a:pt x="1504" y="1355"/>
                  </a:lnTo>
                  <a:close/>
                  <a:moveTo>
                    <a:pt x="1436" y="1353"/>
                  </a:moveTo>
                  <a:lnTo>
                    <a:pt x="1436" y="1353"/>
                  </a:lnTo>
                  <a:lnTo>
                    <a:pt x="1424" y="1353"/>
                  </a:lnTo>
                  <a:lnTo>
                    <a:pt x="1424" y="1346"/>
                  </a:lnTo>
                  <a:lnTo>
                    <a:pt x="1457" y="1346"/>
                  </a:lnTo>
                  <a:lnTo>
                    <a:pt x="1457" y="1353"/>
                  </a:lnTo>
                  <a:lnTo>
                    <a:pt x="1445" y="1353"/>
                  </a:lnTo>
                  <a:lnTo>
                    <a:pt x="1445" y="1387"/>
                  </a:lnTo>
                  <a:lnTo>
                    <a:pt x="1436" y="1387"/>
                  </a:lnTo>
                  <a:lnTo>
                    <a:pt x="1436" y="1353"/>
                  </a:lnTo>
                  <a:lnTo>
                    <a:pt x="1436" y="1353"/>
                  </a:lnTo>
                  <a:close/>
                  <a:moveTo>
                    <a:pt x="1407" y="1413"/>
                  </a:moveTo>
                  <a:lnTo>
                    <a:pt x="1407" y="1413"/>
                  </a:lnTo>
                  <a:lnTo>
                    <a:pt x="1425" y="1413"/>
                  </a:lnTo>
                  <a:lnTo>
                    <a:pt x="1425" y="1434"/>
                  </a:lnTo>
                  <a:lnTo>
                    <a:pt x="1407" y="1434"/>
                  </a:lnTo>
                  <a:lnTo>
                    <a:pt x="1407" y="1413"/>
                  </a:lnTo>
                  <a:close/>
                  <a:moveTo>
                    <a:pt x="1366" y="1348"/>
                  </a:moveTo>
                  <a:lnTo>
                    <a:pt x="1366" y="1348"/>
                  </a:lnTo>
                  <a:lnTo>
                    <a:pt x="1381" y="1413"/>
                  </a:lnTo>
                  <a:lnTo>
                    <a:pt x="1381" y="1413"/>
                  </a:lnTo>
                  <a:lnTo>
                    <a:pt x="1395" y="1348"/>
                  </a:lnTo>
                  <a:lnTo>
                    <a:pt x="1413" y="1348"/>
                  </a:lnTo>
                  <a:lnTo>
                    <a:pt x="1389" y="1437"/>
                  </a:lnTo>
                  <a:cubicBezTo>
                    <a:pt x="1383" y="1461"/>
                    <a:pt x="1377" y="1464"/>
                    <a:pt x="1359" y="1463"/>
                  </a:cubicBezTo>
                  <a:cubicBezTo>
                    <a:pt x="1357" y="1463"/>
                    <a:pt x="1355" y="1463"/>
                    <a:pt x="1353" y="1463"/>
                  </a:cubicBezTo>
                  <a:lnTo>
                    <a:pt x="1353" y="1449"/>
                  </a:lnTo>
                  <a:cubicBezTo>
                    <a:pt x="1355" y="1449"/>
                    <a:pt x="1356" y="1450"/>
                    <a:pt x="1358" y="1450"/>
                  </a:cubicBezTo>
                  <a:cubicBezTo>
                    <a:pt x="1364" y="1450"/>
                    <a:pt x="1368" y="1449"/>
                    <a:pt x="1370" y="1443"/>
                  </a:cubicBezTo>
                  <a:lnTo>
                    <a:pt x="1372" y="1436"/>
                  </a:lnTo>
                  <a:lnTo>
                    <a:pt x="1348" y="1348"/>
                  </a:lnTo>
                  <a:lnTo>
                    <a:pt x="1366" y="1348"/>
                  </a:lnTo>
                  <a:lnTo>
                    <a:pt x="1366" y="1348"/>
                  </a:lnTo>
                  <a:close/>
                  <a:moveTo>
                    <a:pt x="1303" y="1348"/>
                  </a:moveTo>
                  <a:lnTo>
                    <a:pt x="1303" y="1348"/>
                  </a:lnTo>
                  <a:lnTo>
                    <a:pt x="1321" y="1348"/>
                  </a:lnTo>
                  <a:lnTo>
                    <a:pt x="1321" y="1362"/>
                  </a:lnTo>
                  <a:lnTo>
                    <a:pt x="1321" y="1362"/>
                  </a:lnTo>
                  <a:cubicBezTo>
                    <a:pt x="1325" y="1352"/>
                    <a:pt x="1331" y="1346"/>
                    <a:pt x="1341" y="1346"/>
                  </a:cubicBezTo>
                  <a:cubicBezTo>
                    <a:pt x="1343" y="1346"/>
                    <a:pt x="1344" y="1347"/>
                    <a:pt x="1345" y="1347"/>
                  </a:cubicBezTo>
                  <a:lnTo>
                    <a:pt x="1345" y="1364"/>
                  </a:lnTo>
                  <a:cubicBezTo>
                    <a:pt x="1344" y="1364"/>
                    <a:pt x="1341" y="1363"/>
                    <a:pt x="1338" y="1363"/>
                  </a:cubicBezTo>
                  <a:cubicBezTo>
                    <a:pt x="1330" y="1363"/>
                    <a:pt x="1321" y="1367"/>
                    <a:pt x="1321" y="1383"/>
                  </a:cubicBezTo>
                  <a:lnTo>
                    <a:pt x="1321" y="1434"/>
                  </a:lnTo>
                  <a:lnTo>
                    <a:pt x="1303" y="1434"/>
                  </a:lnTo>
                  <a:lnTo>
                    <a:pt x="1303" y="1348"/>
                  </a:lnTo>
                  <a:lnTo>
                    <a:pt x="1303" y="1348"/>
                  </a:lnTo>
                  <a:close/>
                  <a:moveTo>
                    <a:pt x="1276" y="1382"/>
                  </a:moveTo>
                  <a:lnTo>
                    <a:pt x="1276" y="1382"/>
                  </a:lnTo>
                  <a:lnTo>
                    <a:pt x="1276" y="1377"/>
                  </a:lnTo>
                  <a:cubicBezTo>
                    <a:pt x="1276" y="1366"/>
                    <a:pt x="1272" y="1358"/>
                    <a:pt x="1263" y="1358"/>
                  </a:cubicBezTo>
                  <a:cubicBezTo>
                    <a:pt x="1252" y="1358"/>
                    <a:pt x="1248" y="1369"/>
                    <a:pt x="1248" y="1380"/>
                  </a:cubicBezTo>
                  <a:lnTo>
                    <a:pt x="1248" y="1382"/>
                  </a:lnTo>
                  <a:lnTo>
                    <a:pt x="1276" y="1382"/>
                  </a:lnTo>
                  <a:lnTo>
                    <a:pt x="1276" y="1382"/>
                  </a:lnTo>
                  <a:close/>
                  <a:moveTo>
                    <a:pt x="1248" y="1394"/>
                  </a:moveTo>
                  <a:lnTo>
                    <a:pt x="1248" y="1394"/>
                  </a:lnTo>
                  <a:lnTo>
                    <a:pt x="1248" y="1398"/>
                  </a:lnTo>
                  <a:cubicBezTo>
                    <a:pt x="1248" y="1410"/>
                    <a:pt x="1250" y="1425"/>
                    <a:pt x="1263" y="1425"/>
                  </a:cubicBezTo>
                  <a:cubicBezTo>
                    <a:pt x="1275" y="1425"/>
                    <a:pt x="1276" y="1411"/>
                    <a:pt x="1276" y="1405"/>
                  </a:cubicBezTo>
                  <a:lnTo>
                    <a:pt x="1293" y="1405"/>
                  </a:lnTo>
                  <a:cubicBezTo>
                    <a:pt x="1293" y="1424"/>
                    <a:pt x="1281" y="1436"/>
                    <a:pt x="1262" y="1436"/>
                  </a:cubicBezTo>
                  <a:cubicBezTo>
                    <a:pt x="1248" y="1436"/>
                    <a:pt x="1231" y="1432"/>
                    <a:pt x="1231" y="1393"/>
                  </a:cubicBezTo>
                  <a:cubicBezTo>
                    <a:pt x="1231" y="1370"/>
                    <a:pt x="1236" y="1346"/>
                    <a:pt x="1263" y="1346"/>
                  </a:cubicBezTo>
                  <a:cubicBezTo>
                    <a:pt x="1287" y="1346"/>
                    <a:pt x="1293" y="1361"/>
                    <a:pt x="1293" y="1384"/>
                  </a:cubicBezTo>
                  <a:lnTo>
                    <a:pt x="1293" y="1394"/>
                  </a:lnTo>
                  <a:lnTo>
                    <a:pt x="1248" y="1394"/>
                  </a:lnTo>
                  <a:lnTo>
                    <a:pt x="1248" y="1394"/>
                  </a:lnTo>
                  <a:close/>
                  <a:moveTo>
                    <a:pt x="1163" y="1348"/>
                  </a:moveTo>
                  <a:lnTo>
                    <a:pt x="1163" y="1348"/>
                  </a:lnTo>
                  <a:lnTo>
                    <a:pt x="1182" y="1348"/>
                  </a:lnTo>
                  <a:lnTo>
                    <a:pt x="1197" y="1416"/>
                  </a:lnTo>
                  <a:lnTo>
                    <a:pt x="1197" y="1416"/>
                  </a:lnTo>
                  <a:lnTo>
                    <a:pt x="1210" y="1348"/>
                  </a:lnTo>
                  <a:lnTo>
                    <a:pt x="1229" y="1348"/>
                  </a:lnTo>
                  <a:lnTo>
                    <a:pt x="1206" y="1434"/>
                  </a:lnTo>
                  <a:lnTo>
                    <a:pt x="1186" y="1434"/>
                  </a:lnTo>
                  <a:lnTo>
                    <a:pt x="1163" y="1348"/>
                  </a:lnTo>
                  <a:lnTo>
                    <a:pt x="1163" y="1348"/>
                  </a:lnTo>
                  <a:close/>
                  <a:moveTo>
                    <a:pt x="1130" y="1424"/>
                  </a:moveTo>
                  <a:lnTo>
                    <a:pt x="1130" y="1424"/>
                  </a:lnTo>
                  <a:cubicBezTo>
                    <a:pt x="1143" y="1424"/>
                    <a:pt x="1145" y="1413"/>
                    <a:pt x="1145" y="1391"/>
                  </a:cubicBezTo>
                  <a:cubicBezTo>
                    <a:pt x="1145" y="1372"/>
                    <a:pt x="1143" y="1359"/>
                    <a:pt x="1130" y="1359"/>
                  </a:cubicBezTo>
                  <a:cubicBezTo>
                    <a:pt x="1118" y="1359"/>
                    <a:pt x="1116" y="1372"/>
                    <a:pt x="1116" y="1391"/>
                  </a:cubicBezTo>
                  <a:cubicBezTo>
                    <a:pt x="1116" y="1413"/>
                    <a:pt x="1118" y="1424"/>
                    <a:pt x="1130" y="1424"/>
                  </a:cubicBezTo>
                  <a:lnTo>
                    <a:pt x="1130" y="1424"/>
                  </a:lnTo>
                  <a:close/>
                  <a:moveTo>
                    <a:pt x="1130" y="1346"/>
                  </a:moveTo>
                  <a:lnTo>
                    <a:pt x="1130" y="1346"/>
                  </a:lnTo>
                  <a:cubicBezTo>
                    <a:pt x="1155" y="1346"/>
                    <a:pt x="1163" y="1365"/>
                    <a:pt x="1163" y="1391"/>
                  </a:cubicBezTo>
                  <a:cubicBezTo>
                    <a:pt x="1163" y="1418"/>
                    <a:pt x="1154" y="1436"/>
                    <a:pt x="1130" y="1436"/>
                  </a:cubicBezTo>
                  <a:cubicBezTo>
                    <a:pt x="1107" y="1436"/>
                    <a:pt x="1099" y="1418"/>
                    <a:pt x="1099" y="1391"/>
                  </a:cubicBezTo>
                  <a:cubicBezTo>
                    <a:pt x="1099" y="1365"/>
                    <a:pt x="1106" y="1346"/>
                    <a:pt x="1130" y="1346"/>
                  </a:cubicBezTo>
                  <a:lnTo>
                    <a:pt x="1130" y="1346"/>
                  </a:lnTo>
                  <a:close/>
                  <a:moveTo>
                    <a:pt x="1092" y="1403"/>
                  </a:moveTo>
                  <a:lnTo>
                    <a:pt x="1092" y="1403"/>
                  </a:lnTo>
                  <a:cubicBezTo>
                    <a:pt x="1090" y="1423"/>
                    <a:pt x="1083" y="1436"/>
                    <a:pt x="1062" y="1436"/>
                  </a:cubicBezTo>
                  <a:cubicBezTo>
                    <a:pt x="1037" y="1436"/>
                    <a:pt x="1030" y="1418"/>
                    <a:pt x="1030" y="1391"/>
                  </a:cubicBezTo>
                  <a:cubicBezTo>
                    <a:pt x="1030" y="1365"/>
                    <a:pt x="1037" y="1346"/>
                    <a:pt x="1062" y="1346"/>
                  </a:cubicBezTo>
                  <a:cubicBezTo>
                    <a:pt x="1088" y="1346"/>
                    <a:pt x="1092" y="1366"/>
                    <a:pt x="1092" y="1377"/>
                  </a:cubicBezTo>
                  <a:lnTo>
                    <a:pt x="1075" y="1377"/>
                  </a:lnTo>
                  <a:cubicBezTo>
                    <a:pt x="1075" y="1369"/>
                    <a:pt x="1072" y="1359"/>
                    <a:pt x="1062" y="1359"/>
                  </a:cubicBezTo>
                  <a:cubicBezTo>
                    <a:pt x="1050" y="1359"/>
                    <a:pt x="1048" y="1372"/>
                    <a:pt x="1048" y="1391"/>
                  </a:cubicBezTo>
                  <a:cubicBezTo>
                    <a:pt x="1048" y="1410"/>
                    <a:pt x="1050" y="1424"/>
                    <a:pt x="1062" y="1424"/>
                  </a:cubicBezTo>
                  <a:cubicBezTo>
                    <a:pt x="1072" y="1424"/>
                    <a:pt x="1075" y="1416"/>
                    <a:pt x="1075" y="1403"/>
                  </a:cubicBezTo>
                  <a:lnTo>
                    <a:pt x="1092" y="1403"/>
                  </a:lnTo>
                  <a:lnTo>
                    <a:pt x="1092" y="1403"/>
                  </a:lnTo>
                  <a:close/>
                  <a:moveTo>
                    <a:pt x="1007" y="1373"/>
                  </a:moveTo>
                  <a:lnTo>
                    <a:pt x="1007" y="1373"/>
                  </a:lnTo>
                  <a:lnTo>
                    <a:pt x="1007" y="1371"/>
                  </a:lnTo>
                  <a:cubicBezTo>
                    <a:pt x="1007" y="1364"/>
                    <a:pt x="1004" y="1358"/>
                    <a:pt x="995" y="1358"/>
                  </a:cubicBezTo>
                  <a:cubicBezTo>
                    <a:pt x="988" y="1358"/>
                    <a:pt x="983" y="1361"/>
                    <a:pt x="983" y="1369"/>
                  </a:cubicBezTo>
                  <a:cubicBezTo>
                    <a:pt x="983" y="1376"/>
                    <a:pt x="986" y="1379"/>
                    <a:pt x="995" y="1382"/>
                  </a:cubicBezTo>
                  <a:lnTo>
                    <a:pt x="1006" y="1386"/>
                  </a:lnTo>
                  <a:cubicBezTo>
                    <a:pt x="1019" y="1390"/>
                    <a:pt x="1025" y="1397"/>
                    <a:pt x="1025" y="1410"/>
                  </a:cubicBezTo>
                  <a:cubicBezTo>
                    <a:pt x="1025" y="1429"/>
                    <a:pt x="1011" y="1436"/>
                    <a:pt x="994" y="1436"/>
                  </a:cubicBezTo>
                  <a:cubicBezTo>
                    <a:pt x="972" y="1436"/>
                    <a:pt x="966" y="1426"/>
                    <a:pt x="966" y="1410"/>
                  </a:cubicBezTo>
                  <a:lnTo>
                    <a:pt x="966" y="1407"/>
                  </a:lnTo>
                  <a:lnTo>
                    <a:pt x="981" y="1407"/>
                  </a:lnTo>
                  <a:lnTo>
                    <a:pt x="981" y="1409"/>
                  </a:lnTo>
                  <a:cubicBezTo>
                    <a:pt x="981" y="1419"/>
                    <a:pt x="985" y="1425"/>
                    <a:pt x="995" y="1425"/>
                  </a:cubicBezTo>
                  <a:cubicBezTo>
                    <a:pt x="1004" y="1425"/>
                    <a:pt x="1009" y="1420"/>
                    <a:pt x="1009" y="1412"/>
                  </a:cubicBezTo>
                  <a:cubicBezTo>
                    <a:pt x="1009" y="1406"/>
                    <a:pt x="1005" y="1401"/>
                    <a:pt x="999" y="1399"/>
                  </a:cubicBezTo>
                  <a:lnTo>
                    <a:pt x="985" y="1394"/>
                  </a:lnTo>
                  <a:cubicBezTo>
                    <a:pt x="972" y="1390"/>
                    <a:pt x="967" y="1383"/>
                    <a:pt x="967" y="1370"/>
                  </a:cubicBezTo>
                  <a:cubicBezTo>
                    <a:pt x="967" y="1354"/>
                    <a:pt x="978" y="1346"/>
                    <a:pt x="996" y="1346"/>
                  </a:cubicBezTo>
                  <a:cubicBezTo>
                    <a:pt x="1018" y="1346"/>
                    <a:pt x="1023" y="1359"/>
                    <a:pt x="1023" y="1370"/>
                  </a:cubicBezTo>
                  <a:lnTo>
                    <a:pt x="1023" y="1373"/>
                  </a:lnTo>
                  <a:lnTo>
                    <a:pt x="1007" y="1373"/>
                  </a:lnTo>
                  <a:lnTo>
                    <a:pt x="1007" y="1373"/>
                  </a:lnTo>
                  <a:close/>
                  <a:moveTo>
                    <a:pt x="938" y="1348"/>
                  </a:moveTo>
                  <a:lnTo>
                    <a:pt x="938" y="1348"/>
                  </a:lnTo>
                  <a:lnTo>
                    <a:pt x="956" y="1348"/>
                  </a:lnTo>
                  <a:lnTo>
                    <a:pt x="956" y="1434"/>
                  </a:lnTo>
                  <a:lnTo>
                    <a:pt x="938" y="1434"/>
                  </a:lnTo>
                  <a:lnTo>
                    <a:pt x="938" y="1348"/>
                  </a:lnTo>
                  <a:close/>
                  <a:moveTo>
                    <a:pt x="938" y="1319"/>
                  </a:moveTo>
                  <a:lnTo>
                    <a:pt x="938" y="1319"/>
                  </a:lnTo>
                  <a:lnTo>
                    <a:pt x="956" y="1319"/>
                  </a:lnTo>
                  <a:lnTo>
                    <a:pt x="956" y="1336"/>
                  </a:lnTo>
                  <a:lnTo>
                    <a:pt x="938" y="1336"/>
                  </a:lnTo>
                  <a:lnTo>
                    <a:pt x="938" y="1319"/>
                  </a:lnTo>
                  <a:close/>
                  <a:moveTo>
                    <a:pt x="873" y="1420"/>
                  </a:moveTo>
                  <a:lnTo>
                    <a:pt x="873" y="1420"/>
                  </a:lnTo>
                  <a:lnTo>
                    <a:pt x="888" y="1420"/>
                  </a:lnTo>
                  <a:cubicBezTo>
                    <a:pt x="903" y="1420"/>
                    <a:pt x="909" y="1411"/>
                    <a:pt x="909" y="1377"/>
                  </a:cubicBezTo>
                  <a:cubicBezTo>
                    <a:pt x="909" y="1345"/>
                    <a:pt x="904" y="1334"/>
                    <a:pt x="888" y="1334"/>
                  </a:cubicBezTo>
                  <a:lnTo>
                    <a:pt x="873" y="1334"/>
                  </a:lnTo>
                  <a:lnTo>
                    <a:pt x="873" y="1420"/>
                  </a:lnTo>
                  <a:lnTo>
                    <a:pt x="873" y="1420"/>
                  </a:lnTo>
                  <a:close/>
                  <a:moveTo>
                    <a:pt x="855" y="1320"/>
                  </a:moveTo>
                  <a:lnTo>
                    <a:pt x="855" y="1320"/>
                  </a:lnTo>
                  <a:lnTo>
                    <a:pt x="887" y="1320"/>
                  </a:lnTo>
                  <a:cubicBezTo>
                    <a:pt x="923" y="1320"/>
                    <a:pt x="928" y="1344"/>
                    <a:pt x="928" y="1377"/>
                  </a:cubicBezTo>
                  <a:cubicBezTo>
                    <a:pt x="928" y="1411"/>
                    <a:pt x="923" y="1434"/>
                    <a:pt x="887" y="1434"/>
                  </a:cubicBezTo>
                  <a:lnTo>
                    <a:pt x="855" y="1434"/>
                  </a:lnTo>
                  <a:lnTo>
                    <a:pt x="855" y="1320"/>
                  </a:lnTo>
                  <a:lnTo>
                    <a:pt x="855" y="1320"/>
                  </a:lnTo>
                  <a:close/>
                  <a:moveTo>
                    <a:pt x="784" y="1320"/>
                  </a:moveTo>
                  <a:lnTo>
                    <a:pt x="784" y="1320"/>
                  </a:lnTo>
                  <a:lnTo>
                    <a:pt x="801" y="1320"/>
                  </a:lnTo>
                  <a:lnTo>
                    <a:pt x="801" y="1434"/>
                  </a:lnTo>
                  <a:lnTo>
                    <a:pt x="784" y="1434"/>
                  </a:lnTo>
                  <a:lnTo>
                    <a:pt x="784" y="1320"/>
                  </a:lnTo>
                  <a:close/>
                  <a:moveTo>
                    <a:pt x="751" y="1389"/>
                  </a:moveTo>
                  <a:lnTo>
                    <a:pt x="751" y="1389"/>
                  </a:lnTo>
                  <a:cubicBezTo>
                    <a:pt x="746" y="1392"/>
                    <a:pt x="737" y="1394"/>
                    <a:pt x="732" y="1397"/>
                  </a:cubicBezTo>
                  <a:cubicBezTo>
                    <a:pt x="727" y="1399"/>
                    <a:pt x="725" y="1404"/>
                    <a:pt x="725" y="1411"/>
                  </a:cubicBezTo>
                  <a:cubicBezTo>
                    <a:pt x="725" y="1418"/>
                    <a:pt x="728" y="1424"/>
                    <a:pt x="735" y="1424"/>
                  </a:cubicBezTo>
                  <a:cubicBezTo>
                    <a:pt x="746" y="1424"/>
                    <a:pt x="751" y="1416"/>
                    <a:pt x="751" y="1403"/>
                  </a:cubicBezTo>
                  <a:lnTo>
                    <a:pt x="751" y="1389"/>
                  </a:lnTo>
                  <a:lnTo>
                    <a:pt x="751" y="1389"/>
                  </a:lnTo>
                  <a:close/>
                  <a:moveTo>
                    <a:pt x="767" y="1416"/>
                  </a:moveTo>
                  <a:lnTo>
                    <a:pt x="767" y="1416"/>
                  </a:lnTo>
                  <a:cubicBezTo>
                    <a:pt x="767" y="1420"/>
                    <a:pt x="769" y="1422"/>
                    <a:pt x="771" y="1422"/>
                  </a:cubicBezTo>
                  <a:cubicBezTo>
                    <a:pt x="773" y="1422"/>
                    <a:pt x="774" y="1422"/>
                    <a:pt x="774" y="1422"/>
                  </a:cubicBezTo>
                  <a:lnTo>
                    <a:pt x="774" y="1433"/>
                  </a:lnTo>
                  <a:cubicBezTo>
                    <a:pt x="772" y="1434"/>
                    <a:pt x="769" y="1435"/>
                    <a:pt x="766" y="1435"/>
                  </a:cubicBezTo>
                  <a:cubicBezTo>
                    <a:pt x="758" y="1435"/>
                    <a:pt x="752" y="1432"/>
                    <a:pt x="751" y="1424"/>
                  </a:cubicBezTo>
                  <a:lnTo>
                    <a:pt x="751" y="1424"/>
                  </a:lnTo>
                  <a:cubicBezTo>
                    <a:pt x="746" y="1432"/>
                    <a:pt x="740" y="1436"/>
                    <a:pt x="730" y="1436"/>
                  </a:cubicBezTo>
                  <a:cubicBezTo>
                    <a:pt x="716" y="1436"/>
                    <a:pt x="707" y="1429"/>
                    <a:pt x="707" y="1412"/>
                  </a:cubicBezTo>
                  <a:cubicBezTo>
                    <a:pt x="707" y="1393"/>
                    <a:pt x="716" y="1389"/>
                    <a:pt x="727" y="1385"/>
                  </a:cubicBezTo>
                  <a:lnTo>
                    <a:pt x="741" y="1382"/>
                  </a:lnTo>
                  <a:cubicBezTo>
                    <a:pt x="747" y="1380"/>
                    <a:pt x="751" y="1378"/>
                    <a:pt x="751" y="1371"/>
                  </a:cubicBezTo>
                  <a:cubicBezTo>
                    <a:pt x="751" y="1363"/>
                    <a:pt x="748" y="1358"/>
                    <a:pt x="739" y="1358"/>
                  </a:cubicBezTo>
                  <a:cubicBezTo>
                    <a:pt x="727" y="1358"/>
                    <a:pt x="726" y="1366"/>
                    <a:pt x="726" y="1374"/>
                  </a:cubicBezTo>
                  <a:lnTo>
                    <a:pt x="710" y="1374"/>
                  </a:lnTo>
                  <a:cubicBezTo>
                    <a:pt x="710" y="1356"/>
                    <a:pt x="717" y="1346"/>
                    <a:pt x="740" y="1346"/>
                  </a:cubicBezTo>
                  <a:cubicBezTo>
                    <a:pt x="755" y="1346"/>
                    <a:pt x="767" y="1352"/>
                    <a:pt x="767" y="1367"/>
                  </a:cubicBezTo>
                  <a:lnTo>
                    <a:pt x="767" y="1416"/>
                  </a:lnTo>
                  <a:lnTo>
                    <a:pt x="767" y="1416"/>
                  </a:lnTo>
                  <a:close/>
                  <a:moveTo>
                    <a:pt x="703" y="1403"/>
                  </a:moveTo>
                  <a:lnTo>
                    <a:pt x="703" y="1403"/>
                  </a:lnTo>
                  <a:cubicBezTo>
                    <a:pt x="702" y="1423"/>
                    <a:pt x="695" y="1436"/>
                    <a:pt x="674" y="1436"/>
                  </a:cubicBezTo>
                  <a:cubicBezTo>
                    <a:pt x="649" y="1436"/>
                    <a:pt x="642" y="1418"/>
                    <a:pt x="642" y="1391"/>
                  </a:cubicBezTo>
                  <a:cubicBezTo>
                    <a:pt x="642" y="1365"/>
                    <a:pt x="649" y="1346"/>
                    <a:pt x="674" y="1346"/>
                  </a:cubicBezTo>
                  <a:cubicBezTo>
                    <a:pt x="699" y="1346"/>
                    <a:pt x="703" y="1366"/>
                    <a:pt x="703" y="1377"/>
                  </a:cubicBezTo>
                  <a:lnTo>
                    <a:pt x="686" y="1377"/>
                  </a:lnTo>
                  <a:cubicBezTo>
                    <a:pt x="686" y="1369"/>
                    <a:pt x="684" y="1359"/>
                    <a:pt x="674" y="1359"/>
                  </a:cubicBezTo>
                  <a:cubicBezTo>
                    <a:pt x="661" y="1359"/>
                    <a:pt x="659" y="1372"/>
                    <a:pt x="659" y="1391"/>
                  </a:cubicBezTo>
                  <a:cubicBezTo>
                    <a:pt x="659" y="1410"/>
                    <a:pt x="661" y="1424"/>
                    <a:pt x="674" y="1424"/>
                  </a:cubicBezTo>
                  <a:cubicBezTo>
                    <a:pt x="683" y="1424"/>
                    <a:pt x="687" y="1416"/>
                    <a:pt x="687" y="1403"/>
                  </a:cubicBezTo>
                  <a:lnTo>
                    <a:pt x="703" y="1403"/>
                  </a:lnTo>
                  <a:lnTo>
                    <a:pt x="703" y="1403"/>
                  </a:lnTo>
                  <a:close/>
                  <a:moveTo>
                    <a:pt x="613" y="1348"/>
                  </a:moveTo>
                  <a:lnTo>
                    <a:pt x="613" y="1348"/>
                  </a:lnTo>
                  <a:lnTo>
                    <a:pt x="630" y="1348"/>
                  </a:lnTo>
                  <a:lnTo>
                    <a:pt x="630" y="1434"/>
                  </a:lnTo>
                  <a:lnTo>
                    <a:pt x="613" y="1434"/>
                  </a:lnTo>
                  <a:lnTo>
                    <a:pt x="613" y="1348"/>
                  </a:lnTo>
                  <a:close/>
                  <a:moveTo>
                    <a:pt x="613" y="1319"/>
                  </a:moveTo>
                  <a:lnTo>
                    <a:pt x="613" y="1319"/>
                  </a:lnTo>
                  <a:lnTo>
                    <a:pt x="630" y="1319"/>
                  </a:lnTo>
                  <a:lnTo>
                    <a:pt x="630" y="1336"/>
                  </a:lnTo>
                  <a:lnTo>
                    <a:pt x="613" y="1336"/>
                  </a:lnTo>
                  <a:lnTo>
                    <a:pt x="613" y="1319"/>
                  </a:lnTo>
                  <a:close/>
                  <a:moveTo>
                    <a:pt x="561" y="1348"/>
                  </a:moveTo>
                  <a:lnTo>
                    <a:pt x="561" y="1348"/>
                  </a:lnTo>
                  <a:lnTo>
                    <a:pt x="573" y="1348"/>
                  </a:lnTo>
                  <a:lnTo>
                    <a:pt x="573" y="1324"/>
                  </a:lnTo>
                  <a:lnTo>
                    <a:pt x="590" y="1324"/>
                  </a:lnTo>
                  <a:lnTo>
                    <a:pt x="590" y="1348"/>
                  </a:lnTo>
                  <a:lnTo>
                    <a:pt x="604" y="1348"/>
                  </a:lnTo>
                  <a:lnTo>
                    <a:pt x="604" y="1361"/>
                  </a:lnTo>
                  <a:lnTo>
                    <a:pt x="590" y="1361"/>
                  </a:lnTo>
                  <a:lnTo>
                    <a:pt x="590" y="1412"/>
                  </a:lnTo>
                  <a:cubicBezTo>
                    <a:pt x="590" y="1419"/>
                    <a:pt x="592" y="1421"/>
                    <a:pt x="598" y="1421"/>
                  </a:cubicBezTo>
                  <a:cubicBezTo>
                    <a:pt x="601" y="1421"/>
                    <a:pt x="603" y="1421"/>
                    <a:pt x="604" y="1421"/>
                  </a:cubicBezTo>
                  <a:lnTo>
                    <a:pt x="604" y="1434"/>
                  </a:lnTo>
                  <a:cubicBezTo>
                    <a:pt x="601" y="1435"/>
                    <a:pt x="596" y="1435"/>
                    <a:pt x="591" y="1435"/>
                  </a:cubicBezTo>
                  <a:cubicBezTo>
                    <a:pt x="579" y="1435"/>
                    <a:pt x="573" y="1432"/>
                    <a:pt x="573" y="1414"/>
                  </a:cubicBezTo>
                  <a:lnTo>
                    <a:pt x="573" y="1361"/>
                  </a:lnTo>
                  <a:lnTo>
                    <a:pt x="561" y="1361"/>
                  </a:lnTo>
                  <a:lnTo>
                    <a:pt x="561" y="1348"/>
                  </a:lnTo>
                  <a:lnTo>
                    <a:pt x="561" y="1348"/>
                  </a:lnTo>
                  <a:close/>
                  <a:moveTo>
                    <a:pt x="541" y="1373"/>
                  </a:moveTo>
                  <a:lnTo>
                    <a:pt x="541" y="1373"/>
                  </a:lnTo>
                  <a:lnTo>
                    <a:pt x="541" y="1371"/>
                  </a:lnTo>
                  <a:cubicBezTo>
                    <a:pt x="541" y="1364"/>
                    <a:pt x="538" y="1358"/>
                    <a:pt x="529" y="1358"/>
                  </a:cubicBezTo>
                  <a:cubicBezTo>
                    <a:pt x="523" y="1358"/>
                    <a:pt x="517" y="1361"/>
                    <a:pt x="517" y="1369"/>
                  </a:cubicBezTo>
                  <a:cubicBezTo>
                    <a:pt x="517" y="1376"/>
                    <a:pt x="520" y="1379"/>
                    <a:pt x="529" y="1382"/>
                  </a:cubicBezTo>
                  <a:lnTo>
                    <a:pt x="540" y="1386"/>
                  </a:lnTo>
                  <a:cubicBezTo>
                    <a:pt x="553" y="1390"/>
                    <a:pt x="559" y="1397"/>
                    <a:pt x="559" y="1410"/>
                  </a:cubicBezTo>
                  <a:cubicBezTo>
                    <a:pt x="559" y="1429"/>
                    <a:pt x="546" y="1436"/>
                    <a:pt x="528" y="1436"/>
                  </a:cubicBezTo>
                  <a:cubicBezTo>
                    <a:pt x="507" y="1436"/>
                    <a:pt x="500" y="1426"/>
                    <a:pt x="500" y="1410"/>
                  </a:cubicBezTo>
                  <a:lnTo>
                    <a:pt x="500" y="1407"/>
                  </a:lnTo>
                  <a:lnTo>
                    <a:pt x="515" y="1407"/>
                  </a:lnTo>
                  <a:lnTo>
                    <a:pt x="515" y="1409"/>
                  </a:lnTo>
                  <a:cubicBezTo>
                    <a:pt x="515" y="1419"/>
                    <a:pt x="519" y="1425"/>
                    <a:pt x="529" y="1425"/>
                  </a:cubicBezTo>
                  <a:cubicBezTo>
                    <a:pt x="538" y="1425"/>
                    <a:pt x="543" y="1420"/>
                    <a:pt x="543" y="1412"/>
                  </a:cubicBezTo>
                  <a:cubicBezTo>
                    <a:pt x="543" y="1406"/>
                    <a:pt x="539" y="1401"/>
                    <a:pt x="533" y="1399"/>
                  </a:cubicBezTo>
                  <a:lnTo>
                    <a:pt x="519" y="1394"/>
                  </a:lnTo>
                  <a:cubicBezTo>
                    <a:pt x="506" y="1390"/>
                    <a:pt x="501" y="1383"/>
                    <a:pt x="501" y="1370"/>
                  </a:cubicBezTo>
                  <a:cubicBezTo>
                    <a:pt x="501" y="1354"/>
                    <a:pt x="513" y="1346"/>
                    <a:pt x="530" y="1346"/>
                  </a:cubicBezTo>
                  <a:cubicBezTo>
                    <a:pt x="552" y="1346"/>
                    <a:pt x="557" y="1359"/>
                    <a:pt x="557" y="1370"/>
                  </a:cubicBezTo>
                  <a:lnTo>
                    <a:pt x="557" y="1373"/>
                  </a:lnTo>
                  <a:lnTo>
                    <a:pt x="541" y="1373"/>
                  </a:lnTo>
                  <a:lnTo>
                    <a:pt x="541" y="1373"/>
                  </a:lnTo>
                  <a:close/>
                  <a:moveTo>
                    <a:pt x="471" y="1348"/>
                  </a:moveTo>
                  <a:lnTo>
                    <a:pt x="471" y="1348"/>
                  </a:lnTo>
                  <a:lnTo>
                    <a:pt x="488" y="1348"/>
                  </a:lnTo>
                  <a:lnTo>
                    <a:pt x="488" y="1434"/>
                  </a:lnTo>
                  <a:lnTo>
                    <a:pt x="471" y="1434"/>
                  </a:lnTo>
                  <a:lnTo>
                    <a:pt x="471" y="1348"/>
                  </a:lnTo>
                  <a:close/>
                  <a:moveTo>
                    <a:pt x="471" y="1319"/>
                  </a:moveTo>
                  <a:lnTo>
                    <a:pt x="471" y="1319"/>
                  </a:lnTo>
                  <a:lnTo>
                    <a:pt x="488" y="1319"/>
                  </a:lnTo>
                  <a:lnTo>
                    <a:pt x="488" y="1336"/>
                  </a:lnTo>
                  <a:lnTo>
                    <a:pt x="471" y="1336"/>
                  </a:lnTo>
                  <a:lnTo>
                    <a:pt x="471" y="1319"/>
                  </a:lnTo>
                  <a:close/>
                  <a:moveTo>
                    <a:pt x="420" y="1348"/>
                  </a:moveTo>
                  <a:lnTo>
                    <a:pt x="420" y="1348"/>
                  </a:lnTo>
                  <a:lnTo>
                    <a:pt x="432" y="1348"/>
                  </a:lnTo>
                  <a:lnTo>
                    <a:pt x="432" y="1324"/>
                  </a:lnTo>
                  <a:lnTo>
                    <a:pt x="449" y="1324"/>
                  </a:lnTo>
                  <a:lnTo>
                    <a:pt x="449" y="1348"/>
                  </a:lnTo>
                  <a:lnTo>
                    <a:pt x="463" y="1348"/>
                  </a:lnTo>
                  <a:lnTo>
                    <a:pt x="463" y="1361"/>
                  </a:lnTo>
                  <a:lnTo>
                    <a:pt x="449" y="1361"/>
                  </a:lnTo>
                  <a:lnTo>
                    <a:pt x="449" y="1412"/>
                  </a:lnTo>
                  <a:cubicBezTo>
                    <a:pt x="449" y="1419"/>
                    <a:pt x="451" y="1421"/>
                    <a:pt x="457" y="1421"/>
                  </a:cubicBezTo>
                  <a:cubicBezTo>
                    <a:pt x="459" y="1421"/>
                    <a:pt x="461" y="1421"/>
                    <a:pt x="463" y="1421"/>
                  </a:cubicBezTo>
                  <a:lnTo>
                    <a:pt x="463" y="1434"/>
                  </a:lnTo>
                  <a:cubicBezTo>
                    <a:pt x="459" y="1435"/>
                    <a:pt x="454" y="1435"/>
                    <a:pt x="449" y="1435"/>
                  </a:cubicBezTo>
                  <a:cubicBezTo>
                    <a:pt x="437" y="1435"/>
                    <a:pt x="432" y="1432"/>
                    <a:pt x="432" y="1414"/>
                  </a:cubicBezTo>
                  <a:lnTo>
                    <a:pt x="432" y="1361"/>
                  </a:lnTo>
                  <a:lnTo>
                    <a:pt x="420" y="1361"/>
                  </a:lnTo>
                  <a:lnTo>
                    <a:pt x="420" y="1348"/>
                  </a:lnTo>
                  <a:lnTo>
                    <a:pt x="420" y="1348"/>
                  </a:lnTo>
                  <a:close/>
                  <a:moveTo>
                    <a:pt x="395" y="1389"/>
                  </a:moveTo>
                  <a:lnTo>
                    <a:pt x="395" y="1389"/>
                  </a:lnTo>
                  <a:cubicBezTo>
                    <a:pt x="390" y="1392"/>
                    <a:pt x="381" y="1394"/>
                    <a:pt x="376" y="1397"/>
                  </a:cubicBezTo>
                  <a:cubicBezTo>
                    <a:pt x="371" y="1399"/>
                    <a:pt x="369" y="1404"/>
                    <a:pt x="369" y="1411"/>
                  </a:cubicBezTo>
                  <a:cubicBezTo>
                    <a:pt x="369" y="1418"/>
                    <a:pt x="372" y="1424"/>
                    <a:pt x="379" y="1424"/>
                  </a:cubicBezTo>
                  <a:cubicBezTo>
                    <a:pt x="390" y="1424"/>
                    <a:pt x="395" y="1416"/>
                    <a:pt x="395" y="1403"/>
                  </a:cubicBezTo>
                  <a:lnTo>
                    <a:pt x="395" y="1389"/>
                  </a:lnTo>
                  <a:lnTo>
                    <a:pt x="395" y="1389"/>
                  </a:lnTo>
                  <a:close/>
                  <a:moveTo>
                    <a:pt x="411" y="1416"/>
                  </a:moveTo>
                  <a:lnTo>
                    <a:pt x="411" y="1416"/>
                  </a:lnTo>
                  <a:cubicBezTo>
                    <a:pt x="411" y="1420"/>
                    <a:pt x="413" y="1422"/>
                    <a:pt x="416" y="1422"/>
                  </a:cubicBezTo>
                  <a:cubicBezTo>
                    <a:pt x="417" y="1422"/>
                    <a:pt x="418" y="1422"/>
                    <a:pt x="418" y="1422"/>
                  </a:cubicBezTo>
                  <a:lnTo>
                    <a:pt x="418" y="1433"/>
                  </a:lnTo>
                  <a:cubicBezTo>
                    <a:pt x="416" y="1434"/>
                    <a:pt x="413" y="1435"/>
                    <a:pt x="410" y="1435"/>
                  </a:cubicBezTo>
                  <a:cubicBezTo>
                    <a:pt x="402" y="1435"/>
                    <a:pt x="396" y="1432"/>
                    <a:pt x="395" y="1424"/>
                  </a:cubicBezTo>
                  <a:lnTo>
                    <a:pt x="395" y="1424"/>
                  </a:lnTo>
                  <a:cubicBezTo>
                    <a:pt x="390" y="1432"/>
                    <a:pt x="384" y="1436"/>
                    <a:pt x="374" y="1436"/>
                  </a:cubicBezTo>
                  <a:cubicBezTo>
                    <a:pt x="360" y="1436"/>
                    <a:pt x="351" y="1429"/>
                    <a:pt x="351" y="1412"/>
                  </a:cubicBezTo>
                  <a:cubicBezTo>
                    <a:pt x="351" y="1393"/>
                    <a:pt x="360" y="1389"/>
                    <a:pt x="371" y="1385"/>
                  </a:cubicBezTo>
                  <a:lnTo>
                    <a:pt x="385" y="1382"/>
                  </a:lnTo>
                  <a:cubicBezTo>
                    <a:pt x="391" y="1380"/>
                    <a:pt x="395" y="1378"/>
                    <a:pt x="395" y="1371"/>
                  </a:cubicBezTo>
                  <a:cubicBezTo>
                    <a:pt x="395" y="1363"/>
                    <a:pt x="392" y="1358"/>
                    <a:pt x="383" y="1358"/>
                  </a:cubicBezTo>
                  <a:cubicBezTo>
                    <a:pt x="372" y="1358"/>
                    <a:pt x="370" y="1366"/>
                    <a:pt x="370" y="1374"/>
                  </a:cubicBezTo>
                  <a:lnTo>
                    <a:pt x="354" y="1374"/>
                  </a:lnTo>
                  <a:cubicBezTo>
                    <a:pt x="354" y="1356"/>
                    <a:pt x="361" y="1346"/>
                    <a:pt x="384" y="1346"/>
                  </a:cubicBezTo>
                  <a:cubicBezTo>
                    <a:pt x="399" y="1346"/>
                    <a:pt x="411" y="1352"/>
                    <a:pt x="411" y="1367"/>
                  </a:cubicBezTo>
                  <a:lnTo>
                    <a:pt x="411" y="1416"/>
                  </a:lnTo>
                  <a:lnTo>
                    <a:pt x="411" y="1416"/>
                  </a:lnTo>
                  <a:close/>
                  <a:moveTo>
                    <a:pt x="304" y="1348"/>
                  </a:moveTo>
                  <a:lnTo>
                    <a:pt x="304" y="1348"/>
                  </a:lnTo>
                  <a:lnTo>
                    <a:pt x="316" y="1348"/>
                  </a:lnTo>
                  <a:lnTo>
                    <a:pt x="316" y="1324"/>
                  </a:lnTo>
                  <a:lnTo>
                    <a:pt x="333" y="1324"/>
                  </a:lnTo>
                  <a:lnTo>
                    <a:pt x="333" y="1348"/>
                  </a:lnTo>
                  <a:lnTo>
                    <a:pt x="347" y="1348"/>
                  </a:lnTo>
                  <a:lnTo>
                    <a:pt x="347" y="1361"/>
                  </a:lnTo>
                  <a:lnTo>
                    <a:pt x="333" y="1361"/>
                  </a:lnTo>
                  <a:lnTo>
                    <a:pt x="333" y="1412"/>
                  </a:lnTo>
                  <a:cubicBezTo>
                    <a:pt x="333" y="1419"/>
                    <a:pt x="335" y="1421"/>
                    <a:pt x="341" y="1421"/>
                  </a:cubicBezTo>
                  <a:cubicBezTo>
                    <a:pt x="343" y="1421"/>
                    <a:pt x="345" y="1421"/>
                    <a:pt x="347" y="1421"/>
                  </a:cubicBezTo>
                  <a:lnTo>
                    <a:pt x="347" y="1434"/>
                  </a:lnTo>
                  <a:cubicBezTo>
                    <a:pt x="343" y="1435"/>
                    <a:pt x="339" y="1435"/>
                    <a:pt x="333" y="1435"/>
                  </a:cubicBezTo>
                  <a:cubicBezTo>
                    <a:pt x="321" y="1435"/>
                    <a:pt x="316" y="1432"/>
                    <a:pt x="316" y="1414"/>
                  </a:cubicBezTo>
                  <a:lnTo>
                    <a:pt x="316" y="1361"/>
                  </a:lnTo>
                  <a:lnTo>
                    <a:pt x="304" y="1361"/>
                  </a:lnTo>
                  <a:lnTo>
                    <a:pt x="304" y="1348"/>
                  </a:lnTo>
                  <a:lnTo>
                    <a:pt x="304" y="1348"/>
                  </a:lnTo>
                  <a:close/>
                  <a:moveTo>
                    <a:pt x="247" y="1399"/>
                  </a:moveTo>
                  <a:lnTo>
                    <a:pt x="247" y="1399"/>
                  </a:lnTo>
                  <a:lnTo>
                    <a:pt x="247" y="1402"/>
                  </a:lnTo>
                  <a:cubicBezTo>
                    <a:pt x="247" y="1416"/>
                    <a:pt x="253" y="1423"/>
                    <a:pt x="266" y="1423"/>
                  </a:cubicBezTo>
                  <a:cubicBezTo>
                    <a:pt x="277" y="1423"/>
                    <a:pt x="283" y="1415"/>
                    <a:pt x="283" y="1406"/>
                  </a:cubicBezTo>
                  <a:cubicBezTo>
                    <a:pt x="283" y="1394"/>
                    <a:pt x="277" y="1389"/>
                    <a:pt x="267" y="1386"/>
                  </a:cubicBezTo>
                  <a:lnTo>
                    <a:pt x="254" y="1382"/>
                  </a:lnTo>
                  <a:cubicBezTo>
                    <a:pt x="238" y="1375"/>
                    <a:pt x="231" y="1367"/>
                    <a:pt x="231" y="1350"/>
                  </a:cubicBezTo>
                  <a:cubicBezTo>
                    <a:pt x="231" y="1330"/>
                    <a:pt x="245" y="1318"/>
                    <a:pt x="266" y="1318"/>
                  </a:cubicBezTo>
                  <a:cubicBezTo>
                    <a:pt x="295" y="1318"/>
                    <a:pt x="298" y="1336"/>
                    <a:pt x="298" y="1348"/>
                  </a:cubicBezTo>
                  <a:lnTo>
                    <a:pt x="298" y="1351"/>
                  </a:lnTo>
                  <a:lnTo>
                    <a:pt x="280" y="1351"/>
                  </a:lnTo>
                  <a:lnTo>
                    <a:pt x="280" y="1348"/>
                  </a:lnTo>
                  <a:cubicBezTo>
                    <a:pt x="280" y="1338"/>
                    <a:pt x="275" y="1332"/>
                    <a:pt x="264" y="1332"/>
                  </a:cubicBezTo>
                  <a:cubicBezTo>
                    <a:pt x="256" y="1332"/>
                    <a:pt x="249" y="1336"/>
                    <a:pt x="249" y="1348"/>
                  </a:cubicBezTo>
                  <a:cubicBezTo>
                    <a:pt x="249" y="1358"/>
                    <a:pt x="254" y="1363"/>
                    <a:pt x="266" y="1368"/>
                  </a:cubicBezTo>
                  <a:lnTo>
                    <a:pt x="278" y="1372"/>
                  </a:lnTo>
                  <a:cubicBezTo>
                    <a:pt x="294" y="1378"/>
                    <a:pt x="301" y="1387"/>
                    <a:pt x="301" y="1402"/>
                  </a:cubicBezTo>
                  <a:cubicBezTo>
                    <a:pt x="301" y="1426"/>
                    <a:pt x="287" y="1436"/>
                    <a:pt x="264" y="1436"/>
                  </a:cubicBezTo>
                  <a:cubicBezTo>
                    <a:pt x="235" y="1436"/>
                    <a:pt x="229" y="1418"/>
                    <a:pt x="229" y="1402"/>
                  </a:cubicBezTo>
                  <a:lnTo>
                    <a:pt x="229" y="1399"/>
                  </a:lnTo>
                  <a:lnTo>
                    <a:pt x="247" y="1399"/>
                  </a:lnTo>
                  <a:lnTo>
                    <a:pt x="247" y="1399"/>
                  </a:lnTo>
                  <a:close/>
                  <a:moveTo>
                    <a:pt x="404" y="8"/>
                  </a:moveTo>
                  <a:lnTo>
                    <a:pt x="404" y="8"/>
                  </a:lnTo>
                  <a:cubicBezTo>
                    <a:pt x="363" y="16"/>
                    <a:pt x="336" y="56"/>
                    <a:pt x="344" y="97"/>
                  </a:cubicBezTo>
                  <a:cubicBezTo>
                    <a:pt x="353" y="138"/>
                    <a:pt x="393" y="165"/>
                    <a:pt x="434" y="157"/>
                  </a:cubicBezTo>
                  <a:cubicBezTo>
                    <a:pt x="475" y="148"/>
                    <a:pt x="502" y="108"/>
                    <a:pt x="494" y="67"/>
                  </a:cubicBezTo>
                  <a:cubicBezTo>
                    <a:pt x="485" y="26"/>
                    <a:pt x="445" y="0"/>
                    <a:pt x="404" y="8"/>
                  </a:cubicBezTo>
                  <a:lnTo>
                    <a:pt x="404" y="8"/>
                  </a:lnTo>
                  <a:close/>
                  <a:moveTo>
                    <a:pt x="947" y="1117"/>
                  </a:moveTo>
                  <a:lnTo>
                    <a:pt x="947" y="1117"/>
                  </a:lnTo>
                  <a:lnTo>
                    <a:pt x="947" y="1117"/>
                  </a:lnTo>
                  <a:lnTo>
                    <a:pt x="1045" y="632"/>
                  </a:lnTo>
                  <a:cubicBezTo>
                    <a:pt x="1045" y="631"/>
                    <a:pt x="1045" y="631"/>
                    <a:pt x="1045" y="630"/>
                  </a:cubicBezTo>
                  <a:cubicBezTo>
                    <a:pt x="1059" y="567"/>
                    <a:pt x="1121" y="516"/>
                    <a:pt x="1184" y="516"/>
                  </a:cubicBezTo>
                  <a:lnTo>
                    <a:pt x="1207" y="516"/>
                  </a:lnTo>
                  <a:cubicBezTo>
                    <a:pt x="1271" y="516"/>
                    <a:pt x="1313" y="568"/>
                    <a:pt x="1300" y="632"/>
                  </a:cubicBezTo>
                  <a:lnTo>
                    <a:pt x="1202" y="1117"/>
                  </a:lnTo>
                  <a:lnTo>
                    <a:pt x="1342" y="1117"/>
                  </a:lnTo>
                  <a:lnTo>
                    <a:pt x="1439" y="632"/>
                  </a:lnTo>
                  <a:cubicBezTo>
                    <a:pt x="1468" y="491"/>
                    <a:pt x="1376" y="376"/>
                    <a:pt x="1235" y="376"/>
                  </a:cubicBezTo>
                  <a:lnTo>
                    <a:pt x="1212" y="376"/>
                  </a:lnTo>
                  <a:cubicBezTo>
                    <a:pt x="1139" y="376"/>
                    <a:pt x="1067" y="407"/>
                    <a:pt x="1010" y="457"/>
                  </a:cubicBezTo>
                  <a:cubicBezTo>
                    <a:pt x="973" y="407"/>
                    <a:pt x="913" y="376"/>
                    <a:pt x="840" y="376"/>
                  </a:cubicBezTo>
                  <a:lnTo>
                    <a:pt x="818" y="376"/>
                  </a:lnTo>
                  <a:cubicBezTo>
                    <a:pt x="676" y="376"/>
                    <a:pt x="538" y="491"/>
                    <a:pt x="510" y="632"/>
                  </a:cubicBezTo>
                  <a:lnTo>
                    <a:pt x="412" y="1117"/>
                  </a:lnTo>
                  <a:lnTo>
                    <a:pt x="552" y="1117"/>
                  </a:lnTo>
                  <a:lnTo>
                    <a:pt x="650" y="632"/>
                  </a:lnTo>
                  <a:cubicBezTo>
                    <a:pt x="663" y="568"/>
                    <a:pt x="725" y="516"/>
                    <a:pt x="790" y="516"/>
                  </a:cubicBezTo>
                  <a:lnTo>
                    <a:pt x="812" y="516"/>
                  </a:lnTo>
                  <a:cubicBezTo>
                    <a:pt x="876" y="516"/>
                    <a:pt x="917" y="567"/>
                    <a:pt x="905" y="630"/>
                  </a:cubicBezTo>
                  <a:cubicBezTo>
                    <a:pt x="905" y="631"/>
                    <a:pt x="905" y="631"/>
                    <a:pt x="905" y="632"/>
                  </a:cubicBezTo>
                  <a:lnTo>
                    <a:pt x="807" y="1117"/>
                  </a:lnTo>
                  <a:lnTo>
                    <a:pt x="947" y="1117"/>
                  </a:lnTo>
                  <a:lnTo>
                    <a:pt x="947" y="1117"/>
                  </a:lnTo>
                  <a:close/>
                  <a:moveTo>
                    <a:pt x="281" y="388"/>
                  </a:moveTo>
                  <a:lnTo>
                    <a:pt x="281" y="388"/>
                  </a:lnTo>
                  <a:lnTo>
                    <a:pt x="153" y="1067"/>
                  </a:lnTo>
                  <a:cubicBezTo>
                    <a:pt x="138" y="1142"/>
                    <a:pt x="118" y="1155"/>
                    <a:pt x="78" y="1155"/>
                  </a:cubicBezTo>
                  <a:cubicBezTo>
                    <a:pt x="61" y="1155"/>
                    <a:pt x="47" y="1155"/>
                    <a:pt x="31" y="1153"/>
                  </a:cubicBezTo>
                  <a:lnTo>
                    <a:pt x="22" y="1151"/>
                  </a:lnTo>
                  <a:lnTo>
                    <a:pt x="0" y="1268"/>
                  </a:lnTo>
                  <a:lnTo>
                    <a:pt x="6" y="1269"/>
                  </a:lnTo>
                  <a:cubicBezTo>
                    <a:pt x="25" y="1273"/>
                    <a:pt x="45" y="1275"/>
                    <a:pt x="68" y="1275"/>
                  </a:cubicBezTo>
                  <a:cubicBezTo>
                    <a:pt x="184" y="1275"/>
                    <a:pt x="261" y="1208"/>
                    <a:pt x="284" y="1086"/>
                  </a:cubicBezTo>
                  <a:lnTo>
                    <a:pt x="417" y="388"/>
                  </a:lnTo>
                  <a:lnTo>
                    <a:pt x="281" y="388"/>
                  </a:lnTo>
                  <a:lnTo>
                    <a:pt x="281" y="388"/>
                  </a:lnTo>
                  <a:close/>
                  <a:moveTo>
                    <a:pt x="1758" y="1011"/>
                  </a:moveTo>
                  <a:lnTo>
                    <a:pt x="1758" y="1011"/>
                  </a:lnTo>
                  <a:cubicBezTo>
                    <a:pt x="1944" y="1011"/>
                    <a:pt x="2001" y="826"/>
                    <a:pt x="2017" y="746"/>
                  </a:cubicBezTo>
                  <a:cubicBezTo>
                    <a:pt x="2042" y="621"/>
                    <a:pt x="2001" y="494"/>
                    <a:pt x="1853" y="494"/>
                  </a:cubicBezTo>
                  <a:cubicBezTo>
                    <a:pt x="1698" y="494"/>
                    <a:pt x="1617" y="627"/>
                    <a:pt x="1592" y="752"/>
                  </a:cubicBezTo>
                  <a:cubicBezTo>
                    <a:pt x="1580" y="812"/>
                    <a:pt x="1557" y="1011"/>
                    <a:pt x="1758" y="1011"/>
                  </a:cubicBezTo>
                  <a:lnTo>
                    <a:pt x="1758" y="1011"/>
                  </a:lnTo>
                  <a:close/>
                  <a:moveTo>
                    <a:pt x="2157" y="754"/>
                  </a:moveTo>
                  <a:lnTo>
                    <a:pt x="2157" y="754"/>
                  </a:lnTo>
                  <a:cubicBezTo>
                    <a:pt x="2112" y="983"/>
                    <a:pt x="1951" y="1131"/>
                    <a:pt x="1747" y="1131"/>
                  </a:cubicBezTo>
                  <a:cubicBezTo>
                    <a:pt x="1673" y="1131"/>
                    <a:pt x="1583" y="1104"/>
                    <a:pt x="1541" y="1033"/>
                  </a:cubicBezTo>
                  <a:cubicBezTo>
                    <a:pt x="1536" y="1061"/>
                    <a:pt x="1510" y="1200"/>
                    <a:pt x="1497" y="1270"/>
                  </a:cubicBezTo>
                  <a:lnTo>
                    <a:pt x="1362" y="1270"/>
                  </a:lnTo>
                  <a:lnTo>
                    <a:pt x="1533" y="390"/>
                  </a:lnTo>
                  <a:lnTo>
                    <a:pt x="1668" y="390"/>
                  </a:lnTo>
                  <a:cubicBezTo>
                    <a:pt x="1668" y="390"/>
                    <a:pt x="1658" y="441"/>
                    <a:pt x="1652" y="469"/>
                  </a:cubicBezTo>
                  <a:cubicBezTo>
                    <a:pt x="1706" y="408"/>
                    <a:pt x="1792" y="374"/>
                    <a:pt x="1894" y="374"/>
                  </a:cubicBezTo>
                  <a:cubicBezTo>
                    <a:pt x="2099" y="374"/>
                    <a:pt x="2203" y="523"/>
                    <a:pt x="2157" y="75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534F18D6-1870-E340-AC00-897668657364}"/>
              </a:ext>
            </a:extLst>
          </p:cNvPr>
          <p:cNvSpPr txBox="1"/>
          <p:nvPr userDrawn="1"/>
        </p:nvSpPr>
        <p:spPr>
          <a:xfrm>
            <a:off x="3310128" y="4864608"/>
            <a:ext cx="2514600" cy="246221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1200" spc="5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Company Confidential – For Internal Use Only</a:t>
            </a:r>
          </a:p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7023756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8399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104" y="4772207"/>
            <a:ext cx="532437" cy="2214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B7375F-C850-8D41-B134-8DA69FEF6695}"/>
              </a:ext>
            </a:extLst>
          </p:cNvPr>
          <p:cNvSpPr txBox="1"/>
          <p:nvPr userDrawn="1"/>
        </p:nvSpPr>
        <p:spPr>
          <a:xfrm>
            <a:off x="3310128" y="4864608"/>
            <a:ext cx="2514600" cy="246221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1200" spc="5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Company Confidential – For Internal Use Only</a:t>
            </a:r>
          </a:p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5317991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emf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3310128" y="4943188"/>
            <a:ext cx="2514601" cy="16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spAutoFit/>
          </a:bodyPr>
          <a:lstStyle>
            <a:lvl1pPr algn="ctr" defTabSz="274320">
              <a:defRPr sz="500" spc="50">
                <a:solidFill>
                  <a:srgbClr val="A6A6A6"/>
                </a:solidFill>
              </a:defRPr>
            </a:lvl1pPr>
          </a:lstStyle>
          <a:p>
            <a:r>
              <a:rPr dirty="0"/>
              <a:t>Copyright © SAS Institute Inc. All rights reserved.</a:t>
            </a:r>
          </a:p>
        </p:txBody>
      </p:sp>
      <p:pic>
        <p:nvPicPr>
          <p:cNvPr id="3" name="Picture 1" descr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4149" y="4742758"/>
            <a:ext cx="470863" cy="27443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26363" y="192023"/>
            <a:ext cx="7891273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6379" y="4754571"/>
            <a:ext cx="231242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ctr" defTabSz="182879">
              <a:defRPr sz="900">
                <a:solidFill>
                  <a:srgbClr val="A6A6A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3" r:id="rId7"/>
    <p:sldLayoutId id="2147483679" r:id="rId8"/>
    <p:sldLayoutId id="2147483680" r:id="rId9"/>
  </p:sldLayoutIdLst>
  <p:transition spd="med"/>
  <p:txStyles>
    <p:titleStyle>
      <a:lvl1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accent3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182879" marR="0" indent="-182879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/>
        <a:buChar char="•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386079" marR="0" indent="-203199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/>
        <a:buChar char="•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627017" marR="0" indent="-261257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100000"/>
        <a:buFont typeface="Arial"/>
        <a:buChar char="-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853439" marR="0" indent="-304800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100000"/>
        <a:buFont typeface="Arial"/>
        <a:buChar char="-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1097280" marR="0" indent="-365760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100000"/>
        <a:buFont typeface="Arial"/>
        <a:buChar char="-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1280160" marR="0" indent="-365760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/>
        <a:buChar char="•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1463040" marR="0" indent="-365760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/>
        <a:buChar char="•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1645920" marR="0" indent="-365760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/>
        <a:buChar char="•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1828800" marR="0" indent="-365759" algn="l" defTabSz="365759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/>
        <a:buChar char="•"/>
        <a:tabLst/>
        <a:defRPr sz="2000" b="0" i="0" u="none" strike="noStrike" cap="none" spc="0" baseline="0">
          <a:solidFill>
            <a:schemeClr val="accent3"/>
          </a:solidFill>
          <a:uFillTx/>
          <a:latin typeface="Calibri Light"/>
          <a:ea typeface="Calibri Light"/>
          <a:cs typeface="Calibri Light"/>
          <a:sym typeface="Calibri Light"/>
        </a:defRPr>
      </a:lvl9pPr>
    </p:bodyStyle>
    <p:otherStyle>
      <a:lvl1pPr marL="0" marR="0" indent="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1pPr>
      <a:lvl2pPr marL="0" marR="0" indent="4572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2pPr>
      <a:lvl3pPr marL="0" marR="0" indent="9144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3pPr>
      <a:lvl4pPr marL="0" marR="0" indent="13716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4pPr>
      <a:lvl5pPr marL="0" marR="0" indent="18288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5pPr>
      <a:lvl6pPr marL="0" marR="0" indent="22860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6pPr>
      <a:lvl7pPr marL="0" marR="0" indent="27432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7pPr>
      <a:lvl8pPr marL="0" marR="0" indent="32004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8pPr>
      <a:lvl9pPr marL="0" marR="0" indent="3657600" algn="ctr" defTabSz="18287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26364" y="192024"/>
            <a:ext cx="7891272" cy="5847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364" y="1014984"/>
            <a:ext cx="7891272" cy="158145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pPr lvl="0"/>
            <a:r>
              <a:rPr lang="en-US" dirty="0"/>
              <a:t>Click to add text or click an icon to add other content types.	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14800" y="4653280"/>
            <a:ext cx="914400" cy="230832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ctr" defTabSz="182880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976208B-6111-490B-8CEC-FFB249DB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4"/>
          <p:cNvSpPr txBox="1"/>
          <p:nvPr/>
        </p:nvSpPr>
        <p:spPr>
          <a:xfrm>
            <a:off x="3310128" y="4864608"/>
            <a:ext cx="2514600" cy="246221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1200" spc="50" baseline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Company Confidential – For Internal Use Only</a:t>
            </a:r>
          </a:p>
          <a:p>
            <a:pPr marL="0" marR="0" lvl="0" indent="0" algn="ctr" defTabSz="27432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2D94A2-97DB-B74E-991F-496A3666583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454149" y="4742759"/>
            <a:ext cx="470862" cy="27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8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ransition>
    <p:fade/>
  </p:transition>
  <p:hf sldNum="0" hdr="0" ftr="0" dt="0"/>
  <p:txStyles>
    <p:titleStyle>
      <a:lvl1pPr algn="ctr" defTabSz="182880" rtl="0" eaLnBrk="1" latinLnBrk="0" hangingPunct="1">
        <a:spcBef>
          <a:spcPct val="0"/>
        </a:spcBef>
        <a:buNone/>
        <a:defRPr lang="en-US" sz="3200" kern="1200" cap="none" baseline="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365760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accent1"/>
        </a:buClr>
        <a:buSzPct val="80000"/>
        <a:buFont typeface="Arial" pitchFamily="34" charset="0"/>
        <a:buChar char="•"/>
        <a:defRPr sz="2800" b="0" kern="1200" cap="none" baseline="0">
          <a:solidFill>
            <a:schemeClr val="tx2"/>
          </a:solidFill>
          <a:latin typeface="+mn-lt"/>
          <a:ea typeface="+mn-ea"/>
          <a:cs typeface="+mn-cs"/>
        </a:defRPr>
      </a:lvl1pPr>
      <a:lvl2pPr marL="365760" indent="-182880" algn="l" defTabSz="365760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tabLst/>
        <a:defRPr sz="2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48640" indent="-182880" algn="l" defTabSz="365760" rtl="0" eaLnBrk="1" latinLnBrk="0" hangingPunct="1">
        <a:lnSpc>
          <a:spcPct val="85000"/>
        </a:lnSpc>
        <a:spcBef>
          <a:spcPts val="80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100000"/>
        <a:buFont typeface="Calibri" panose="020F0502020204030204" pitchFamily="34" charset="0"/>
        <a:buChar char="-"/>
        <a:defRPr sz="18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3152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tx1">
            <a:lumMod val="65000"/>
            <a:lumOff val="35000"/>
          </a:schemeClr>
        </a:buClr>
        <a:buSzPct val="100000"/>
        <a:buFont typeface="Calibri" panose="020F0502020204030204" pitchFamily="34" charset="0"/>
        <a:buChar char="-"/>
        <a:defRPr sz="12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1440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tx1">
            <a:lumMod val="65000"/>
            <a:lumOff val="35000"/>
          </a:schemeClr>
        </a:buClr>
        <a:buSzPct val="100000"/>
        <a:buFont typeface="Calibri" panose="020F0502020204030204" pitchFamily="34" charset="0"/>
        <a:buChar char="-"/>
        <a:defRPr sz="10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097280" indent="-182880" algn="l" defTabSz="365760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6pPr>
      <a:lvl7pPr marL="1280160" indent="-182880" algn="l" defTabSz="365760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1645920" indent="-182880" algn="l" defTabSz="365760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SzPct val="80000"/>
        <a:buFont typeface="Arial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378" y="2215007"/>
            <a:ext cx="6207110" cy="430887"/>
          </a:xfrm>
        </p:spPr>
        <p:txBody>
          <a:bodyPr/>
          <a:lstStyle/>
          <a:p>
            <a:pPr algn="ctr"/>
            <a:r>
              <a:rPr lang="en-US" dirty="0"/>
              <a:t>JMP Live </a:t>
            </a:r>
            <a:r>
              <a:rPr lang="en-US" dirty="0" err="1"/>
              <a:t>ADMInistration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49378" y="2567111"/>
            <a:ext cx="6207110" cy="276999"/>
          </a:xfrm>
        </p:spPr>
        <p:txBody>
          <a:bodyPr/>
          <a:lstStyle/>
          <a:p>
            <a:pPr algn="ctr"/>
            <a:r>
              <a:rPr lang="en-US" dirty="0"/>
              <a:t>Dieter Pisot – JMP Development</a:t>
            </a:r>
          </a:p>
        </p:txBody>
      </p:sp>
    </p:spTree>
    <p:extLst>
      <p:ext uri="{BB962C8B-B14F-4D97-AF65-F5344CB8AC3E}">
        <p14:creationId xmlns:p14="http://schemas.microsoft.com/office/powerpoint/2010/main" val="26334685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Administration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Business Administrator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23807" y="1132529"/>
            <a:ext cx="8232776" cy="2486578"/>
          </a:xfrm>
        </p:spPr>
        <p:txBody>
          <a:bodyPr/>
          <a:lstStyle/>
          <a:p>
            <a:r>
              <a:rPr lang="en-US" sz="1600" dirty="0"/>
              <a:t>Does not need to be in IT, can be a JMP Live user</a:t>
            </a:r>
          </a:p>
          <a:p>
            <a:r>
              <a:rPr lang="en-US" sz="1600" dirty="0"/>
              <a:t>There can be more than 1 business </a:t>
            </a:r>
            <a:r>
              <a:rPr lang="en-US" sz="1600"/>
              <a:t>administrator account</a:t>
            </a:r>
            <a:endParaRPr lang="en-US" sz="1600" dirty="0"/>
          </a:p>
          <a:p>
            <a:r>
              <a:rPr lang="en-US" sz="1600" dirty="0"/>
              <a:t>Manages users </a:t>
            </a:r>
          </a:p>
          <a:p>
            <a:pPr lvl="1"/>
            <a:r>
              <a:rPr lang="en-US" sz="1600" dirty="0"/>
              <a:t>Gives permissions to users</a:t>
            </a:r>
          </a:p>
          <a:p>
            <a:r>
              <a:rPr lang="en-US" sz="1600" dirty="0"/>
              <a:t>Manages groups</a:t>
            </a:r>
          </a:p>
          <a:p>
            <a:pPr lvl="1"/>
            <a:r>
              <a:rPr lang="en-US" sz="1600" dirty="0"/>
              <a:t>Creates groups and added users to groups</a:t>
            </a:r>
          </a:p>
          <a:p>
            <a:r>
              <a:rPr lang="en-US" sz="1600" dirty="0"/>
              <a:t>Deals with flagged content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483063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Administration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SYSTEM Administrator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33191" y="1230765"/>
            <a:ext cx="8232776" cy="3110339"/>
          </a:xfrm>
        </p:spPr>
        <p:txBody>
          <a:bodyPr/>
          <a:lstStyle/>
          <a:p>
            <a:r>
              <a:rPr lang="en-US" sz="1600" dirty="0"/>
              <a:t>Should be in IT</a:t>
            </a:r>
          </a:p>
          <a:p>
            <a:r>
              <a:rPr lang="en-US" sz="1600" dirty="0"/>
              <a:t>Usually there is only 1 system administrator account</a:t>
            </a:r>
          </a:p>
          <a:p>
            <a:r>
              <a:rPr lang="en-US" sz="1600" dirty="0"/>
              <a:t>Installs JMP Live</a:t>
            </a:r>
          </a:p>
          <a:p>
            <a:r>
              <a:rPr lang="en-US" sz="1600" dirty="0"/>
              <a:t>Manages users </a:t>
            </a:r>
          </a:p>
          <a:p>
            <a:pPr lvl="1"/>
            <a:r>
              <a:rPr lang="en-US" sz="1600" dirty="0"/>
              <a:t>Creates business administrator</a:t>
            </a:r>
          </a:p>
          <a:p>
            <a:r>
              <a:rPr lang="en-US" sz="1600" dirty="0"/>
              <a:t>Changes site settings</a:t>
            </a:r>
          </a:p>
          <a:p>
            <a:pPr lvl="1"/>
            <a:r>
              <a:rPr lang="en-US" sz="1600" dirty="0"/>
              <a:t>Mail settings</a:t>
            </a:r>
          </a:p>
          <a:p>
            <a:pPr lvl="1"/>
            <a:r>
              <a:rPr lang="en-US" sz="1600" dirty="0"/>
              <a:t>Authentication</a:t>
            </a:r>
          </a:p>
          <a:p>
            <a:r>
              <a:rPr lang="en-US" sz="1600" dirty="0"/>
              <a:t>Does health checks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399421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6">
            <a:extLst>
              <a:ext uri="{FF2B5EF4-FFF2-40B4-BE49-F238E27FC236}">
                <a16:creationId xmlns:a16="http://schemas.microsoft.com/office/drawing/2014/main" id="{4CFE9EBE-3933-2343-AEF7-6D8353D3A5F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157091" y="1851225"/>
            <a:ext cx="397955" cy="423701"/>
          </a:xfrm>
          <a:custGeom>
            <a:avLst/>
            <a:gdLst>
              <a:gd name="T0" fmla="*/ 4051 w 5410"/>
              <a:gd name="T1" fmla="*/ 3725 h 5760"/>
              <a:gd name="T2" fmla="*/ 4418 w 5410"/>
              <a:gd name="T3" fmla="*/ 5081 h 5760"/>
              <a:gd name="T4" fmla="*/ 4806 w 5410"/>
              <a:gd name="T5" fmla="*/ 5172 h 5760"/>
              <a:gd name="T6" fmla="*/ 5099 w 5410"/>
              <a:gd name="T7" fmla="*/ 3830 h 5760"/>
              <a:gd name="T8" fmla="*/ 5162 w 5410"/>
              <a:gd name="T9" fmla="*/ 2365 h 5760"/>
              <a:gd name="T10" fmla="*/ 182 w 5410"/>
              <a:gd name="T11" fmla="*/ 2473 h 5760"/>
              <a:gd name="T12" fmla="*/ 398 w 5410"/>
              <a:gd name="T13" fmla="*/ 3856 h 5760"/>
              <a:gd name="T14" fmla="*/ 676 w 5410"/>
              <a:gd name="T15" fmla="*/ 5207 h 5760"/>
              <a:gd name="T16" fmla="*/ 1142 w 5410"/>
              <a:gd name="T17" fmla="*/ 3868 h 5760"/>
              <a:gd name="T18" fmla="*/ 1378 w 5410"/>
              <a:gd name="T19" fmla="*/ 2517 h 5760"/>
              <a:gd name="T20" fmla="*/ 5101 w 5410"/>
              <a:gd name="T21" fmla="*/ 2152 h 5760"/>
              <a:gd name="T22" fmla="*/ 5405 w 5410"/>
              <a:gd name="T23" fmla="*/ 3706 h 5760"/>
              <a:gd name="T24" fmla="*/ 4974 w 5410"/>
              <a:gd name="T25" fmla="*/ 5242 h 5760"/>
              <a:gd name="T26" fmla="*/ 4346 w 5410"/>
              <a:gd name="T27" fmla="*/ 5315 h 5760"/>
              <a:gd name="T28" fmla="*/ 3899 w 5410"/>
              <a:gd name="T29" fmla="*/ 3816 h 5760"/>
              <a:gd name="T30" fmla="*/ 4056 w 5410"/>
              <a:gd name="T31" fmla="*/ 2189 h 5760"/>
              <a:gd name="T32" fmla="*/ 1481 w 5410"/>
              <a:gd name="T33" fmla="*/ 2299 h 5760"/>
              <a:gd name="T34" fmla="*/ 1396 w 5410"/>
              <a:gd name="T35" fmla="*/ 3946 h 5760"/>
              <a:gd name="T36" fmla="*/ 919 w 5410"/>
              <a:gd name="T37" fmla="*/ 5378 h 5760"/>
              <a:gd name="T38" fmla="*/ 384 w 5410"/>
              <a:gd name="T39" fmla="*/ 5097 h 5760"/>
              <a:gd name="T40" fmla="*/ 5 w 5410"/>
              <a:gd name="T41" fmla="*/ 2458 h 5760"/>
              <a:gd name="T42" fmla="*/ 2135 w 5410"/>
              <a:gd name="T43" fmla="*/ 1848 h 5760"/>
              <a:gd name="T44" fmla="*/ 1930 w 5410"/>
              <a:gd name="T45" fmla="*/ 3660 h 5760"/>
              <a:gd name="T46" fmla="*/ 2402 w 5410"/>
              <a:gd name="T47" fmla="*/ 5402 h 5760"/>
              <a:gd name="T48" fmla="*/ 2895 w 5410"/>
              <a:gd name="T49" fmla="*/ 5566 h 5760"/>
              <a:gd name="T50" fmla="*/ 3234 w 5410"/>
              <a:gd name="T51" fmla="*/ 3837 h 5760"/>
              <a:gd name="T52" fmla="*/ 3494 w 5410"/>
              <a:gd name="T53" fmla="*/ 2068 h 5760"/>
              <a:gd name="T54" fmla="*/ 3225 w 5410"/>
              <a:gd name="T55" fmla="*/ 1669 h 5760"/>
              <a:gd name="T56" fmla="*/ 3676 w 5410"/>
              <a:gd name="T57" fmla="*/ 2117 h 5760"/>
              <a:gd name="T58" fmla="*/ 3167 w 5410"/>
              <a:gd name="T59" fmla="*/ 5418 h 5760"/>
              <a:gd name="T60" fmla="*/ 2519 w 5410"/>
              <a:gd name="T61" fmla="*/ 5755 h 5760"/>
              <a:gd name="T62" fmla="*/ 2009 w 5410"/>
              <a:gd name="T63" fmla="*/ 3973 h 5760"/>
              <a:gd name="T64" fmla="*/ 1754 w 5410"/>
              <a:gd name="T65" fmla="*/ 1988 h 5760"/>
              <a:gd name="T66" fmla="*/ 4572 w 5410"/>
              <a:gd name="T67" fmla="*/ 962 h 5760"/>
              <a:gd name="T68" fmla="*/ 4207 w 5410"/>
              <a:gd name="T69" fmla="*/ 1456 h 5760"/>
              <a:gd name="T70" fmla="*/ 4701 w 5410"/>
              <a:gd name="T71" fmla="*/ 1822 h 5760"/>
              <a:gd name="T72" fmla="*/ 5066 w 5410"/>
              <a:gd name="T73" fmla="*/ 1328 h 5760"/>
              <a:gd name="T74" fmla="*/ 779 w 5410"/>
              <a:gd name="T75" fmla="*/ 958 h 5760"/>
              <a:gd name="T76" fmla="*/ 344 w 5410"/>
              <a:gd name="T77" fmla="*/ 1393 h 5760"/>
              <a:gd name="T78" fmla="*/ 779 w 5410"/>
              <a:gd name="T79" fmla="*/ 1827 h 5760"/>
              <a:gd name="T80" fmla="*/ 1214 w 5410"/>
              <a:gd name="T81" fmla="*/ 1393 h 5760"/>
              <a:gd name="T82" fmla="*/ 779 w 5410"/>
              <a:gd name="T83" fmla="*/ 958 h 5760"/>
              <a:gd name="T84" fmla="*/ 5206 w 5410"/>
              <a:gd name="T85" fmla="*/ 1171 h 5760"/>
              <a:gd name="T86" fmla="*/ 4986 w 5410"/>
              <a:gd name="T87" fmla="*/ 1894 h 5760"/>
              <a:gd name="T88" fmla="*/ 4231 w 5410"/>
              <a:gd name="T89" fmla="*/ 1848 h 5760"/>
              <a:gd name="T90" fmla="*/ 4097 w 5410"/>
              <a:gd name="T91" fmla="*/ 1105 h 5760"/>
              <a:gd name="T92" fmla="*/ 856 w 5410"/>
              <a:gd name="T93" fmla="*/ 787 h 5760"/>
              <a:gd name="T94" fmla="*/ 1385 w 5410"/>
              <a:gd name="T95" fmla="*/ 1316 h 5760"/>
              <a:gd name="T96" fmla="*/ 999 w 5410"/>
              <a:gd name="T97" fmla="*/ 1962 h 5760"/>
              <a:gd name="T98" fmla="*/ 278 w 5410"/>
              <a:gd name="T99" fmla="*/ 1740 h 5760"/>
              <a:gd name="T100" fmla="*/ 323 w 5410"/>
              <a:gd name="T101" fmla="*/ 986 h 5760"/>
              <a:gd name="T102" fmla="*/ 2482 w 5410"/>
              <a:gd name="T103" fmla="*/ 222 h 5760"/>
              <a:gd name="T104" fmla="*/ 2147 w 5410"/>
              <a:gd name="T105" fmla="*/ 911 h 5760"/>
              <a:gd name="T106" fmla="*/ 2786 w 5410"/>
              <a:gd name="T107" fmla="*/ 1332 h 5760"/>
              <a:gd name="T108" fmla="*/ 3289 w 5410"/>
              <a:gd name="T109" fmla="*/ 758 h 5760"/>
              <a:gd name="T110" fmla="*/ 2786 w 5410"/>
              <a:gd name="T111" fmla="*/ 182 h 5760"/>
              <a:gd name="T112" fmla="*/ 3347 w 5410"/>
              <a:gd name="T113" fmla="*/ 351 h 5760"/>
              <a:gd name="T114" fmla="*/ 3298 w 5410"/>
              <a:gd name="T115" fmla="*/ 1231 h 5760"/>
              <a:gd name="T116" fmla="*/ 2453 w 5410"/>
              <a:gd name="T117" fmla="*/ 1470 h 5760"/>
              <a:gd name="T118" fmla="*/ 1950 w 5410"/>
              <a:gd name="T119" fmla="*/ 758 h 5760"/>
              <a:gd name="T120" fmla="*/ 2453 w 5410"/>
              <a:gd name="T121" fmla="*/ 44 h 5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10" h="5760">
                <a:moveTo>
                  <a:pt x="4228" y="2323"/>
                </a:moveTo>
                <a:lnTo>
                  <a:pt x="4182" y="2328"/>
                </a:lnTo>
                <a:lnTo>
                  <a:pt x="4142" y="2342"/>
                </a:lnTo>
                <a:lnTo>
                  <a:pt x="4105" y="2365"/>
                </a:lnTo>
                <a:lnTo>
                  <a:pt x="4076" y="2397"/>
                </a:lnTo>
                <a:lnTo>
                  <a:pt x="4053" y="2431"/>
                </a:lnTo>
                <a:lnTo>
                  <a:pt x="4037" y="2473"/>
                </a:lnTo>
                <a:lnTo>
                  <a:pt x="4032" y="2517"/>
                </a:lnTo>
                <a:lnTo>
                  <a:pt x="4032" y="3645"/>
                </a:lnTo>
                <a:lnTo>
                  <a:pt x="4037" y="3686"/>
                </a:lnTo>
                <a:lnTo>
                  <a:pt x="4051" y="3725"/>
                </a:lnTo>
                <a:lnTo>
                  <a:pt x="4070" y="3760"/>
                </a:lnTo>
                <a:lnTo>
                  <a:pt x="4098" y="3789"/>
                </a:lnTo>
                <a:lnTo>
                  <a:pt x="4131" y="3812"/>
                </a:lnTo>
                <a:lnTo>
                  <a:pt x="4168" y="3830"/>
                </a:lnTo>
                <a:lnTo>
                  <a:pt x="4208" y="3838"/>
                </a:lnTo>
                <a:lnTo>
                  <a:pt x="4235" y="3843"/>
                </a:lnTo>
                <a:lnTo>
                  <a:pt x="4256" y="3856"/>
                </a:lnTo>
                <a:lnTo>
                  <a:pt x="4273" y="3873"/>
                </a:lnTo>
                <a:lnTo>
                  <a:pt x="4285" y="3896"/>
                </a:lnTo>
                <a:lnTo>
                  <a:pt x="4290" y="3920"/>
                </a:lnTo>
                <a:lnTo>
                  <a:pt x="4418" y="5081"/>
                </a:lnTo>
                <a:lnTo>
                  <a:pt x="4418" y="5091"/>
                </a:lnTo>
                <a:lnTo>
                  <a:pt x="4421" y="5121"/>
                </a:lnTo>
                <a:lnTo>
                  <a:pt x="4434" y="5149"/>
                </a:lnTo>
                <a:lnTo>
                  <a:pt x="4451" y="5172"/>
                </a:lnTo>
                <a:lnTo>
                  <a:pt x="4476" y="5191"/>
                </a:lnTo>
                <a:lnTo>
                  <a:pt x="4502" y="5201"/>
                </a:lnTo>
                <a:lnTo>
                  <a:pt x="4533" y="5207"/>
                </a:lnTo>
                <a:lnTo>
                  <a:pt x="4724" y="5207"/>
                </a:lnTo>
                <a:lnTo>
                  <a:pt x="4753" y="5201"/>
                </a:lnTo>
                <a:lnTo>
                  <a:pt x="4781" y="5191"/>
                </a:lnTo>
                <a:lnTo>
                  <a:pt x="4806" y="5172"/>
                </a:lnTo>
                <a:lnTo>
                  <a:pt x="4823" y="5149"/>
                </a:lnTo>
                <a:lnTo>
                  <a:pt x="4836" y="5121"/>
                </a:lnTo>
                <a:lnTo>
                  <a:pt x="4839" y="5091"/>
                </a:lnTo>
                <a:lnTo>
                  <a:pt x="4839" y="5081"/>
                </a:lnTo>
                <a:lnTo>
                  <a:pt x="4979" y="3915"/>
                </a:lnTo>
                <a:lnTo>
                  <a:pt x="4986" y="3889"/>
                </a:lnTo>
                <a:lnTo>
                  <a:pt x="5000" y="3868"/>
                </a:lnTo>
                <a:lnTo>
                  <a:pt x="5021" y="3850"/>
                </a:lnTo>
                <a:lnTo>
                  <a:pt x="5038" y="3842"/>
                </a:lnTo>
                <a:lnTo>
                  <a:pt x="5059" y="3838"/>
                </a:lnTo>
                <a:lnTo>
                  <a:pt x="5099" y="3830"/>
                </a:lnTo>
                <a:lnTo>
                  <a:pt x="5136" y="3812"/>
                </a:lnTo>
                <a:lnTo>
                  <a:pt x="5169" y="3789"/>
                </a:lnTo>
                <a:lnTo>
                  <a:pt x="5197" y="3760"/>
                </a:lnTo>
                <a:lnTo>
                  <a:pt x="5216" y="3725"/>
                </a:lnTo>
                <a:lnTo>
                  <a:pt x="5230" y="3686"/>
                </a:lnTo>
                <a:lnTo>
                  <a:pt x="5236" y="3645"/>
                </a:lnTo>
                <a:lnTo>
                  <a:pt x="5236" y="2517"/>
                </a:lnTo>
                <a:lnTo>
                  <a:pt x="5230" y="2473"/>
                </a:lnTo>
                <a:lnTo>
                  <a:pt x="5215" y="2431"/>
                </a:lnTo>
                <a:lnTo>
                  <a:pt x="5192" y="2397"/>
                </a:lnTo>
                <a:lnTo>
                  <a:pt x="5162" y="2365"/>
                </a:lnTo>
                <a:lnTo>
                  <a:pt x="5126" y="2342"/>
                </a:lnTo>
                <a:lnTo>
                  <a:pt x="5085" y="2328"/>
                </a:lnTo>
                <a:lnTo>
                  <a:pt x="5040" y="2323"/>
                </a:lnTo>
                <a:lnTo>
                  <a:pt x="4228" y="2323"/>
                </a:lnTo>
                <a:close/>
                <a:moveTo>
                  <a:pt x="370" y="2323"/>
                </a:moveTo>
                <a:lnTo>
                  <a:pt x="325" y="2328"/>
                </a:lnTo>
                <a:lnTo>
                  <a:pt x="285" y="2342"/>
                </a:lnTo>
                <a:lnTo>
                  <a:pt x="248" y="2365"/>
                </a:lnTo>
                <a:lnTo>
                  <a:pt x="218" y="2397"/>
                </a:lnTo>
                <a:lnTo>
                  <a:pt x="196" y="2431"/>
                </a:lnTo>
                <a:lnTo>
                  <a:pt x="182" y="2473"/>
                </a:lnTo>
                <a:lnTo>
                  <a:pt x="176" y="2517"/>
                </a:lnTo>
                <a:lnTo>
                  <a:pt x="176" y="3645"/>
                </a:lnTo>
                <a:lnTo>
                  <a:pt x="180" y="3686"/>
                </a:lnTo>
                <a:lnTo>
                  <a:pt x="194" y="3725"/>
                </a:lnTo>
                <a:lnTo>
                  <a:pt x="215" y="3760"/>
                </a:lnTo>
                <a:lnTo>
                  <a:pt x="241" y="3789"/>
                </a:lnTo>
                <a:lnTo>
                  <a:pt x="274" y="3812"/>
                </a:lnTo>
                <a:lnTo>
                  <a:pt x="311" y="3830"/>
                </a:lnTo>
                <a:lnTo>
                  <a:pt x="353" y="3838"/>
                </a:lnTo>
                <a:lnTo>
                  <a:pt x="377" y="3843"/>
                </a:lnTo>
                <a:lnTo>
                  <a:pt x="398" y="3856"/>
                </a:lnTo>
                <a:lnTo>
                  <a:pt x="416" y="3873"/>
                </a:lnTo>
                <a:lnTo>
                  <a:pt x="428" y="3896"/>
                </a:lnTo>
                <a:lnTo>
                  <a:pt x="433" y="3920"/>
                </a:lnTo>
                <a:lnTo>
                  <a:pt x="561" y="5081"/>
                </a:lnTo>
                <a:lnTo>
                  <a:pt x="561" y="5091"/>
                </a:lnTo>
                <a:lnTo>
                  <a:pt x="564" y="5121"/>
                </a:lnTo>
                <a:lnTo>
                  <a:pt x="576" y="5149"/>
                </a:lnTo>
                <a:lnTo>
                  <a:pt x="594" y="5172"/>
                </a:lnTo>
                <a:lnTo>
                  <a:pt x="618" y="5191"/>
                </a:lnTo>
                <a:lnTo>
                  <a:pt x="645" y="5201"/>
                </a:lnTo>
                <a:lnTo>
                  <a:pt x="676" y="5207"/>
                </a:lnTo>
                <a:lnTo>
                  <a:pt x="866" y="5207"/>
                </a:lnTo>
                <a:lnTo>
                  <a:pt x="898" y="5201"/>
                </a:lnTo>
                <a:lnTo>
                  <a:pt x="924" y="5191"/>
                </a:lnTo>
                <a:lnTo>
                  <a:pt x="949" y="5172"/>
                </a:lnTo>
                <a:lnTo>
                  <a:pt x="966" y="5149"/>
                </a:lnTo>
                <a:lnTo>
                  <a:pt x="978" y="5121"/>
                </a:lnTo>
                <a:lnTo>
                  <a:pt x="982" y="5091"/>
                </a:lnTo>
                <a:lnTo>
                  <a:pt x="982" y="5081"/>
                </a:lnTo>
                <a:lnTo>
                  <a:pt x="1122" y="3915"/>
                </a:lnTo>
                <a:lnTo>
                  <a:pt x="1129" y="3889"/>
                </a:lnTo>
                <a:lnTo>
                  <a:pt x="1142" y="3868"/>
                </a:lnTo>
                <a:lnTo>
                  <a:pt x="1163" y="3850"/>
                </a:lnTo>
                <a:lnTo>
                  <a:pt x="1183" y="3842"/>
                </a:lnTo>
                <a:lnTo>
                  <a:pt x="1202" y="3838"/>
                </a:lnTo>
                <a:lnTo>
                  <a:pt x="1242" y="3830"/>
                </a:lnTo>
                <a:lnTo>
                  <a:pt x="1279" y="3812"/>
                </a:lnTo>
                <a:lnTo>
                  <a:pt x="1312" y="3789"/>
                </a:lnTo>
                <a:lnTo>
                  <a:pt x="1340" y="3760"/>
                </a:lnTo>
                <a:lnTo>
                  <a:pt x="1361" y="3725"/>
                </a:lnTo>
                <a:lnTo>
                  <a:pt x="1373" y="3686"/>
                </a:lnTo>
                <a:lnTo>
                  <a:pt x="1378" y="3645"/>
                </a:lnTo>
                <a:lnTo>
                  <a:pt x="1378" y="2517"/>
                </a:lnTo>
                <a:lnTo>
                  <a:pt x="1373" y="2473"/>
                </a:lnTo>
                <a:lnTo>
                  <a:pt x="1357" y="2431"/>
                </a:lnTo>
                <a:lnTo>
                  <a:pt x="1335" y="2397"/>
                </a:lnTo>
                <a:lnTo>
                  <a:pt x="1305" y="2365"/>
                </a:lnTo>
                <a:lnTo>
                  <a:pt x="1268" y="2342"/>
                </a:lnTo>
                <a:lnTo>
                  <a:pt x="1228" y="2328"/>
                </a:lnTo>
                <a:lnTo>
                  <a:pt x="1183" y="2323"/>
                </a:lnTo>
                <a:lnTo>
                  <a:pt x="370" y="2323"/>
                </a:lnTo>
                <a:close/>
                <a:moveTo>
                  <a:pt x="4228" y="2147"/>
                </a:moveTo>
                <a:lnTo>
                  <a:pt x="5040" y="2147"/>
                </a:lnTo>
                <a:lnTo>
                  <a:pt x="5101" y="2152"/>
                </a:lnTo>
                <a:lnTo>
                  <a:pt x="5157" y="2166"/>
                </a:lnTo>
                <a:lnTo>
                  <a:pt x="5211" y="2189"/>
                </a:lnTo>
                <a:lnTo>
                  <a:pt x="5258" y="2218"/>
                </a:lnTo>
                <a:lnTo>
                  <a:pt x="5302" y="2255"/>
                </a:lnTo>
                <a:lnTo>
                  <a:pt x="5339" y="2299"/>
                </a:lnTo>
                <a:lnTo>
                  <a:pt x="5370" y="2348"/>
                </a:lnTo>
                <a:lnTo>
                  <a:pt x="5391" y="2400"/>
                </a:lnTo>
                <a:lnTo>
                  <a:pt x="5407" y="2458"/>
                </a:lnTo>
                <a:lnTo>
                  <a:pt x="5410" y="2517"/>
                </a:lnTo>
                <a:lnTo>
                  <a:pt x="5410" y="3645"/>
                </a:lnTo>
                <a:lnTo>
                  <a:pt x="5405" y="3706"/>
                </a:lnTo>
                <a:lnTo>
                  <a:pt x="5391" y="3763"/>
                </a:lnTo>
                <a:lnTo>
                  <a:pt x="5367" y="3817"/>
                </a:lnTo>
                <a:lnTo>
                  <a:pt x="5335" y="3866"/>
                </a:lnTo>
                <a:lnTo>
                  <a:pt x="5297" y="3910"/>
                </a:lnTo>
                <a:lnTo>
                  <a:pt x="5251" y="3946"/>
                </a:lnTo>
                <a:lnTo>
                  <a:pt x="5201" y="3978"/>
                </a:lnTo>
                <a:lnTo>
                  <a:pt x="5146" y="3999"/>
                </a:lnTo>
                <a:lnTo>
                  <a:pt x="5015" y="5097"/>
                </a:lnTo>
                <a:lnTo>
                  <a:pt x="5008" y="5147"/>
                </a:lnTo>
                <a:lnTo>
                  <a:pt x="4994" y="5196"/>
                </a:lnTo>
                <a:lnTo>
                  <a:pt x="4974" y="5242"/>
                </a:lnTo>
                <a:lnTo>
                  <a:pt x="4944" y="5280"/>
                </a:lnTo>
                <a:lnTo>
                  <a:pt x="4909" y="5315"/>
                </a:lnTo>
                <a:lnTo>
                  <a:pt x="4869" y="5343"/>
                </a:lnTo>
                <a:lnTo>
                  <a:pt x="4823" y="5364"/>
                </a:lnTo>
                <a:lnTo>
                  <a:pt x="4776" y="5378"/>
                </a:lnTo>
                <a:lnTo>
                  <a:pt x="4724" y="5381"/>
                </a:lnTo>
                <a:lnTo>
                  <a:pt x="4533" y="5381"/>
                </a:lnTo>
                <a:lnTo>
                  <a:pt x="4481" y="5378"/>
                </a:lnTo>
                <a:lnTo>
                  <a:pt x="4432" y="5364"/>
                </a:lnTo>
                <a:lnTo>
                  <a:pt x="4388" y="5343"/>
                </a:lnTo>
                <a:lnTo>
                  <a:pt x="4346" y="5315"/>
                </a:lnTo>
                <a:lnTo>
                  <a:pt x="4311" y="5280"/>
                </a:lnTo>
                <a:lnTo>
                  <a:pt x="4283" y="5240"/>
                </a:lnTo>
                <a:lnTo>
                  <a:pt x="4261" y="5196"/>
                </a:lnTo>
                <a:lnTo>
                  <a:pt x="4247" y="5147"/>
                </a:lnTo>
                <a:lnTo>
                  <a:pt x="4242" y="5097"/>
                </a:lnTo>
                <a:lnTo>
                  <a:pt x="4121" y="3999"/>
                </a:lnTo>
                <a:lnTo>
                  <a:pt x="4067" y="3976"/>
                </a:lnTo>
                <a:lnTo>
                  <a:pt x="4016" y="3946"/>
                </a:lnTo>
                <a:lnTo>
                  <a:pt x="3971" y="3910"/>
                </a:lnTo>
                <a:lnTo>
                  <a:pt x="3932" y="3866"/>
                </a:lnTo>
                <a:lnTo>
                  <a:pt x="3899" y="3816"/>
                </a:lnTo>
                <a:lnTo>
                  <a:pt x="3876" y="3763"/>
                </a:lnTo>
                <a:lnTo>
                  <a:pt x="3862" y="3706"/>
                </a:lnTo>
                <a:lnTo>
                  <a:pt x="3857" y="3645"/>
                </a:lnTo>
                <a:lnTo>
                  <a:pt x="3857" y="2517"/>
                </a:lnTo>
                <a:lnTo>
                  <a:pt x="3861" y="2458"/>
                </a:lnTo>
                <a:lnTo>
                  <a:pt x="3876" y="2400"/>
                </a:lnTo>
                <a:lnTo>
                  <a:pt x="3897" y="2348"/>
                </a:lnTo>
                <a:lnTo>
                  <a:pt x="3929" y="2299"/>
                </a:lnTo>
                <a:lnTo>
                  <a:pt x="3966" y="2255"/>
                </a:lnTo>
                <a:lnTo>
                  <a:pt x="4009" y="2218"/>
                </a:lnTo>
                <a:lnTo>
                  <a:pt x="4056" y="2189"/>
                </a:lnTo>
                <a:lnTo>
                  <a:pt x="4111" y="2166"/>
                </a:lnTo>
                <a:lnTo>
                  <a:pt x="4166" y="2152"/>
                </a:lnTo>
                <a:lnTo>
                  <a:pt x="4228" y="2147"/>
                </a:lnTo>
                <a:close/>
                <a:moveTo>
                  <a:pt x="370" y="2147"/>
                </a:moveTo>
                <a:lnTo>
                  <a:pt x="1183" y="2147"/>
                </a:lnTo>
                <a:lnTo>
                  <a:pt x="1244" y="2152"/>
                </a:lnTo>
                <a:lnTo>
                  <a:pt x="1300" y="2166"/>
                </a:lnTo>
                <a:lnTo>
                  <a:pt x="1354" y="2189"/>
                </a:lnTo>
                <a:lnTo>
                  <a:pt x="1403" y="2218"/>
                </a:lnTo>
                <a:lnTo>
                  <a:pt x="1445" y="2255"/>
                </a:lnTo>
                <a:lnTo>
                  <a:pt x="1481" y="2299"/>
                </a:lnTo>
                <a:lnTo>
                  <a:pt x="1513" y="2348"/>
                </a:lnTo>
                <a:lnTo>
                  <a:pt x="1536" y="2400"/>
                </a:lnTo>
                <a:lnTo>
                  <a:pt x="1550" y="2458"/>
                </a:lnTo>
                <a:lnTo>
                  <a:pt x="1553" y="2517"/>
                </a:lnTo>
                <a:lnTo>
                  <a:pt x="1553" y="3645"/>
                </a:lnTo>
                <a:lnTo>
                  <a:pt x="1550" y="3706"/>
                </a:lnTo>
                <a:lnTo>
                  <a:pt x="1534" y="3763"/>
                </a:lnTo>
                <a:lnTo>
                  <a:pt x="1511" y="3817"/>
                </a:lnTo>
                <a:lnTo>
                  <a:pt x="1480" y="3866"/>
                </a:lnTo>
                <a:lnTo>
                  <a:pt x="1439" y="3910"/>
                </a:lnTo>
                <a:lnTo>
                  <a:pt x="1396" y="3946"/>
                </a:lnTo>
                <a:lnTo>
                  <a:pt x="1345" y="3978"/>
                </a:lnTo>
                <a:lnTo>
                  <a:pt x="1289" y="3999"/>
                </a:lnTo>
                <a:lnTo>
                  <a:pt x="1158" y="5097"/>
                </a:lnTo>
                <a:lnTo>
                  <a:pt x="1153" y="5147"/>
                </a:lnTo>
                <a:lnTo>
                  <a:pt x="1137" y="5196"/>
                </a:lnTo>
                <a:lnTo>
                  <a:pt x="1116" y="5242"/>
                </a:lnTo>
                <a:lnTo>
                  <a:pt x="1087" y="5280"/>
                </a:lnTo>
                <a:lnTo>
                  <a:pt x="1052" y="5315"/>
                </a:lnTo>
                <a:lnTo>
                  <a:pt x="1011" y="5343"/>
                </a:lnTo>
                <a:lnTo>
                  <a:pt x="968" y="5364"/>
                </a:lnTo>
                <a:lnTo>
                  <a:pt x="919" y="5378"/>
                </a:lnTo>
                <a:lnTo>
                  <a:pt x="866" y="5381"/>
                </a:lnTo>
                <a:lnTo>
                  <a:pt x="676" y="5381"/>
                </a:lnTo>
                <a:lnTo>
                  <a:pt x="624" y="5378"/>
                </a:lnTo>
                <a:lnTo>
                  <a:pt x="575" y="5364"/>
                </a:lnTo>
                <a:lnTo>
                  <a:pt x="531" y="5343"/>
                </a:lnTo>
                <a:lnTo>
                  <a:pt x="491" y="5315"/>
                </a:lnTo>
                <a:lnTo>
                  <a:pt x="454" y="5280"/>
                </a:lnTo>
                <a:lnTo>
                  <a:pt x="426" y="5240"/>
                </a:lnTo>
                <a:lnTo>
                  <a:pt x="404" y="5196"/>
                </a:lnTo>
                <a:lnTo>
                  <a:pt x="390" y="5147"/>
                </a:lnTo>
                <a:lnTo>
                  <a:pt x="384" y="5097"/>
                </a:lnTo>
                <a:lnTo>
                  <a:pt x="264" y="3999"/>
                </a:lnTo>
                <a:lnTo>
                  <a:pt x="210" y="3976"/>
                </a:lnTo>
                <a:lnTo>
                  <a:pt x="159" y="3946"/>
                </a:lnTo>
                <a:lnTo>
                  <a:pt x="114" y="3910"/>
                </a:lnTo>
                <a:lnTo>
                  <a:pt x="75" y="3866"/>
                </a:lnTo>
                <a:lnTo>
                  <a:pt x="44" y="3816"/>
                </a:lnTo>
                <a:lnTo>
                  <a:pt x="19" y="3763"/>
                </a:lnTo>
                <a:lnTo>
                  <a:pt x="5" y="3706"/>
                </a:lnTo>
                <a:lnTo>
                  <a:pt x="0" y="3645"/>
                </a:lnTo>
                <a:lnTo>
                  <a:pt x="0" y="2517"/>
                </a:lnTo>
                <a:lnTo>
                  <a:pt x="5" y="2458"/>
                </a:lnTo>
                <a:lnTo>
                  <a:pt x="19" y="2400"/>
                </a:lnTo>
                <a:lnTo>
                  <a:pt x="42" y="2348"/>
                </a:lnTo>
                <a:lnTo>
                  <a:pt x="72" y="2299"/>
                </a:lnTo>
                <a:lnTo>
                  <a:pt x="108" y="2255"/>
                </a:lnTo>
                <a:lnTo>
                  <a:pt x="152" y="2218"/>
                </a:lnTo>
                <a:lnTo>
                  <a:pt x="201" y="2189"/>
                </a:lnTo>
                <a:lnTo>
                  <a:pt x="253" y="2166"/>
                </a:lnTo>
                <a:lnTo>
                  <a:pt x="311" y="2152"/>
                </a:lnTo>
                <a:lnTo>
                  <a:pt x="370" y="2147"/>
                </a:lnTo>
                <a:close/>
                <a:moveTo>
                  <a:pt x="2184" y="1845"/>
                </a:moveTo>
                <a:lnTo>
                  <a:pt x="2135" y="1848"/>
                </a:lnTo>
                <a:lnTo>
                  <a:pt x="2089" y="1861"/>
                </a:lnTo>
                <a:lnTo>
                  <a:pt x="2046" y="1882"/>
                </a:lnTo>
                <a:lnTo>
                  <a:pt x="2007" y="1908"/>
                </a:lnTo>
                <a:lnTo>
                  <a:pt x="1976" y="1941"/>
                </a:lnTo>
                <a:lnTo>
                  <a:pt x="1948" y="1979"/>
                </a:lnTo>
                <a:lnTo>
                  <a:pt x="1927" y="2023"/>
                </a:lnTo>
                <a:lnTo>
                  <a:pt x="1915" y="2068"/>
                </a:lnTo>
                <a:lnTo>
                  <a:pt x="1911" y="2117"/>
                </a:lnTo>
                <a:lnTo>
                  <a:pt x="1911" y="3561"/>
                </a:lnTo>
                <a:lnTo>
                  <a:pt x="1916" y="3611"/>
                </a:lnTo>
                <a:lnTo>
                  <a:pt x="1930" y="3660"/>
                </a:lnTo>
                <a:lnTo>
                  <a:pt x="1953" y="3704"/>
                </a:lnTo>
                <a:lnTo>
                  <a:pt x="1983" y="3744"/>
                </a:lnTo>
                <a:lnTo>
                  <a:pt x="2019" y="3777"/>
                </a:lnTo>
                <a:lnTo>
                  <a:pt x="2061" y="3803"/>
                </a:lnTo>
                <a:lnTo>
                  <a:pt x="2109" y="3823"/>
                </a:lnTo>
                <a:lnTo>
                  <a:pt x="2159" y="3833"/>
                </a:lnTo>
                <a:lnTo>
                  <a:pt x="2187" y="3840"/>
                </a:lnTo>
                <a:lnTo>
                  <a:pt x="2212" y="3856"/>
                </a:lnTo>
                <a:lnTo>
                  <a:pt x="2229" y="3878"/>
                </a:lnTo>
                <a:lnTo>
                  <a:pt x="2240" y="3906"/>
                </a:lnTo>
                <a:lnTo>
                  <a:pt x="2402" y="5402"/>
                </a:lnTo>
                <a:lnTo>
                  <a:pt x="2404" y="5413"/>
                </a:lnTo>
                <a:lnTo>
                  <a:pt x="2407" y="5451"/>
                </a:lnTo>
                <a:lnTo>
                  <a:pt x="2421" y="5488"/>
                </a:lnTo>
                <a:lnTo>
                  <a:pt x="2440" y="5519"/>
                </a:lnTo>
                <a:lnTo>
                  <a:pt x="2468" y="5547"/>
                </a:lnTo>
                <a:lnTo>
                  <a:pt x="2500" y="5566"/>
                </a:lnTo>
                <a:lnTo>
                  <a:pt x="2537" y="5580"/>
                </a:lnTo>
                <a:lnTo>
                  <a:pt x="2575" y="5584"/>
                </a:lnTo>
                <a:lnTo>
                  <a:pt x="2820" y="5584"/>
                </a:lnTo>
                <a:lnTo>
                  <a:pt x="2860" y="5580"/>
                </a:lnTo>
                <a:lnTo>
                  <a:pt x="2895" y="5566"/>
                </a:lnTo>
                <a:lnTo>
                  <a:pt x="2928" y="5547"/>
                </a:lnTo>
                <a:lnTo>
                  <a:pt x="2954" y="5519"/>
                </a:lnTo>
                <a:lnTo>
                  <a:pt x="2975" y="5488"/>
                </a:lnTo>
                <a:lnTo>
                  <a:pt x="2987" y="5451"/>
                </a:lnTo>
                <a:lnTo>
                  <a:pt x="2992" y="5413"/>
                </a:lnTo>
                <a:lnTo>
                  <a:pt x="2992" y="5402"/>
                </a:lnTo>
                <a:lnTo>
                  <a:pt x="3171" y="3910"/>
                </a:lnTo>
                <a:lnTo>
                  <a:pt x="3179" y="3882"/>
                </a:lnTo>
                <a:lnTo>
                  <a:pt x="3195" y="3859"/>
                </a:lnTo>
                <a:lnTo>
                  <a:pt x="3220" y="3842"/>
                </a:lnTo>
                <a:lnTo>
                  <a:pt x="3234" y="3837"/>
                </a:lnTo>
                <a:lnTo>
                  <a:pt x="3251" y="3833"/>
                </a:lnTo>
                <a:lnTo>
                  <a:pt x="3302" y="3823"/>
                </a:lnTo>
                <a:lnTo>
                  <a:pt x="3349" y="3803"/>
                </a:lnTo>
                <a:lnTo>
                  <a:pt x="3391" y="3777"/>
                </a:lnTo>
                <a:lnTo>
                  <a:pt x="3427" y="3744"/>
                </a:lnTo>
                <a:lnTo>
                  <a:pt x="3457" y="3704"/>
                </a:lnTo>
                <a:lnTo>
                  <a:pt x="3480" y="3660"/>
                </a:lnTo>
                <a:lnTo>
                  <a:pt x="3494" y="3611"/>
                </a:lnTo>
                <a:lnTo>
                  <a:pt x="3499" y="3561"/>
                </a:lnTo>
                <a:lnTo>
                  <a:pt x="3499" y="2117"/>
                </a:lnTo>
                <a:lnTo>
                  <a:pt x="3494" y="2068"/>
                </a:lnTo>
                <a:lnTo>
                  <a:pt x="3482" y="2023"/>
                </a:lnTo>
                <a:lnTo>
                  <a:pt x="3461" y="1979"/>
                </a:lnTo>
                <a:lnTo>
                  <a:pt x="3434" y="1941"/>
                </a:lnTo>
                <a:lnTo>
                  <a:pt x="3401" y="1908"/>
                </a:lnTo>
                <a:lnTo>
                  <a:pt x="3363" y="1882"/>
                </a:lnTo>
                <a:lnTo>
                  <a:pt x="3321" y="1861"/>
                </a:lnTo>
                <a:lnTo>
                  <a:pt x="3274" y="1848"/>
                </a:lnTo>
                <a:lnTo>
                  <a:pt x="3225" y="1845"/>
                </a:lnTo>
                <a:lnTo>
                  <a:pt x="2184" y="1845"/>
                </a:lnTo>
                <a:close/>
                <a:moveTo>
                  <a:pt x="2184" y="1669"/>
                </a:moveTo>
                <a:lnTo>
                  <a:pt x="3225" y="1669"/>
                </a:lnTo>
                <a:lnTo>
                  <a:pt x="3291" y="1674"/>
                </a:lnTo>
                <a:lnTo>
                  <a:pt x="3354" y="1688"/>
                </a:lnTo>
                <a:lnTo>
                  <a:pt x="3415" y="1711"/>
                </a:lnTo>
                <a:lnTo>
                  <a:pt x="3469" y="1740"/>
                </a:lnTo>
                <a:lnTo>
                  <a:pt x="3520" y="1779"/>
                </a:lnTo>
                <a:lnTo>
                  <a:pt x="3564" y="1822"/>
                </a:lnTo>
                <a:lnTo>
                  <a:pt x="3602" y="1873"/>
                </a:lnTo>
                <a:lnTo>
                  <a:pt x="3634" y="1929"/>
                </a:lnTo>
                <a:lnTo>
                  <a:pt x="3656" y="1988"/>
                </a:lnTo>
                <a:lnTo>
                  <a:pt x="3670" y="2051"/>
                </a:lnTo>
                <a:lnTo>
                  <a:pt x="3676" y="2117"/>
                </a:lnTo>
                <a:lnTo>
                  <a:pt x="3676" y="3561"/>
                </a:lnTo>
                <a:lnTo>
                  <a:pt x="3670" y="3627"/>
                </a:lnTo>
                <a:lnTo>
                  <a:pt x="3655" y="3692"/>
                </a:lnTo>
                <a:lnTo>
                  <a:pt x="3630" y="3753"/>
                </a:lnTo>
                <a:lnTo>
                  <a:pt x="3599" y="3809"/>
                </a:lnTo>
                <a:lnTo>
                  <a:pt x="3559" y="3861"/>
                </a:lnTo>
                <a:lnTo>
                  <a:pt x="3511" y="3905"/>
                </a:lnTo>
                <a:lnTo>
                  <a:pt x="3459" y="3943"/>
                </a:lnTo>
                <a:lnTo>
                  <a:pt x="3401" y="3974"/>
                </a:lnTo>
                <a:lnTo>
                  <a:pt x="3338" y="3995"/>
                </a:lnTo>
                <a:lnTo>
                  <a:pt x="3167" y="5418"/>
                </a:lnTo>
                <a:lnTo>
                  <a:pt x="3162" y="5479"/>
                </a:lnTo>
                <a:lnTo>
                  <a:pt x="3144" y="5537"/>
                </a:lnTo>
                <a:lnTo>
                  <a:pt x="3118" y="5591"/>
                </a:lnTo>
                <a:lnTo>
                  <a:pt x="3083" y="5638"/>
                </a:lnTo>
                <a:lnTo>
                  <a:pt x="3041" y="5680"/>
                </a:lnTo>
                <a:lnTo>
                  <a:pt x="2994" y="5713"/>
                </a:lnTo>
                <a:lnTo>
                  <a:pt x="2940" y="5739"/>
                </a:lnTo>
                <a:lnTo>
                  <a:pt x="2881" y="5755"/>
                </a:lnTo>
                <a:lnTo>
                  <a:pt x="2820" y="5760"/>
                </a:lnTo>
                <a:lnTo>
                  <a:pt x="2575" y="5760"/>
                </a:lnTo>
                <a:lnTo>
                  <a:pt x="2519" y="5755"/>
                </a:lnTo>
                <a:lnTo>
                  <a:pt x="2467" y="5743"/>
                </a:lnTo>
                <a:lnTo>
                  <a:pt x="2418" y="5722"/>
                </a:lnTo>
                <a:lnTo>
                  <a:pt x="2372" y="5694"/>
                </a:lnTo>
                <a:lnTo>
                  <a:pt x="2330" y="5661"/>
                </a:lnTo>
                <a:lnTo>
                  <a:pt x="2295" y="5620"/>
                </a:lnTo>
                <a:lnTo>
                  <a:pt x="2268" y="5575"/>
                </a:lnTo>
                <a:lnTo>
                  <a:pt x="2247" y="5526"/>
                </a:lnTo>
                <a:lnTo>
                  <a:pt x="2233" y="5474"/>
                </a:lnTo>
                <a:lnTo>
                  <a:pt x="2227" y="5418"/>
                </a:lnTo>
                <a:lnTo>
                  <a:pt x="2072" y="3995"/>
                </a:lnTo>
                <a:lnTo>
                  <a:pt x="2009" y="3973"/>
                </a:lnTo>
                <a:lnTo>
                  <a:pt x="1951" y="3943"/>
                </a:lnTo>
                <a:lnTo>
                  <a:pt x="1897" y="3905"/>
                </a:lnTo>
                <a:lnTo>
                  <a:pt x="1850" y="3859"/>
                </a:lnTo>
                <a:lnTo>
                  <a:pt x="1812" y="3809"/>
                </a:lnTo>
                <a:lnTo>
                  <a:pt x="1778" y="3753"/>
                </a:lnTo>
                <a:lnTo>
                  <a:pt x="1754" y="3692"/>
                </a:lnTo>
                <a:lnTo>
                  <a:pt x="1740" y="3627"/>
                </a:lnTo>
                <a:lnTo>
                  <a:pt x="1735" y="3561"/>
                </a:lnTo>
                <a:lnTo>
                  <a:pt x="1735" y="2117"/>
                </a:lnTo>
                <a:lnTo>
                  <a:pt x="1740" y="2051"/>
                </a:lnTo>
                <a:lnTo>
                  <a:pt x="1754" y="1988"/>
                </a:lnTo>
                <a:lnTo>
                  <a:pt x="1777" y="1929"/>
                </a:lnTo>
                <a:lnTo>
                  <a:pt x="1806" y="1873"/>
                </a:lnTo>
                <a:lnTo>
                  <a:pt x="1845" y="1822"/>
                </a:lnTo>
                <a:lnTo>
                  <a:pt x="1890" y="1779"/>
                </a:lnTo>
                <a:lnTo>
                  <a:pt x="1939" y="1740"/>
                </a:lnTo>
                <a:lnTo>
                  <a:pt x="1995" y="1711"/>
                </a:lnTo>
                <a:lnTo>
                  <a:pt x="2054" y="1688"/>
                </a:lnTo>
                <a:lnTo>
                  <a:pt x="2117" y="1674"/>
                </a:lnTo>
                <a:lnTo>
                  <a:pt x="2184" y="1669"/>
                </a:lnTo>
                <a:close/>
                <a:moveTo>
                  <a:pt x="4636" y="958"/>
                </a:moveTo>
                <a:lnTo>
                  <a:pt x="4572" y="962"/>
                </a:lnTo>
                <a:lnTo>
                  <a:pt x="4511" y="976"/>
                </a:lnTo>
                <a:lnTo>
                  <a:pt x="4453" y="998"/>
                </a:lnTo>
                <a:lnTo>
                  <a:pt x="4399" y="1028"/>
                </a:lnTo>
                <a:lnTo>
                  <a:pt x="4352" y="1065"/>
                </a:lnTo>
                <a:lnTo>
                  <a:pt x="4308" y="1107"/>
                </a:lnTo>
                <a:lnTo>
                  <a:pt x="4271" y="1155"/>
                </a:lnTo>
                <a:lnTo>
                  <a:pt x="4242" y="1210"/>
                </a:lnTo>
                <a:lnTo>
                  <a:pt x="4221" y="1267"/>
                </a:lnTo>
                <a:lnTo>
                  <a:pt x="4207" y="1328"/>
                </a:lnTo>
                <a:lnTo>
                  <a:pt x="4201" y="1393"/>
                </a:lnTo>
                <a:lnTo>
                  <a:pt x="4207" y="1456"/>
                </a:lnTo>
                <a:lnTo>
                  <a:pt x="4221" y="1517"/>
                </a:lnTo>
                <a:lnTo>
                  <a:pt x="4242" y="1576"/>
                </a:lnTo>
                <a:lnTo>
                  <a:pt x="4271" y="1629"/>
                </a:lnTo>
                <a:lnTo>
                  <a:pt x="4308" y="1677"/>
                </a:lnTo>
                <a:lnTo>
                  <a:pt x="4352" y="1719"/>
                </a:lnTo>
                <a:lnTo>
                  <a:pt x="4399" y="1756"/>
                </a:lnTo>
                <a:lnTo>
                  <a:pt x="4453" y="1786"/>
                </a:lnTo>
                <a:lnTo>
                  <a:pt x="4511" y="1808"/>
                </a:lnTo>
                <a:lnTo>
                  <a:pt x="4572" y="1822"/>
                </a:lnTo>
                <a:lnTo>
                  <a:pt x="4636" y="1827"/>
                </a:lnTo>
                <a:lnTo>
                  <a:pt x="4701" y="1822"/>
                </a:lnTo>
                <a:lnTo>
                  <a:pt x="4762" y="1808"/>
                </a:lnTo>
                <a:lnTo>
                  <a:pt x="4820" y="1786"/>
                </a:lnTo>
                <a:lnTo>
                  <a:pt x="4872" y="1756"/>
                </a:lnTo>
                <a:lnTo>
                  <a:pt x="4921" y="1719"/>
                </a:lnTo>
                <a:lnTo>
                  <a:pt x="4965" y="1677"/>
                </a:lnTo>
                <a:lnTo>
                  <a:pt x="5001" y="1629"/>
                </a:lnTo>
                <a:lnTo>
                  <a:pt x="5031" y="1576"/>
                </a:lnTo>
                <a:lnTo>
                  <a:pt x="5052" y="1517"/>
                </a:lnTo>
                <a:lnTo>
                  <a:pt x="5066" y="1456"/>
                </a:lnTo>
                <a:lnTo>
                  <a:pt x="5071" y="1393"/>
                </a:lnTo>
                <a:lnTo>
                  <a:pt x="5066" y="1328"/>
                </a:lnTo>
                <a:lnTo>
                  <a:pt x="5052" y="1267"/>
                </a:lnTo>
                <a:lnTo>
                  <a:pt x="5031" y="1210"/>
                </a:lnTo>
                <a:lnTo>
                  <a:pt x="5001" y="1155"/>
                </a:lnTo>
                <a:lnTo>
                  <a:pt x="4965" y="1107"/>
                </a:lnTo>
                <a:lnTo>
                  <a:pt x="4921" y="1065"/>
                </a:lnTo>
                <a:lnTo>
                  <a:pt x="4872" y="1028"/>
                </a:lnTo>
                <a:lnTo>
                  <a:pt x="4820" y="998"/>
                </a:lnTo>
                <a:lnTo>
                  <a:pt x="4762" y="976"/>
                </a:lnTo>
                <a:lnTo>
                  <a:pt x="4701" y="962"/>
                </a:lnTo>
                <a:lnTo>
                  <a:pt x="4636" y="958"/>
                </a:lnTo>
                <a:close/>
                <a:moveTo>
                  <a:pt x="779" y="958"/>
                </a:moveTo>
                <a:lnTo>
                  <a:pt x="714" y="962"/>
                </a:lnTo>
                <a:lnTo>
                  <a:pt x="653" y="976"/>
                </a:lnTo>
                <a:lnTo>
                  <a:pt x="596" y="998"/>
                </a:lnTo>
                <a:lnTo>
                  <a:pt x="543" y="1028"/>
                </a:lnTo>
                <a:lnTo>
                  <a:pt x="494" y="1065"/>
                </a:lnTo>
                <a:lnTo>
                  <a:pt x="451" y="1107"/>
                </a:lnTo>
                <a:lnTo>
                  <a:pt x="414" y="1155"/>
                </a:lnTo>
                <a:lnTo>
                  <a:pt x="384" y="1210"/>
                </a:lnTo>
                <a:lnTo>
                  <a:pt x="363" y="1267"/>
                </a:lnTo>
                <a:lnTo>
                  <a:pt x="349" y="1328"/>
                </a:lnTo>
                <a:lnTo>
                  <a:pt x="344" y="1393"/>
                </a:lnTo>
                <a:lnTo>
                  <a:pt x="349" y="1456"/>
                </a:lnTo>
                <a:lnTo>
                  <a:pt x="363" y="1517"/>
                </a:lnTo>
                <a:lnTo>
                  <a:pt x="384" y="1576"/>
                </a:lnTo>
                <a:lnTo>
                  <a:pt x="414" y="1629"/>
                </a:lnTo>
                <a:lnTo>
                  <a:pt x="451" y="1677"/>
                </a:lnTo>
                <a:lnTo>
                  <a:pt x="494" y="1719"/>
                </a:lnTo>
                <a:lnTo>
                  <a:pt x="543" y="1756"/>
                </a:lnTo>
                <a:lnTo>
                  <a:pt x="596" y="1786"/>
                </a:lnTo>
                <a:lnTo>
                  <a:pt x="653" y="1808"/>
                </a:lnTo>
                <a:lnTo>
                  <a:pt x="714" y="1822"/>
                </a:lnTo>
                <a:lnTo>
                  <a:pt x="779" y="1827"/>
                </a:lnTo>
                <a:lnTo>
                  <a:pt x="844" y="1822"/>
                </a:lnTo>
                <a:lnTo>
                  <a:pt x="905" y="1808"/>
                </a:lnTo>
                <a:lnTo>
                  <a:pt x="963" y="1786"/>
                </a:lnTo>
                <a:lnTo>
                  <a:pt x="1017" y="1756"/>
                </a:lnTo>
                <a:lnTo>
                  <a:pt x="1064" y="1719"/>
                </a:lnTo>
                <a:lnTo>
                  <a:pt x="1108" y="1677"/>
                </a:lnTo>
                <a:lnTo>
                  <a:pt x="1144" y="1629"/>
                </a:lnTo>
                <a:lnTo>
                  <a:pt x="1174" y="1576"/>
                </a:lnTo>
                <a:lnTo>
                  <a:pt x="1197" y="1517"/>
                </a:lnTo>
                <a:lnTo>
                  <a:pt x="1209" y="1456"/>
                </a:lnTo>
                <a:lnTo>
                  <a:pt x="1214" y="1393"/>
                </a:lnTo>
                <a:lnTo>
                  <a:pt x="1209" y="1328"/>
                </a:lnTo>
                <a:lnTo>
                  <a:pt x="1197" y="1267"/>
                </a:lnTo>
                <a:lnTo>
                  <a:pt x="1174" y="1210"/>
                </a:lnTo>
                <a:lnTo>
                  <a:pt x="1144" y="1155"/>
                </a:lnTo>
                <a:lnTo>
                  <a:pt x="1108" y="1107"/>
                </a:lnTo>
                <a:lnTo>
                  <a:pt x="1064" y="1065"/>
                </a:lnTo>
                <a:lnTo>
                  <a:pt x="1017" y="1028"/>
                </a:lnTo>
                <a:lnTo>
                  <a:pt x="963" y="998"/>
                </a:lnTo>
                <a:lnTo>
                  <a:pt x="905" y="976"/>
                </a:lnTo>
                <a:lnTo>
                  <a:pt x="844" y="962"/>
                </a:lnTo>
                <a:lnTo>
                  <a:pt x="779" y="958"/>
                </a:lnTo>
                <a:close/>
                <a:moveTo>
                  <a:pt x="4636" y="782"/>
                </a:moveTo>
                <a:lnTo>
                  <a:pt x="4713" y="787"/>
                </a:lnTo>
                <a:lnTo>
                  <a:pt x="4787" y="801"/>
                </a:lnTo>
                <a:lnTo>
                  <a:pt x="4856" y="822"/>
                </a:lnTo>
                <a:lnTo>
                  <a:pt x="4923" y="854"/>
                </a:lnTo>
                <a:lnTo>
                  <a:pt x="4986" y="892"/>
                </a:lnTo>
                <a:lnTo>
                  <a:pt x="5042" y="936"/>
                </a:lnTo>
                <a:lnTo>
                  <a:pt x="5092" y="986"/>
                </a:lnTo>
                <a:lnTo>
                  <a:pt x="5138" y="1044"/>
                </a:lnTo>
                <a:lnTo>
                  <a:pt x="5176" y="1105"/>
                </a:lnTo>
                <a:lnTo>
                  <a:pt x="5206" y="1171"/>
                </a:lnTo>
                <a:lnTo>
                  <a:pt x="5229" y="1243"/>
                </a:lnTo>
                <a:lnTo>
                  <a:pt x="5243" y="1316"/>
                </a:lnTo>
                <a:lnTo>
                  <a:pt x="5248" y="1393"/>
                </a:lnTo>
                <a:lnTo>
                  <a:pt x="5243" y="1468"/>
                </a:lnTo>
                <a:lnTo>
                  <a:pt x="5229" y="1543"/>
                </a:lnTo>
                <a:lnTo>
                  <a:pt x="5206" y="1613"/>
                </a:lnTo>
                <a:lnTo>
                  <a:pt x="5176" y="1679"/>
                </a:lnTo>
                <a:lnTo>
                  <a:pt x="5138" y="1740"/>
                </a:lnTo>
                <a:lnTo>
                  <a:pt x="5092" y="1798"/>
                </a:lnTo>
                <a:lnTo>
                  <a:pt x="5042" y="1848"/>
                </a:lnTo>
                <a:lnTo>
                  <a:pt x="4986" y="1894"/>
                </a:lnTo>
                <a:lnTo>
                  <a:pt x="4923" y="1930"/>
                </a:lnTo>
                <a:lnTo>
                  <a:pt x="4856" y="1962"/>
                </a:lnTo>
                <a:lnTo>
                  <a:pt x="4787" y="1985"/>
                </a:lnTo>
                <a:lnTo>
                  <a:pt x="4713" y="1999"/>
                </a:lnTo>
                <a:lnTo>
                  <a:pt x="4636" y="2002"/>
                </a:lnTo>
                <a:lnTo>
                  <a:pt x="4559" y="1999"/>
                </a:lnTo>
                <a:lnTo>
                  <a:pt x="4486" y="1985"/>
                </a:lnTo>
                <a:lnTo>
                  <a:pt x="4416" y="1962"/>
                </a:lnTo>
                <a:lnTo>
                  <a:pt x="4350" y="1930"/>
                </a:lnTo>
                <a:lnTo>
                  <a:pt x="4287" y="1894"/>
                </a:lnTo>
                <a:lnTo>
                  <a:pt x="4231" y="1848"/>
                </a:lnTo>
                <a:lnTo>
                  <a:pt x="4180" y="1798"/>
                </a:lnTo>
                <a:lnTo>
                  <a:pt x="4135" y="1740"/>
                </a:lnTo>
                <a:lnTo>
                  <a:pt x="4097" y="1679"/>
                </a:lnTo>
                <a:lnTo>
                  <a:pt x="4067" y="1613"/>
                </a:lnTo>
                <a:lnTo>
                  <a:pt x="4044" y="1543"/>
                </a:lnTo>
                <a:lnTo>
                  <a:pt x="4030" y="1468"/>
                </a:lnTo>
                <a:lnTo>
                  <a:pt x="4025" y="1393"/>
                </a:lnTo>
                <a:lnTo>
                  <a:pt x="4030" y="1316"/>
                </a:lnTo>
                <a:lnTo>
                  <a:pt x="4044" y="1243"/>
                </a:lnTo>
                <a:lnTo>
                  <a:pt x="4067" y="1171"/>
                </a:lnTo>
                <a:lnTo>
                  <a:pt x="4097" y="1105"/>
                </a:lnTo>
                <a:lnTo>
                  <a:pt x="4135" y="1044"/>
                </a:lnTo>
                <a:lnTo>
                  <a:pt x="4180" y="986"/>
                </a:lnTo>
                <a:lnTo>
                  <a:pt x="4231" y="936"/>
                </a:lnTo>
                <a:lnTo>
                  <a:pt x="4287" y="892"/>
                </a:lnTo>
                <a:lnTo>
                  <a:pt x="4350" y="854"/>
                </a:lnTo>
                <a:lnTo>
                  <a:pt x="4416" y="822"/>
                </a:lnTo>
                <a:lnTo>
                  <a:pt x="4486" y="801"/>
                </a:lnTo>
                <a:lnTo>
                  <a:pt x="4559" y="787"/>
                </a:lnTo>
                <a:lnTo>
                  <a:pt x="4636" y="782"/>
                </a:lnTo>
                <a:close/>
                <a:moveTo>
                  <a:pt x="779" y="782"/>
                </a:moveTo>
                <a:lnTo>
                  <a:pt x="856" y="787"/>
                </a:lnTo>
                <a:lnTo>
                  <a:pt x="929" y="801"/>
                </a:lnTo>
                <a:lnTo>
                  <a:pt x="999" y="822"/>
                </a:lnTo>
                <a:lnTo>
                  <a:pt x="1066" y="854"/>
                </a:lnTo>
                <a:lnTo>
                  <a:pt x="1129" y="892"/>
                </a:lnTo>
                <a:lnTo>
                  <a:pt x="1184" y="936"/>
                </a:lnTo>
                <a:lnTo>
                  <a:pt x="1237" y="986"/>
                </a:lnTo>
                <a:lnTo>
                  <a:pt x="1281" y="1044"/>
                </a:lnTo>
                <a:lnTo>
                  <a:pt x="1319" y="1105"/>
                </a:lnTo>
                <a:lnTo>
                  <a:pt x="1349" y="1171"/>
                </a:lnTo>
                <a:lnTo>
                  <a:pt x="1371" y="1243"/>
                </a:lnTo>
                <a:lnTo>
                  <a:pt x="1385" y="1316"/>
                </a:lnTo>
                <a:lnTo>
                  <a:pt x="1391" y="1393"/>
                </a:lnTo>
                <a:lnTo>
                  <a:pt x="1385" y="1468"/>
                </a:lnTo>
                <a:lnTo>
                  <a:pt x="1371" y="1543"/>
                </a:lnTo>
                <a:lnTo>
                  <a:pt x="1349" y="1613"/>
                </a:lnTo>
                <a:lnTo>
                  <a:pt x="1319" y="1679"/>
                </a:lnTo>
                <a:lnTo>
                  <a:pt x="1281" y="1740"/>
                </a:lnTo>
                <a:lnTo>
                  <a:pt x="1237" y="1798"/>
                </a:lnTo>
                <a:lnTo>
                  <a:pt x="1184" y="1848"/>
                </a:lnTo>
                <a:lnTo>
                  <a:pt x="1129" y="1894"/>
                </a:lnTo>
                <a:lnTo>
                  <a:pt x="1066" y="1930"/>
                </a:lnTo>
                <a:lnTo>
                  <a:pt x="999" y="1962"/>
                </a:lnTo>
                <a:lnTo>
                  <a:pt x="929" y="1985"/>
                </a:lnTo>
                <a:lnTo>
                  <a:pt x="856" y="1999"/>
                </a:lnTo>
                <a:lnTo>
                  <a:pt x="779" y="2002"/>
                </a:lnTo>
                <a:lnTo>
                  <a:pt x="702" y="1999"/>
                </a:lnTo>
                <a:lnTo>
                  <a:pt x="629" y="1985"/>
                </a:lnTo>
                <a:lnTo>
                  <a:pt x="559" y="1962"/>
                </a:lnTo>
                <a:lnTo>
                  <a:pt x="493" y="1930"/>
                </a:lnTo>
                <a:lnTo>
                  <a:pt x="430" y="1894"/>
                </a:lnTo>
                <a:lnTo>
                  <a:pt x="374" y="1848"/>
                </a:lnTo>
                <a:lnTo>
                  <a:pt x="323" y="1798"/>
                </a:lnTo>
                <a:lnTo>
                  <a:pt x="278" y="1740"/>
                </a:lnTo>
                <a:lnTo>
                  <a:pt x="239" y="1679"/>
                </a:lnTo>
                <a:lnTo>
                  <a:pt x="210" y="1613"/>
                </a:lnTo>
                <a:lnTo>
                  <a:pt x="187" y="1543"/>
                </a:lnTo>
                <a:lnTo>
                  <a:pt x="173" y="1468"/>
                </a:lnTo>
                <a:lnTo>
                  <a:pt x="168" y="1393"/>
                </a:lnTo>
                <a:lnTo>
                  <a:pt x="173" y="1316"/>
                </a:lnTo>
                <a:lnTo>
                  <a:pt x="187" y="1243"/>
                </a:lnTo>
                <a:lnTo>
                  <a:pt x="210" y="1171"/>
                </a:lnTo>
                <a:lnTo>
                  <a:pt x="239" y="1105"/>
                </a:lnTo>
                <a:lnTo>
                  <a:pt x="278" y="1044"/>
                </a:lnTo>
                <a:lnTo>
                  <a:pt x="323" y="986"/>
                </a:lnTo>
                <a:lnTo>
                  <a:pt x="374" y="936"/>
                </a:lnTo>
                <a:lnTo>
                  <a:pt x="430" y="892"/>
                </a:lnTo>
                <a:lnTo>
                  <a:pt x="493" y="854"/>
                </a:lnTo>
                <a:lnTo>
                  <a:pt x="559" y="822"/>
                </a:lnTo>
                <a:lnTo>
                  <a:pt x="629" y="801"/>
                </a:lnTo>
                <a:lnTo>
                  <a:pt x="702" y="787"/>
                </a:lnTo>
                <a:lnTo>
                  <a:pt x="779" y="782"/>
                </a:lnTo>
                <a:close/>
                <a:moveTo>
                  <a:pt x="2708" y="176"/>
                </a:moveTo>
                <a:lnTo>
                  <a:pt x="2629" y="182"/>
                </a:lnTo>
                <a:lnTo>
                  <a:pt x="2554" y="197"/>
                </a:lnTo>
                <a:lnTo>
                  <a:pt x="2482" y="222"/>
                </a:lnTo>
                <a:lnTo>
                  <a:pt x="2414" y="255"/>
                </a:lnTo>
                <a:lnTo>
                  <a:pt x="2353" y="297"/>
                </a:lnTo>
                <a:lnTo>
                  <a:pt x="2297" y="346"/>
                </a:lnTo>
                <a:lnTo>
                  <a:pt x="2248" y="401"/>
                </a:lnTo>
                <a:lnTo>
                  <a:pt x="2206" y="464"/>
                </a:lnTo>
                <a:lnTo>
                  <a:pt x="2171" y="531"/>
                </a:lnTo>
                <a:lnTo>
                  <a:pt x="2147" y="602"/>
                </a:lnTo>
                <a:lnTo>
                  <a:pt x="2131" y="679"/>
                </a:lnTo>
                <a:lnTo>
                  <a:pt x="2126" y="758"/>
                </a:lnTo>
                <a:lnTo>
                  <a:pt x="2131" y="836"/>
                </a:lnTo>
                <a:lnTo>
                  <a:pt x="2147" y="911"/>
                </a:lnTo>
                <a:lnTo>
                  <a:pt x="2171" y="983"/>
                </a:lnTo>
                <a:lnTo>
                  <a:pt x="2206" y="1051"/>
                </a:lnTo>
                <a:lnTo>
                  <a:pt x="2248" y="1112"/>
                </a:lnTo>
                <a:lnTo>
                  <a:pt x="2297" y="1168"/>
                </a:lnTo>
                <a:lnTo>
                  <a:pt x="2353" y="1217"/>
                </a:lnTo>
                <a:lnTo>
                  <a:pt x="2414" y="1258"/>
                </a:lnTo>
                <a:lnTo>
                  <a:pt x="2482" y="1292"/>
                </a:lnTo>
                <a:lnTo>
                  <a:pt x="2554" y="1318"/>
                </a:lnTo>
                <a:lnTo>
                  <a:pt x="2629" y="1332"/>
                </a:lnTo>
                <a:lnTo>
                  <a:pt x="2708" y="1339"/>
                </a:lnTo>
                <a:lnTo>
                  <a:pt x="2786" y="1332"/>
                </a:lnTo>
                <a:lnTo>
                  <a:pt x="2861" y="1318"/>
                </a:lnTo>
                <a:lnTo>
                  <a:pt x="2935" y="1292"/>
                </a:lnTo>
                <a:lnTo>
                  <a:pt x="3001" y="1258"/>
                </a:lnTo>
                <a:lnTo>
                  <a:pt x="3062" y="1217"/>
                </a:lnTo>
                <a:lnTo>
                  <a:pt x="3118" y="1168"/>
                </a:lnTo>
                <a:lnTo>
                  <a:pt x="3169" y="1112"/>
                </a:lnTo>
                <a:lnTo>
                  <a:pt x="3209" y="1051"/>
                </a:lnTo>
                <a:lnTo>
                  <a:pt x="3244" y="983"/>
                </a:lnTo>
                <a:lnTo>
                  <a:pt x="3269" y="911"/>
                </a:lnTo>
                <a:lnTo>
                  <a:pt x="3284" y="836"/>
                </a:lnTo>
                <a:lnTo>
                  <a:pt x="3289" y="758"/>
                </a:lnTo>
                <a:lnTo>
                  <a:pt x="3284" y="679"/>
                </a:lnTo>
                <a:lnTo>
                  <a:pt x="3269" y="602"/>
                </a:lnTo>
                <a:lnTo>
                  <a:pt x="3244" y="531"/>
                </a:lnTo>
                <a:lnTo>
                  <a:pt x="3209" y="464"/>
                </a:lnTo>
                <a:lnTo>
                  <a:pt x="3169" y="401"/>
                </a:lnTo>
                <a:lnTo>
                  <a:pt x="3118" y="346"/>
                </a:lnTo>
                <a:lnTo>
                  <a:pt x="3062" y="297"/>
                </a:lnTo>
                <a:lnTo>
                  <a:pt x="3001" y="255"/>
                </a:lnTo>
                <a:lnTo>
                  <a:pt x="2935" y="222"/>
                </a:lnTo>
                <a:lnTo>
                  <a:pt x="2861" y="197"/>
                </a:lnTo>
                <a:lnTo>
                  <a:pt x="2786" y="182"/>
                </a:lnTo>
                <a:lnTo>
                  <a:pt x="2708" y="176"/>
                </a:lnTo>
                <a:close/>
                <a:moveTo>
                  <a:pt x="2708" y="0"/>
                </a:moveTo>
                <a:lnTo>
                  <a:pt x="2797" y="5"/>
                </a:lnTo>
                <a:lnTo>
                  <a:pt x="2881" y="19"/>
                </a:lnTo>
                <a:lnTo>
                  <a:pt x="2963" y="44"/>
                </a:lnTo>
                <a:lnTo>
                  <a:pt x="3041" y="77"/>
                </a:lnTo>
                <a:lnTo>
                  <a:pt x="3113" y="119"/>
                </a:lnTo>
                <a:lnTo>
                  <a:pt x="3181" y="166"/>
                </a:lnTo>
                <a:lnTo>
                  <a:pt x="3244" y="222"/>
                </a:lnTo>
                <a:lnTo>
                  <a:pt x="3298" y="285"/>
                </a:lnTo>
                <a:lnTo>
                  <a:pt x="3347" y="351"/>
                </a:lnTo>
                <a:lnTo>
                  <a:pt x="3389" y="424"/>
                </a:lnTo>
                <a:lnTo>
                  <a:pt x="3420" y="503"/>
                </a:lnTo>
                <a:lnTo>
                  <a:pt x="3445" y="583"/>
                </a:lnTo>
                <a:lnTo>
                  <a:pt x="3461" y="669"/>
                </a:lnTo>
                <a:lnTo>
                  <a:pt x="3466" y="758"/>
                </a:lnTo>
                <a:lnTo>
                  <a:pt x="3461" y="845"/>
                </a:lnTo>
                <a:lnTo>
                  <a:pt x="3445" y="930"/>
                </a:lnTo>
                <a:lnTo>
                  <a:pt x="3420" y="1012"/>
                </a:lnTo>
                <a:lnTo>
                  <a:pt x="3389" y="1089"/>
                </a:lnTo>
                <a:lnTo>
                  <a:pt x="3347" y="1162"/>
                </a:lnTo>
                <a:lnTo>
                  <a:pt x="3298" y="1231"/>
                </a:lnTo>
                <a:lnTo>
                  <a:pt x="3244" y="1292"/>
                </a:lnTo>
                <a:lnTo>
                  <a:pt x="3181" y="1347"/>
                </a:lnTo>
                <a:lnTo>
                  <a:pt x="3113" y="1396"/>
                </a:lnTo>
                <a:lnTo>
                  <a:pt x="3041" y="1437"/>
                </a:lnTo>
                <a:lnTo>
                  <a:pt x="2963" y="1470"/>
                </a:lnTo>
                <a:lnTo>
                  <a:pt x="2881" y="1494"/>
                </a:lnTo>
                <a:lnTo>
                  <a:pt x="2797" y="1508"/>
                </a:lnTo>
                <a:lnTo>
                  <a:pt x="2708" y="1513"/>
                </a:lnTo>
                <a:lnTo>
                  <a:pt x="2620" y="1508"/>
                </a:lnTo>
                <a:lnTo>
                  <a:pt x="2535" y="1494"/>
                </a:lnTo>
                <a:lnTo>
                  <a:pt x="2453" y="1470"/>
                </a:lnTo>
                <a:lnTo>
                  <a:pt x="2376" y="1437"/>
                </a:lnTo>
                <a:lnTo>
                  <a:pt x="2302" y="1396"/>
                </a:lnTo>
                <a:lnTo>
                  <a:pt x="2234" y="1347"/>
                </a:lnTo>
                <a:lnTo>
                  <a:pt x="2173" y="1292"/>
                </a:lnTo>
                <a:lnTo>
                  <a:pt x="2117" y="1231"/>
                </a:lnTo>
                <a:lnTo>
                  <a:pt x="2068" y="1162"/>
                </a:lnTo>
                <a:lnTo>
                  <a:pt x="2028" y="1089"/>
                </a:lnTo>
                <a:lnTo>
                  <a:pt x="1995" y="1012"/>
                </a:lnTo>
                <a:lnTo>
                  <a:pt x="1971" y="930"/>
                </a:lnTo>
                <a:lnTo>
                  <a:pt x="1955" y="845"/>
                </a:lnTo>
                <a:lnTo>
                  <a:pt x="1950" y="758"/>
                </a:lnTo>
                <a:lnTo>
                  <a:pt x="1955" y="669"/>
                </a:lnTo>
                <a:lnTo>
                  <a:pt x="1971" y="583"/>
                </a:lnTo>
                <a:lnTo>
                  <a:pt x="1995" y="503"/>
                </a:lnTo>
                <a:lnTo>
                  <a:pt x="2028" y="424"/>
                </a:lnTo>
                <a:lnTo>
                  <a:pt x="2068" y="351"/>
                </a:lnTo>
                <a:lnTo>
                  <a:pt x="2117" y="285"/>
                </a:lnTo>
                <a:lnTo>
                  <a:pt x="2173" y="222"/>
                </a:lnTo>
                <a:lnTo>
                  <a:pt x="2234" y="166"/>
                </a:lnTo>
                <a:lnTo>
                  <a:pt x="2302" y="119"/>
                </a:lnTo>
                <a:lnTo>
                  <a:pt x="2376" y="77"/>
                </a:lnTo>
                <a:lnTo>
                  <a:pt x="2453" y="44"/>
                </a:lnTo>
                <a:lnTo>
                  <a:pt x="2535" y="19"/>
                </a:lnTo>
                <a:lnTo>
                  <a:pt x="2620" y="5"/>
                </a:lnTo>
                <a:lnTo>
                  <a:pt x="2708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E0FECD9-7F6F-9341-8760-E384704C27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097" y="1302407"/>
            <a:ext cx="489213" cy="494309"/>
          </a:xfrm>
          <a:prstGeom prst="rect">
            <a:avLst/>
          </a:prstGeom>
        </p:spPr>
      </p:pic>
      <p:sp>
        <p:nvSpPr>
          <p:cNvPr id="28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162763">
              <a:defRPr sz="2492"/>
            </a:lvl1pPr>
          </a:lstStyle>
          <a:p>
            <a:r>
              <a:rPr sz="2800" dirty="0"/>
              <a:t>JMP Live Groups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AD8FF-B3D9-4C9F-AF5E-ED1276A7341D}"/>
              </a:ext>
            </a:extLst>
          </p:cNvPr>
          <p:cNvSpPr txBox="1"/>
          <p:nvPr/>
        </p:nvSpPr>
        <p:spPr>
          <a:xfrm>
            <a:off x="451514" y="2514050"/>
            <a:ext cx="11884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defTabSz="914378"/>
            <a:r>
              <a:rPr lang="en-US" b="1" dirty="0">
                <a:solidFill>
                  <a:schemeClr val="accent3"/>
                </a:solidFill>
              </a:rPr>
              <a:t>Open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9A8469-ABDC-46B9-BE4E-100866A9CAF8}"/>
              </a:ext>
            </a:extLst>
          </p:cNvPr>
          <p:cNvSpPr txBox="1"/>
          <p:nvPr/>
        </p:nvSpPr>
        <p:spPr>
          <a:xfrm>
            <a:off x="2681575" y="2489638"/>
            <a:ext cx="11884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defTabSz="914378"/>
            <a:r>
              <a:rPr lang="en-US" b="1" dirty="0">
                <a:solidFill>
                  <a:schemeClr val="accent3"/>
                </a:solidFill>
              </a:rPr>
              <a:t>Closed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3B9377-2C7D-4987-BF80-F3E4525AEB3B}"/>
              </a:ext>
            </a:extLst>
          </p:cNvPr>
          <p:cNvSpPr txBox="1"/>
          <p:nvPr/>
        </p:nvSpPr>
        <p:spPr>
          <a:xfrm>
            <a:off x="4764746" y="2518916"/>
            <a:ext cx="11884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defTabSz="914378"/>
            <a:r>
              <a:rPr lang="en-US" dirty="0">
                <a:solidFill>
                  <a:schemeClr val="accent3"/>
                </a:solidFill>
                <a:latin typeface="+mj-lt"/>
              </a:rPr>
              <a:t>Hidden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B97EDD-9200-4258-8C73-6A2A68626F6E}"/>
              </a:ext>
            </a:extLst>
          </p:cNvPr>
          <p:cNvSpPr txBox="1"/>
          <p:nvPr/>
        </p:nvSpPr>
        <p:spPr>
          <a:xfrm>
            <a:off x="7335669" y="2518916"/>
            <a:ext cx="11884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defTabSz="914378"/>
            <a:r>
              <a:rPr lang="en-US" b="1" dirty="0">
                <a:solidFill>
                  <a:schemeClr val="accent3"/>
                </a:solidFill>
              </a:rPr>
              <a:t>Personal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386161-6772-4F81-A880-C791FFDA7433}"/>
              </a:ext>
            </a:extLst>
          </p:cNvPr>
          <p:cNvSpPr txBox="1"/>
          <p:nvPr/>
        </p:nvSpPr>
        <p:spPr>
          <a:xfrm>
            <a:off x="225983" y="2855340"/>
            <a:ext cx="1852508" cy="15234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spAutoFit/>
          </a:bodyPr>
          <a:lstStyle/>
          <a:p>
            <a:pPr marL="137160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Can be seen in a list </a:t>
            </a:r>
            <a:br>
              <a:rPr lang="en-US" sz="1200" dirty="0"/>
            </a:br>
            <a:r>
              <a:rPr lang="en-US" sz="1200" dirty="0"/>
              <a:t>of groups.</a:t>
            </a:r>
          </a:p>
          <a:p>
            <a:pPr marL="137160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Users can join open groups.</a:t>
            </a:r>
          </a:p>
          <a:p>
            <a:pPr marL="137160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Only administrator(s) can create open groups.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5732EB-6818-49A0-86E8-165448BB97C3}"/>
              </a:ext>
            </a:extLst>
          </p:cNvPr>
          <p:cNvSpPr txBox="1"/>
          <p:nvPr/>
        </p:nvSpPr>
        <p:spPr>
          <a:xfrm>
            <a:off x="2349559" y="2883380"/>
            <a:ext cx="1852508" cy="1877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37160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Can be seen in a list of groups.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Users can “knock” and ask to join.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Administrator(s) decide who gains access.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Only administrator(s) can create closed groups.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135CDB-317C-43B9-8A2B-3E373085E2E8}"/>
              </a:ext>
            </a:extLst>
          </p:cNvPr>
          <p:cNvSpPr txBox="1"/>
          <p:nvPr/>
        </p:nvSpPr>
        <p:spPr>
          <a:xfrm>
            <a:off x="4432729" y="2879514"/>
            <a:ext cx="1852509" cy="14311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>
                <a:cs typeface="+mn-cs"/>
              </a:rPr>
              <a:t>Can’t be seen in any lists of groups.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>
                <a:cs typeface="+mn-cs"/>
              </a:rPr>
              <a:t>Administrator(s) decide who gains access.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>
                <a:cs typeface="+mn-cs"/>
              </a:rPr>
              <a:t>Only administrator(s) can create hidden groups.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095263-7C37-4E62-ADA4-A492363BFCC5}"/>
              </a:ext>
            </a:extLst>
          </p:cNvPr>
          <p:cNvSpPr txBox="1"/>
          <p:nvPr/>
        </p:nvSpPr>
        <p:spPr>
          <a:xfrm>
            <a:off x="6888322" y="2855340"/>
            <a:ext cx="2083171" cy="1692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Can’t be seen in any lists of groups.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User who created decides who gains access.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Users create personal groups.</a:t>
            </a:r>
          </a:p>
          <a:p>
            <a:pPr marL="137160" lvl="3" indent="-137160">
              <a:spcAft>
                <a:spcPts val="600"/>
              </a:spcAft>
              <a:buClr>
                <a:srgbClr val="595959"/>
              </a:buClr>
              <a:buFont typeface="Arial" panose="020B0604020202020204" pitchFamily="34" charset="0"/>
              <a:buChar char="•"/>
              <a:defRPr sz="1000">
                <a:solidFill>
                  <a:srgbClr val="595959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dirty="0"/>
              <a:t>Administrators can create personal groups for a user.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69FAB7-183D-4445-9507-5B16205B914E}"/>
              </a:ext>
            </a:extLst>
          </p:cNvPr>
          <p:cNvGrpSpPr/>
          <p:nvPr/>
        </p:nvGrpSpPr>
        <p:grpSpPr>
          <a:xfrm>
            <a:off x="2964002" y="1209880"/>
            <a:ext cx="623622" cy="1169863"/>
            <a:chOff x="2964002" y="1209880"/>
            <a:chExt cx="623622" cy="11698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62E4E5-6673-0249-A155-37C07A51B3B0}"/>
                </a:ext>
              </a:extLst>
            </p:cNvPr>
            <p:cNvSpPr/>
            <p:nvPr/>
          </p:nvSpPr>
          <p:spPr>
            <a:xfrm>
              <a:off x="2964002" y="1209880"/>
              <a:ext cx="623622" cy="1169863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954B57B-8A24-9745-9112-5B8058E22AE5}"/>
                </a:ext>
              </a:extLst>
            </p:cNvPr>
            <p:cNvSpPr/>
            <p:nvPr/>
          </p:nvSpPr>
          <p:spPr>
            <a:xfrm>
              <a:off x="3014792" y="1760838"/>
              <a:ext cx="53546" cy="5354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778D664-115D-F443-98AC-DC31EEC2AAA7}"/>
              </a:ext>
            </a:extLst>
          </p:cNvPr>
          <p:cNvCxnSpPr/>
          <p:nvPr/>
        </p:nvCxnSpPr>
        <p:spPr>
          <a:xfrm>
            <a:off x="3587624" y="1261371"/>
            <a:ext cx="0" cy="133080"/>
          </a:xfrm>
          <a:prstGeom prst="line">
            <a:avLst/>
          </a:prstGeom>
          <a:noFill/>
          <a:ln w="26425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ED34F53-B4C5-864D-94B1-450DD14D5C21}"/>
              </a:ext>
            </a:extLst>
          </p:cNvPr>
          <p:cNvCxnSpPr/>
          <p:nvPr/>
        </p:nvCxnSpPr>
        <p:spPr>
          <a:xfrm>
            <a:off x="3587624" y="1741028"/>
            <a:ext cx="0" cy="133080"/>
          </a:xfrm>
          <a:prstGeom prst="line">
            <a:avLst/>
          </a:prstGeom>
          <a:noFill/>
          <a:ln w="26425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B7C352-BC6D-B741-AD1E-CFE9AC90A847}"/>
              </a:ext>
            </a:extLst>
          </p:cNvPr>
          <p:cNvCxnSpPr/>
          <p:nvPr/>
        </p:nvCxnSpPr>
        <p:spPr>
          <a:xfrm>
            <a:off x="3587624" y="2206466"/>
            <a:ext cx="0" cy="133080"/>
          </a:xfrm>
          <a:prstGeom prst="line">
            <a:avLst/>
          </a:prstGeom>
          <a:noFill/>
          <a:ln w="26425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DC72C6-7FCC-0346-91F3-5DE491EAE25B}"/>
              </a:ext>
            </a:extLst>
          </p:cNvPr>
          <p:cNvGrpSpPr/>
          <p:nvPr/>
        </p:nvGrpSpPr>
        <p:grpSpPr>
          <a:xfrm>
            <a:off x="451514" y="1154275"/>
            <a:ext cx="1245579" cy="1281075"/>
            <a:chOff x="225983" y="1154275"/>
            <a:chExt cx="1245579" cy="128107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EFF629A-3B1B-4446-8462-D6D005B29C90}"/>
                </a:ext>
              </a:extLst>
            </p:cNvPr>
            <p:cNvGrpSpPr/>
            <p:nvPr/>
          </p:nvGrpSpPr>
          <p:grpSpPr>
            <a:xfrm>
              <a:off x="225983" y="1154275"/>
              <a:ext cx="1245579" cy="1281075"/>
              <a:chOff x="1795849" y="1154275"/>
              <a:chExt cx="1245579" cy="1281075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81CB8AD-CB5D-0F48-BBD5-1A06F90245CA}"/>
                  </a:ext>
                </a:extLst>
              </p:cNvPr>
              <p:cNvSpPr/>
              <p:nvPr/>
            </p:nvSpPr>
            <p:spPr>
              <a:xfrm>
                <a:off x="1795849" y="1207821"/>
                <a:ext cx="623622" cy="11698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4B649A98-8460-C647-B5C5-F5EC518CA31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917307" y="1855498"/>
                <a:ext cx="397955" cy="423701"/>
              </a:xfrm>
              <a:custGeom>
                <a:avLst/>
                <a:gdLst>
                  <a:gd name="T0" fmla="*/ 4051 w 5410"/>
                  <a:gd name="T1" fmla="*/ 3725 h 5760"/>
                  <a:gd name="T2" fmla="*/ 4418 w 5410"/>
                  <a:gd name="T3" fmla="*/ 5081 h 5760"/>
                  <a:gd name="T4" fmla="*/ 4806 w 5410"/>
                  <a:gd name="T5" fmla="*/ 5172 h 5760"/>
                  <a:gd name="T6" fmla="*/ 5099 w 5410"/>
                  <a:gd name="T7" fmla="*/ 3830 h 5760"/>
                  <a:gd name="T8" fmla="*/ 5162 w 5410"/>
                  <a:gd name="T9" fmla="*/ 2365 h 5760"/>
                  <a:gd name="T10" fmla="*/ 182 w 5410"/>
                  <a:gd name="T11" fmla="*/ 2473 h 5760"/>
                  <a:gd name="T12" fmla="*/ 398 w 5410"/>
                  <a:gd name="T13" fmla="*/ 3856 h 5760"/>
                  <a:gd name="T14" fmla="*/ 676 w 5410"/>
                  <a:gd name="T15" fmla="*/ 5207 h 5760"/>
                  <a:gd name="T16" fmla="*/ 1142 w 5410"/>
                  <a:gd name="T17" fmla="*/ 3868 h 5760"/>
                  <a:gd name="T18" fmla="*/ 1378 w 5410"/>
                  <a:gd name="T19" fmla="*/ 2517 h 5760"/>
                  <a:gd name="T20" fmla="*/ 5101 w 5410"/>
                  <a:gd name="T21" fmla="*/ 2152 h 5760"/>
                  <a:gd name="T22" fmla="*/ 5405 w 5410"/>
                  <a:gd name="T23" fmla="*/ 3706 h 5760"/>
                  <a:gd name="T24" fmla="*/ 4974 w 5410"/>
                  <a:gd name="T25" fmla="*/ 5242 h 5760"/>
                  <a:gd name="T26" fmla="*/ 4346 w 5410"/>
                  <a:gd name="T27" fmla="*/ 5315 h 5760"/>
                  <a:gd name="T28" fmla="*/ 3899 w 5410"/>
                  <a:gd name="T29" fmla="*/ 3816 h 5760"/>
                  <a:gd name="T30" fmla="*/ 4056 w 5410"/>
                  <a:gd name="T31" fmla="*/ 2189 h 5760"/>
                  <a:gd name="T32" fmla="*/ 1481 w 5410"/>
                  <a:gd name="T33" fmla="*/ 2299 h 5760"/>
                  <a:gd name="T34" fmla="*/ 1396 w 5410"/>
                  <a:gd name="T35" fmla="*/ 3946 h 5760"/>
                  <a:gd name="T36" fmla="*/ 919 w 5410"/>
                  <a:gd name="T37" fmla="*/ 5378 h 5760"/>
                  <a:gd name="T38" fmla="*/ 384 w 5410"/>
                  <a:gd name="T39" fmla="*/ 5097 h 5760"/>
                  <a:gd name="T40" fmla="*/ 5 w 5410"/>
                  <a:gd name="T41" fmla="*/ 2458 h 5760"/>
                  <a:gd name="T42" fmla="*/ 2135 w 5410"/>
                  <a:gd name="T43" fmla="*/ 1848 h 5760"/>
                  <a:gd name="T44" fmla="*/ 1930 w 5410"/>
                  <a:gd name="T45" fmla="*/ 3660 h 5760"/>
                  <a:gd name="T46" fmla="*/ 2402 w 5410"/>
                  <a:gd name="T47" fmla="*/ 5402 h 5760"/>
                  <a:gd name="T48" fmla="*/ 2895 w 5410"/>
                  <a:gd name="T49" fmla="*/ 5566 h 5760"/>
                  <a:gd name="T50" fmla="*/ 3234 w 5410"/>
                  <a:gd name="T51" fmla="*/ 3837 h 5760"/>
                  <a:gd name="T52" fmla="*/ 3494 w 5410"/>
                  <a:gd name="T53" fmla="*/ 2068 h 5760"/>
                  <a:gd name="T54" fmla="*/ 3225 w 5410"/>
                  <a:gd name="T55" fmla="*/ 1669 h 5760"/>
                  <a:gd name="T56" fmla="*/ 3676 w 5410"/>
                  <a:gd name="T57" fmla="*/ 2117 h 5760"/>
                  <a:gd name="T58" fmla="*/ 3167 w 5410"/>
                  <a:gd name="T59" fmla="*/ 5418 h 5760"/>
                  <a:gd name="T60" fmla="*/ 2519 w 5410"/>
                  <a:gd name="T61" fmla="*/ 5755 h 5760"/>
                  <a:gd name="T62" fmla="*/ 2009 w 5410"/>
                  <a:gd name="T63" fmla="*/ 3973 h 5760"/>
                  <a:gd name="T64" fmla="*/ 1754 w 5410"/>
                  <a:gd name="T65" fmla="*/ 1988 h 5760"/>
                  <a:gd name="T66" fmla="*/ 4572 w 5410"/>
                  <a:gd name="T67" fmla="*/ 962 h 5760"/>
                  <a:gd name="T68" fmla="*/ 4207 w 5410"/>
                  <a:gd name="T69" fmla="*/ 1456 h 5760"/>
                  <a:gd name="T70" fmla="*/ 4701 w 5410"/>
                  <a:gd name="T71" fmla="*/ 1822 h 5760"/>
                  <a:gd name="T72" fmla="*/ 5066 w 5410"/>
                  <a:gd name="T73" fmla="*/ 1328 h 5760"/>
                  <a:gd name="T74" fmla="*/ 779 w 5410"/>
                  <a:gd name="T75" fmla="*/ 958 h 5760"/>
                  <a:gd name="T76" fmla="*/ 344 w 5410"/>
                  <a:gd name="T77" fmla="*/ 1393 h 5760"/>
                  <a:gd name="T78" fmla="*/ 779 w 5410"/>
                  <a:gd name="T79" fmla="*/ 1827 h 5760"/>
                  <a:gd name="T80" fmla="*/ 1214 w 5410"/>
                  <a:gd name="T81" fmla="*/ 1393 h 5760"/>
                  <a:gd name="T82" fmla="*/ 779 w 5410"/>
                  <a:gd name="T83" fmla="*/ 958 h 5760"/>
                  <a:gd name="T84" fmla="*/ 5206 w 5410"/>
                  <a:gd name="T85" fmla="*/ 1171 h 5760"/>
                  <a:gd name="T86" fmla="*/ 4986 w 5410"/>
                  <a:gd name="T87" fmla="*/ 1894 h 5760"/>
                  <a:gd name="T88" fmla="*/ 4231 w 5410"/>
                  <a:gd name="T89" fmla="*/ 1848 h 5760"/>
                  <a:gd name="T90" fmla="*/ 4097 w 5410"/>
                  <a:gd name="T91" fmla="*/ 1105 h 5760"/>
                  <a:gd name="T92" fmla="*/ 856 w 5410"/>
                  <a:gd name="T93" fmla="*/ 787 h 5760"/>
                  <a:gd name="T94" fmla="*/ 1385 w 5410"/>
                  <a:gd name="T95" fmla="*/ 1316 h 5760"/>
                  <a:gd name="T96" fmla="*/ 999 w 5410"/>
                  <a:gd name="T97" fmla="*/ 1962 h 5760"/>
                  <a:gd name="T98" fmla="*/ 278 w 5410"/>
                  <a:gd name="T99" fmla="*/ 1740 h 5760"/>
                  <a:gd name="T100" fmla="*/ 323 w 5410"/>
                  <a:gd name="T101" fmla="*/ 986 h 5760"/>
                  <a:gd name="T102" fmla="*/ 2482 w 5410"/>
                  <a:gd name="T103" fmla="*/ 222 h 5760"/>
                  <a:gd name="T104" fmla="*/ 2147 w 5410"/>
                  <a:gd name="T105" fmla="*/ 911 h 5760"/>
                  <a:gd name="T106" fmla="*/ 2786 w 5410"/>
                  <a:gd name="T107" fmla="*/ 1332 h 5760"/>
                  <a:gd name="T108" fmla="*/ 3289 w 5410"/>
                  <a:gd name="T109" fmla="*/ 758 h 5760"/>
                  <a:gd name="T110" fmla="*/ 2786 w 5410"/>
                  <a:gd name="T111" fmla="*/ 182 h 5760"/>
                  <a:gd name="T112" fmla="*/ 3347 w 5410"/>
                  <a:gd name="T113" fmla="*/ 351 h 5760"/>
                  <a:gd name="T114" fmla="*/ 3298 w 5410"/>
                  <a:gd name="T115" fmla="*/ 1231 h 5760"/>
                  <a:gd name="T116" fmla="*/ 2453 w 5410"/>
                  <a:gd name="T117" fmla="*/ 1470 h 5760"/>
                  <a:gd name="T118" fmla="*/ 1950 w 5410"/>
                  <a:gd name="T119" fmla="*/ 758 h 5760"/>
                  <a:gd name="T120" fmla="*/ 2453 w 5410"/>
                  <a:gd name="T121" fmla="*/ 44 h 5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410" h="5760">
                    <a:moveTo>
                      <a:pt x="4228" y="2323"/>
                    </a:moveTo>
                    <a:lnTo>
                      <a:pt x="4182" y="2328"/>
                    </a:lnTo>
                    <a:lnTo>
                      <a:pt x="4142" y="2342"/>
                    </a:lnTo>
                    <a:lnTo>
                      <a:pt x="4105" y="2365"/>
                    </a:lnTo>
                    <a:lnTo>
                      <a:pt x="4076" y="2397"/>
                    </a:lnTo>
                    <a:lnTo>
                      <a:pt x="4053" y="2431"/>
                    </a:lnTo>
                    <a:lnTo>
                      <a:pt x="4037" y="2473"/>
                    </a:lnTo>
                    <a:lnTo>
                      <a:pt x="4032" y="2517"/>
                    </a:lnTo>
                    <a:lnTo>
                      <a:pt x="4032" y="3645"/>
                    </a:lnTo>
                    <a:lnTo>
                      <a:pt x="4037" y="3686"/>
                    </a:lnTo>
                    <a:lnTo>
                      <a:pt x="4051" y="3725"/>
                    </a:lnTo>
                    <a:lnTo>
                      <a:pt x="4070" y="3760"/>
                    </a:lnTo>
                    <a:lnTo>
                      <a:pt x="4098" y="3789"/>
                    </a:lnTo>
                    <a:lnTo>
                      <a:pt x="4131" y="3812"/>
                    </a:lnTo>
                    <a:lnTo>
                      <a:pt x="4168" y="3830"/>
                    </a:lnTo>
                    <a:lnTo>
                      <a:pt x="4208" y="3838"/>
                    </a:lnTo>
                    <a:lnTo>
                      <a:pt x="4235" y="3843"/>
                    </a:lnTo>
                    <a:lnTo>
                      <a:pt x="4256" y="3856"/>
                    </a:lnTo>
                    <a:lnTo>
                      <a:pt x="4273" y="3873"/>
                    </a:lnTo>
                    <a:lnTo>
                      <a:pt x="4285" y="3896"/>
                    </a:lnTo>
                    <a:lnTo>
                      <a:pt x="4290" y="3920"/>
                    </a:lnTo>
                    <a:lnTo>
                      <a:pt x="4418" y="5081"/>
                    </a:lnTo>
                    <a:lnTo>
                      <a:pt x="4418" y="5091"/>
                    </a:lnTo>
                    <a:lnTo>
                      <a:pt x="4421" y="5121"/>
                    </a:lnTo>
                    <a:lnTo>
                      <a:pt x="4434" y="5149"/>
                    </a:lnTo>
                    <a:lnTo>
                      <a:pt x="4451" y="5172"/>
                    </a:lnTo>
                    <a:lnTo>
                      <a:pt x="4476" y="5191"/>
                    </a:lnTo>
                    <a:lnTo>
                      <a:pt x="4502" y="5201"/>
                    </a:lnTo>
                    <a:lnTo>
                      <a:pt x="4533" y="5207"/>
                    </a:lnTo>
                    <a:lnTo>
                      <a:pt x="4724" y="5207"/>
                    </a:lnTo>
                    <a:lnTo>
                      <a:pt x="4753" y="5201"/>
                    </a:lnTo>
                    <a:lnTo>
                      <a:pt x="4781" y="5191"/>
                    </a:lnTo>
                    <a:lnTo>
                      <a:pt x="4806" y="5172"/>
                    </a:lnTo>
                    <a:lnTo>
                      <a:pt x="4823" y="5149"/>
                    </a:lnTo>
                    <a:lnTo>
                      <a:pt x="4836" y="5121"/>
                    </a:lnTo>
                    <a:lnTo>
                      <a:pt x="4839" y="5091"/>
                    </a:lnTo>
                    <a:lnTo>
                      <a:pt x="4839" y="5081"/>
                    </a:lnTo>
                    <a:lnTo>
                      <a:pt x="4979" y="3915"/>
                    </a:lnTo>
                    <a:lnTo>
                      <a:pt x="4986" y="3889"/>
                    </a:lnTo>
                    <a:lnTo>
                      <a:pt x="5000" y="3868"/>
                    </a:lnTo>
                    <a:lnTo>
                      <a:pt x="5021" y="3850"/>
                    </a:lnTo>
                    <a:lnTo>
                      <a:pt x="5038" y="3842"/>
                    </a:lnTo>
                    <a:lnTo>
                      <a:pt x="5059" y="3838"/>
                    </a:lnTo>
                    <a:lnTo>
                      <a:pt x="5099" y="3830"/>
                    </a:lnTo>
                    <a:lnTo>
                      <a:pt x="5136" y="3812"/>
                    </a:lnTo>
                    <a:lnTo>
                      <a:pt x="5169" y="3789"/>
                    </a:lnTo>
                    <a:lnTo>
                      <a:pt x="5197" y="3760"/>
                    </a:lnTo>
                    <a:lnTo>
                      <a:pt x="5216" y="3725"/>
                    </a:lnTo>
                    <a:lnTo>
                      <a:pt x="5230" y="3686"/>
                    </a:lnTo>
                    <a:lnTo>
                      <a:pt x="5236" y="3645"/>
                    </a:lnTo>
                    <a:lnTo>
                      <a:pt x="5236" y="2517"/>
                    </a:lnTo>
                    <a:lnTo>
                      <a:pt x="5230" y="2473"/>
                    </a:lnTo>
                    <a:lnTo>
                      <a:pt x="5215" y="2431"/>
                    </a:lnTo>
                    <a:lnTo>
                      <a:pt x="5192" y="2397"/>
                    </a:lnTo>
                    <a:lnTo>
                      <a:pt x="5162" y="2365"/>
                    </a:lnTo>
                    <a:lnTo>
                      <a:pt x="5126" y="2342"/>
                    </a:lnTo>
                    <a:lnTo>
                      <a:pt x="5085" y="2328"/>
                    </a:lnTo>
                    <a:lnTo>
                      <a:pt x="5040" y="2323"/>
                    </a:lnTo>
                    <a:lnTo>
                      <a:pt x="4228" y="2323"/>
                    </a:lnTo>
                    <a:close/>
                    <a:moveTo>
                      <a:pt x="370" y="2323"/>
                    </a:moveTo>
                    <a:lnTo>
                      <a:pt x="325" y="2328"/>
                    </a:lnTo>
                    <a:lnTo>
                      <a:pt x="285" y="2342"/>
                    </a:lnTo>
                    <a:lnTo>
                      <a:pt x="248" y="2365"/>
                    </a:lnTo>
                    <a:lnTo>
                      <a:pt x="218" y="2397"/>
                    </a:lnTo>
                    <a:lnTo>
                      <a:pt x="196" y="2431"/>
                    </a:lnTo>
                    <a:lnTo>
                      <a:pt x="182" y="2473"/>
                    </a:lnTo>
                    <a:lnTo>
                      <a:pt x="176" y="2517"/>
                    </a:lnTo>
                    <a:lnTo>
                      <a:pt x="176" y="3645"/>
                    </a:lnTo>
                    <a:lnTo>
                      <a:pt x="180" y="3686"/>
                    </a:lnTo>
                    <a:lnTo>
                      <a:pt x="194" y="3725"/>
                    </a:lnTo>
                    <a:lnTo>
                      <a:pt x="215" y="3760"/>
                    </a:lnTo>
                    <a:lnTo>
                      <a:pt x="241" y="3789"/>
                    </a:lnTo>
                    <a:lnTo>
                      <a:pt x="274" y="3812"/>
                    </a:lnTo>
                    <a:lnTo>
                      <a:pt x="311" y="3830"/>
                    </a:lnTo>
                    <a:lnTo>
                      <a:pt x="353" y="3838"/>
                    </a:lnTo>
                    <a:lnTo>
                      <a:pt x="377" y="3843"/>
                    </a:lnTo>
                    <a:lnTo>
                      <a:pt x="398" y="3856"/>
                    </a:lnTo>
                    <a:lnTo>
                      <a:pt x="416" y="3873"/>
                    </a:lnTo>
                    <a:lnTo>
                      <a:pt x="428" y="3896"/>
                    </a:lnTo>
                    <a:lnTo>
                      <a:pt x="433" y="3920"/>
                    </a:lnTo>
                    <a:lnTo>
                      <a:pt x="561" y="5081"/>
                    </a:lnTo>
                    <a:lnTo>
                      <a:pt x="561" y="5091"/>
                    </a:lnTo>
                    <a:lnTo>
                      <a:pt x="564" y="5121"/>
                    </a:lnTo>
                    <a:lnTo>
                      <a:pt x="576" y="5149"/>
                    </a:lnTo>
                    <a:lnTo>
                      <a:pt x="594" y="5172"/>
                    </a:lnTo>
                    <a:lnTo>
                      <a:pt x="618" y="5191"/>
                    </a:lnTo>
                    <a:lnTo>
                      <a:pt x="645" y="5201"/>
                    </a:lnTo>
                    <a:lnTo>
                      <a:pt x="676" y="5207"/>
                    </a:lnTo>
                    <a:lnTo>
                      <a:pt x="866" y="5207"/>
                    </a:lnTo>
                    <a:lnTo>
                      <a:pt x="898" y="5201"/>
                    </a:lnTo>
                    <a:lnTo>
                      <a:pt x="924" y="5191"/>
                    </a:lnTo>
                    <a:lnTo>
                      <a:pt x="949" y="5172"/>
                    </a:lnTo>
                    <a:lnTo>
                      <a:pt x="966" y="5149"/>
                    </a:lnTo>
                    <a:lnTo>
                      <a:pt x="978" y="5121"/>
                    </a:lnTo>
                    <a:lnTo>
                      <a:pt x="982" y="5091"/>
                    </a:lnTo>
                    <a:lnTo>
                      <a:pt x="982" y="5081"/>
                    </a:lnTo>
                    <a:lnTo>
                      <a:pt x="1122" y="3915"/>
                    </a:lnTo>
                    <a:lnTo>
                      <a:pt x="1129" y="3889"/>
                    </a:lnTo>
                    <a:lnTo>
                      <a:pt x="1142" y="3868"/>
                    </a:lnTo>
                    <a:lnTo>
                      <a:pt x="1163" y="3850"/>
                    </a:lnTo>
                    <a:lnTo>
                      <a:pt x="1183" y="3842"/>
                    </a:lnTo>
                    <a:lnTo>
                      <a:pt x="1202" y="3838"/>
                    </a:lnTo>
                    <a:lnTo>
                      <a:pt x="1242" y="3830"/>
                    </a:lnTo>
                    <a:lnTo>
                      <a:pt x="1279" y="3812"/>
                    </a:lnTo>
                    <a:lnTo>
                      <a:pt x="1312" y="3789"/>
                    </a:lnTo>
                    <a:lnTo>
                      <a:pt x="1340" y="3760"/>
                    </a:lnTo>
                    <a:lnTo>
                      <a:pt x="1361" y="3725"/>
                    </a:lnTo>
                    <a:lnTo>
                      <a:pt x="1373" y="3686"/>
                    </a:lnTo>
                    <a:lnTo>
                      <a:pt x="1378" y="3645"/>
                    </a:lnTo>
                    <a:lnTo>
                      <a:pt x="1378" y="2517"/>
                    </a:lnTo>
                    <a:lnTo>
                      <a:pt x="1373" y="2473"/>
                    </a:lnTo>
                    <a:lnTo>
                      <a:pt x="1357" y="2431"/>
                    </a:lnTo>
                    <a:lnTo>
                      <a:pt x="1335" y="2397"/>
                    </a:lnTo>
                    <a:lnTo>
                      <a:pt x="1305" y="2365"/>
                    </a:lnTo>
                    <a:lnTo>
                      <a:pt x="1268" y="2342"/>
                    </a:lnTo>
                    <a:lnTo>
                      <a:pt x="1228" y="2328"/>
                    </a:lnTo>
                    <a:lnTo>
                      <a:pt x="1183" y="2323"/>
                    </a:lnTo>
                    <a:lnTo>
                      <a:pt x="370" y="2323"/>
                    </a:lnTo>
                    <a:close/>
                    <a:moveTo>
                      <a:pt x="4228" y="2147"/>
                    </a:moveTo>
                    <a:lnTo>
                      <a:pt x="5040" y="2147"/>
                    </a:lnTo>
                    <a:lnTo>
                      <a:pt x="5101" y="2152"/>
                    </a:lnTo>
                    <a:lnTo>
                      <a:pt x="5157" y="2166"/>
                    </a:lnTo>
                    <a:lnTo>
                      <a:pt x="5211" y="2189"/>
                    </a:lnTo>
                    <a:lnTo>
                      <a:pt x="5258" y="2218"/>
                    </a:lnTo>
                    <a:lnTo>
                      <a:pt x="5302" y="2255"/>
                    </a:lnTo>
                    <a:lnTo>
                      <a:pt x="5339" y="2299"/>
                    </a:lnTo>
                    <a:lnTo>
                      <a:pt x="5370" y="2348"/>
                    </a:lnTo>
                    <a:lnTo>
                      <a:pt x="5391" y="2400"/>
                    </a:lnTo>
                    <a:lnTo>
                      <a:pt x="5407" y="2458"/>
                    </a:lnTo>
                    <a:lnTo>
                      <a:pt x="5410" y="2517"/>
                    </a:lnTo>
                    <a:lnTo>
                      <a:pt x="5410" y="3645"/>
                    </a:lnTo>
                    <a:lnTo>
                      <a:pt x="5405" y="3706"/>
                    </a:lnTo>
                    <a:lnTo>
                      <a:pt x="5391" y="3763"/>
                    </a:lnTo>
                    <a:lnTo>
                      <a:pt x="5367" y="3817"/>
                    </a:lnTo>
                    <a:lnTo>
                      <a:pt x="5335" y="3866"/>
                    </a:lnTo>
                    <a:lnTo>
                      <a:pt x="5297" y="3910"/>
                    </a:lnTo>
                    <a:lnTo>
                      <a:pt x="5251" y="3946"/>
                    </a:lnTo>
                    <a:lnTo>
                      <a:pt x="5201" y="3978"/>
                    </a:lnTo>
                    <a:lnTo>
                      <a:pt x="5146" y="3999"/>
                    </a:lnTo>
                    <a:lnTo>
                      <a:pt x="5015" y="5097"/>
                    </a:lnTo>
                    <a:lnTo>
                      <a:pt x="5008" y="5147"/>
                    </a:lnTo>
                    <a:lnTo>
                      <a:pt x="4994" y="5196"/>
                    </a:lnTo>
                    <a:lnTo>
                      <a:pt x="4974" y="5242"/>
                    </a:lnTo>
                    <a:lnTo>
                      <a:pt x="4944" y="5280"/>
                    </a:lnTo>
                    <a:lnTo>
                      <a:pt x="4909" y="5315"/>
                    </a:lnTo>
                    <a:lnTo>
                      <a:pt x="4869" y="5343"/>
                    </a:lnTo>
                    <a:lnTo>
                      <a:pt x="4823" y="5364"/>
                    </a:lnTo>
                    <a:lnTo>
                      <a:pt x="4776" y="5378"/>
                    </a:lnTo>
                    <a:lnTo>
                      <a:pt x="4724" y="5381"/>
                    </a:lnTo>
                    <a:lnTo>
                      <a:pt x="4533" y="5381"/>
                    </a:lnTo>
                    <a:lnTo>
                      <a:pt x="4481" y="5378"/>
                    </a:lnTo>
                    <a:lnTo>
                      <a:pt x="4432" y="5364"/>
                    </a:lnTo>
                    <a:lnTo>
                      <a:pt x="4388" y="5343"/>
                    </a:lnTo>
                    <a:lnTo>
                      <a:pt x="4346" y="5315"/>
                    </a:lnTo>
                    <a:lnTo>
                      <a:pt x="4311" y="5280"/>
                    </a:lnTo>
                    <a:lnTo>
                      <a:pt x="4283" y="5240"/>
                    </a:lnTo>
                    <a:lnTo>
                      <a:pt x="4261" y="5196"/>
                    </a:lnTo>
                    <a:lnTo>
                      <a:pt x="4247" y="5147"/>
                    </a:lnTo>
                    <a:lnTo>
                      <a:pt x="4242" y="5097"/>
                    </a:lnTo>
                    <a:lnTo>
                      <a:pt x="4121" y="3999"/>
                    </a:lnTo>
                    <a:lnTo>
                      <a:pt x="4067" y="3976"/>
                    </a:lnTo>
                    <a:lnTo>
                      <a:pt x="4016" y="3946"/>
                    </a:lnTo>
                    <a:lnTo>
                      <a:pt x="3971" y="3910"/>
                    </a:lnTo>
                    <a:lnTo>
                      <a:pt x="3932" y="3866"/>
                    </a:lnTo>
                    <a:lnTo>
                      <a:pt x="3899" y="3816"/>
                    </a:lnTo>
                    <a:lnTo>
                      <a:pt x="3876" y="3763"/>
                    </a:lnTo>
                    <a:lnTo>
                      <a:pt x="3862" y="3706"/>
                    </a:lnTo>
                    <a:lnTo>
                      <a:pt x="3857" y="3645"/>
                    </a:lnTo>
                    <a:lnTo>
                      <a:pt x="3857" y="2517"/>
                    </a:lnTo>
                    <a:lnTo>
                      <a:pt x="3861" y="2458"/>
                    </a:lnTo>
                    <a:lnTo>
                      <a:pt x="3876" y="2400"/>
                    </a:lnTo>
                    <a:lnTo>
                      <a:pt x="3897" y="2348"/>
                    </a:lnTo>
                    <a:lnTo>
                      <a:pt x="3929" y="2299"/>
                    </a:lnTo>
                    <a:lnTo>
                      <a:pt x="3966" y="2255"/>
                    </a:lnTo>
                    <a:lnTo>
                      <a:pt x="4009" y="2218"/>
                    </a:lnTo>
                    <a:lnTo>
                      <a:pt x="4056" y="2189"/>
                    </a:lnTo>
                    <a:lnTo>
                      <a:pt x="4111" y="2166"/>
                    </a:lnTo>
                    <a:lnTo>
                      <a:pt x="4166" y="2152"/>
                    </a:lnTo>
                    <a:lnTo>
                      <a:pt x="4228" y="2147"/>
                    </a:lnTo>
                    <a:close/>
                    <a:moveTo>
                      <a:pt x="370" y="2147"/>
                    </a:moveTo>
                    <a:lnTo>
                      <a:pt x="1183" y="2147"/>
                    </a:lnTo>
                    <a:lnTo>
                      <a:pt x="1244" y="2152"/>
                    </a:lnTo>
                    <a:lnTo>
                      <a:pt x="1300" y="2166"/>
                    </a:lnTo>
                    <a:lnTo>
                      <a:pt x="1354" y="2189"/>
                    </a:lnTo>
                    <a:lnTo>
                      <a:pt x="1403" y="2218"/>
                    </a:lnTo>
                    <a:lnTo>
                      <a:pt x="1445" y="2255"/>
                    </a:lnTo>
                    <a:lnTo>
                      <a:pt x="1481" y="2299"/>
                    </a:lnTo>
                    <a:lnTo>
                      <a:pt x="1513" y="2348"/>
                    </a:lnTo>
                    <a:lnTo>
                      <a:pt x="1536" y="2400"/>
                    </a:lnTo>
                    <a:lnTo>
                      <a:pt x="1550" y="2458"/>
                    </a:lnTo>
                    <a:lnTo>
                      <a:pt x="1553" y="2517"/>
                    </a:lnTo>
                    <a:lnTo>
                      <a:pt x="1553" y="3645"/>
                    </a:lnTo>
                    <a:lnTo>
                      <a:pt x="1550" y="3706"/>
                    </a:lnTo>
                    <a:lnTo>
                      <a:pt x="1534" y="3763"/>
                    </a:lnTo>
                    <a:lnTo>
                      <a:pt x="1511" y="3817"/>
                    </a:lnTo>
                    <a:lnTo>
                      <a:pt x="1480" y="3866"/>
                    </a:lnTo>
                    <a:lnTo>
                      <a:pt x="1439" y="3910"/>
                    </a:lnTo>
                    <a:lnTo>
                      <a:pt x="1396" y="3946"/>
                    </a:lnTo>
                    <a:lnTo>
                      <a:pt x="1345" y="3978"/>
                    </a:lnTo>
                    <a:lnTo>
                      <a:pt x="1289" y="3999"/>
                    </a:lnTo>
                    <a:lnTo>
                      <a:pt x="1158" y="5097"/>
                    </a:lnTo>
                    <a:lnTo>
                      <a:pt x="1153" y="5147"/>
                    </a:lnTo>
                    <a:lnTo>
                      <a:pt x="1137" y="5196"/>
                    </a:lnTo>
                    <a:lnTo>
                      <a:pt x="1116" y="5242"/>
                    </a:lnTo>
                    <a:lnTo>
                      <a:pt x="1087" y="5280"/>
                    </a:lnTo>
                    <a:lnTo>
                      <a:pt x="1052" y="5315"/>
                    </a:lnTo>
                    <a:lnTo>
                      <a:pt x="1011" y="5343"/>
                    </a:lnTo>
                    <a:lnTo>
                      <a:pt x="968" y="5364"/>
                    </a:lnTo>
                    <a:lnTo>
                      <a:pt x="919" y="5378"/>
                    </a:lnTo>
                    <a:lnTo>
                      <a:pt x="866" y="5381"/>
                    </a:lnTo>
                    <a:lnTo>
                      <a:pt x="676" y="5381"/>
                    </a:lnTo>
                    <a:lnTo>
                      <a:pt x="624" y="5378"/>
                    </a:lnTo>
                    <a:lnTo>
                      <a:pt x="575" y="5364"/>
                    </a:lnTo>
                    <a:lnTo>
                      <a:pt x="531" y="5343"/>
                    </a:lnTo>
                    <a:lnTo>
                      <a:pt x="491" y="5315"/>
                    </a:lnTo>
                    <a:lnTo>
                      <a:pt x="454" y="5280"/>
                    </a:lnTo>
                    <a:lnTo>
                      <a:pt x="426" y="5240"/>
                    </a:lnTo>
                    <a:lnTo>
                      <a:pt x="404" y="5196"/>
                    </a:lnTo>
                    <a:lnTo>
                      <a:pt x="390" y="5147"/>
                    </a:lnTo>
                    <a:lnTo>
                      <a:pt x="384" y="5097"/>
                    </a:lnTo>
                    <a:lnTo>
                      <a:pt x="264" y="3999"/>
                    </a:lnTo>
                    <a:lnTo>
                      <a:pt x="210" y="3976"/>
                    </a:lnTo>
                    <a:lnTo>
                      <a:pt x="159" y="3946"/>
                    </a:lnTo>
                    <a:lnTo>
                      <a:pt x="114" y="3910"/>
                    </a:lnTo>
                    <a:lnTo>
                      <a:pt x="75" y="3866"/>
                    </a:lnTo>
                    <a:lnTo>
                      <a:pt x="44" y="3816"/>
                    </a:lnTo>
                    <a:lnTo>
                      <a:pt x="19" y="3763"/>
                    </a:lnTo>
                    <a:lnTo>
                      <a:pt x="5" y="3706"/>
                    </a:lnTo>
                    <a:lnTo>
                      <a:pt x="0" y="3645"/>
                    </a:lnTo>
                    <a:lnTo>
                      <a:pt x="0" y="2517"/>
                    </a:lnTo>
                    <a:lnTo>
                      <a:pt x="5" y="2458"/>
                    </a:lnTo>
                    <a:lnTo>
                      <a:pt x="19" y="2400"/>
                    </a:lnTo>
                    <a:lnTo>
                      <a:pt x="42" y="2348"/>
                    </a:lnTo>
                    <a:lnTo>
                      <a:pt x="72" y="2299"/>
                    </a:lnTo>
                    <a:lnTo>
                      <a:pt x="108" y="2255"/>
                    </a:lnTo>
                    <a:lnTo>
                      <a:pt x="152" y="2218"/>
                    </a:lnTo>
                    <a:lnTo>
                      <a:pt x="201" y="2189"/>
                    </a:lnTo>
                    <a:lnTo>
                      <a:pt x="253" y="2166"/>
                    </a:lnTo>
                    <a:lnTo>
                      <a:pt x="311" y="2152"/>
                    </a:lnTo>
                    <a:lnTo>
                      <a:pt x="370" y="2147"/>
                    </a:lnTo>
                    <a:close/>
                    <a:moveTo>
                      <a:pt x="2184" y="1845"/>
                    </a:moveTo>
                    <a:lnTo>
                      <a:pt x="2135" y="1848"/>
                    </a:lnTo>
                    <a:lnTo>
                      <a:pt x="2089" y="1861"/>
                    </a:lnTo>
                    <a:lnTo>
                      <a:pt x="2046" y="1882"/>
                    </a:lnTo>
                    <a:lnTo>
                      <a:pt x="2007" y="1908"/>
                    </a:lnTo>
                    <a:lnTo>
                      <a:pt x="1976" y="1941"/>
                    </a:lnTo>
                    <a:lnTo>
                      <a:pt x="1948" y="1979"/>
                    </a:lnTo>
                    <a:lnTo>
                      <a:pt x="1927" y="2023"/>
                    </a:lnTo>
                    <a:lnTo>
                      <a:pt x="1915" y="2068"/>
                    </a:lnTo>
                    <a:lnTo>
                      <a:pt x="1911" y="2117"/>
                    </a:lnTo>
                    <a:lnTo>
                      <a:pt x="1911" y="3561"/>
                    </a:lnTo>
                    <a:lnTo>
                      <a:pt x="1916" y="3611"/>
                    </a:lnTo>
                    <a:lnTo>
                      <a:pt x="1930" y="3660"/>
                    </a:lnTo>
                    <a:lnTo>
                      <a:pt x="1953" y="3704"/>
                    </a:lnTo>
                    <a:lnTo>
                      <a:pt x="1983" y="3744"/>
                    </a:lnTo>
                    <a:lnTo>
                      <a:pt x="2019" y="3777"/>
                    </a:lnTo>
                    <a:lnTo>
                      <a:pt x="2061" y="3803"/>
                    </a:lnTo>
                    <a:lnTo>
                      <a:pt x="2109" y="3823"/>
                    </a:lnTo>
                    <a:lnTo>
                      <a:pt x="2159" y="3833"/>
                    </a:lnTo>
                    <a:lnTo>
                      <a:pt x="2187" y="3840"/>
                    </a:lnTo>
                    <a:lnTo>
                      <a:pt x="2212" y="3856"/>
                    </a:lnTo>
                    <a:lnTo>
                      <a:pt x="2229" y="3878"/>
                    </a:lnTo>
                    <a:lnTo>
                      <a:pt x="2240" y="3906"/>
                    </a:lnTo>
                    <a:lnTo>
                      <a:pt x="2402" y="5402"/>
                    </a:lnTo>
                    <a:lnTo>
                      <a:pt x="2404" y="5413"/>
                    </a:lnTo>
                    <a:lnTo>
                      <a:pt x="2407" y="5451"/>
                    </a:lnTo>
                    <a:lnTo>
                      <a:pt x="2421" y="5488"/>
                    </a:lnTo>
                    <a:lnTo>
                      <a:pt x="2440" y="5519"/>
                    </a:lnTo>
                    <a:lnTo>
                      <a:pt x="2468" y="5547"/>
                    </a:lnTo>
                    <a:lnTo>
                      <a:pt x="2500" y="5566"/>
                    </a:lnTo>
                    <a:lnTo>
                      <a:pt x="2537" y="5580"/>
                    </a:lnTo>
                    <a:lnTo>
                      <a:pt x="2575" y="5584"/>
                    </a:lnTo>
                    <a:lnTo>
                      <a:pt x="2820" y="5584"/>
                    </a:lnTo>
                    <a:lnTo>
                      <a:pt x="2860" y="5580"/>
                    </a:lnTo>
                    <a:lnTo>
                      <a:pt x="2895" y="5566"/>
                    </a:lnTo>
                    <a:lnTo>
                      <a:pt x="2928" y="5547"/>
                    </a:lnTo>
                    <a:lnTo>
                      <a:pt x="2954" y="5519"/>
                    </a:lnTo>
                    <a:lnTo>
                      <a:pt x="2975" y="5488"/>
                    </a:lnTo>
                    <a:lnTo>
                      <a:pt x="2987" y="5451"/>
                    </a:lnTo>
                    <a:lnTo>
                      <a:pt x="2992" y="5413"/>
                    </a:lnTo>
                    <a:lnTo>
                      <a:pt x="2992" y="5402"/>
                    </a:lnTo>
                    <a:lnTo>
                      <a:pt x="3171" y="3910"/>
                    </a:lnTo>
                    <a:lnTo>
                      <a:pt x="3179" y="3882"/>
                    </a:lnTo>
                    <a:lnTo>
                      <a:pt x="3195" y="3859"/>
                    </a:lnTo>
                    <a:lnTo>
                      <a:pt x="3220" y="3842"/>
                    </a:lnTo>
                    <a:lnTo>
                      <a:pt x="3234" y="3837"/>
                    </a:lnTo>
                    <a:lnTo>
                      <a:pt x="3251" y="3833"/>
                    </a:lnTo>
                    <a:lnTo>
                      <a:pt x="3302" y="3823"/>
                    </a:lnTo>
                    <a:lnTo>
                      <a:pt x="3349" y="3803"/>
                    </a:lnTo>
                    <a:lnTo>
                      <a:pt x="3391" y="3777"/>
                    </a:lnTo>
                    <a:lnTo>
                      <a:pt x="3427" y="3744"/>
                    </a:lnTo>
                    <a:lnTo>
                      <a:pt x="3457" y="3704"/>
                    </a:lnTo>
                    <a:lnTo>
                      <a:pt x="3480" y="3660"/>
                    </a:lnTo>
                    <a:lnTo>
                      <a:pt x="3494" y="3611"/>
                    </a:lnTo>
                    <a:lnTo>
                      <a:pt x="3499" y="3561"/>
                    </a:lnTo>
                    <a:lnTo>
                      <a:pt x="3499" y="2117"/>
                    </a:lnTo>
                    <a:lnTo>
                      <a:pt x="3494" y="2068"/>
                    </a:lnTo>
                    <a:lnTo>
                      <a:pt x="3482" y="2023"/>
                    </a:lnTo>
                    <a:lnTo>
                      <a:pt x="3461" y="1979"/>
                    </a:lnTo>
                    <a:lnTo>
                      <a:pt x="3434" y="1941"/>
                    </a:lnTo>
                    <a:lnTo>
                      <a:pt x="3401" y="1908"/>
                    </a:lnTo>
                    <a:lnTo>
                      <a:pt x="3363" y="1882"/>
                    </a:lnTo>
                    <a:lnTo>
                      <a:pt x="3321" y="1861"/>
                    </a:lnTo>
                    <a:lnTo>
                      <a:pt x="3274" y="1848"/>
                    </a:lnTo>
                    <a:lnTo>
                      <a:pt x="3225" y="1845"/>
                    </a:lnTo>
                    <a:lnTo>
                      <a:pt x="2184" y="1845"/>
                    </a:lnTo>
                    <a:close/>
                    <a:moveTo>
                      <a:pt x="2184" y="1669"/>
                    </a:moveTo>
                    <a:lnTo>
                      <a:pt x="3225" y="1669"/>
                    </a:lnTo>
                    <a:lnTo>
                      <a:pt x="3291" y="1674"/>
                    </a:lnTo>
                    <a:lnTo>
                      <a:pt x="3354" y="1688"/>
                    </a:lnTo>
                    <a:lnTo>
                      <a:pt x="3415" y="1711"/>
                    </a:lnTo>
                    <a:lnTo>
                      <a:pt x="3469" y="1740"/>
                    </a:lnTo>
                    <a:lnTo>
                      <a:pt x="3520" y="1779"/>
                    </a:lnTo>
                    <a:lnTo>
                      <a:pt x="3564" y="1822"/>
                    </a:lnTo>
                    <a:lnTo>
                      <a:pt x="3602" y="1873"/>
                    </a:lnTo>
                    <a:lnTo>
                      <a:pt x="3634" y="1929"/>
                    </a:lnTo>
                    <a:lnTo>
                      <a:pt x="3656" y="1988"/>
                    </a:lnTo>
                    <a:lnTo>
                      <a:pt x="3670" y="2051"/>
                    </a:lnTo>
                    <a:lnTo>
                      <a:pt x="3676" y="2117"/>
                    </a:lnTo>
                    <a:lnTo>
                      <a:pt x="3676" y="3561"/>
                    </a:lnTo>
                    <a:lnTo>
                      <a:pt x="3670" y="3627"/>
                    </a:lnTo>
                    <a:lnTo>
                      <a:pt x="3655" y="3692"/>
                    </a:lnTo>
                    <a:lnTo>
                      <a:pt x="3630" y="3753"/>
                    </a:lnTo>
                    <a:lnTo>
                      <a:pt x="3599" y="3809"/>
                    </a:lnTo>
                    <a:lnTo>
                      <a:pt x="3559" y="3861"/>
                    </a:lnTo>
                    <a:lnTo>
                      <a:pt x="3511" y="3905"/>
                    </a:lnTo>
                    <a:lnTo>
                      <a:pt x="3459" y="3943"/>
                    </a:lnTo>
                    <a:lnTo>
                      <a:pt x="3401" y="3974"/>
                    </a:lnTo>
                    <a:lnTo>
                      <a:pt x="3338" y="3995"/>
                    </a:lnTo>
                    <a:lnTo>
                      <a:pt x="3167" y="5418"/>
                    </a:lnTo>
                    <a:lnTo>
                      <a:pt x="3162" y="5479"/>
                    </a:lnTo>
                    <a:lnTo>
                      <a:pt x="3144" y="5537"/>
                    </a:lnTo>
                    <a:lnTo>
                      <a:pt x="3118" y="5591"/>
                    </a:lnTo>
                    <a:lnTo>
                      <a:pt x="3083" y="5638"/>
                    </a:lnTo>
                    <a:lnTo>
                      <a:pt x="3041" y="5680"/>
                    </a:lnTo>
                    <a:lnTo>
                      <a:pt x="2994" y="5713"/>
                    </a:lnTo>
                    <a:lnTo>
                      <a:pt x="2940" y="5739"/>
                    </a:lnTo>
                    <a:lnTo>
                      <a:pt x="2881" y="5755"/>
                    </a:lnTo>
                    <a:lnTo>
                      <a:pt x="2820" y="5760"/>
                    </a:lnTo>
                    <a:lnTo>
                      <a:pt x="2575" y="5760"/>
                    </a:lnTo>
                    <a:lnTo>
                      <a:pt x="2519" y="5755"/>
                    </a:lnTo>
                    <a:lnTo>
                      <a:pt x="2467" y="5743"/>
                    </a:lnTo>
                    <a:lnTo>
                      <a:pt x="2418" y="5722"/>
                    </a:lnTo>
                    <a:lnTo>
                      <a:pt x="2372" y="5694"/>
                    </a:lnTo>
                    <a:lnTo>
                      <a:pt x="2330" y="5661"/>
                    </a:lnTo>
                    <a:lnTo>
                      <a:pt x="2295" y="5620"/>
                    </a:lnTo>
                    <a:lnTo>
                      <a:pt x="2268" y="5575"/>
                    </a:lnTo>
                    <a:lnTo>
                      <a:pt x="2247" y="5526"/>
                    </a:lnTo>
                    <a:lnTo>
                      <a:pt x="2233" y="5474"/>
                    </a:lnTo>
                    <a:lnTo>
                      <a:pt x="2227" y="5418"/>
                    </a:lnTo>
                    <a:lnTo>
                      <a:pt x="2072" y="3995"/>
                    </a:lnTo>
                    <a:lnTo>
                      <a:pt x="2009" y="3973"/>
                    </a:lnTo>
                    <a:lnTo>
                      <a:pt x="1951" y="3943"/>
                    </a:lnTo>
                    <a:lnTo>
                      <a:pt x="1897" y="3905"/>
                    </a:lnTo>
                    <a:lnTo>
                      <a:pt x="1850" y="3859"/>
                    </a:lnTo>
                    <a:lnTo>
                      <a:pt x="1812" y="3809"/>
                    </a:lnTo>
                    <a:lnTo>
                      <a:pt x="1778" y="3753"/>
                    </a:lnTo>
                    <a:lnTo>
                      <a:pt x="1754" y="3692"/>
                    </a:lnTo>
                    <a:lnTo>
                      <a:pt x="1740" y="3627"/>
                    </a:lnTo>
                    <a:lnTo>
                      <a:pt x="1735" y="3561"/>
                    </a:lnTo>
                    <a:lnTo>
                      <a:pt x="1735" y="2117"/>
                    </a:lnTo>
                    <a:lnTo>
                      <a:pt x="1740" y="2051"/>
                    </a:lnTo>
                    <a:lnTo>
                      <a:pt x="1754" y="1988"/>
                    </a:lnTo>
                    <a:lnTo>
                      <a:pt x="1777" y="1929"/>
                    </a:lnTo>
                    <a:lnTo>
                      <a:pt x="1806" y="1873"/>
                    </a:lnTo>
                    <a:lnTo>
                      <a:pt x="1845" y="1822"/>
                    </a:lnTo>
                    <a:lnTo>
                      <a:pt x="1890" y="1779"/>
                    </a:lnTo>
                    <a:lnTo>
                      <a:pt x="1939" y="1740"/>
                    </a:lnTo>
                    <a:lnTo>
                      <a:pt x="1995" y="1711"/>
                    </a:lnTo>
                    <a:lnTo>
                      <a:pt x="2054" y="1688"/>
                    </a:lnTo>
                    <a:lnTo>
                      <a:pt x="2117" y="1674"/>
                    </a:lnTo>
                    <a:lnTo>
                      <a:pt x="2184" y="1669"/>
                    </a:lnTo>
                    <a:close/>
                    <a:moveTo>
                      <a:pt x="4636" y="958"/>
                    </a:moveTo>
                    <a:lnTo>
                      <a:pt x="4572" y="962"/>
                    </a:lnTo>
                    <a:lnTo>
                      <a:pt x="4511" y="976"/>
                    </a:lnTo>
                    <a:lnTo>
                      <a:pt x="4453" y="998"/>
                    </a:lnTo>
                    <a:lnTo>
                      <a:pt x="4399" y="1028"/>
                    </a:lnTo>
                    <a:lnTo>
                      <a:pt x="4352" y="1065"/>
                    </a:lnTo>
                    <a:lnTo>
                      <a:pt x="4308" y="1107"/>
                    </a:lnTo>
                    <a:lnTo>
                      <a:pt x="4271" y="1155"/>
                    </a:lnTo>
                    <a:lnTo>
                      <a:pt x="4242" y="1210"/>
                    </a:lnTo>
                    <a:lnTo>
                      <a:pt x="4221" y="1267"/>
                    </a:lnTo>
                    <a:lnTo>
                      <a:pt x="4207" y="1328"/>
                    </a:lnTo>
                    <a:lnTo>
                      <a:pt x="4201" y="1393"/>
                    </a:lnTo>
                    <a:lnTo>
                      <a:pt x="4207" y="1456"/>
                    </a:lnTo>
                    <a:lnTo>
                      <a:pt x="4221" y="1517"/>
                    </a:lnTo>
                    <a:lnTo>
                      <a:pt x="4242" y="1576"/>
                    </a:lnTo>
                    <a:lnTo>
                      <a:pt x="4271" y="1629"/>
                    </a:lnTo>
                    <a:lnTo>
                      <a:pt x="4308" y="1677"/>
                    </a:lnTo>
                    <a:lnTo>
                      <a:pt x="4352" y="1719"/>
                    </a:lnTo>
                    <a:lnTo>
                      <a:pt x="4399" y="1756"/>
                    </a:lnTo>
                    <a:lnTo>
                      <a:pt x="4453" y="1786"/>
                    </a:lnTo>
                    <a:lnTo>
                      <a:pt x="4511" y="1808"/>
                    </a:lnTo>
                    <a:lnTo>
                      <a:pt x="4572" y="1822"/>
                    </a:lnTo>
                    <a:lnTo>
                      <a:pt x="4636" y="1827"/>
                    </a:lnTo>
                    <a:lnTo>
                      <a:pt x="4701" y="1822"/>
                    </a:lnTo>
                    <a:lnTo>
                      <a:pt x="4762" y="1808"/>
                    </a:lnTo>
                    <a:lnTo>
                      <a:pt x="4820" y="1786"/>
                    </a:lnTo>
                    <a:lnTo>
                      <a:pt x="4872" y="1756"/>
                    </a:lnTo>
                    <a:lnTo>
                      <a:pt x="4921" y="1719"/>
                    </a:lnTo>
                    <a:lnTo>
                      <a:pt x="4965" y="1677"/>
                    </a:lnTo>
                    <a:lnTo>
                      <a:pt x="5001" y="1629"/>
                    </a:lnTo>
                    <a:lnTo>
                      <a:pt x="5031" y="1576"/>
                    </a:lnTo>
                    <a:lnTo>
                      <a:pt x="5052" y="1517"/>
                    </a:lnTo>
                    <a:lnTo>
                      <a:pt x="5066" y="1456"/>
                    </a:lnTo>
                    <a:lnTo>
                      <a:pt x="5071" y="1393"/>
                    </a:lnTo>
                    <a:lnTo>
                      <a:pt x="5066" y="1328"/>
                    </a:lnTo>
                    <a:lnTo>
                      <a:pt x="5052" y="1267"/>
                    </a:lnTo>
                    <a:lnTo>
                      <a:pt x="5031" y="1210"/>
                    </a:lnTo>
                    <a:lnTo>
                      <a:pt x="5001" y="1155"/>
                    </a:lnTo>
                    <a:lnTo>
                      <a:pt x="4965" y="1107"/>
                    </a:lnTo>
                    <a:lnTo>
                      <a:pt x="4921" y="1065"/>
                    </a:lnTo>
                    <a:lnTo>
                      <a:pt x="4872" y="1028"/>
                    </a:lnTo>
                    <a:lnTo>
                      <a:pt x="4820" y="998"/>
                    </a:lnTo>
                    <a:lnTo>
                      <a:pt x="4762" y="976"/>
                    </a:lnTo>
                    <a:lnTo>
                      <a:pt x="4701" y="962"/>
                    </a:lnTo>
                    <a:lnTo>
                      <a:pt x="4636" y="958"/>
                    </a:lnTo>
                    <a:close/>
                    <a:moveTo>
                      <a:pt x="779" y="958"/>
                    </a:moveTo>
                    <a:lnTo>
                      <a:pt x="714" y="962"/>
                    </a:lnTo>
                    <a:lnTo>
                      <a:pt x="653" y="976"/>
                    </a:lnTo>
                    <a:lnTo>
                      <a:pt x="596" y="998"/>
                    </a:lnTo>
                    <a:lnTo>
                      <a:pt x="543" y="1028"/>
                    </a:lnTo>
                    <a:lnTo>
                      <a:pt x="494" y="1065"/>
                    </a:lnTo>
                    <a:lnTo>
                      <a:pt x="451" y="1107"/>
                    </a:lnTo>
                    <a:lnTo>
                      <a:pt x="414" y="1155"/>
                    </a:lnTo>
                    <a:lnTo>
                      <a:pt x="384" y="1210"/>
                    </a:lnTo>
                    <a:lnTo>
                      <a:pt x="363" y="1267"/>
                    </a:lnTo>
                    <a:lnTo>
                      <a:pt x="349" y="1328"/>
                    </a:lnTo>
                    <a:lnTo>
                      <a:pt x="344" y="1393"/>
                    </a:lnTo>
                    <a:lnTo>
                      <a:pt x="349" y="1456"/>
                    </a:lnTo>
                    <a:lnTo>
                      <a:pt x="363" y="1517"/>
                    </a:lnTo>
                    <a:lnTo>
                      <a:pt x="384" y="1576"/>
                    </a:lnTo>
                    <a:lnTo>
                      <a:pt x="414" y="1629"/>
                    </a:lnTo>
                    <a:lnTo>
                      <a:pt x="451" y="1677"/>
                    </a:lnTo>
                    <a:lnTo>
                      <a:pt x="494" y="1719"/>
                    </a:lnTo>
                    <a:lnTo>
                      <a:pt x="543" y="1756"/>
                    </a:lnTo>
                    <a:lnTo>
                      <a:pt x="596" y="1786"/>
                    </a:lnTo>
                    <a:lnTo>
                      <a:pt x="653" y="1808"/>
                    </a:lnTo>
                    <a:lnTo>
                      <a:pt x="714" y="1822"/>
                    </a:lnTo>
                    <a:lnTo>
                      <a:pt x="779" y="1827"/>
                    </a:lnTo>
                    <a:lnTo>
                      <a:pt x="844" y="1822"/>
                    </a:lnTo>
                    <a:lnTo>
                      <a:pt x="905" y="1808"/>
                    </a:lnTo>
                    <a:lnTo>
                      <a:pt x="963" y="1786"/>
                    </a:lnTo>
                    <a:lnTo>
                      <a:pt x="1017" y="1756"/>
                    </a:lnTo>
                    <a:lnTo>
                      <a:pt x="1064" y="1719"/>
                    </a:lnTo>
                    <a:lnTo>
                      <a:pt x="1108" y="1677"/>
                    </a:lnTo>
                    <a:lnTo>
                      <a:pt x="1144" y="1629"/>
                    </a:lnTo>
                    <a:lnTo>
                      <a:pt x="1174" y="1576"/>
                    </a:lnTo>
                    <a:lnTo>
                      <a:pt x="1197" y="1517"/>
                    </a:lnTo>
                    <a:lnTo>
                      <a:pt x="1209" y="1456"/>
                    </a:lnTo>
                    <a:lnTo>
                      <a:pt x="1214" y="1393"/>
                    </a:lnTo>
                    <a:lnTo>
                      <a:pt x="1209" y="1328"/>
                    </a:lnTo>
                    <a:lnTo>
                      <a:pt x="1197" y="1267"/>
                    </a:lnTo>
                    <a:lnTo>
                      <a:pt x="1174" y="1210"/>
                    </a:lnTo>
                    <a:lnTo>
                      <a:pt x="1144" y="1155"/>
                    </a:lnTo>
                    <a:lnTo>
                      <a:pt x="1108" y="1107"/>
                    </a:lnTo>
                    <a:lnTo>
                      <a:pt x="1064" y="1065"/>
                    </a:lnTo>
                    <a:lnTo>
                      <a:pt x="1017" y="1028"/>
                    </a:lnTo>
                    <a:lnTo>
                      <a:pt x="963" y="998"/>
                    </a:lnTo>
                    <a:lnTo>
                      <a:pt x="905" y="976"/>
                    </a:lnTo>
                    <a:lnTo>
                      <a:pt x="844" y="962"/>
                    </a:lnTo>
                    <a:lnTo>
                      <a:pt x="779" y="958"/>
                    </a:lnTo>
                    <a:close/>
                    <a:moveTo>
                      <a:pt x="4636" y="782"/>
                    </a:moveTo>
                    <a:lnTo>
                      <a:pt x="4713" y="787"/>
                    </a:lnTo>
                    <a:lnTo>
                      <a:pt x="4787" y="801"/>
                    </a:lnTo>
                    <a:lnTo>
                      <a:pt x="4856" y="822"/>
                    </a:lnTo>
                    <a:lnTo>
                      <a:pt x="4923" y="854"/>
                    </a:lnTo>
                    <a:lnTo>
                      <a:pt x="4986" y="892"/>
                    </a:lnTo>
                    <a:lnTo>
                      <a:pt x="5042" y="936"/>
                    </a:lnTo>
                    <a:lnTo>
                      <a:pt x="5092" y="986"/>
                    </a:lnTo>
                    <a:lnTo>
                      <a:pt x="5138" y="1044"/>
                    </a:lnTo>
                    <a:lnTo>
                      <a:pt x="5176" y="1105"/>
                    </a:lnTo>
                    <a:lnTo>
                      <a:pt x="5206" y="1171"/>
                    </a:lnTo>
                    <a:lnTo>
                      <a:pt x="5229" y="1243"/>
                    </a:lnTo>
                    <a:lnTo>
                      <a:pt x="5243" y="1316"/>
                    </a:lnTo>
                    <a:lnTo>
                      <a:pt x="5248" y="1393"/>
                    </a:lnTo>
                    <a:lnTo>
                      <a:pt x="5243" y="1468"/>
                    </a:lnTo>
                    <a:lnTo>
                      <a:pt x="5229" y="1543"/>
                    </a:lnTo>
                    <a:lnTo>
                      <a:pt x="5206" y="1613"/>
                    </a:lnTo>
                    <a:lnTo>
                      <a:pt x="5176" y="1679"/>
                    </a:lnTo>
                    <a:lnTo>
                      <a:pt x="5138" y="1740"/>
                    </a:lnTo>
                    <a:lnTo>
                      <a:pt x="5092" y="1798"/>
                    </a:lnTo>
                    <a:lnTo>
                      <a:pt x="5042" y="1848"/>
                    </a:lnTo>
                    <a:lnTo>
                      <a:pt x="4986" y="1894"/>
                    </a:lnTo>
                    <a:lnTo>
                      <a:pt x="4923" y="1930"/>
                    </a:lnTo>
                    <a:lnTo>
                      <a:pt x="4856" y="1962"/>
                    </a:lnTo>
                    <a:lnTo>
                      <a:pt x="4787" y="1985"/>
                    </a:lnTo>
                    <a:lnTo>
                      <a:pt x="4713" y="1999"/>
                    </a:lnTo>
                    <a:lnTo>
                      <a:pt x="4636" y="2002"/>
                    </a:lnTo>
                    <a:lnTo>
                      <a:pt x="4559" y="1999"/>
                    </a:lnTo>
                    <a:lnTo>
                      <a:pt x="4486" y="1985"/>
                    </a:lnTo>
                    <a:lnTo>
                      <a:pt x="4416" y="1962"/>
                    </a:lnTo>
                    <a:lnTo>
                      <a:pt x="4350" y="1930"/>
                    </a:lnTo>
                    <a:lnTo>
                      <a:pt x="4287" y="1894"/>
                    </a:lnTo>
                    <a:lnTo>
                      <a:pt x="4231" y="1848"/>
                    </a:lnTo>
                    <a:lnTo>
                      <a:pt x="4180" y="1798"/>
                    </a:lnTo>
                    <a:lnTo>
                      <a:pt x="4135" y="1740"/>
                    </a:lnTo>
                    <a:lnTo>
                      <a:pt x="4097" y="1679"/>
                    </a:lnTo>
                    <a:lnTo>
                      <a:pt x="4067" y="1613"/>
                    </a:lnTo>
                    <a:lnTo>
                      <a:pt x="4044" y="1543"/>
                    </a:lnTo>
                    <a:lnTo>
                      <a:pt x="4030" y="1468"/>
                    </a:lnTo>
                    <a:lnTo>
                      <a:pt x="4025" y="1393"/>
                    </a:lnTo>
                    <a:lnTo>
                      <a:pt x="4030" y="1316"/>
                    </a:lnTo>
                    <a:lnTo>
                      <a:pt x="4044" y="1243"/>
                    </a:lnTo>
                    <a:lnTo>
                      <a:pt x="4067" y="1171"/>
                    </a:lnTo>
                    <a:lnTo>
                      <a:pt x="4097" y="1105"/>
                    </a:lnTo>
                    <a:lnTo>
                      <a:pt x="4135" y="1044"/>
                    </a:lnTo>
                    <a:lnTo>
                      <a:pt x="4180" y="986"/>
                    </a:lnTo>
                    <a:lnTo>
                      <a:pt x="4231" y="936"/>
                    </a:lnTo>
                    <a:lnTo>
                      <a:pt x="4287" y="892"/>
                    </a:lnTo>
                    <a:lnTo>
                      <a:pt x="4350" y="854"/>
                    </a:lnTo>
                    <a:lnTo>
                      <a:pt x="4416" y="822"/>
                    </a:lnTo>
                    <a:lnTo>
                      <a:pt x="4486" y="801"/>
                    </a:lnTo>
                    <a:lnTo>
                      <a:pt x="4559" y="787"/>
                    </a:lnTo>
                    <a:lnTo>
                      <a:pt x="4636" y="782"/>
                    </a:lnTo>
                    <a:close/>
                    <a:moveTo>
                      <a:pt x="779" y="782"/>
                    </a:moveTo>
                    <a:lnTo>
                      <a:pt x="856" y="787"/>
                    </a:lnTo>
                    <a:lnTo>
                      <a:pt x="929" y="801"/>
                    </a:lnTo>
                    <a:lnTo>
                      <a:pt x="999" y="822"/>
                    </a:lnTo>
                    <a:lnTo>
                      <a:pt x="1066" y="854"/>
                    </a:lnTo>
                    <a:lnTo>
                      <a:pt x="1129" y="892"/>
                    </a:lnTo>
                    <a:lnTo>
                      <a:pt x="1184" y="936"/>
                    </a:lnTo>
                    <a:lnTo>
                      <a:pt x="1237" y="986"/>
                    </a:lnTo>
                    <a:lnTo>
                      <a:pt x="1281" y="1044"/>
                    </a:lnTo>
                    <a:lnTo>
                      <a:pt x="1319" y="1105"/>
                    </a:lnTo>
                    <a:lnTo>
                      <a:pt x="1349" y="1171"/>
                    </a:lnTo>
                    <a:lnTo>
                      <a:pt x="1371" y="1243"/>
                    </a:lnTo>
                    <a:lnTo>
                      <a:pt x="1385" y="1316"/>
                    </a:lnTo>
                    <a:lnTo>
                      <a:pt x="1391" y="1393"/>
                    </a:lnTo>
                    <a:lnTo>
                      <a:pt x="1385" y="1468"/>
                    </a:lnTo>
                    <a:lnTo>
                      <a:pt x="1371" y="1543"/>
                    </a:lnTo>
                    <a:lnTo>
                      <a:pt x="1349" y="1613"/>
                    </a:lnTo>
                    <a:lnTo>
                      <a:pt x="1319" y="1679"/>
                    </a:lnTo>
                    <a:lnTo>
                      <a:pt x="1281" y="1740"/>
                    </a:lnTo>
                    <a:lnTo>
                      <a:pt x="1237" y="1798"/>
                    </a:lnTo>
                    <a:lnTo>
                      <a:pt x="1184" y="1848"/>
                    </a:lnTo>
                    <a:lnTo>
                      <a:pt x="1129" y="1894"/>
                    </a:lnTo>
                    <a:lnTo>
                      <a:pt x="1066" y="1930"/>
                    </a:lnTo>
                    <a:lnTo>
                      <a:pt x="999" y="1962"/>
                    </a:lnTo>
                    <a:lnTo>
                      <a:pt x="929" y="1985"/>
                    </a:lnTo>
                    <a:lnTo>
                      <a:pt x="856" y="1999"/>
                    </a:lnTo>
                    <a:lnTo>
                      <a:pt x="779" y="2002"/>
                    </a:lnTo>
                    <a:lnTo>
                      <a:pt x="702" y="1999"/>
                    </a:lnTo>
                    <a:lnTo>
                      <a:pt x="629" y="1985"/>
                    </a:lnTo>
                    <a:lnTo>
                      <a:pt x="559" y="1962"/>
                    </a:lnTo>
                    <a:lnTo>
                      <a:pt x="493" y="1930"/>
                    </a:lnTo>
                    <a:lnTo>
                      <a:pt x="430" y="1894"/>
                    </a:lnTo>
                    <a:lnTo>
                      <a:pt x="374" y="1848"/>
                    </a:lnTo>
                    <a:lnTo>
                      <a:pt x="323" y="1798"/>
                    </a:lnTo>
                    <a:lnTo>
                      <a:pt x="278" y="1740"/>
                    </a:lnTo>
                    <a:lnTo>
                      <a:pt x="239" y="1679"/>
                    </a:lnTo>
                    <a:lnTo>
                      <a:pt x="210" y="1613"/>
                    </a:lnTo>
                    <a:lnTo>
                      <a:pt x="187" y="1543"/>
                    </a:lnTo>
                    <a:lnTo>
                      <a:pt x="173" y="1468"/>
                    </a:lnTo>
                    <a:lnTo>
                      <a:pt x="168" y="1393"/>
                    </a:lnTo>
                    <a:lnTo>
                      <a:pt x="173" y="1316"/>
                    </a:lnTo>
                    <a:lnTo>
                      <a:pt x="187" y="1243"/>
                    </a:lnTo>
                    <a:lnTo>
                      <a:pt x="210" y="1171"/>
                    </a:lnTo>
                    <a:lnTo>
                      <a:pt x="239" y="1105"/>
                    </a:lnTo>
                    <a:lnTo>
                      <a:pt x="278" y="1044"/>
                    </a:lnTo>
                    <a:lnTo>
                      <a:pt x="323" y="986"/>
                    </a:lnTo>
                    <a:lnTo>
                      <a:pt x="374" y="936"/>
                    </a:lnTo>
                    <a:lnTo>
                      <a:pt x="430" y="892"/>
                    </a:lnTo>
                    <a:lnTo>
                      <a:pt x="493" y="854"/>
                    </a:lnTo>
                    <a:lnTo>
                      <a:pt x="559" y="822"/>
                    </a:lnTo>
                    <a:lnTo>
                      <a:pt x="629" y="801"/>
                    </a:lnTo>
                    <a:lnTo>
                      <a:pt x="702" y="787"/>
                    </a:lnTo>
                    <a:lnTo>
                      <a:pt x="779" y="782"/>
                    </a:lnTo>
                    <a:close/>
                    <a:moveTo>
                      <a:pt x="2708" y="176"/>
                    </a:moveTo>
                    <a:lnTo>
                      <a:pt x="2629" y="182"/>
                    </a:lnTo>
                    <a:lnTo>
                      <a:pt x="2554" y="197"/>
                    </a:lnTo>
                    <a:lnTo>
                      <a:pt x="2482" y="222"/>
                    </a:lnTo>
                    <a:lnTo>
                      <a:pt x="2414" y="255"/>
                    </a:lnTo>
                    <a:lnTo>
                      <a:pt x="2353" y="297"/>
                    </a:lnTo>
                    <a:lnTo>
                      <a:pt x="2297" y="346"/>
                    </a:lnTo>
                    <a:lnTo>
                      <a:pt x="2248" y="401"/>
                    </a:lnTo>
                    <a:lnTo>
                      <a:pt x="2206" y="464"/>
                    </a:lnTo>
                    <a:lnTo>
                      <a:pt x="2171" y="531"/>
                    </a:lnTo>
                    <a:lnTo>
                      <a:pt x="2147" y="602"/>
                    </a:lnTo>
                    <a:lnTo>
                      <a:pt x="2131" y="679"/>
                    </a:lnTo>
                    <a:lnTo>
                      <a:pt x="2126" y="758"/>
                    </a:lnTo>
                    <a:lnTo>
                      <a:pt x="2131" y="836"/>
                    </a:lnTo>
                    <a:lnTo>
                      <a:pt x="2147" y="911"/>
                    </a:lnTo>
                    <a:lnTo>
                      <a:pt x="2171" y="983"/>
                    </a:lnTo>
                    <a:lnTo>
                      <a:pt x="2206" y="1051"/>
                    </a:lnTo>
                    <a:lnTo>
                      <a:pt x="2248" y="1112"/>
                    </a:lnTo>
                    <a:lnTo>
                      <a:pt x="2297" y="1168"/>
                    </a:lnTo>
                    <a:lnTo>
                      <a:pt x="2353" y="1217"/>
                    </a:lnTo>
                    <a:lnTo>
                      <a:pt x="2414" y="1258"/>
                    </a:lnTo>
                    <a:lnTo>
                      <a:pt x="2482" y="1292"/>
                    </a:lnTo>
                    <a:lnTo>
                      <a:pt x="2554" y="1318"/>
                    </a:lnTo>
                    <a:lnTo>
                      <a:pt x="2629" y="1332"/>
                    </a:lnTo>
                    <a:lnTo>
                      <a:pt x="2708" y="1339"/>
                    </a:lnTo>
                    <a:lnTo>
                      <a:pt x="2786" y="1332"/>
                    </a:lnTo>
                    <a:lnTo>
                      <a:pt x="2861" y="1318"/>
                    </a:lnTo>
                    <a:lnTo>
                      <a:pt x="2935" y="1292"/>
                    </a:lnTo>
                    <a:lnTo>
                      <a:pt x="3001" y="1258"/>
                    </a:lnTo>
                    <a:lnTo>
                      <a:pt x="3062" y="1217"/>
                    </a:lnTo>
                    <a:lnTo>
                      <a:pt x="3118" y="1168"/>
                    </a:lnTo>
                    <a:lnTo>
                      <a:pt x="3169" y="1112"/>
                    </a:lnTo>
                    <a:lnTo>
                      <a:pt x="3209" y="1051"/>
                    </a:lnTo>
                    <a:lnTo>
                      <a:pt x="3244" y="983"/>
                    </a:lnTo>
                    <a:lnTo>
                      <a:pt x="3269" y="911"/>
                    </a:lnTo>
                    <a:lnTo>
                      <a:pt x="3284" y="836"/>
                    </a:lnTo>
                    <a:lnTo>
                      <a:pt x="3289" y="758"/>
                    </a:lnTo>
                    <a:lnTo>
                      <a:pt x="3284" y="679"/>
                    </a:lnTo>
                    <a:lnTo>
                      <a:pt x="3269" y="602"/>
                    </a:lnTo>
                    <a:lnTo>
                      <a:pt x="3244" y="531"/>
                    </a:lnTo>
                    <a:lnTo>
                      <a:pt x="3209" y="464"/>
                    </a:lnTo>
                    <a:lnTo>
                      <a:pt x="3169" y="401"/>
                    </a:lnTo>
                    <a:lnTo>
                      <a:pt x="3118" y="346"/>
                    </a:lnTo>
                    <a:lnTo>
                      <a:pt x="3062" y="297"/>
                    </a:lnTo>
                    <a:lnTo>
                      <a:pt x="3001" y="255"/>
                    </a:lnTo>
                    <a:lnTo>
                      <a:pt x="2935" y="222"/>
                    </a:lnTo>
                    <a:lnTo>
                      <a:pt x="2861" y="197"/>
                    </a:lnTo>
                    <a:lnTo>
                      <a:pt x="2786" y="182"/>
                    </a:lnTo>
                    <a:lnTo>
                      <a:pt x="2708" y="176"/>
                    </a:lnTo>
                    <a:close/>
                    <a:moveTo>
                      <a:pt x="2708" y="0"/>
                    </a:moveTo>
                    <a:lnTo>
                      <a:pt x="2797" y="5"/>
                    </a:lnTo>
                    <a:lnTo>
                      <a:pt x="2881" y="19"/>
                    </a:lnTo>
                    <a:lnTo>
                      <a:pt x="2963" y="44"/>
                    </a:lnTo>
                    <a:lnTo>
                      <a:pt x="3041" y="77"/>
                    </a:lnTo>
                    <a:lnTo>
                      <a:pt x="3113" y="119"/>
                    </a:lnTo>
                    <a:lnTo>
                      <a:pt x="3181" y="166"/>
                    </a:lnTo>
                    <a:lnTo>
                      <a:pt x="3244" y="222"/>
                    </a:lnTo>
                    <a:lnTo>
                      <a:pt x="3298" y="285"/>
                    </a:lnTo>
                    <a:lnTo>
                      <a:pt x="3347" y="351"/>
                    </a:lnTo>
                    <a:lnTo>
                      <a:pt x="3389" y="424"/>
                    </a:lnTo>
                    <a:lnTo>
                      <a:pt x="3420" y="503"/>
                    </a:lnTo>
                    <a:lnTo>
                      <a:pt x="3445" y="583"/>
                    </a:lnTo>
                    <a:lnTo>
                      <a:pt x="3461" y="669"/>
                    </a:lnTo>
                    <a:lnTo>
                      <a:pt x="3466" y="758"/>
                    </a:lnTo>
                    <a:lnTo>
                      <a:pt x="3461" y="845"/>
                    </a:lnTo>
                    <a:lnTo>
                      <a:pt x="3445" y="930"/>
                    </a:lnTo>
                    <a:lnTo>
                      <a:pt x="3420" y="1012"/>
                    </a:lnTo>
                    <a:lnTo>
                      <a:pt x="3389" y="1089"/>
                    </a:lnTo>
                    <a:lnTo>
                      <a:pt x="3347" y="1162"/>
                    </a:lnTo>
                    <a:lnTo>
                      <a:pt x="3298" y="1231"/>
                    </a:lnTo>
                    <a:lnTo>
                      <a:pt x="3244" y="1292"/>
                    </a:lnTo>
                    <a:lnTo>
                      <a:pt x="3181" y="1347"/>
                    </a:lnTo>
                    <a:lnTo>
                      <a:pt x="3113" y="1396"/>
                    </a:lnTo>
                    <a:lnTo>
                      <a:pt x="3041" y="1437"/>
                    </a:lnTo>
                    <a:lnTo>
                      <a:pt x="2963" y="1470"/>
                    </a:lnTo>
                    <a:lnTo>
                      <a:pt x="2881" y="1494"/>
                    </a:lnTo>
                    <a:lnTo>
                      <a:pt x="2797" y="1508"/>
                    </a:lnTo>
                    <a:lnTo>
                      <a:pt x="2708" y="1513"/>
                    </a:lnTo>
                    <a:lnTo>
                      <a:pt x="2620" y="1508"/>
                    </a:lnTo>
                    <a:lnTo>
                      <a:pt x="2535" y="1494"/>
                    </a:lnTo>
                    <a:lnTo>
                      <a:pt x="2453" y="1470"/>
                    </a:lnTo>
                    <a:lnTo>
                      <a:pt x="2376" y="1437"/>
                    </a:lnTo>
                    <a:lnTo>
                      <a:pt x="2302" y="1396"/>
                    </a:lnTo>
                    <a:lnTo>
                      <a:pt x="2234" y="1347"/>
                    </a:lnTo>
                    <a:lnTo>
                      <a:pt x="2173" y="1292"/>
                    </a:lnTo>
                    <a:lnTo>
                      <a:pt x="2117" y="1231"/>
                    </a:lnTo>
                    <a:lnTo>
                      <a:pt x="2068" y="1162"/>
                    </a:lnTo>
                    <a:lnTo>
                      <a:pt x="2028" y="1089"/>
                    </a:lnTo>
                    <a:lnTo>
                      <a:pt x="1995" y="1012"/>
                    </a:lnTo>
                    <a:lnTo>
                      <a:pt x="1971" y="930"/>
                    </a:lnTo>
                    <a:lnTo>
                      <a:pt x="1955" y="845"/>
                    </a:lnTo>
                    <a:lnTo>
                      <a:pt x="1950" y="758"/>
                    </a:lnTo>
                    <a:lnTo>
                      <a:pt x="1955" y="669"/>
                    </a:lnTo>
                    <a:lnTo>
                      <a:pt x="1971" y="583"/>
                    </a:lnTo>
                    <a:lnTo>
                      <a:pt x="1995" y="503"/>
                    </a:lnTo>
                    <a:lnTo>
                      <a:pt x="2028" y="424"/>
                    </a:lnTo>
                    <a:lnTo>
                      <a:pt x="2068" y="351"/>
                    </a:lnTo>
                    <a:lnTo>
                      <a:pt x="2117" y="285"/>
                    </a:lnTo>
                    <a:lnTo>
                      <a:pt x="2173" y="222"/>
                    </a:lnTo>
                    <a:lnTo>
                      <a:pt x="2234" y="166"/>
                    </a:lnTo>
                    <a:lnTo>
                      <a:pt x="2302" y="119"/>
                    </a:lnTo>
                    <a:lnTo>
                      <a:pt x="2376" y="77"/>
                    </a:lnTo>
                    <a:lnTo>
                      <a:pt x="2453" y="44"/>
                    </a:lnTo>
                    <a:lnTo>
                      <a:pt x="2535" y="19"/>
                    </a:lnTo>
                    <a:lnTo>
                      <a:pt x="2620" y="5"/>
                    </a:lnTo>
                    <a:lnTo>
                      <a:pt x="270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2656DC4-1EAA-5F47-A22A-75F7ECAA4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7313" y="1306680"/>
                <a:ext cx="489213" cy="494309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5AEE199-AF5A-5D43-9322-8625C46B36D0}"/>
                  </a:ext>
                </a:extLst>
              </p:cNvPr>
              <p:cNvSpPr/>
              <p:nvPr/>
            </p:nvSpPr>
            <p:spPr>
              <a:xfrm>
                <a:off x="2417806" y="1154275"/>
                <a:ext cx="623622" cy="1281075"/>
              </a:xfrm>
              <a:custGeom>
                <a:avLst/>
                <a:gdLst>
                  <a:gd name="connsiteX0" fmla="*/ 0 w 623622"/>
                  <a:gd name="connsiteY0" fmla="*/ 0 h 1169863"/>
                  <a:gd name="connsiteX1" fmla="*/ 623622 w 623622"/>
                  <a:gd name="connsiteY1" fmla="*/ 0 h 1169863"/>
                  <a:gd name="connsiteX2" fmla="*/ 623622 w 623622"/>
                  <a:gd name="connsiteY2" fmla="*/ 1169863 h 1169863"/>
                  <a:gd name="connsiteX3" fmla="*/ 0 w 623622"/>
                  <a:gd name="connsiteY3" fmla="*/ 1169863 h 1169863"/>
                  <a:gd name="connsiteX4" fmla="*/ 0 w 623622"/>
                  <a:gd name="connsiteY4" fmla="*/ 0 h 1169863"/>
                  <a:gd name="connsiteX0" fmla="*/ 0 w 623622"/>
                  <a:gd name="connsiteY0" fmla="*/ 53546 h 1223409"/>
                  <a:gd name="connsiteX1" fmla="*/ 623622 w 623622"/>
                  <a:gd name="connsiteY1" fmla="*/ 0 h 1223409"/>
                  <a:gd name="connsiteX2" fmla="*/ 623622 w 623622"/>
                  <a:gd name="connsiteY2" fmla="*/ 1223409 h 1223409"/>
                  <a:gd name="connsiteX3" fmla="*/ 0 w 623622"/>
                  <a:gd name="connsiteY3" fmla="*/ 1223409 h 1223409"/>
                  <a:gd name="connsiteX4" fmla="*/ 0 w 623622"/>
                  <a:gd name="connsiteY4" fmla="*/ 53546 h 1223409"/>
                  <a:gd name="connsiteX0" fmla="*/ 0 w 623622"/>
                  <a:gd name="connsiteY0" fmla="*/ 53546 h 1223409"/>
                  <a:gd name="connsiteX1" fmla="*/ 623622 w 623622"/>
                  <a:gd name="connsiteY1" fmla="*/ 0 h 1223409"/>
                  <a:gd name="connsiteX2" fmla="*/ 623622 w 623622"/>
                  <a:gd name="connsiteY2" fmla="*/ 1157507 h 1223409"/>
                  <a:gd name="connsiteX3" fmla="*/ 0 w 623622"/>
                  <a:gd name="connsiteY3" fmla="*/ 1223409 h 1223409"/>
                  <a:gd name="connsiteX4" fmla="*/ 0 w 623622"/>
                  <a:gd name="connsiteY4" fmla="*/ 53546 h 1223409"/>
                  <a:gd name="connsiteX0" fmla="*/ 0 w 623622"/>
                  <a:gd name="connsiteY0" fmla="*/ 53546 h 1281075"/>
                  <a:gd name="connsiteX1" fmla="*/ 623622 w 623622"/>
                  <a:gd name="connsiteY1" fmla="*/ 0 h 1281075"/>
                  <a:gd name="connsiteX2" fmla="*/ 619503 w 623622"/>
                  <a:gd name="connsiteY2" fmla="*/ 1281075 h 1281075"/>
                  <a:gd name="connsiteX3" fmla="*/ 0 w 623622"/>
                  <a:gd name="connsiteY3" fmla="*/ 1223409 h 1281075"/>
                  <a:gd name="connsiteX4" fmla="*/ 0 w 623622"/>
                  <a:gd name="connsiteY4" fmla="*/ 53546 h 128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22" h="1281075">
                    <a:moveTo>
                      <a:pt x="0" y="53546"/>
                    </a:moveTo>
                    <a:lnTo>
                      <a:pt x="623622" y="0"/>
                    </a:lnTo>
                    <a:lnTo>
                      <a:pt x="619503" y="1281075"/>
                    </a:lnTo>
                    <a:lnTo>
                      <a:pt x="0" y="1223409"/>
                    </a:lnTo>
                    <a:lnTo>
                      <a:pt x="0" y="53546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3C5A873-AC08-0D44-9741-3034CB5CD05B}"/>
                  </a:ext>
                </a:extLst>
              </p:cNvPr>
              <p:cNvSpPr/>
              <p:nvPr/>
            </p:nvSpPr>
            <p:spPr>
              <a:xfrm>
                <a:off x="2924432" y="1754659"/>
                <a:ext cx="53546" cy="53546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5559830-EA7D-494A-800D-37F275FB1403}"/>
                </a:ext>
              </a:extLst>
            </p:cNvPr>
            <p:cNvCxnSpPr/>
            <p:nvPr/>
          </p:nvCxnSpPr>
          <p:spPr>
            <a:xfrm>
              <a:off x="847986" y="1261371"/>
              <a:ext cx="0" cy="133080"/>
            </a:xfrm>
            <a:prstGeom prst="line">
              <a:avLst/>
            </a:prstGeom>
            <a:noFill/>
            <a:ln w="26425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DB26E9-53ED-4E4B-8D5D-DE433BF18876}"/>
                </a:ext>
              </a:extLst>
            </p:cNvPr>
            <p:cNvCxnSpPr/>
            <p:nvPr/>
          </p:nvCxnSpPr>
          <p:spPr>
            <a:xfrm>
              <a:off x="847986" y="1741028"/>
              <a:ext cx="0" cy="133080"/>
            </a:xfrm>
            <a:prstGeom prst="line">
              <a:avLst/>
            </a:prstGeom>
            <a:noFill/>
            <a:ln w="26425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4611A9D-A4C1-894F-8813-8588987EED31}"/>
                </a:ext>
              </a:extLst>
            </p:cNvPr>
            <p:cNvCxnSpPr/>
            <p:nvPr/>
          </p:nvCxnSpPr>
          <p:spPr>
            <a:xfrm>
              <a:off x="847986" y="2206466"/>
              <a:ext cx="0" cy="133080"/>
            </a:xfrm>
            <a:prstGeom prst="line">
              <a:avLst/>
            </a:prstGeom>
            <a:noFill/>
            <a:ln w="26425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968297-F44C-DC48-901E-E8171CA4781C}"/>
              </a:ext>
            </a:extLst>
          </p:cNvPr>
          <p:cNvGrpSpPr/>
          <p:nvPr/>
        </p:nvGrpSpPr>
        <p:grpSpPr>
          <a:xfrm>
            <a:off x="5039892" y="1209880"/>
            <a:ext cx="623622" cy="1169863"/>
            <a:chOff x="2964002" y="1209880"/>
            <a:chExt cx="623622" cy="116986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FA3CB10-698B-F843-9C42-E62053744EEB}"/>
                </a:ext>
              </a:extLst>
            </p:cNvPr>
            <p:cNvSpPr/>
            <p:nvPr/>
          </p:nvSpPr>
          <p:spPr>
            <a:xfrm>
              <a:off x="3014792" y="1760838"/>
              <a:ext cx="53546" cy="5354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8E001AD-B110-D247-A6B2-B8BE88F135D6}"/>
                </a:ext>
              </a:extLst>
            </p:cNvPr>
            <p:cNvSpPr/>
            <p:nvPr/>
          </p:nvSpPr>
          <p:spPr>
            <a:xfrm>
              <a:off x="2964002" y="1209880"/>
              <a:ext cx="623622" cy="1169863"/>
            </a:xfrm>
            <a:prstGeom prst="rect">
              <a:avLst/>
            </a:prstGeom>
            <a:solidFill>
              <a:schemeClr val="tx2">
                <a:alpha val="14000"/>
              </a:schemeClr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E37EB59-E8CC-1343-9661-36DA15D953B5}"/>
              </a:ext>
            </a:extLst>
          </p:cNvPr>
          <p:cNvCxnSpPr/>
          <p:nvPr/>
        </p:nvCxnSpPr>
        <p:spPr>
          <a:xfrm>
            <a:off x="5663514" y="1261371"/>
            <a:ext cx="0" cy="133080"/>
          </a:xfrm>
          <a:prstGeom prst="line">
            <a:avLst/>
          </a:prstGeom>
          <a:noFill/>
          <a:ln w="26425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97D831A-9421-2B45-9C13-D8748F40F8EA}"/>
              </a:ext>
            </a:extLst>
          </p:cNvPr>
          <p:cNvCxnSpPr/>
          <p:nvPr/>
        </p:nvCxnSpPr>
        <p:spPr>
          <a:xfrm>
            <a:off x="5663514" y="1741028"/>
            <a:ext cx="0" cy="133080"/>
          </a:xfrm>
          <a:prstGeom prst="line">
            <a:avLst/>
          </a:prstGeom>
          <a:noFill/>
          <a:ln w="26425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6AF72AC-3423-0245-8069-DB2AB63C1B83}"/>
              </a:ext>
            </a:extLst>
          </p:cNvPr>
          <p:cNvCxnSpPr/>
          <p:nvPr/>
        </p:nvCxnSpPr>
        <p:spPr>
          <a:xfrm>
            <a:off x="5663514" y="2206466"/>
            <a:ext cx="0" cy="133080"/>
          </a:xfrm>
          <a:prstGeom prst="line">
            <a:avLst/>
          </a:prstGeom>
          <a:noFill/>
          <a:ln w="26425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17D08F5-9509-8A42-898E-4E22ABE78FEE}"/>
              </a:ext>
            </a:extLst>
          </p:cNvPr>
          <p:cNvGrpSpPr/>
          <p:nvPr/>
        </p:nvGrpSpPr>
        <p:grpSpPr>
          <a:xfrm>
            <a:off x="7272057" y="1154275"/>
            <a:ext cx="1245579" cy="1281075"/>
            <a:chOff x="225983" y="1154275"/>
            <a:chExt cx="1245579" cy="128107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A4F1579-7DC8-2D45-B85B-69AECFF11BB1}"/>
                </a:ext>
              </a:extLst>
            </p:cNvPr>
            <p:cNvGrpSpPr/>
            <p:nvPr/>
          </p:nvGrpSpPr>
          <p:grpSpPr>
            <a:xfrm>
              <a:off x="225983" y="1154275"/>
              <a:ext cx="1245579" cy="1281075"/>
              <a:chOff x="1795849" y="1154275"/>
              <a:chExt cx="1245579" cy="1281075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504EED9-669D-0443-A0B6-F96C460D7CF1}"/>
                  </a:ext>
                </a:extLst>
              </p:cNvPr>
              <p:cNvSpPr/>
              <p:nvPr/>
            </p:nvSpPr>
            <p:spPr>
              <a:xfrm>
                <a:off x="1795849" y="1207821"/>
                <a:ext cx="623622" cy="11698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64" name="Freeform 6">
                <a:extLst>
                  <a:ext uri="{FF2B5EF4-FFF2-40B4-BE49-F238E27FC236}">
                    <a16:creationId xmlns:a16="http://schemas.microsoft.com/office/drawing/2014/main" id="{CBB77890-C83F-9941-BE0B-748F41A1521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917307" y="1855498"/>
                <a:ext cx="397955" cy="423701"/>
              </a:xfrm>
              <a:custGeom>
                <a:avLst/>
                <a:gdLst>
                  <a:gd name="T0" fmla="*/ 4051 w 5410"/>
                  <a:gd name="T1" fmla="*/ 3725 h 5760"/>
                  <a:gd name="T2" fmla="*/ 4418 w 5410"/>
                  <a:gd name="T3" fmla="*/ 5081 h 5760"/>
                  <a:gd name="T4" fmla="*/ 4806 w 5410"/>
                  <a:gd name="T5" fmla="*/ 5172 h 5760"/>
                  <a:gd name="T6" fmla="*/ 5099 w 5410"/>
                  <a:gd name="T7" fmla="*/ 3830 h 5760"/>
                  <a:gd name="T8" fmla="*/ 5162 w 5410"/>
                  <a:gd name="T9" fmla="*/ 2365 h 5760"/>
                  <a:gd name="T10" fmla="*/ 182 w 5410"/>
                  <a:gd name="T11" fmla="*/ 2473 h 5760"/>
                  <a:gd name="T12" fmla="*/ 398 w 5410"/>
                  <a:gd name="T13" fmla="*/ 3856 h 5760"/>
                  <a:gd name="T14" fmla="*/ 676 w 5410"/>
                  <a:gd name="T15" fmla="*/ 5207 h 5760"/>
                  <a:gd name="T16" fmla="*/ 1142 w 5410"/>
                  <a:gd name="T17" fmla="*/ 3868 h 5760"/>
                  <a:gd name="T18" fmla="*/ 1378 w 5410"/>
                  <a:gd name="T19" fmla="*/ 2517 h 5760"/>
                  <a:gd name="T20" fmla="*/ 5101 w 5410"/>
                  <a:gd name="T21" fmla="*/ 2152 h 5760"/>
                  <a:gd name="T22" fmla="*/ 5405 w 5410"/>
                  <a:gd name="T23" fmla="*/ 3706 h 5760"/>
                  <a:gd name="T24" fmla="*/ 4974 w 5410"/>
                  <a:gd name="T25" fmla="*/ 5242 h 5760"/>
                  <a:gd name="T26" fmla="*/ 4346 w 5410"/>
                  <a:gd name="T27" fmla="*/ 5315 h 5760"/>
                  <a:gd name="T28" fmla="*/ 3899 w 5410"/>
                  <a:gd name="T29" fmla="*/ 3816 h 5760"/>
                  <a:gd name="T30" fmla="*/ 4056 w 5410"/>
                  <a:gd name="T31" fmla="*/ 2189 h 5760"/>
                  <a:gd name="T32" fmla="*/ 1481 w 5410"/>
                  <a:gd name="T33" fmla="*/ 2299 h 5760"/>
                  <a:gd name="T34" fmla="*/ 1396 w 5410"/>
                  <a:gd name="T35" fmla="*/ 3946 h 5760"/>
                  <a:gd name="T36" fmla="*/ 919 w 5410"/>
                  <a:gd name="T37" fmla="*/ 5378 h 5760"/>
                  <a:gd name="T38" fmla="*/ 384 w 5410"/>
                  <a:gd name="T39" fmla="*/ 5097 h 5760"/>
                  <a:gd name="T40" fmla="*/ 5 w 5410"/>
                  <a:gd name="T41" fmla="*/ 2458 h 5760"/>
                  <a:gd name="T42" fmla="*/ 2135 w 5410"/>
                  <a:gd name="T43" fmla="*/ 1848 h 5760"/>
                  <a:gd name="T44" fmla="*/ 1930 w 5410"/>
                  <a:gd name="T45" fmla="*/ 3660 h 5760"/>
                  <a:gd name="T46" fmla="*/ 2402 w 5410"/>
                  <a:gd name="T47" fmla="*/ 5402 h 5760"/>
                  <a:gd name="T48" fmla="*/ 2895 w 5410"/>
                  <a:gd name="T49" fmla="*/ 5566 h 5760"/>
                  <a:gd name="T50" fmla="*/ 3234 w 5410"/>
                  <a:gd name="T51" fmla="*/ 3837 h 5760"/>
                  <a:gd name="T52" fmla="*/ 3494 w 5410"/>
                  <a:gd name="T53" fmla="*/ 2068 h 5760"/>
                  <a:gd name="T54" fmla="*/ 3225 w 5410"/>
                  <a:gd name="T55" fmla="*/ 1669 h 5760"/>
                  <a:gd name="T56" fmla="*/ 3676 w 5410"/>
                  <a:gd name="T57" fmla="*/ 2117 h 5760"/>
                  <a:gd name="T58" fmla="*/ 3167 w 5410"/>
                  <a:gd name="T59" fmla="*/ 5418 h 5760"/>
                  <a:gd name="T60" fmla="*/ 2519 w 5410"/>
                  <a:gd name="T61" fmla="*/ 5755 h 5760"/>
                  <a:gd name="T62" fmla="*/ 2009 w 5410"/>
                  <a:gd name="T63" fmla="*/ 3973 h 5760"/>
                  <a:gd name="T64" fmla="*/ 1754 w 5410"/>
                  <a:gd name="T65" fmla="*/ 1988 h 5760"/>
                  <a:gd name="T66" fmla="*/ 4572 w 5410"/>
                  <a:gd name="T67" fmla="*/ 962 h 5760"/>
                  <a:gd name="T68" fmla="*/ 4207 w 5410"/>
                  <a:gd name="T69" fmla="*/ 1456 h 5760"/>
                  <a:gd name="T70" fmla="*/ 4701 w 5410"/>
                  <a:gd name="T71" fmla="*/ 1822 h 5760"/>
                  <a:gd name="T72" fmla="*/ 5066 w 5410"/>
                  <a:gd name="T73" fmla="*/ 1328 h 5760"/>
                  <a:gd name="T74" fmla="*/ 779 w 5410"/>
                  <a:gd name="T75" fmla="*/ 958 h 5760"/>
                  <a:gd name="T76" fmla="*/ 344 w 5410"/>
                  <a:gd name="T77" fmla="*/ 1393 h 5760"/>
                  <a:gd name="T78" fmla="*/ 779 w 5410"/>
                  <a:gd name="T79" fmla="*/ 1827 h 5760"/>
                  <a:gd name="T80" fmla="*/ 1214 w 5410"/>
                  <a:gd name="T81" fmla="*/ 1393 h 5760"/>
                  <a:gd name="T82" fmla="*/ 779 w 5410"/>
                  <a:gd name="T83" fmla="*/ 958 h 5760"/>
                  <a:gd name="T84" fmla="*/ 5206 w 5410"/>
                  <a:gd name="T85" fmla="*/ 1171 h 5760"/>
                  <a:gd name="T86" fmla="*/ 4986 w 5410"/>
                  <a:gd name="T87" fmla="*/ 1894 h 5760"/>
                  <a:gd name="T88" fmla="*/ 4231 w 5410"/>
                  <a:gd name="T89" fmla="*/ 1848 h 5760"/>
                  <a:gd name="T90" fmla="*/ 4097 w 5410"/>
                  <a:gd name="T91" fmla="*/ 1105 h 5760"/>
                  <a:gd name="T92" fmla="*/ 856 w 5410"/>
                  <a:gd name="T93" fmla="*/ 787 h 5760"/>
                  <a:gd name="T94" fmla="*/ 1385 w 5410"/>
                  <a:gd name="T95" fmla="*/ 1316 h 5760"/>
                  <a:gd name="T96" fmla="*/ 999 w 5410"/>
                  <a:gd name="T97" fmla="*/ 1962 h 5760"/>
                  <a:gd name="T98" fmla="*/ 278 w 5410"/>
                  <a:gd name="T99" fmla="*/ 1740 h 5760"/>
                  <a:gd name="T100" fmla="*/ 323 w 5410"/>
                  <a:gd name="T101" fmla="*/ 986 h 5760"/>
                  <a:gd name="T102" fmla="*/ 2482 w 5410"/>
                  <a:gd name="T103" fmla="*/ 222 h 5760"/>
                  <a:gd name="T104" fmla="*/ 2147 w 5410"/>
                  <a:gd name="T105" fmla="*/ 911 h 5760"/>
                  <a:gd name="T106" fmla="*/ 2786 w 5410"/>
                  <a:gd name="T107" fmla="*/ 1332 h 5760"/>
                  <a:gd name="T108" fmla="*/ 3289 w 5410"/>
                  <a:gd name="T109" fmla="*/ 758 h 5760"/>
                  <a:gd name="T110" fmla="*/ 2786 w 5410"/>
                  <a:gd name="T111" fmla="*/ 182 h 5760"/>
                  <a:gd name="T112" fmla="*/ 3347 w 5410"/>
                  <a:gd name="T113" fmla="*/ 351 h 5760"/>
                  <a:gd name="T114" fmla="*/ 3298 w 5410"/>
                  <a:gd name="T115" fmla="*/ 1231 h 5760"/>
                  <a:gd name="T116" fmla="*/ 2453 w 5410"/>
                  <a:gd name="T117" fmla="*/ 1470 h 5760"/>
                  <a:gd name="T118" fmla="*/ 1950 w 5410"/>
                  <a:gd name="T119" fmla="*/ 758 h 5760"/>
                  <a:gd name="T120" fmla="*/ 2453 w 5410"/>
                  <a:gd name="T121" fmla="*/ 44 h 5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410" h="5760">
                    <a:moveTo>
                      <a:pt x="4228" y="2323"/>
                    </a:moveTo>
                    <a:lnTo>
                      <a:pt x="4182" y="2328"/>
                    </a:lnTo>
                    <a:lnTo>
                      <a:pt x="4142" y="2342"/>
                    </a:lnTo>
                    <a:lnTo>
                      <a:pt x="4105" y="2365"/>
                    </a:lnTo>
                    <a:lnTo>
                      <a:pt x="4076" y="2397"/>
                    </a:lnTo>
                    <a:lnTo>
                      <a:pt x="4053" y="2431"/>
                    </a:lnTo>
                    <a:lnTo>
                      <a:pt x="4037" y="2473"/>
                    </a:lnTo>
                    <a:lnTo>
                      <a:pt x="4032" y="2517"/>
                    </a:lnTo>
                    <a:lnTo>
                      <a:pt x="4032" y="3645"/>
                    </a:lnTo>
                    <a:lnTo>
                      <a:pt x="4037" y="3686"/>
                    </a:lnTo>
                    <a:lnTo>
                      <a:pt x="4051" y="3725"/>
                    </a:lnTo>
                    <a:lnTo>
                      <a:pt x="4070" y="3760"/>
                    </a:lnTo>
                    <a:lnTo>
                      <a:pt x="4098" y="3789"/>
                    </a:lnTo>
                    <a:lnTo>
                      <a:pt x="4131" y="3812"/>
                    </a:lnTo>
                    <a:lnTo>
                      <a:pt x="4168" y="3830"/>
                    </a:lnTo>
                    <a:lnTo>
                      <a:pt x="4208" y="3838"/>
                    </a:lnTo>
                    <a:lnTo>
                      <a:pt x="4235" y="3843"/>
                    </a:lnTo>
                    <a:lnTo>
                      <a:pt x="4256" y="3856"/>
                    </a:lnTo>
                    <a:lnTo>
                      <a:pt x="4273" y="3873"/>
                    </a:lnTo>
                    <a:lnTo>
                      <a:pt x="4285" y="3896"/>
                    </a:lnTo>
                    <a:lnTo>
                      <a:pt x="4290" y="3920"/>
                    </a:lnTo>
                    <a:lnTo>
                      <a:pt x="4418" y="5081"/>
                    </a:lnTo>
                    <a:lnTo>
                      <a:pt x="4418" y="5091"/>
                    </a:lnTo>
                    <a:lnTo>
                      <a:pt x="4421" y="5121"/>
                    </a:lnTo>
                    <a:lnTo>
                      <a:pt x="4434" y="5149"/>
                    </a:lnTo>
                    <a:lnTo>
                      <a:pt x="4451" y="5172"/>
                    </a:lnTo>
                    <a:lnTo>
                      <a:pt x="4476" y="5191"/>
                    </a:lnTo>
                    <a:lnTo>
                      <a:pt x="4502" y="5201"/>
                    </a:lnTo>
                    <a:lnTo>
                      <a:pt x="4533" y="5207"/>
                    </a:lnTo>
                    <a:lnTo>
                      <a:pt x="4724" y="5207"/>
                    </a:lnTo>
                    <a:lnTo>
                      <a:pt x="4753" y="5201"/>
                    </a:lnTo>
                    <a:lnTo>
                      <a:pt x="4781" y="5191"/>
                    </a:lnTo>
                    <a:lnTo>
                      <a:pt x="4806" y="5172"/>
                    </a:lnTo>
                    <a:lnTo>
                      <a:pt x="4823" y="5149"/>
                    </a:lnTo>
                    <a:lnTo>
                      <a:pt x="4836" y="5121"/>
                    </a:lnTo>
                    <a:lnTo>
                      <a:pt x="4839" y="5091"/>
                    </a:lnTo>
                    <a:lnTo>
                      <a:pt x="4839" y="5081"/>
                    </a:lnTo>
                    <a:lnTo>
                      <a:pt x="4979" y="3915"/>
                    </a:lnTo>
                    <a:lnTo>
                      <a:pt x="4986" y="3889"/>
                    </a:lnTo>
                    <a:lnTo>
                      <a:pt x="5000" y="3868"/>
                    </a:lnTo>
                    <a:lnTo>
                      <a:pt x="5021" y="3850"/>
                    </a:lnTo>
                    <a:lnTo>
                      <a:pt x="5038" y="3842"/>
                    </a:lnTo>
                    <a:lnTo>
                      <a:pt x="5059" y="3838"/>
                    </a:lnTo>
                    <a:lnTo>
                      <a:pt x="5099" y="3830"/>
                    </a:lnTo>
                    <a:lnTo>
                      <a:pt x="5136" y="3812"/>
                    </a:lnTo>
                    <a:lnTo>
                      <a:pt x="5169" y="3789"/>
                    </a:lnTo>
                    <a:lnTo>
                      <a:pt x="5197" y="3760"/>
                    </a:lnTo>
                    <a:lnTo>
                      <a:pt x="5216" y="3725"/>
                    </a:lnTo>
                    <a:lnTo>
                      <a:pt x="5230" y="3686"/>
                    </a:lnTo>
                    <a:lnTo>
                      <a:pt x="5236" y="3645"/>
                    </a:lnTo>
                    <a:lnTo>
                      <a:pt x="5236" y="2517"/>
                    </a:lnTo>
                    <a:lnTo>
                      <a:pt x="5230" y="2473"/>
                    </a:lnTo>
                    <a:lnTo>
                      <a:pt x="5215" y="2431"/>
                    </a:lnTo>
                    <a:lnTo>
                      <a:pt x="5192" y="2397"/>
                    </a:lnTo>
                    <a:lnTo>
                      <a:pt x="5162" y="2365"/>
                    </a:lnTo>
                    <a:lnTo>
                      <a:pt x="5126" y="2342"/>
                    </a:lnTo>
                    <a:lnTo>
                      <a:pt x="5085" y="2328"/>
                    </a:lnTo>
                    <a:lnTo>
                      <a:pt x="5040" y="2323"/>
                    </a:lnTo>
                    <a:lnTo>
                      <a:pt x="4228" y="2323"/>
                    </a:lnTo>
                    <a:close/>
                    <a:moveTo>
                      <a:pt x="370" y="2323"/>
                    </a:moveTo>
                    <a:lnTo>
                      <a:pt x="325" y="2328"/>
                    </a:lnTo>
                    <a:lnTo>
                      <a:pt x="285" y="2342"/>
                    </a:lnTo>
                    <a:lnTo>
                      <a:pt x="248" y="2365"/>
                    </a:lnTo>
                    <a:lnTo>
                      <a:pt x="218" y="2397"/>
                    </a:lnTo>
                    <a:lnTo>
                      <a:pt x="196" y="2431"/>
                    </a:lnTo>
                    <a:lnTo>
                      <a:pt x="182" y="2473"/>
                    </a:lnTo>
                    <a:lnTo>
                      <a:pt x="176" y="2517"/>
                    </a:lnTo>
                    <a:lnTo>
                      <a:pt x="176" y="3645"/>
                    </a:lnTo>
                    <a:lnTo>
                      <a:pt x="180" y="3686"/>
                    </a:lnTo>
                    <a:lnTo>
                      <a:pt x="194" y="3725"/>
                    </a:lnTo>
                    <a:lnTo>
                      <a:pt x="215" y="3760"/>
                    </a:lnTo>
                    <a:lnTo>
                      <a:pt x="241" y="3789"/>
                    </a:lnTo>
                    <a:lnTo>
                      <a:pt x="274" y="3812"/>
                    </a:lnTo>
                    <a:lnTo>
                      <a:pt x="311" y="3830"/>
                    </a:lnTo>
                    <a:lnTo>
                      <a:pt x="353" y="3838"/>
                    </a:lnTo>
                    <a:lnTo>
                      <a:pt x="377" y="3843"/>
                    </a:lnTo>
                    <a:lnTo>
                      <a:pt x="398" y="3856"/>
                    </a:lnTo>
                    <a:lnTo>
                      <a:pt x="416" y="3873"/>
                    </a:lnTo>
                    <a:lnTo>
                      <a:pt x="428" y="3896"/>
                    </a:lnTo>
                    <a:lnTo>
                      <a:pt x="433" y="3920"/>
                    </a:lnTo>
                    <a:lnTo>
                      <a:pt x="561" y="5081"/>
                    </a:lnTo>
                    <a:lnTo>
                      <a:pt x="561" y="5091"/>
                    </a:lnTo>
                    <a:lnTo>
                      <a:pt x="564" y="5121"/>
                    </a:lnTo>
                    <a:lnTo>
                      <a:pt x="576" y="5149"/>
                    </a:lnTo>
                    <a:lnTo>
                      <a:pt x="594" y="5172"/>
                    </a:lnTo>
                    <a:lnTo>
                      <a:pt x="618" y="5191"/>
                    </a:lnTo>
                    <a:lnTo>
                      <a:pt x="645" y="5201"/>
                    </a:lnTo>
                    <a:lnTo>
                      <a:pt x="676" y="5207"/>
                    </a:lnTo>
                    <a:lnTo>
                      <a:pt x="866" y="5207"/>
                    </a:lnTo>
                    <a:lnTo>
                      <a:pt x="898" y="5201"/>
                    </a:lnTo>
                    <a:lnTo>
                      <a:pt x="924" y="5191"/>
                    </a:lnTo>
                    <a:lnTo>
                      <a:pt x="949" y="5172"/>
                    </a:lnTo>
                    <a:lnTo>
                      <a:pt x="966" y="5149"/>
                    </a:lnTo>
                    <a:lnTo>
                      <a:pt x="978" y="5121"/>
                    </a:lnTo>
                    <a:lnTo>
                      <a:pt x="982" y="5091"/>
                    </a:lnTo>
                    <a:lnTo>
                      <a:pt x="982" y="5081"/>
                    </a:lnTo>
                    <a:lnTo>
                      <a:pt x="1122" y="3915"/>
                    </a:lnTo>
                    <a:lnTo>
                      <a:pt x="1129" y="3889"/>
                    </a:lnTo>
                    <a:lnTo>
                      <a:pt x="1142" y="3868"/>
                    </a:lnTo>
                    <a:lnTo>
                      <a:pt x="1163" y="3850"/>
                    </a:lnTo>
                    <a:lnTo>
                      <a:pt x="1183" y="3842"/>
                    </a:lnTo>
                    <a:lnTo>
                      <a:pt x="1202" y="3838"/>
                    </a:lnTo>
                    <a:lnTo>
                      <a:pt x="1242" y="3830"/>
                    </a:lnTo>
                    <a:lnTo>
                      <a:pt x="1279" y="3812"/>
                    </a:lnTo>
                    <a:lnTo>
                      <a:pt x="1312" y="3789"/>
                    </a:lnTo>
                    <a:lnTo>
                      <a:pt x="1340" y="3760"/>
                    </a:lnTo>
                    <a:lnTo>
                      <a:pt x="1361" y="3725"/>
                    </a:lnTo>
                    <a:lnTo>
                      <a:pt x="1373" y="3686"/>
                    </a:lnTo>
                    <a:lnTo>
                      <a:pt x="1378" y="3645"/>
                    </a:lnTo>
                    <a:lnTo>
                      <a:pt x="1378" y="2517"/>
                    </a:lnTo>
                    <a:lnTo>
                      <a:pt x="1373" y="2473"/>
                    </a:lnTo>
                    <a:lnTo>
                      <a:pt x="1357" y="2431"/>
                    </a:lnTo>
                    <a:lnTo>
                      <a:pt x="1335" y="2397"/>
                    </a:lnTo>
                    <a:lnTo>
                      <a:pt x="1305" y="2365"/>
                    </a:lnTo>
                    <a:lnTo>
                      <a:pt x="1268" y="2342"/>
                    </a:lnTo>
                    <a:lnTo>
                      <a:pt x="1228" y="2328"/>
                    </a:lnTo>
                    <a:lnTo>
                      <a:pt x="1183" y="2323"/>
                    </a:lnTo>
                    <a:lnTo>
                      <a:pt x="370" y="2323"/>
                    </a:lnTo>
                    <a:close/>
                    <a:moveTo>
                      <a:pt x="4228" y="2147"/>
                    </a:moveTo>
                    <a:lnTo>
                      <a:pt x="5040" y="2147"/>
                    </a:lnTo>
                    <a:lnTo>
                      <a:pt x="5101" y="2152"/>
                    </a:lnTo>
                    <a:lnTo>
                      <a:pt x="5157" y="2166"/>
                    </a:lnTo>
                    <a:lnTo>
                      <a:pt x="5211" y="2189"/>
                    </a:lnTo>
                    <a:lnTo>
                      <a:pt x="5258" y="2218"/>
                    </a:lnTo>
                    <a:lnTo>
                      <a:pt x="5302" y="2255"/>
                    </a:lnTo>
                    <a:lnTo>
                      <a:pt x="5339" y="2299"/>
                    </a:lnTo>
                    <a:lnTo>
                      <a:pt x="5370" y="2348"/>
                    </a:lnTo>
                    <a:lnTo>
                      <a:pt x="5391" y="2400"/>
                    </a:lnTo>
                    <a:lnTo>
                      <a:pt x="5407" y="2458"/>
                    </a:lnTo>
                    <a:lnTo>
                      <a:pt x="5410" y="2517"/>
                    </a:lnTo>
                    <a:lnTo>
                      <a:pt x="5410" y="3645"/>
                    </a:lnTo>
                    <a:lnTo>
                      <a:pt x="5405" y="3706"/>
                    </a:lnTo>
                    <a:lnTo>
                      <a:pt x="5391" y="3763"/>
                    </a:lnTo>
                    <a:lnTo>
                      <a:pt x="5367" y="3817"/>
                    </a:lnTo>
                    <a:lnTo>
                      <a:pt x="5335" y="3866"/>
                    </a:lnTo>
                    <a:lnTo>
                      <a:pt x="5297" y="3910"/>
                    </a:lnTo>
                    <a:lnTo>
                      <a:pt x="5251" y="3946"/>
                    </a:lnTo>
                    <a:lnTo>
                      <a:pt x="5201" y="3978"/>
                    </a:lnTo>
                    <a:lnTo>
                      <a:pt x="5146" y="3999"/>
                    </a:lnTo>
                    <a:lnTo>
                      <a:pt x="5015" y="5097"/>
                    </a:lnTo>
                    <a:lnTo>
                      <a:pt x="5008" y="5147"/>
                    </a:lnTo>
                    <a:lnTo>
                      <a:pt x="4994" y="5196"/>
                    </a:lnTo>
                    <a:lnTo>
                      <a:pt x="4974" y="5242"/>
                    </a:lnTo>
                    <a:lnTo>
                      <a:pt x="4944" y="5280"/>
                    </a:lnTo>
                    <a:lnTo>
                      <a:pt x="4909" y="5315"/>
                    </a:lnTo>
                    <a:lnTo>
                      <a:pt x="4869" y="5343"/>
                    </a:lnTo>
                    <a:lnTo>
                      <a:pt x="4823" y="5364"/>
                    </a:lnTo>
                    <a:lnTo>
                      <a:pt x="4776" y="5378"/>
                    </a:lnTo>
                    <a:lnTo>
                      <a:pt x="4724" y="5381"/>
                    </a:lnTo>
                    <a:lnTo>
                      <a:pt x="4533" y="5381"/>
                    </a:lnTo>
                    <a:lnTo>
                      <a:pt x="4481" y="5378"/>
                    </a:lnTo>
                    <a:lnTo>
                      <a:pt x="4432" y="5364"/>
                    </a:lnTo>
                    <a:lnTo>
                      <a:pt x="4388" y="5343"/>
                    </a:lnTo>
                    <a:lnTo>
                      <a:pt x="4346" y="5315"/>
                    </a:lnTo>
                    <a:lnTo>
                      <a:pt x="4311" y="5280"/>
                    </a:lnTo>
                    <a:lnTo>
                      <a:pt x="4283" y="5240"/>
                    </a:lnTo>
                    <a:lnTo>
                      <a:pt x="4261" y="5196"/>
                    </a:lnTo>
                    <a:lnTo>
                      <a:pt x="4247" y="5147"/>
                    </a:lnTo>
                    <a:lnTo>
                      <a:pt x="4242" y="5097"/>
                    </a:lnTo>
                    <a:lnTo>
                      <a:pt x="4121" y="3999"/>
                    </a:lnTo>
                    <a:lnTo>
                      <a:pt x="4067" y="3976"/>
                    </a:lnTo>
                    <a:lnTo>
                      <a:pt x="4016" y="3946"/>
                    </a:lnTo>
                    <a:lnTo>
                      <a:pt x="3971" y="3910"/>
                    </a:lnTo>
                    <a:lnTo>
                      <a:pt x="3932" y="3866"/>
                    </a:lnTo>
                    <a:lnTo>
                      <a:pt x="3899" y="3816"/>
                    </a:lnTo>
                    <a:lnTo>
                      <a:pt x="3876" y="3763"/>
                    </a:lnTo>
                    <a:lnTo>
                      <a:pt x="3862" y="3706"/>
                    </a:lnTo>
                    <a:lnTo>
                      <a:pt x="3857" y="3645"/>
                    </a:lnTo>
                    <a:lnTo>
                      <a:pt x="3857" y="2517"/>
                    </a:lnTo>
                    <a:lnTo>
                      <a:pt x="3861" y="2458"/>
                    </a:lnTo>
                    <a:lnTo>
                      <a:pt x="3876" y="2400"/>
                    </a:lnTo>
                    <a:lnTo>
                      <a:pt x="3897" y="2348"/>
                    </a:lnTo>
                    <a:lnTo>
                      <a:pt x="3929" y="2299"/>
                    </a:lnTo>
                    <a:lnTo>
                      <a:pt x="3966" y="2255"/>
                    </a:lnTo>
                    <a:lnTo>
                      <a:pt x="4009" y="2218"/>
                    </a:lnTo>
                    <a:lnTo>
                      <a:pt x="4056" y="2189"/>
                    </a:lnTo>
                    <a:lnTo>
                      <a:pt x="4111" y="2166"/>
                    </a:lnTo>
                    <a:lnTo>
                      <a:pt x="4166" y="2152"/>
                    </a:lnTo>
                    <a:lnTo>
                      <a:pt x="4228" y="2147"/>
                    </a:lnTo>
                    <a:close/>
                    <a:moveTo>
                      <a:pt x="370" y="2147"/>
                    </a:moveTo>
                    <a:lnTo>
                      <a:pt x="1183" y="2147"/>
                    </a:lnTo>
                    <a:lnTo>
                      <a:pt x="1244" y="2152"/>
                    </a:lnTo>
                    <a:lnTo>
                      <a:pt x="1300" y="2166"/>
                    </a:lnTo>
                    <a:lnTo>
                      <a:pt x="1354" y="2189"/>
                    </a:lnTo>
                    <a:lnTo>
                      <a:pt x="1403" y="2218"/>
                    </a:lnTo>
                    <a:lnTo>
                      <a:pt x="1445" y="2255"/>
                    </a:lnTo>
                    <a:lnTo>
                      <a:pt x="1481" y="2299"/>
                    </a:lnTo>
                    <a:lnTo>
                      <a:pt x="1513" y="2348"/>
                    </a:lnTo>
                    <a:lnTo>
                      <a:pt x="1536" y="2400"/>
                    </a:lnTo>
                    <a:lnTo>
                      <a:pt x="1550" y="2458"/>
                    </a:lnTo>
                    <a:lnTo>
                      <a:pt x="1553" y="2517"/>
                    </a:lnTo>
                    <a:lnTo>
                      <a:pt x="1553" y="3645"/>
                    </a:lnTo>
                    <a:lnTo>
                      <a:pt x="1550" y="3706"/>
                    </a:lnTo>
                    <a:lnTo>
                      <a:pt x="1534" y="3763"/>
                    </a:lnTo>
                    <a:lnTo>
                      <a:pt x="1511" y="3817"/>
                    </a:lnTo>
                    <a:lnTo>
                      <a:pt x="1480" y="3866"/>
                    </a:lnTo>
                    <a:lnTo>
                      <a:pt x="1439" y="3910"/>
                    </a:lnTo>
                    <a:lnTo>
                      <a:pt x="1396" y="3946"/>
                    </a:lnTo>
                    <a:lnTo>
                      <a:pt x="1345" y="3978"/>
                    </a:lnTo>
                    <a:lnTo>
                      <a:pt x="1289" y="3999"/>
                    </a:lnTo>
                    <a:lnTo>
                      <a:pt x="1158" y="5097"/>
                    </a:lnTo>
                    <a:lnTo>
                      <a:pt x="1153" y="5147"/>
                    </a:lnTo>
                    <a:lnTo>
                      <a:pt x="1137" y="5196"/>
                    </a:lnTo>
                    <a:lnTo>
                      <a:pt x="1116" y="5242"/>
                    </a:lnTo>
                    <a:lnTo>
                      <a:pt x="1087" y="5280"/>
                    </a:lnTo>
                    <a:lnTo>
                      <a:pt x="1052" y="5315"/>
                    </a:lnTo>
                    <a:lnTo>
                      <a:pt x="1011" y="5343"/>
                    </a:lnTo>
                    <a:lnTo>
                      <a:pt x="968" y="5364"/>
                    </a:lnTo>
                    <a:lnTo>
                      <a:pt x="919" y="5378"/>
                    </a:lnTo>
                    <a:lnTo>
                      <a:pt x="866" y="5381"/>
                    </a:lnTo>
                    <a:lnTo>
                      <a:pt x="676" y="5381"/>
                    </a:lnTo>
                    <a:lnTo>
                      <a:pt x="624" y="5378"/>
                    </a:lnTo>
                    <a:lnTo>
                      <a:pt x="575" y="5364"/>
                    </a:lnTo>
                    <a:lnTo>
                      <a:pt x="531" y="5343"/>
                    </a:lnTo>
                    <a:lnTo>
                      <a:pt x="491" y="5315"/>
                    </a:lnTo>
                    <a:lnTo>
                      <a:pt x="454" y="5280"/>
                    </a:lnTo>
                    <a:lnTo>
                      <a:pt x="426" y="5240"/>
                    </a:lnTo>
                    <a:lnTo>
                      <a:pt x="404" y="5196"/>
                    </a:lnTo>
                    <a:lnTo>
                      <a:pt x="390" y="5147"/>
                    </a:lnTo>
                    <a:lnTo>
                      <a:pt x="384" y="5097"/>
                    </a:lnTo>
                    <a:lnTo>
                      <a:pt x="264" y="3999"/>
                    </a:lnTo>
                    <a:lnTo>
                      <a:pt x="210" y="3976"/>
                    </a:lnTo>
                    <a:lnTo>
                      <a:pt x="159" y="3946"/>
                    </a:lnTo>
                    <a:lnTo>
                      <a:pt x="114" y="3910"/>
                    </a:lnTo>
                    <a:lnTo>
                      <a:pt x="75" y="3866"/>
                    </a:lnTo>
                    <a:lnTo>
                      <a:pt x="44" y="3816"/>
                    </a:lnTo>
                    <a:lnTo>
                      <a:pt x="19" y="3763"/>
                    </a:lnTo>
                    <a:lnTo>
                      <a:pt x="5" y="3706"/>
                    </a:lnTo>
                    <a:lnTo>
                      <a:pt x="0" y="3645"/>
                    </a:lnTo>
                    <a:lnTo>
                      <a:pt x="0" y="2517"/>
                    </a:lnTo>
                    <a:lnTo>
                      <a:pt x="5" y="2458"/>
                    </a:lnTo>
                    <a:lnTo>
                      <a:pt x="19" y="2400"/>
                    </a:lnTo>
                    <a:lnTo>
                      <a:pt x="42" y="2348"/>
                    </a:lnTo>
                    <a:lnTo>
                      <a:pt x="72" y="2299"/>
                    </a:lnTo>
                    <a:lnTo>
                      <a:pt x="108" y="2255"/>
                    </a:lnTo>
                    <a:lnTo>
                      <a:pt x="152" y="2218"/>
                    </a:lnTo>
                    <a:lnTo>
                      <a:pt x="201" y="2189"/>
                    </a:lnTo>
                    <a:lnTo>
                      <a:pt x="253" y="2166"/>
                    </a:lnTo>
                    <a:lnTo>
                      <a:pt x="311" y="2152"/>
                    </a:lnTo>
                    <a:lnTo>
                      <a:pt x="370" y="2147"/>
                    </a:lnTo>
                    <a:close/>
                    <a:moveTo>
                      <a:pt x="2184" y="1845"/>
                    </a:moveTo>
                    <a:lnTo>
                      <a:pt x="2135" y="1848"/>
                    </a:lnTo>
                    <a:lnTo>
                      <a:pt x="2089" y="1861"/>
                    </a:lnTo>
                    <a:lnTo>
                      <a:pt x="2046" y="1882"/>
                    </a:lnTo>
                    <a:lnTo>
                      <a:pt x="2007" y="1908"/>
                    </a:lnTo>
                    <a:lnTo>
                      <a:pt x="1976" y="1941"/>
                    </a:lnTo>
                    <a:lnTo>
                      <a:pt x="1948" y="1979"/>
                    </a:lnTo>
                    <a:lnTo>
                      <a:pt x="1927" y="2023"/>
                    </a:lnTo>
                    <a:lnTo>
                      <a:pt x="1915" y="2068"/>
                    </a:lnTo>
                    <a:lnTo>
                      <a:pt x="1911" y="2117"/>
                    </a:lnTo>
                    <a:lnTo>
                      <a:pt x="1911" y="3561"/>
                    </a:lnTo>
                    <a:lnTo>
                      <a:pt x="1916" y="3611"/>
                    </a:lnTo>
                    <a:lnTo>
                      <a:pt x="1930" y="3660"/>
                    </a:lnTo>
                    <a:lnTo>
                      <a:pt x="1953" y="3704"/>
                    </a:lnTo>
                    <a:lnTo>
                      <a:pt x="1983" y="3744"/>
                    </a:lnTo>
                    <a:lnTo>
                      <a:pt x="2019" y="3777"/>
                    </a:lnTo>
                    <a:lnTo>
                      <a:pt x="2061" y="3803"/>
                    </a:lnTo>
                    <a:lnTo>
                      <a:pt x="2109" y="3823"/>
                    </a:lnTo>
                    <a:lnTo>
                      <a:pt x="2159" y="3833"/>
                    </a:lnTo>
                    <a:lnTo>
                      <a:pt x="2187" y="3840"/>
                    </a:lnTo>
                    <a:lnTo>
                      <a:pt x="2212" y="3856"/>
                    </a:lnTo>
                    <a:lnTo>
                      <a:pt x="2229" y="3878"/>
                    </a:lnTo>
                    <a:lnTo>
                      <a:pt x="2240" y="3906"/>
                    </a:lnTo>
                    <a:lnTo>
                      <a:pt x="2402" y="5402"/>
                    </a:lnTo>
                    <a:lnTo>
                      <a:pt x="2404" y="5413"/>
                    </a:lnTo>
                    <a:lnTo>
                      <a:pt x="2407" y="5451"/>
                    </a:lnTo>
                    <a:lnTo>
                      <a:pt x="2421" y="5488"/>
                    </a:lnTo>
                    <a:lnTo>
                      <a:pt x="2440" y="5519"/>
                    </a:lnTo>
                    <a:lnTo>
                      <a:pt x="2468" y="5547"/>
                    </a:lnTo>
                    <a:lnTo>
                      <a:pt x="2500" y="5566"/>
                    </a:lnTo>
                    <a:lnTo>
                      <a:pt x="2537" y="5580"/>
                    </a:lnTo>
                    <a:lnTo>
                      <a:pt x="2575" y="5584"/>
                    </a:lnTo>
                    <a:lnTo>
                      <a:pt x="2820" y="5584"/>
                    </a:lnTo>
                    <a:lnTo>
                      <a:pt x="2860" y="5580"/>
                    </a:lnTo>
                    <a:lnTo>
                      <a:pt x="2895" y="5566"/>
                    </a:lnTo>
                    <a:lnTo>
                      <a:pt x="2928" y="5547"/>
                    </a:lnTo>
                    <a:lnTo>
                      <a:pt x="2954" y="5519"/>
                    </a:lnTo>
                    <a:lnTo>
                      <a:pt x="2975" y="5488"/>
                    </a:lnTo>
                    <a:lnTo>
                      <a:pt x="2987" y="5451"/>
                    </a:lnTo>
                    <a:lnTo>
                      <a:pt x="2992" y="5413"/>
                    </a:lnTo>
                    <a:lnTo>
                      <a:pt x="2992" y="5402"/>
                    </a:lnTo>
                    <a:lnTo>
                      <a:pt x="3171" y="3910"/>
                    </a:lnTo>
                    <a:lnTo>
                      <a:pt x="3179" y="3882"/>
                    </a:lnTo>
                    <a:lnTo>
                      <a:pt x="3195" y="3859"/>
                    </a:lnTo>
                    <a:lnTo>
                      <a:pt x="3220" y="3842"/>
                    </a:lnTo>
                    <a:lnTo>
                      <a:pt x="3234" y="3837"/>
                    </a:lnTo>
                    <a:lnTo>
                      <a:pt x="3251" y="3833"/>
                    </a:lnTo>
                    <a:lnTo>
                      <a:pt x="3302" y="3823"/>
                    </a:lnTo>
                    <a:lnTo>
                      <a:pt x="3349" y="3803"/>
                    </a:lnTo>
                    <a:lnTo>
                      <a:pt x="3391" y="3777"/>
                    </a:lnTo>
                    <a:lnTo>
                      <a:pt x="3427" y="3744"/>
                    </a:lnTo>
                    <a:lnTo>
                      <a:pt x="3457" y="3704"/>
                    </a:lnTo>
                    <a:lnTo>
                      <a:pt x="3480" y="3660"/>
                    </a:lnTo>
                    <a:lnTo>
                      <a:pt x="3494" y="3611"/>
                    </a:lnTo>
                    <a:lnTo>
                      <a:pt x="3499" y="3561"/>
                    </a:lnTo>
                    <a:lnTo>
                      <a:pt x="3499" y="2117"/>
                    </a:lnTo>
                    <a:lnTo>
                      <a:pt x="3494" y="2068"/>
                    </a:lnTo>
                    <a:lnTo>
                      <a:pt x="3482" y="2023"/>
                    </a:lnTo>
                    <a:lnTo>
                      <a:pt x="3461" y="1979"/>
                    </a:lnTo>
                    <a:lnTo>
                      <a:pt x="3434" y="1941"/>
                    </a:lnTo>
                    <a:lnTo>
                      <a:pt x="3401" y="1908"/>
                    </a:lnTo>
                    <a:lnTo>
                      <a:pt x="3363" y="1882"/>
                    </a:lnTo>
                    <a:lnTo>
                      <a:pt x="3321" y="1861"/>
                    </a:lnTo>
                    <a:lnTo>
                      <a:pt x="3274" y="1848"/>
                    </a:lnTo>
                    <a:lnTo>
                      <a:pt x="3225" y="1845"/>
                    </a:lnTo>
                    <a:lnTo>
                      <a:pt x="2184" y="1845"/>
                    </a:lnTo>
                    <a:close/>
                    <a:moveTo>
                      <a:pt x="2184" y="1669"/>
                    </a:moveTo>
                    <a:lnTo>
                      <a:pt x="3225" y="1669"/>
                    </a:lnTo>
                    <a:lnTo>
                      <a:pt x="3291" y="1674"/>
                    </a:lnTo>
                    <a:lnTo>
                      <a:pt x="3354" y="1688"/>
                    </a:lnTo>
                    <a:lnTo>
                      <a:pt x="3415" y="1711"/>
                    </a:lnTo>
                    <a:lnTo>
                      <a:pt x="3469" y="1740"/>
                    </a:lnTo>
                    <a:lnTo>
                      <a:pt x="3520" y="1779"/>
                    </a:lnTo>
                    <a:lnTo>
                      <a:pt x="3564" y="1822"/>
                    </a:lnTo>
                    <a:lnTo>
                      <a:pt x="3602" y="1873"/>
                    </a:lnTo>
                    <a:lnTo>
                      <a:pt x="3634" y="1929"/>
                    </a:lnTo>
                    <a:lnTo>
                      <a:pt x="3656" y="1988"/>
                    </a:lnTo>
                    <a:lnTo>
                      <a:pt x="3670" y="2051"/>
                    </a:lnTo>
                    <a:lnTo>
                      <a:pt x="3676" y="2117"/>
                    </a:lnTo>
                    <a:lnTo>
                      <a:pt x="3676" y="3561"/>
                    </a:lnTo>
                    <a:lnTo>
                      <a:pt x="3670" y="3627"/>
                    </a:lnTo>
                    <a:lnTo>
                      <a:pt x="3655" y="3692"/>
                    </a:lnTo>
                    <a:lnTo>
                      <a:pt x="3630" y="3753"/>
                    </a:lnTo>
                    <a:lnTo>
                      <a:pt x="3599" y="3809"/>
                    </a:lnTo>
                    <a:lnTo>
                      <a:pt x="3559" y="3861"/>
                    </a:lnTo>
                    <a:lnTo>
                      <a:pt x="3511" y="3905"/>
                    </a:lnTo>
                    <a:lnTo>
                      <a:pt x="3459" y="3943"/>
                    </a:lnTo>
                    <a:lnTo>
                      <a:pt x="3401" y="3974"/>
                    </a:lnTo>
                    <a:lnTo>
                      <a:pt x="3338" y="3995"/>
                    </a:lnTo>
                    <a:lnTo>
                      <a:pt x="3167" y="5418"/>
                    </a:lnTo>
                    <a:lnTo>
                      <a:pt x="3162" y="5479"/>
                    </a:lnTo>
                    <a:lnTo>
                      <a:pt x="3144" y="5537"/>
                    </a:lnTo>
                    <a:lnTo>
                      <a:pt x="3118" y="5591"/>
                    </a:lnTo>
                    <a:lnTo>
                      <a:pt x="3083" y="5638"/>
                    </a:lnTo>
                    <a:lnTo>
                      <a:pt x="3041" y="5680"/>
                    </a:lnTo>
                    <a:lnTo>
                      <a:pt x="2994" y="5713"/>
                    </a:lnTo>
                    <a:lnTo>
                      <a:pt x="2940" y="5739"/>
                    </a:lnTo>
                    <a:lnTo>
                      <a:pt x="2881" y="5755"/>
                    </a:lnTo>
                    <a:lnTo>
                      <a:pt x="2820" y="5760"/>
                    </a:lnTo>
                    <a:lnTo>
                      <a:pt x="2575" y="5760"/>
                    </a:lnTo>
                    <a:lnTo>
                      <a:pt x="2519" y="5755"/>
                    </a:lnTo>
                    <a:lnTo>
                      <a:pt x="2467" y="5743"/>
                    </a:lnTo>
                    <a:lnTo>
                      <a:pt x="2418" y="5722"/>
                    </a:lnTo>
                    <a:lnTo>
                      <a:pt x="2372" y="5694"/>
                    </a:lnTo>
                    <a:lnTo>
                      <a:pt x="2330" y="5661"/>
                    </a:lnTo>
                    <a:lnTo>
                      <a:pt x="2295" y="5620"/>
                    </a:lnTo>
                    <a:lnTo>
                      <a:pt x="2268" y="5575"/>
                    </a:lnTo>
                    <a:lnTo>
                      <a:pt x="2247" y="5526"/>
                    </a:lnTo>
                    <a:lnTo>
                      <a:pt x="2233" y="5474"/>
                    </a:lnTo>
                    <a:lnTo>
                      <a:pt x="2227" y="5418"/>
                    </a:lnTo>
                    <a:lnTo>
                      <a:pt x="2072" y="3995"/>
                    </a:lnTo>
                    <a:lnTo>
                      <a:pt x="2009" y="3973"/>
                    </a:lnTo>
                    <a:lnTo>
                      <a:pt x="1951" y="3943"/>
                    </a:lnTo>
                    <a:lnTo>
                      <a:pt x="1897" y="3905"/>
                    </a:lnTo>
                    <a:lnTo>
                      <a:pt x="1850" y="3859"/>
                    </a:lnTo>
                    <a:lnTo>
                      <a:pt x="1812" y="3809"/>
                    </a:lnTo>
                    <a:lnTo>
                      <a:pt x="1778" y="3753"/>
                    </a:lnTo>
                    <a:lnTo>
                      <a:pt x="1754" y="3692"/>
                    </a:lnTo>
                    <a:lnTo>
                      <a:pt x="1740" y="3627"/>
                    </a:lnTo>
                    <a:lnTo>
                      <a:pt x="1735" y="3561"/>
                    </a:lnTo>
                    <a:lnTo>
                      <a:pt x="1735" y="2117"/>
                    </a:lnTo>
                    <a:lnTo>
                      <a:pt x="1740" y="2051"/>
                    </a:lnTo>
                    <a:lnTo>
                      <a:pt x="1754" y="1988"/>
                    </a:lnTo>
                    <a:lnTo>
                      <a:pt x="1777" y="1929"/>
                    </a:lnTo>
                    <a:lnTo>
                      <a:pt x="1806" y="1873"/>
                    </a:lnTo>
                    <a:lnTo>
                      <a:pt x="1845" y="1822"/>
                    </a:lnTo>
                    <a:lnTo>
                      <a:pt x="1890" y="1779"/>
                    </a:lnTo>
                    <a:lnTo>
                      <a:pt x="1939" y="1740"/>
                    </a:lnTo>
                    <a:lnTo>
                      <a:pt x="1995" y="1711"/>
                    </a:lnTo>
                    <a:lnTo>
                      <a:pt x="2054" y="1688"/>
                    </a:lnTo>
                    <a:lnTo>
                      <a:pt x="2117" y="1674"/>
                    </a:lnTo>
                    <a:lnTo>
                      <a:pt x="2184" y="1669"/>
                    </a:lnTo>
                    <a:close/>
                    <a:moveTo>
                      <a:pt x="4636" y="958"/>
                    </a:moveTo>
                    <a:lnTo>
                      <a:pt x="4572" y="962"/>
                    </a:lnTo>
                    <a:lnTo>
                      <a:pt x="4511" y="976"/>
                    </a:lnTo>
                    <a:lnTo>
                      <a:pt x="4453" y="998"/>
                    </a:lnTo>
                    <a:lnTo>
                      <a:pt x="4399" y="1028"/>
                    </a:lnTo>
                    <a:lnTo>
                      <a:pt x="4352" y="1065"/>
                    </a:lnTo>
                    <a:lnTo>
                      <a:pt x="4308" y="1107"/>
                    </a:lnTo>
                    <a:lnTo>
                      <a:pt x="4271" y="1155"/>
                    </a:lnTo>
                    <a:lnTo>
                      <a:pt x="4242" y="1210"/>
                    </a:lnTo>
                    <a:lnTo>
                      <a:pt x="4221" y="1267"/>
                    </a:lnTo>
                    <a:lnTo>
                      <a:pt x="4207" y="1328"/>
                    </a:lnTo>
                    <a:lnTo>
                      <a:pt x="4201" y="1393"/>
                    </a:lnTo>
                    <a:lnTo>
                      <a:pt x="4207" y="1456"/>
                    </a:lnTo>
                    <a:lnTo>
                      <a:pt x="4221" y="1517"/>
                    </a:lnTo>
                    <a:lnTo>
                      <a:pt x="4242" y="1576"/>
                    </a:lnTo>
                    <a:lnTo>
                      <a:pt x="4271" y="1629"/>
                    </a:lnTo>
                    <a:lnTo>
                      <a:pt x="4308" y="1677"/>
                    </a:lnTo>
                    <a:lnTo>
                      <a:pt x="4352" y="1719"/>
                    </a:lnTo>
                    <a:lnTo>
                      <a:pt x="4399" y="1756"/>
                    </a:lnTo>
                    <a:lnTo>
                      <a:pt x="4453" y="1786"/>
                    </a:lnTo>
                    <a:lnTo>
                      <a:pt x="4511" y="1808"/>
                    </a:lnTo>
                    <a:lnTo>
                      <a:pt x="4572" y="1822"/>
                    </a:lnTo>
                    <a:lnTo>
                      <a:pt x="4636" y="1827"/>
                    </a:lnTo>
                    <a:lnTo>
                      <a:pt x="4701" y="1822"/>
                    </a:lnTo>
                    <a:lnTo>
                      <a:pt x="4762" y="1808"/>
                    </a:lnTo>
                    <a:lnTo>
                      <a:pt x="4820" y="1786"/>
                    </a:lnTo>
                    <a:lnTo>
                      <a:pt x="4872" y="1756"/>
                    </a:lnTo>
                    <a:lnTo>
                      <a:pt x="4921" y="1719"/>
                    </a:lnTo>
                    <a:lnTo>
                      <a:pt x="4965" y="1677"/>
                    </a:lnTo>
                    <a:lnTo>
                      <a:pt x="5001" y="1629"/>
                    </a:lnTo>
                    <a:lnTo>
                      <a:pt x="5031" y="1576"/>
                    </a:lnTo>
                    <a:lnTo>
                      <a:pt x="5052" y="1517"/>
                    </a:lnTo>
                    <a:lnTo>
                      <a:pt x="5066" y="1456"/>
                    </a:lnTo>
                    <a:lnTo>
                      <a:pt x="5071" y="1393"/>
                    </a:lnTo>
                    <a:lnTo>
                      <a:pt x="5066" y="1328"/>
                    </a:lnTo>
                    <a:lnTo>
                      <a:pt x="5052" y="1267"/>
                    </a:lnTo>
                    <a:lnTo>
                      <a:pt x="5031" y="1210"/>
                    </a:lnTo>
                    <a:lnTo>
                      <a:pt x="5001" y="1155"/>
                    </a:lnTo>
                    <a:lnTo>
                      <a:pt x="4965" y="1107"/>
                    </a:lnTo>
                    <a:lnTo>
                      <a:pt x="4921" y="1065"/>
                    </a:lnTo>
                    <a:lnTo>
                      <a:pt x="4872" y="1028"/>
                    </a:lnTo>
                    <a:lnTo>
                      <a:pt x="4820" y="998"/>
                    </a:lnTo>
                    <a:lnTo>
                      <a:pt x="4762" y="976"/>
                    </a:lnTo>
                    <a:lnTo>
                      <a:pt x="4701" y="962"/>
                    </a:lnTo>
                    <a:lnTo>
                      <a:pt x="4636" y="958"/>
                    </a:lnTo>
                    <a:close/>
                    <a:moveTo>
                      <a:pt x="779" y="958"/>
                    </a:moveTo>
                    <a:lnTo>
                      <a:pt x="714" y="962"/>
                    </a:lnTo>
                    <a:lnTo>
                      <a:pt x="653" y="976"/>
                    </a:lnTo>
                    <a:lnTo>
                      <a:pt x="596" y="998"/>
                    </a:lnTo>
                    <a:lnTo>
                      <a:pt x="543" y="1028"/>
                    </a:lnTo>
                    <a:lnTo>
                      <a:pt x="494" y="1065"/>
                    </a:lnTo>
                    <a:lnTo>
                      <a:pt x="451" y="1107"/>
                    </a:lnTo>
                    <a:lnTo>
                      <a:pt x="414" y="1155"/>
                    </a:lnTo>
                    <a:lnTo>
                      <a:pt x="384" y="1210"/>
                    </a:lnTo>
                    <a:lnTo>
                      <a:pt x="363" y="1267"/>
                    </a:lnTo>
                    <a:lnTo>
                      <a:pt x="349" y="1328"/>
                    </a:lnTo>
                    <a:lnTo>
                      <a:pt x="344" y="1393"/>
                    </a:lnTo>
                    <a:lnTo>
                      <a:pt x="349" y="1456"/>
                    </a:lnTo>
                    <a:lnTo>
                      <a:pt x="363" y="1517"/>
                    </a:lnTo>
                    <a:lnTo>
                      <a:pt x="384" y="1576"/>
                    </a:lnTo>
                    <a:lnTo>
                      <a:pt x="414" y="1629"/>
                    </a:lnTo>
                    <a:lnTo>
                      <a:pt x="451" y="1677"/>
                    </a:lnTo>
                    <a:lnTo>
                      <a:pt x="494" y="1719"/>
                    </a:lnTo>
                    <a:lnTo>
                      <a:pt x="543" y="1756"/>
                    </a:lnTo>
                    <a:lnTo>
                      <a:pt x="596" y="1786"/>
                    </a:lnTo>
                    <a:lnTo>
                      <a:pt x="653" y="1808"/>
                    </a:lnTo>
                    <a:lnTo>
                      <a:pt x="714" y="1822"/>
                    </a:lnTo>
                    <a:lnTo>
                      <a:pt x="779" y="1827"/>
                    </a:lnTo>
                    <a:lnTo>
                      <a:pt x="844" y="1822"/>
                    </a:lnTo>
                    <a:lnTo>
                      <a:pt x="905" y="1808"/>
                    </a:lnTo>
                    <a:lnTo>
                      <a:pt x="963" y="1786"/>
                    </a:lnTo>
                    <a:lnTo>
                      <a:pt x="1017" y="1756"/>
                    </a:lnTo>
                    <a:lnTo>
                      <a:pt x="1064" y="1719"/>
                    </a:lnTo>
                    <a:lnTo>
                      <a:pt x="1108" y="1677"/>
                    </a:lnTo>
                    <a:lnTo>
                      <a:pt x="1144" y="1629"/>
                    </a:lnTo>
                    <a:lnTo>
                      <a:pt x="1174" y="1576"/>
                    </a:lnTo>
                    <a:lnTo>
                      <a:pt x="1197" y="1517"/>
                    </a:lnTo>
                    <a:lnTo>
                      <a:pt x="1209" y="1456"/>
                    </a:lnTo>
                    <a:lnTo>
                      <a:pt x="1214" y="1393"/>
                    </a:lnTo>
                    <a:lnTo>
                      <a:pt x="1209" y="1328"/>
                    </a:lnTo>
                    <a:lnTo>
                      <a:pt x="1197" y="1267"/>
                    </a:lnTo>
                    <a:lnTo>
                      <a:pt x="1174" y="1210"/>
                    </a:lnTo>
                    <a:lnTo>
                      <a:pt x="1144" y="1155"/>
                    </a:lnTo>
                    <a:lnTo>
                      <a:pt x="1108" y="1107"/>
                    </a:lnTo>
                    <a:lnTo>
                      <a:pt x="1064" y="1065"/>
                    </a:lnTo>
                    <a:lnTo>
                      <a:pt x="1017" y="1028"/>
                    </a:lnTo>
                    <a:lnTo>
                      <a:pt x="963" y="998"/>
                    </a:lnTo>
                    <a:lnTo>
                      <a:pt x="905" y="976"/>
                    </a:lnTo>
                    <a:lnTo>
                      <a:pt x="844" y="962"/>
                    </a:lnTo>
                    <a:lnTo>
                      <a:pt x="779" y="958"/>
                    </a:lnTo>
                    <a:close/>
                    <a:moveTo>
                      <a:pt x="4636" y="782"/>
                    </a:moveTo>
                    <a:lnTo>
                      <a:pt x="4713" y="787"/>
                    </a:lnTo>
                    <a:lnTo>
                      <a:pt x="4787" y="801"/>
                    </a:lnTo>
                    <a:lnTo>
                      <a:pt x="4856" y="822"/>
                    </a:lnTo>
                    <a:lnTo>
                      <a:pt x="4923" y="854"/>
                    </a:lnTo>
                    <a:lnTo>
                      <a:pt x="4986" y="892"/>
                    </a:lnTo>
                    <a:lnTo>
                      <a:pt x="5042" y="936"/>
                    </a:lnTo>
                    <a:lnTo>
                      <a:pt x="5092" y="986"/>
                    </a:lnTo>
                    <a:lnTo>
                      <a:pt x="5138" y="1044"/>
                    </a:lnTo>
                    <a:lnTo>
                      <a:pt x="5176" y="1105"/>
                    </a:lnTo>
                    <a:lnTo>
                      <a:pt x="5206" y="1171"/>
                    </a:lnTo>
                    <a:lnTo>
                      <a:pt x="5229" y="1243"/>
                    </a:lnTo>
                    <a:lnTo>
                      <a:pt x="5243" y="1316"/>
                    </a:lnTo>
                    <a:lnTo>
                      <a:pt x="5248" y="1393"/>
                    </a:lnTo>
                    <a:lnTo>
                      <a:pt x="5243" y="1468"/>
                    </a:lnTo>
                    <a:lnTo>
                      <a:pt x="5229" y="1543"/>
                    </a:lnTo>
                    <a:lnTo>
                      <a:pt x="5206" y="1613"/>
                    </a:lnTo>
                    <a:lnTo>
                      <a:pt x="5176" y="1679"/>
                    </a:lnTo>
                    <a:lnTo>
                      <a:pt x="5138" y="1740"/>
                    </a:lnTo>
                    <a:lnTo>
                      <a:pt x="5092" y="1798"/>
                    </a:lnTo>
                    <a:lnTo>
                      <a:pt x="5042" y="1848"/>
                    </a:lnTo>
                    <a:lnTo>
                      <a:pt x="4986" y="1894"/>
                    </a:lnTo>
                    <a:lnTo>
                      <a:pt x="4923" y="1930"/>
                    </a:lnTo>
                    <a:lnTo>
                      <a:pt x="4856" y="1962"/>
                    </a:lnTo>
                    <a:lnTo>
                      <a:pt x="4787" y="1985"/>
                    </a:lnTo>
                    <a:lnTo>
                      <a:pt x="4713" y="1999"/>
                    </a:lnTo>
                    <a:lnTo>
                      <a:pt x="4636" y="2002"/>
                    </a:lnTo>
                    <a:lnTo>
                      <a:pt x="4559" y="1999"/>
                    </a:lnTo>
                    <a:lnTo>
                      <a:pt x="4486" y="1985"/>
                    </a:lnTo>
                    <a:lnTo>
                      <a:pt x="4416" y="1962"/>
                    </a:lnTo>
                    <a:lnTo>
                      <a:pt x="4350" y="1930"/>
                    </a:lnTo>
                    <a:lnTo>
                      <a:pt x="4287" y="1894"/>
                    </a:lnTo>
                    <a:lnTo>
                      <a:pt x="4231" y="1848"/>
                    </a:lnTo>
                    <a:lnTo>
                      <a:pt x="4180" y="1798"/>
                    </a:lnTo>
                    <a:lnTo>
                      <a:pt x="4135" y="1740"/>
                    </a:lnTo>
                    <a:lnTo>
                      <a:pt x="4097" y="1679"/>
                    </a:lnTo>
                    <a:lnTo>
                      <a:pt x="4067" y="1613"/>
                    </a:lnTo>
                    <a:lnTo>
                      <a:pt x="4044" y="1543"/>
                    </a:lnTo>
                    <a:lnTo>
                      <a:pt x="4030" y="1468"/>
                    </a:lnTo>
                    <a:lnTo>
                      <a:pt x="4025" y="1393"/>
                    </a:lnTo>
                    <a:lnTo>
                      <a:pt x="4030" y="1316"/>
                    </a:lnTo>
                    <a:lnTo>
                      <a:pt x="4044" y="1243"/>
                    </a:lnTo>
                    <a:lnTo>
                      <a:pt x="4067" y="1171"/>
                    </a:lnTo>
                    <a:lnTo>
                      <a:pt x="4097" y="1105"/>
                    </a:lnTo>
                    <a:lnTo>
                      <a:pt x="4135" y="1044"/>
                    </a:lnTo>
                    <a:lnTo>
                      <a:pt x="4180" y="986"/>
                    </a:lnTo>
                    <a:lnTo>
                      <a:pt x="4231" y="936"/>
                    </a:lnTo>
                    <a:lnTo>
                      <a:pt x="4287" y="892"/>
                    </a:lnTo>
                    <a:lnTo>
                      <a:pt x="4350" y="854"/>
                    </a:lnTo>
                    <a:lnTo>
                      <a:pt x="4416" y="822"/>
                    </a:lnTo>
                    <a:lnTo>
                      <a:pt x="4486" y="801"/>
                    </a:lnTo>
                    <a:lnTo>
                      <a:pt x="4559" y="787"/>
                    </a:lnTo>
                    <a:lnTo>
                      <a:pt x="4636" y="782"/>
                    </a:lnTo>
                    <a:close/>
                    <a:moveTo>
                      <a:pt x="779" y="782"/>
                    </a:moveTo>
                    <a:lnTo>
                      <a:pt x="856" y="787"/>
                    </a:lnTo>
                    <a:lnTo>
                      <a:pt x="929" y="801"/>
                    </a:lnTo>
                    <a:lnTo>
                      <a:pt x="999" y="822"/>
                    </a:lnTo>
                    <a:lnTo>
                      <a:pt x="1066" y="854"/>
                    </a:lnTo>
                    <a:lnTo>
                      <a:pt x="1129" y="892"/>
                    </a:lnTo>
                    <a:lnTo>
                      <a:pt x="1184" y="936"/>
                    </a:lnTo>
                    <a:lnTo>
                      <a:pt x="1237" y="986"/>
                    </a:lnTo>
                    <a:lnTo>
                      <a:pt x="1281" y="1044"/>
                    </a:lnTo>
                    <a:lnTo>
                      <a:pt x="1319" y="1105"/>
                    </a:lnTo>
                    <a:lnTo>
                      <a:pt x="1349" y="1171"/>
                    </a:lnTo>
                    <a:lnTo>
                      <a:pt x="1371" y="1243"/>
                    </a:lnTo>
                    <a:lnTo>
                      <a:pt x="1385" y="1316"/>
                    </a:lnTo>
                    <a:lnTo>
                      <a:pt x="1391" y="1393"/>
                    </a:lnTo>
                    <a:lnTo>
                      <a:pt x="1385" y="1468"/>
                    </a:lnTo>
                    <a:lnTo>
                      <a:pt x="1371" y="1543"/>
                    </a:lnTo>
                    <a:lnTo>
                      <a:pt x="1349" y="1613"/>
                    </a:lnTo>
                    <a:lnTo>
                      <a:pt x="1319" y="1679"/>
                    </a:lnTo>
                    <a:lnTo>
                      <a:pt x="1281" y="1740"/>
                    </a:lnTo>
                    <a:lnTo>
                      <a:pt x="1237" y="1798"/>
                    </a:lnTo>
                    <a:lnTo>
                      <a:pt x="1184" y="1848"/>
                    </a:lnTo>
                    <a:lnTo>
                      <a:pt x="1129" y="1894"/>
                    </a:lnTo>
                    <a:lnTo>
                      <a:pt x="1066" y="1930"/>
                    </a:lnTo>
                    <a:lnTo>
                      <a:pt x="999" y="1962"/>
                    </a:lnTo>
                    <a:lnTo>
                      <a:pt x="929" y="1985"/>
                    </a:lnTo>
                    <a:lnTo>
                      <a:pt x="856" y="1999"/>
                    </a:lnTo>
                    <a:lnTo>
                      <a:pt x="779" y="2002"/>
                    </a:lnTo>
                    <a:lnTo>
                      <a:pt x="702" y="1999"/>
                    </a:lnTo>
                    <a:lnTo>
                      <a:pt x="629" y="1985"/>
                    </a:lnTo>
                    <a:lnTo>
                      <a:pt x="559" y="1962"/>
                    </a:lnTo>
                    <a:lnTo>
                      <a:pt x="493" y="1930"/>
                    </a:lnTo>
                    <a:lnTo>
                      <a:pt x="430" y="1894"/>
                    </a:lnTo>
                    <a:lnTo>
                      <a:pt x="374" y="1848"/>
                    </a:lnTo>
                    <a:lnTo>
                      <a:pt x="323" y="1798"/>
                    </a:lnTo>
                    <a:lnTo>
                      <a:pt x="278" y="1740"/>
                    </a:lnTo>
                    <a:lnTo>
                      <a:pt x="239" y="1679"/>
                    </a:lnTo>
                    <a:lnTo>
                      <a:pt x="210" y="1613"/>
                    </a:lnTo>
                    <a:lnTo>
                      <a:pt x="187" y="1543"/>
                    </a:lnTo>
                    <a:lnTo>
                      <a:pt x="173" y="1468"/>
                    </a:lnTo>
                    <a:lnTo>
                      <a:pt x="168" y="1393"/>
                    </a:lnTo>
                    <a:lnTo>
                      <a:pt x="173" y="1316"/>
                    </a:lnTo>
                    <a:lnTo>
                      <a:pt x="187" y="1243"/>
                    </a:lnTo>
                    <a:lnTo>
                      <a:pt x="210" y="1171"/>
                    </a:lnTo>
                    <a:lnTo>
                      <a:pt x="239" y="1105"/>
                    </a:lnTo>
                    <a:lnTo>
                      <a:pt x="278" y="1044"/>
                    </a:lnTo>
                    <a:lnTo>
                      <a:pt x="323" y="986"/>
                    </a:lnTo>
                    <a:lnTo>
                      <a:pt x="374" y="936"/>
                    </a:lnTo>
                    <a:lnTo>
                      <a:pt x="430" y="892"/>
                    </a:lnTo>
                    <a:lnTo>
                      <a:pt x="493" y="854"/>
                    </a:lnTo>
                    <a:lnTo>
                      <a:pt x="559" y="822"/>
                    </a:lnTo>
                    <a:lnTo>
                      <a:pt x="629" y="801"/>
                    </a:lnTo>
                    <a:lnTo>
                      <a:pt x="702" y="787"/>
                    </a:lnTo>
                    <a:lnTo>
                      <a:pt x="779" y="782"/>
                    </a:lnTo>
                    <a:close/>
                    <a:moveTo>
                      <a:pt x="2708" y="176"/>
                    </a:moveTo>
                    <a:lnTo>
                      <a:pt x="2629" y="182"/>
                    </a:lnTo>
                    <a:lnTo>
                      <a:pt x="2554" y="197"/>
                    </a:lnTo>
                    <a:lnTo>
                      <a:pt x="2482" y="222"/>
                    </a:lnTo>
                    <a:lnTo>
                      <a:pt x="2414" y="255"/>
                    </a:lnTo>
                    <a:lnTo>
                      <a:pt x="2353" y="297"/>
                    </a:lnTo>
                    <a:lnTo>
                      <a:pt x="2297" y="346"/>
                    </a:lnTo>
                    <a:lnTo>
                      <a:pt x="2248" y="401"/>
                    </a:lnTo>
                    <a:lnTo>
                      <a:pt x="2206" y="464"/>
                    </a:lnTo>
                    <a:lnTo>
                      <a:pt x="2171" y="531"/>
                    </a:lnTo>
                    <a:lnTo>
                      <a:pt x="2147" y="602"/>
                    </a:lnTo>
                    <a:lnTo>
                      <a:pt x="2131" y="679"/>
                    </a:lnTo>
                    <a:lnTo>
                      <a:pt x="2126" y="758"/>
                    </a:lnTo>
                    <a:lnTo>
                      <a:pt x="2131" y="836"/>
                    </a:lnTo>
                    <a:lnTo>
                      <a:pt x="2147" y="911"/>
                    </a:lnTo>
                    <a:lnTo>
                      <a:pt x="2171" y="983"/>
                    </a:lnTo>
                    <a:lnTo>
                      <a:pt x="2206" y="1051"/>
                    </a:lnTo>
                    <a:lnTo>
                      <a:pt x="2248" y="1112"/>
                    </a:lnTo>
                    <a:lnTo>
                      <a:pt x="2297" y="1168"/>
                    </a:lnTo>
                    <a:lnTo>
                      <a:pt x="2353" y="1217"/>
                    </a:lnTo>
                    <a:lnTo>
                      <a:pt x="2414" y="1258"/>
                    </a:lnTo>
                    <a:lnTo>
                      <a:pt x="2482" y="1292"/>
                    </a:lnTo>
                    <a:lnTo>
                      <a:pt x="2554" y="1318"/>
                    </a:lnTo>
                    <a:lnTo>
                      <a:pt x="2629" y="1332"/>
                    </a:lnTo>
                    <a:lnTo>
                      <a:pt x="2708" y="1339"/>
                    </a:lnTo>
                    <a:lnTo>
                      <a:pt x="2786" y="1332"/>
                    </a:lnTo>
                    <a:lnTo>
                      <a:pt x="2861" y="1318"/>
                    </a:lnTo>
                    <a:lnTo>
                      <a:pt x="2935" y="1292"/>
                    </a:lnTo>
                    <a:lnTo>
                      <a:pt x="3001" y="1258"/>
                    </a:lnTo>
                    <a:lnTo>
                      <a:pt x="3062" y="1217"/>
                    </a:lnTo>
                    <a:lnTo>
                      <a:pt x="3118" y="1168"/>
                    </a:lnTo>
                    <a:lnTo>
                      <a:pt x="3169" y="1112"/>
                    </a:lnTo>
                    <a:lnTo>
                      <a:pt x="3209" y="1051"/>
                    </a:lnTo>
                    <a:lnTo>
                      <a:pt x="3244" y="983"/>
                    </a:lnTo>
                    <a:lnTo>
                      <a:pt x="3269" y="911"/>
                    </a:lnTo>
                    <a:lnTo>
                      <a:pt x="3284" y="836"/>
                    </a:lnTo>
                    <a:lnTo>
                      <a:pt x="3289" y="758"/>
                    </a:lnTo>
                    <a:lnTo>
                      <a:pt x="3284" y="679"/>
                    </a:lnTo>
                    <a:lnTo>
                      <a:pt x="3269" y="602"/>
                    </a:lnTo>
                    <a:lnTo>
                      <a:pt x="3244" y="531"/>
                    </a:lnTo>
                    <a:lnTo>
                      <a:pt x="3209" y="464"/>
                    </a:lnTo>
                    <a:lnTo>
                      <a:pt x="3169" y="401"/>
                    </a:lnTo>
                    <a:lnTo>
                      <a:pt x="3118" y="346"/>
                    </a:lnTo>
                    <a:lnTo>
                      <a:pt x="3062" y="297"/>
                    </a:lnTo>
                    <a:lnTo>
                      <a:pt x="3001" y="255"/>
                    </a:lnTo>
                    <a:lnTo>
                      <a:pt x="2935" y="222"/>
                    </a:lnTo>
                    <a:lnTo>
                      <a:pt x="2861" y="197"/>
                    </a:lnTo>
                    <a:lnTo>
                      <a:pt x="2786" y="182"/>
                    </a:lnTo>
                    <a:lnTo>
                      <a:pt x="2708" y="176"/>
                    </a:lnTo>
                    <a:close/>
                    <a:moveTo>
                      <a:pt x="2708" y="0"/>
                    </a:moveTo>
                    <a:lnTo>
                      <a:pt x="2797" y="5"/>
                    </a:lnTo>
                    <a:lnTo>
                      <a:pt x="2881" y="19"/>
                    </a:lnTo>
                    <a:lnTo>
                      <a:pt x="2963" y="44"/>
                    </a:lnTo>
                    <a:lnTo>
                      <a:pt x="3041" y="77"/>
                    </a:lnTo>
                    <a:lnTo>
                      <a:pt x="3113" y="119"/>
                    </a:lnTo>
                    <a:lnTo>
                      <a:pt x="3181" y="166"/>
                    </a:lnTo>
                    <a:lnTo>
                      <a:pt x="3244" y="222"/>
                    </a:lnTo>
                    <a:lnTo>
                      <a:pt x="3298" y="285"/>
                    </a:lnTo>
                    <a:lnTo>
                      <a:pt x="3347" y="351"/>
                    </a:lnTo>
                    <a:lnTo>
                      <a:pt x="3389" y="424"/>
                    </a:lnTo>
                    <a:lnTo>
                      <a:pt x="3420" y="503"/>
                    </a:lnTo>
                    <a:lnTo>
                      <a:pt x="3445" y="583"/>
                    </a:lnTo>
                    <a:lnTo>
                      <a:pt x="3461" y="669"/>
                    </a:lnTo>
                    <a:lnTo>
                      <a:pt x="3466" y="758"/>
                    </a:lnTo>
                    <a:lnTo>
                      <a:pt x="3461" y="845"/>
                    </a:lnTo>
                    <a:lnTo>
                      <a:pt x="3445" y="930"/>
                    </a:lnTo>
                    <a:lnTo>
                      <a:pt x="3420" y="1012"/>
                    </a:lnTo>
                    <a:lnTo>
                      <a:pt x="3389" y="1089"/>
                    </a:lnTo>
                    <a:lnTo>
                      <a:pt x="3347" y="1162"/>
                    </a:lnTo>
                    <a:lnTo>
                      <a:pt x="3298" y="1231"/>
                    </a:lnTo>
                    <a:lnTo>
                      <a:pt x="3244" y="1292"/>
                    </a:lnTo>
                    <a:lnTo>
                      <a:pt x="3181" y="1347"/>
                    </a:lnTo>
                    <a:lnTo>
                      <a:pt x="3113" y="1396"/>
                    </a:lnTo>
                    <a:lnTo>
                      <a:pt x="3041" y="1437"/>
                    </a:lnTo>
                    <a:lnTo>
                      <a:pt x="2963" y="1470"/>
                    </a:lnTo>
                    <a:lnTo>
                      <a:pt x="2881" y="1494"/>
                    </a:lnTo>
                    <a:lnTo>
                      <a:pt x="2797" y="1508"/>
                    </a:lnTo>
                    <a:lnTo>
                      <a:pt x="2708" y="1513"/>
                    </a:lnTo>
                    <a:lnTo>
                      <a:pt x="2620" y="1508"/>
                    </a:lnTo>
                    <a:lnTo>
                      <a:pt x="2535" y="1494"/>
                    </a:lnTo>
                    <a:lnTo>
                      <a:pt x="2453" y="1470"/>
                    </a:lnTo>
                    <a:lnTo>
                      <a:pt x="2376" y="1437"/>
                    </a:lnTo>
                    <a:lnTo>
                      <a:pt x="2302" y="1396"/>
                    </a:lnTo>
                    <a:lnTo>
                      <a:pt x="2234" y="1347"/>
                    </a:lnTo>
                    <a:lnTo>
                      <a:pt x="2173" y="1292"/>
                    </a:lnTo>
                    <a:lnTo>
                      <a:pt x="2117" y="1231"/>
                    </a:lnTo>
                    <a:lnTo>
                      <a:pt x="2068" y="1162"/>
                    </a:lnTo>
                    <a:lnTo>
                      <a:pt x="2028" y="1089"/>
                    </a:lnTo>
                    <a:lnTo>
                      <a:pt x="1995" y="1012"/>
                    </a:lnTo>
                    <a:lnTo>
                      <a:pt x="1971" y="930"/>
                    </a:lnTo>
                    <a:lnTo>
                      <a:pt x="1955" y="845"/>
                    </a:lnTo>
                    <a:lnTo>
                      <a:pt x="1950" y="758"/>
                    </a:lnTo>
                    <a:lnTo>
                      <a:pt x="1955" y="669"/>
                    </a:lnTo>
                    <a:lnTo>
                      <a:pt x="1971" y="583"/>
                    </a:lnTo>
                    <a:lnTo>
                      <a:pt x="1995" y="503"/>
                    </a:lnTo>
                    <a:lnTo>
                      <a:pt x="2028" y="424"/>
                    </a:lnTo>
                    <a:lnTo>
                      <a:pt x="2068" y="351"/>
                    </a:lnTo>
                    <a:lnTo>
                      <a:pt x="2117" y="285"/>
                    </a:lnTo>
                    <a:lnTo>
                      <a:pt x="2173" y="222"/>
                    </a:lnTo>
                    <a:lnTo>
                      <a:pt x="2234" y="166"/>
                    </a:lnTo>
                    <a:lnTo>
                      <a:pt x="2302" y="119"/>
                    </a:lnTo>
                    <a:lnTo>
                      <a:pt x="2376" y="77"/>
                    </a:lnTo>
                    <a:lnTo>
                      <a:pt x="2453" y="44"/>
                    </a:lnTo>
                    <a:lnTo>
                      <a:pt x="2535" y="19"/>
                    </a:lnTo>
                    <a:lnTo>
                      <a:pt x="2620" y="5"/>
                    </a:lnTo>
                    <a:lnTo>
                      <a:pt x="270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9F439CE1-C80F-3942-BCE5-DC23575A1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3188" y="1306680"/>
                <a:ext cx="489213" cy="494309"/>
              </a:xfrm>
              <a:prstGeom prst="rect">
                <a:avLst/>
              </a:prstGeom>
            </p:spPr>
          </p:pic>
          <p:sp>
            <p:nvSpPr>
              <p:cNvPr id="66" name="Rectangle 18">
                <a:extLst>
                  <a:ext uri="{FF2B5EF4-FFF2-40B4-BE49-F238E27FC236}">
                    <a16:creationId xmlns:a16="http://schemas.microsoft.com/office/drawing/2014/main" id="{96D9F643-1866-B74B-AF69-7F25669CC226}"/>
                  </a:ext>
                </a:extLst>
              </p:cNvPr>
              <p:cNvSpPr/>
              <p:nvPr/>
            </p:nvSpPr>
            <p:spPr>
              <a:xfrm>
                <a:off x="2417806" y="1154275"/>
                <a:ext cx="623622" cy="1281075"/>
              </a:xfrm>
              <a:custGeom>
                <a:avLst/>
                <a:gdLst>
                  <a:gd name="connsiteX0" fmla="*/ 0 w 623622"/>
                  <a:gd name="connsiteY0" fmla="*/ 0 h 1169863"/>
                  <a:gd name="connsiteX1" fmla="*/ 623622 w 623622"/>
                  <a:gd name="connsiteY1" fmla="*/ 0 h 1169863"/>
                  <a:gd name="connsiteX2" fmla="*/ 623622 w 623622"/>
                  <a:gd name="connsiteY2" fmla="*/ 1169863 h 1169863"/>
                  <a:gd name="connsiteX3" fmla="*/ 0 w 623622"/>
                  <a:gd name="connsiteY3" fmla="*/ 1169863 h 1169863"/>
                  <a:gd name="connsiteX4" fmla="*/ 0 w 623622"/>
                  <a:gd name="connsiteY4" fmla="*/ 0 h 1169863"/>
                  <a:gd name="connsiteX0" fmla="*/ 0 w 623622"/>
                  <a:gd name="connsiteY0" fmla="*/ 53546 h 1223409"/>
                  <a:gd name="connsiteX1" fmla="*/ 623622 w 623622"/>
                  <a:gd name="connsiteY1" fmla="*/ 0 h 1223409"/>
                  <a:gd name="connsiteX2" fmla="*/ 623622 w 623622"/>
                  <a:gd name="connsiteY2" fmla="*/ 1223409 h 1223409"/>
                  <a:gd name="connsiteX3" fmla="*/ 0 w 623622"/>
                  <a:gd name="connsiteY3" fmla="*/ 1223409 h 1223409"/>
                  <a:gd name="connsiteX4" fmla="*/ 0 w 623622"/>
                  <a:gd name="connsiteY4" fmla="*/ 53546 h 1223409"/>
                  <a:gd name="connsiteX0" fmla="*/ 0 w 623622"/>
                  <a:gd name="connsiteY0" fmla="*/ 53546 h 1223409"/>
                  <a:gd name="connsiteX1" fmla="*/ 623622 w 623622"/>
                  <a:gd name="connsiteY1" fmla="*/ 0 h 1223409"/>
                  <a:gd name="connsiteX2" fmla="*/ 623622 w 623622"/>
                  <a:gd name="connsiteY2" fmla="*/ 1157507 h 1223409"/>
                  <a:gd name="connsiteX3" fmla="*/ 0 w 623622"/>
                  <a:gd name="connsiteY3" fmla="*/ 1223409 h 1223409"/>
                  <a:gd name="connsiteX4" fmla="*/ 0 w 623622"/>
                  <a:gd name="connsiteY4" fmla="*/ 53546 h 1223409"/>
                  <a:gd name="connsiteX0" fmla="*/ 0 w 623622"/>
                  <a:gd name="connsiteY0" fmla="*/ 53546 h 1281075"/>
                  <a:gd name="connsiteX1" fmla="*/ 623622 w 623622"/>
                  <a:gd name="connsiteY1" fmla="*/ 0 h 1281075"/>
                  <a:gd name="connsiteX2" fmla="*/ 619503 w 623622"/>
                  <a:gd name="connsiteY2" fmla="*/ 1281075 h 1281075"/>
                  <a:gd name="connsiteX3" fmla="*/ 0 w 623622"/>
                  <a:gd name="connsiteY3" fmla="*/ 1223409 h 1281075"/>
                  <a:gd name="connsiteX4" fmla="*/ 0 w 623622"/>
                  <a:gd name="connsiteY4" fmla="*/ 53546 h 128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22" h="1281075">
                    <a:moveTo>
                      <a:pt x="0" y="53546"/>
                    </a:moveTo>
                    <a:lnTo>
                      <a:pt x="623622" y="0"/>
                    </a:lnTo>
                    <a:lnTo>
                      <a:pt x="619503" y="1281075"/>
                    </a:lnTo>
                    <a:lnTo>
                      <a:pt x="0" y="1223409"/>
                    </a:lnTo>
                    <a:lnTo>
                      <a:pt x="0" y="53546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EC7597B-4B32-4A46-B173-7B5CE131735D}"/>
                  </a:ext>
                </a:extLst>
              </p:cNvPr>
              <p:cNvSpPr/>
              <p:nvPr/>
            </p:nvSpPr>
            <p:spPr>
              <a:xfrm>
                <a:off x="2924432" y="1754659"/>
                <a:ext cx="53546" cy="53546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2D15F24-8367-A848-9645-640756273B2C}"/>
                </a:ext>
              </a:extLst>
            </p:cNvPr>
            <p:cNvCxnSpPr/>
            <p:nvPr/>
          </p:nvCxnSpPr>
          <p:spPr>
            <a:xfrm>
              <a:off x="847986" y="1261371"/>
              <a:ext cx="0" cy="133080"/>
            </a:xfrm>
            <a:prstGeom prst="line">
              <a:avLst/>
            </a:prstGeom>
            <a:noFill/>
            <a:ln w="26425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8AFDA29-B531-B448-9CDD-CE9C020BF960}"/>
                </a:ext>
              </a:extLst>
            </p:cNvPr>
            <p:cNvCxnSpPr/>
            <p:nvPr/>
          </p:nvCxnSpPr>
          <p:spPr>
            <a:xfrm>
              <a:off x="847986" y="1741028"/>
              <a:ext cx="0" cy="133080"/>
            </a:xfrm>
            <a:prstGeom prst="line">
              <a:avLst/>
            </a:prstGeom>
            <a:noFill/>
            <a:ln w="26425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024CBE2-9207-D049-B2B0-97B7A7564B25}"/>
                </a:ext>
              </a:extLst>
            </p:cNvPr>
            <p:cNvCxnSpPr/>
            <p:nvPr/>
          </p:nvCxnSpPr>
          <p:spPr>
            <a:xfrm>
              <a:off x="847986" y="2206466"/>
              <a:ext cx="0" cy="133080"/>
            </a:xfrm>
            <a:prstGeom prst="line">
              <a:avLst/>
            </a:prstGeom>
            <a:noFill/>
            <a:ln w="26425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CB00D96-BB1E-A549-A97F-772775990F57}"/>
              </a:ext>
            </a:extLst>
          </p:cNvPr>
          <p:cNvGrpSpPr/>
          <p:nvPr/>
        </p:nvGrpSpPr>
        <p:grpSpPr>
          <a:xfrm>
            <a:off x="7066271" y="1231077"/>
            <a:ext cx="711698" cy="690246"/>
            <a:chOff x="7066271" y="1231077"/>
            <a:chExt cx="711698" cy="690246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5D8EACB4-5BAD-394D-86B1-8B524552B5A2}"/>
                </a:ext>
              </a:extLst>
            </p:cNvPr>
            <p:cNvSpPr/>
            <p:nvPr/>
          </p:nvSpPr>
          <p:spPr>
            <a:xfrm rot="2731612">
              <a:off x="7192097" y="1629108"/>
              <a:ext cx="62866" cy="314518"/>
            </a:xfrm>
            <a:prstGeom prst="roundRect">
              <a:avLst>
                <a:gd name="adj" fmla="val 43424"/>
              </a:avLst>
            </a:prstGeom>
            <a:solidFill>
              <a:schemeClr val="bg1">
                <a:lumMod val="65000"/>
              </a:schemeClr>
            </a:solidFill>
            <a:ln w="26425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3FBCC2B-B230-C349-9F92-17DE27898F2B}"/>
                </a:ext>
              </a:extLst>
            </p:cNvPr>
            <p:cNvSpPr/>
            <p:nvPr/>
          </p:nvSpPr>
          <p:spPr>
            <a:xfrm>
              <a:off x="7332396" y="1245921"/>
              <a:ext cx="433654" cy="433654"/>
            </a:xfrm>
            <a:prstGeom prst="ellipse">
              <a:avLst/>
            </a:prstGeom>
            <a:solidFill>
              <a:schemeClr val="accent2">
                <a:alpha val="55000"/>
              </a:schemeClr>
            </a:solidFill>
            <a:ln w="26425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DD85F237-1BC9-FB48-9FB8-81682C91E3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90910" y="1231077"/>
              <a:ext cx="687059" cy="690246"/>
            </a:xfrm>
            <a:custGeom>
              <a:avLst/>
              <a:gdLst>
                <a:gd name="T0" fmla="*/ 3159 w 4774"/>
                <a:gd name="T1" fmla="*/ 3091 h 4799"/>
                <a:gd name="T2" fmla="*/ 3159 w 4774"/>
                <a:gd name="T3" fmla="*/ 3091 h 4799"/>
                <a:gd name="T4" fmla="*/ 1681 w 4774"/>
                <a:gd name="T5" fmla="*/ 1613 h 4799"/>
                <a:gd name="T6" fmla="*/ 3159 w 4774"/>
                <a:gd name="T7" fmla="*/ 135 h 4799"/>
                <a:gd name="T8" fmla="*/ 4637 w 4774"/>
                <a:gd name="T9" fmla="*/ 1613 h 4799"/>
                <a:gd name="T10" fmla="*/ 3159 w 4774"/>
                <a:gd name="T11" fmla="*/ 3091 h 4799"/>
                <a:gd name="T12" fmla="*/ 3159 w 4774"/>
                <a:gd name="T13" fmla="*/ 3091 h 4799"/>
                <a:gd name="T14" fmla="*/ 1741 w 4774"/>
                <a:gd name="T15" fmla="*/ 3355 h 4799"/>
                <a:gd name="T16" fmla="*/ 1741 w 4774"/>
                <a:gd name="T17" fmla="*/ 3355 h 4799"/>
                <a:gd name="T18" fmla="*/ 478 w 4774"/>
                <a:gd name="T19" fmla="*/ 4618 h 4799"/>
                <a:gd name="T20" fmla="*/ 266 w 4774"/>
                <a:gd name="T21" fmla="*/ 4618 h 4799"/>
                <a:gd name="T22" fmla="*/ 180 w 4774"/>
                <a:gd name="T23" fmla="*/ 4532 h 4799"/>
                <a:gd name="T24" fmla="*/ 136 w 4774"/>
                <a:gd name="T25" fmla="*/ 4426 h 4799"/>
                <a:gd name="T26" fmla="*/ 180 w 4774"/>
                <a:gd name="T27" fmla="*/ 4320 h 4799"/>
                <a:gd name="T28" fmla="*/ 1443 w 4774"/>
                <a:gd name="T29" fmla="*/ 3057 h 4799"/>
                <a:gd name="T30" fmla="*/ 1655 w 4774"/>
                <a:gd name="T31" fmla="*/ 3057 h 4799"/>
                <a:gd name="T32" fmla="*/ 1741 w 4774"/>
                <a:gd name="T33" fmla="*/ 3143 h 4799"/>
                <a:gd name="T34" fmla="*/ 1741 w 4774"/>
                <a:gd name="T35" fmla="*/ 3355 h 4799"/>
                <a:gd name="T36" fmla="*/ 1741 w 4774"/>
                <a:gd name="T37" fmla="*/ 3355 h 4799"/>
                <a:gd name="T38" fmla="*/ 3159 w 4774"/>
                <a:gd name="T39" fmla="*/ 0 h 4799"/>
                <a:gd name="T40" fmla="*/ 3159 w 4774"/>
                <a:gd name="T41" fmla="*/ 0 h 4799"/>
                <a:gd name="T42" fmla="*/ 1544 w 4774"/>
                <a:gd name="T43" fmla="*/ 1613 h 4799"/>
                <a:gd name="T44" fmla="*/ 1976 w 4774"/>
                <a:gd name="T45" fmla="*/ 2711 h 4799"/>
                <a:gd name="T46" fmla="*/ 1738 w 4774"/>
                <a:gd name="T47" fmla="*/ 2949 h 4799"/>
                <a:gd name="T48" fmla="*/ 1549 w 4774"/>
                <a:gd name="T49" fmla="*/ 2877 h 4799"/>
                <a:gd name="T50" fmla="*/ 1346 w 4774"/>
                <a:gd name="T51" fmla="*/ 2960 h 4799"/>
                <a:gd name="T52" fmla="*/ 83 w 4774"/>
                <a:gd name="T53" fmla="*/ 4223 h 4799"/>
                <a:gd name="T54" fmla="*/ 0 w 4774"/>
                <a:gd name="T55" fmla="*/ 4426 h 4799"/>
                <a:gd name="T56" fmla="*/ 83 w 4774"/>
                <a:gd name="T57" fmla="*/ 4629 h 4799"/>
                <a:gd name="T58" fmla="*/ 169 w 4774"/>
                <a:gd name="T59" fmla="*/ 4715 h 4799"/>
                <a:gd name="T60" fmla="*/ 372 w 4774"/>
                <a:gd name="T61" fmla="*/ 4799 h 4799"/>
                <a:gd name="T62" fmla="*/ 575 w 4774"/>
                <a:gd name="T63" fmla="*/ 4715 h 4799"/>
                <a:gd name="T64" fmla="*/ 1838 w 4774"/>
                <a:gd name="T65" fmla="*/ 3452 h 4799"/>
                <a:gd name="T66" fmla="*/ 1838 w 4774"/>
                <a:gd name="T67" fmla="*/ 3046 h 4799"/>
                <a:gd name="T68" fmla="*/ 1836 w 4774"/>
                <a:gd name="T69" fmla="*/ 3045 h 4799"/>
                <a:gd name="T70" fmla="*/ 2073 w 4774"/>
                <a:gd name="T71" fmla="*/ 2807 h 4799"/>
                <a:gd name="T72" fmla="*/ 3159 w 4774"/>
                <a:gd name="T73" fmla="*/ 3228 h 4799"/>
                <a:gd name="T74" fmla="*/ 4774 w 4774"/>
                <a:gd name="T75" fmla="*/ 1613 h 4799"/>
                <a:gd name="T76" fmla="*/ 3159 w 4774"/>
                <a:gd name="T77" fmla="*/ 0 h 4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4" h="4799">
                  <a:moveTo>
                    <a:pt x="3159" y="3091"/>
                  </a:moveTo>
                  <a:lnTo>
                    <a:pt x="3159" y="3091"/>
                  </a:lnTo>
                  <a:cubicBezTo>
                    <a:pt x="2344" y="3091"/>
                    <a:pt x="1681" y="2428"/>
                    <a:pt x="1681" y="1613"/>
                  </a:cubicBezTo>
                  <a:cubicBezTo>
                    <a:pt x="1681" y="798"/>
                    <a:pt x="2344" y="135"/>
                    <a:pt x="3159" y="135"/>
                  </a:cubicBezTo>
                  <a:cubicBezTo>
                    <a:pt x="3974" y="135"/>
                    <a:pt x="4637" y="798"/>
                    <a:pt x="4637" y="1613"/>
                  </a:cubicBezTo>
                  <a:cubicBezTo>
                    <a:pt x="4637" y="2428"/>
                    <a:pt x="3974" y="3091"/>
                    <a:pt x="3159" y="3091"/>
                  </a:cubicBezTo>
                  <a:lnTo>
                    <a:pt x="3159" y="3091"/>
                  </a:lnTo>
                  <a:close/>
                  <a:moveTo>
                    <a:pt x="1741" y="3355"/>
                  </a:moveTo>
                  <a:lnTo>
                    <a:pt x="1741" y="3355"/>
                  </a:lnTo>
                  <a:lnTo>
                    <a:pt x="478" y="4618"/>
                  </a:lnTo>
                  <a:cubicBezTo>
                    <a:pt x="420" y="4676"/>
                    <a:pt x="324" y="4676"/>
                    <a:pt x="266" y="4618"/>
                  </a:cubicBezTo>
                  <a:lnTo>
                    <a:pt x="180" y="4532"/>
                  </a:lnTo>
                  <a:cubicBezTo>
                    <a:pt x="152" y="4504"/>
                    <a:pt x="136" y="4466"/>
                    <a:pt x="136" y="4426"/>
                  </a:cubicBezTo>
                  <a:cubicBezTo>
                    <a:pt x="136" y="4385"/>
                    <a:pt x="152" y="4348"/>
                    <a:pt x="180" y="4320"/>
                  </a:cubicBezTo>
                  <a:lnTo>
                    <a:pt x="1443" y="3057"/>
                  </a:lnTo>
                  <a:cubicBezTo>
                    <a:pt x="1499" y="3001"/>
                    <a:pt x="1599" y="3001"/>
                    <a:pt x="1655" y="3057"/>
                  </a:cubicBezTo>
                  <a:lnTo>
                    <a:pt x="1741" y="3143"/>
                  </a:lnTo>
                  <a:cubicBezTo>
                    <a:pt x="1799" y="3202"/>
                    <a:pt x="1799" y="3297"/>
                    <a:pt x="1741" y="3355"/>
                  </a:cubicBezTo>
                  <a:lnTo>
                    <a:pt x="1741" y="3355"/>
                  </a:lnTo>
                  <a:close/>
                  <a:moveTo>
                    <a:pt x="3159" y="0"/>
                  </a:moveTo>
                  <a:lnTo>
                    <a:pt x="3159" y="0"/>
                  </a:lnTo>
                  <a:cubicBezTo>
                    <a:pt x="2269" y="0"/>
                    <a:pt x="1544" y="723"/>
                    <a:pt x="1544" y="1613"/>
                  </a:cubicBezTo>
                  <a:cubicBezTo>
                    <a:pt x="1544" y="2037"/>
                    <a:pt x="1708" y="2423"/>
                    <a:pt x="1976" y="2711"/>
                  </a:cubicBezTo>
                  <a:lnTo>
                    <a:pt x="1738" y="2949"/>
                  </a:lnTo>
                  <a:cubicBezTo>
                    <a:pt x="1686" y="2903"/>
                    <a:pt x="1620" y="2877"/>
                    <a:pt x="1549" y="2877"/>
                  </a:cubicBezTo>
                  <a:cubicBezTo>
                    <a:pt x="1472" y="2877"/>
                    <a:pt x="1400" y="2906"/>
                    <a:pt x="1346" y="2960"/>
                  </a:cubicBezTo>
                  <a:lnTo>
                    <a:pt x="83" y="4223"/>
                  </a:lnTo>
                  <a:cubicBezTo>
                    <a:pt x="29" y="4277"/>
                    <a:pt x="0" y="4349"/>
                    <a:pt x="0" y="4426"/>
                  </a:cubicBezTo>
                  <a:cubicBezTo>
                    <a:pt x="0" y="4503"/>
                    <a:pt x="29" y="4575"/>
                    <a:pt x="83" y="4629"/>
                  </a:cubicBezTo>
                  <a:lnTo>
                    <a:pt x="169" y="4715"/>
                  </a:lnTo>
                  <a:cubicBezTo>
                    <a:pt x="225" y="4771"/>
                    <a:pt x="299" y="4799"/>
                    <a:pt x="372" y="4799"/>
                  </a:cubicBezTo>
                  <a:cubicBezTo>
                    <a:pt x="446" y="4799"/>
                    <a:pt x="519" y="4771"/>
                    <a:pt x="575" y="4715"/>
                  </a:cubicBezTo>
                  <a:lnTo>
                    <a:pt x="1838" y="3452"/>
                  </a:lnTo>
                  <a:cubicBezTo>
                    <a:pt x="1950" y="3340"/>
                    <a:pt x="1950" y="3158"/>
                    <a:pt x="1838" y="3046"/>
                  </a:cubicBezTo>
                  <a:lnTo>
                    <a:pt x="1836" y="3045"/>
                  </a:lnTo>
                  <a:lnTo>
                    <a:pt x="2073" y="2807"/>
                  </a:lnTo>
                  <a:cubicBezTo>
                    <a:pt x="2360" y="3069"/>
                    <a:pt x="2741" y="3228"/>
                    <a:pt x="3159" y="3228"/>
                  </a:cubicBezTo>
                  <a:cubicBezTo>
                    <a:pt x="4049" y="3228"/>
                    <a:pt x="4774" y="2504"/>
                    <a:pt x="4774" y="1613"/>
                  </a:cubicBezTo>
                  <a:cubicBezTo>
                    <a:pt x="4774" y="723"/>
                    <a:pt x="4049" y="0"/>
                    <a:pt x="3159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A53C-4CBD-6141-8D80-81D12C5B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Architecture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D930288-264E-E24A-9B08-C36468D45B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000" b="1712"/>
          <a:stretch/>
        </p:blipFill>
        <p:spPr>
          <a:xfrm>
            <a:off x="3033732" y="1958459"/>
            <a:ext cx="2424179" cy="230793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7AF261E-1A6B-C548-BE9F-75CEC93ECE6A}"/>
              </a:ext>
            </a:extLst>
          </p:cNvPr>
          <p:cNvGrpSpPr/>
          <p:nvPr/>
        </p:nvGrpSpPr>
        <p:grpSpPr>
          <a:xfrm>
            <a:off x="1435297" y="2785533"/>
            <a:ext cx="3455675" cy="1521053"/>
            <a:chOff x="1511493" y="2619283"/>
            <a:chExt cx="3455675" cy="1521053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92EAF68E-1093-E74E-896F-0F6B7ADEF4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46601"/>
            <a:stretch/>
          </p:blipFill>
          <p:spPr>
            <a:xfrm>
              <a:off x="1545663" y="2619283"/>
              <a:ext cx="3421505" cy="152105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C1A154-AD01-734F-8319-7925E2445DCA}"/>
                </a:ext>
              </a:extLst>
            </p:cNvPr>
            <p:cNvSpPr txBox="1"/>
            <p:nvPr/>
          </p:nvSpPr>
          <p:spPr>
            <a:xfrm>
              <a:off x="1511493" y="3316147"/>
              <a:ext cx="1440457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914378"/>
              <a:r>
                <a:rPr lang="en-US" sz="1400" dirty="0"/>
                <a:t>JMP Pool Manager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E035342-F090-9B4E-9292-45AE792E39B6}"/>
              </a:ext>
            </a:extLst>
          </p:cNvPr>
          <p:cNvGrpSpPr/>
          <p:nvPr/>
        </p:nvGrpSpPr>
        <p:grpSpPr>
          <a:xfrm>
            <a:off x="4573797" y="1806355"/>
            <a:ext cx="3319768" cy="1288142"/>
            <a:chOff x="4649994" y="1640105"/>
            <a:chExt cx="3319768" cy="1288142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11F40B9-35A8-214D-B0FA-14ED98B37F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b="48479"/>
            <a:stretch/>
          </p:blipFill>
          <p:spPr>
            <a:xfrm>
              <a:off x="4649994" y="1640105"/>
              <a:ext cx="3308290" cy="1288142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F427332-93DB-E249-A8AB-97275F5774A1}"/>
                </a:ext>
              </a:extLst>
            </p:cNvPr>
            <p:cNvSpPr txBox="1"/>
            <p:nvPr/>
          </p:nvSpPr>
          <p:spPr>
            <a:xfrm>
              <a:off x="6803418" y="1742598"/>
              <a:ext cx="1166344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r" defTabSz="914378"/>
              <a:r>
                <a:rPr lang="en-US" sz="1400" dirty="0"/>
                <a:t>Authentication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E0A9EE-8AC0-E345-9288-32145793A44A}"/>
              </a:ext>
            </a:extLst>
          </p:cNvPr>
          <p:cNvGrpSpPr/>
          <p:nvPr/>
        </p:nvGrpSpPr>
        <p:grpSpPr>
          <a:xfrm>
            <a:off x="4193533" y="1169414"/>
            <a:ext cx="3688555" cy="1282248"/>
            <a:chOff x="4269730" y="1003165"/>
            <a:chExt cx="3688555" cy="1282248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1C04596-D4C7-124E-99BA-A17C68D51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b="59127"/>
            <a:stretch/>
          </p:blipFill>
          <p:spPr>
            <a:xfrm>
              <a:off x="4269730" y="1003165"/>
              <a:ext cx="3688554" cy="1282248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809DA4-10E6-534C-831E-D47E63566CF2}"/>
                </a:ext>
              </a:extLst>
            </p:cNvPr>
            <p:cNvSpPr txBox="1"/>
            <p:nvPr/>
          </p:nvSpPr>
          <p:spPr>
            <a:xfrm>
              <a:off x="7269637" y="1010705"/>
              <a:ext cx="688648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r" defTabSz="914378"/>
              <a:r>
                <a:rPr lang="en-US" sz="1400" dirty="0"/>
                <a:t>Browser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FB92A3A-91EA-EF47-BF47-00F9E63DCC7D}"/>
                </a:ext>
              </a:extLst>
            </p:cNvPr>
            <p:cNvSpPr txBox="1"/>
            <p:nvPr/>
          </p:nvSpPr>
          <p:spPr>
            <a:xfrm>
              <a:off x="7086894" y="1269919"/>
              <a:ext cx="87139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r" defTabSz="914378"/>
              <a:r>
                <a:rPr lang="en-US" sz="800" dirty="0"/>
                <a:t>Compute Requests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819E3A9-2887-2E4B-9B40-C6FDE15063EF}"/>
              </a:ext>
            </a:extLst>
          </p:cNvPr>
          <p:cNvGrpSpPr/>
          <p:nvPr/>
        </p:nvGrpSpPr>
        <p:grpSpPr>
          <a:xfrm>
            <a:off x="1429726" y="1636834"/>
            <a:ext cx="3335001" cy="1548018"/>
            <a:chOff x="1505922" y="1470585"/>
            <a:chExt cx="3335001" cy="1548018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4FB910CB-76A8-9C46-90FF-81E937E97F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826" r="48671" b="41542"/>
            <a:stretch/>
          </p:blipFill>
          <p:spPr>
            <a:xfrm>
              <a:off x="1545662" y="1470585"/>
              <a:ext cx="3295261" cy="154801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4626DE-17BC-384F-88CE-12450D65B2F5}"/>
                </a:ext>
              </a:extLst>
            </p:cNvPr>
            <p:cNvSpPr txBox="1"/>
            <p:nvPr/>
          </p:nvSpPr>
          <p:spPr>
            <a:xfrm>
              <a:off x="1505922" y="2272022"/>
              <a:ext cx="1626405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914378"/>
              <a:r>
                <a:rPr lang="en-US" sz="1400" dirty="0"/>
                <a:t>JMP Web Application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57A66B0-7A75-2A42-BFEB-12C4D5B37E92}"/>
              </a:ext>
            </a:extLst>
          </p:cNvPr>
          <p:cNvGrpSpPr/>
          <p:nvPr/>
        </p:nvGrpSpPr>
        <p:grpSpPr>
          <a:xfrm>
            <a:off x="4212548" y="2451661"/>
            <a:ext cx="3675280" cy="1398608"/>
            <a:chOff x="4136350" y="2333901"/>
            <a:chExt cx="3675280" cy="139860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BB4F7667-A8FB-5C4B-B0A3-BBDAB97262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b="24939"/>
            <a:stretch/>
          </p:blipFill>
          <p:spPr>
            <a:xfrm>
              <a:off x="4136350" y="2333901"/>
              <a:ext cx="3669540" cy="1398608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2B8928E-DBF0-7741-8C66-F9CC70700157}"/>
                </a:ext>
              </a:extLst>
            </p:cNvPr>
            <p:cNvSpPr txBox="1"/>
            <p:nvPr/>
          </p:nvSpPr>
          <p:spPr>
            <a:xfrm>
              <a:off x="6648493" y="2759317"/>
              <a:ext cx="1163137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r" defTabSz="914378"/>
              <a:r>
                <a:rPr lang="en-US" sz="1400" dirty="0"/>
                <a:t>PostgreSQL DB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1DFBDC-FE6A-DF4B-9DBF-0C1451ACFB47}"/>
                </a:ext>
              </a:extLst>
            </p:cNvPr>
            <p:cNvSpPr txBox="1"/>
            <p:nvPr/>
          </p:nvSpPr>
          <p:spPr>
            <a:xfrm>
              <a:off x="6408042" y="3018531"/>
              <a:ext cx="1403587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r" defTabSz="914378"/>
              <a:r>
                <a:rPr lang="en-US" sz="800" dirty="0"/>
                <a:t>(sessions, authorization, publish</a:t>
              </a:r>
            </a:p>
            <a:p>
              <a:pPr algn="r" defTabSz="914378"/>
              <a:r>
                <a:rPr lang="en-US" sz="800" dirty="0"/>
                <a:t>and retrieve packages)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05621AD-77FF-EA4E-8608-A0E31962DBE7}"/>
              </a:ext>
            </a:extLst>
          </p:cNvPr>
          <p:cNvGrpSpPr/>
          <p:nvPr/>
        </p:nvGrpSpPr>
        <p:grpSpPr>
          <a:xfrm>
            <a:off x="1448283" y="1169415"/>
            <a:ext cx="2764264" cy="934988"/>
            <a:chOff x="1524480" y="1003165"/>
            <a:chExt cx="2764264" cy="934988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77F660BB-0AE8-8D43-8CFF-E1BD1FC11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r="57781" b="70344"/>
            <a:stretch/>
          </p:blipFill>
          <p:spPr>
            <a:xfrm>
              <a:off x="1578315" y="1003165"/>
              <a:ext cx="2710429" cy="93498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6C8B844-68DE-294E-8432-D20FFB37EF30}"/>
                </a:ext>
              </a:extLst>
            </p:cNvPr>
            <p:cNvSpPr txBox="1"/>
            <p:nvPr/>
          </p:nvSpPr>
          <p:spPr>
            <a:xfrm>
              <a:off x="1531809" y="1010705"/>
              <a:ext cx="848948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914378"/>
              <a:r>
                <a:rPr lang="en-US" sz="1400" dirty="0"/>
                <a:t>JMP Client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7F365F-C8AC-4B44-98B7-138E6804429A}"/>
                </a:ext>
              </a:extLst>
            </p:cNvPr>
            <p:cNvSpPr txBox="1"/>
            <p:nvPr/>
          </p:nvSpPr>
          <p:spPr>
            <a:xfrm>
              <a:off x="1524480" y="1258066"/>
              <a:ext cx="388887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914378"/>
              <a:r>
                <a:rPr lang="en-US" sz="800" dirty="0"/>
                <a:t>Publish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06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Authentication and Author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162763">
              <a:defRPr sz="2492"/>
            </a:lvl1pPr>
          </a:lstStyle>
          <a:p>
            <a:r>
              <a:rPr lang="en-US" sz="2800" dirty="0"/>
              <a:t>Authentication</a:t>
            </a:r>
            <a:endParaRPr sz="2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C1F8D0-FE5D-4240-8372-2816F5C8A5B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AE342-E6A5-49E0-B4E6-28E4F375E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14" y="1008184"/>
            <a:ext cx="6946174" cy="323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4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Keycloak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33191" y="1226759"/>
            <a:ext cx="8232776" cy="1550937"/>
          </a:xfrm>
        </p:spPr>
        <p:txBody>
          <a:bodyPr anchor="t"/>
          <a:lstStyle/>
          <a:p>
            <a:r>
              <a:rPr lang="en-US" sz="1600" dirty="0"/>
              <a:t>Open Source product to allow single sign-on with </a:t>
            </a:r>
            <a:r>
              <a:rPr lang="en-US" sz="1600"/>
              <a:t>Identity and </a:t>
            </a:r>
            <a:r>
              <a:rPr lang="en-US" sz="1600" dirty="0"/>
              <a:t>Access Management</a:t>
            </a:r>
          </a:p>
          <a:p>
            <a:r>
              <a:rPr lang="en-US" sz="1600" dirty="0"/>
              <a:t>JBoss community project under Red Hat stewardship </a:t>
            </a:r>
          </a:p>
          <a:p>
            <a:r>
              <a:rPr lang="en-US" sz="1600" dirty="0"/>
              <a:t>It’s intent is to make it easy to secure applications and services</a:t>
            </a:r>
          </a:p>
          <a:p>
            <a:r>
              <a:rPr lang="en-US" sz="1600" dirty="0"/>
              <a:t>Part of the JMP Live installation package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3042163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8" y="264154"/>
            <a:ext cx="2515438" cy="3385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Upgrade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JMP Pro License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33191" y="864294"/>
            <a:ext cx="8232776" cy="4368119"/>
          </a:xfrm>
        </p:spPr>
        <p:txBody>
          <a:bodyPr anchor="t"/>
          <a:lstStyle/>
          <a:p>
            <a:r>
              <a:rPr lang="en-US" sz="1600" dirty="0"/>
              <a:t>License file:  </a:t>
            </a:r>
            <a:br>
              <a:rPr lang="en-US" sz="1600" dirty="0"/>
            </a:br>
            <a:br>
              <a:rPr lang="en-US" sz="1600" dirty="0"/>
            </a:b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C:\SAS Software Depot\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sid_files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nl-NL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JMP150_09PJBJ_70256402_Win_X64.txt</a:t>
            </a:r>
            <a:endParaRPr 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/>
          </a:p>
          <a:p>
            <a:r>
              <a:rPr lang="en-US" sz="1600" dirty="0"/>
              <a:t>Application:	   </a:t>
            </a:r>
            <a:br>
              <a:rPr lang="en-US" sz="1600" dirty="0"/>
            </a:br>
            <a:br>
              <a:rPr lang="en-US" sz="1600" dirty="0"/>
            </a:b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C:\SAS Software Depot\JMP\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JMP_Pro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\15_0\Windows\Extra\JMPExtractPER64.exe</a:t>
            </a:r>
          </a:p>
          <a:p>
            <a:endParaRPr lang="en-US" sz="1600" dirty="0"/>
          </a:p>
          <a:p>
            <a:r>
              <a:rPr lang="en-US" sz="1600" dirty="0"/>
              <a:t>Run:</a:t>
            </a:r>
            <a:br>
              <a:rPr lang="en-US" sz="1600" dirty="0"/>
            </a:br>
            <a:br>
              <a:rPr lang="en-US" sz="1600" dirty="0"/>
            </a:br>
            <a:r>
              <a:rPr lang="en-US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JMPExtractPER64.exe .\</a:t>
            </a:r>
            <a:r>
              <a:rPr lang="nl-NL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nl-NL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MP150_09PJBJ_70256402_Win_X64</a:t>
            </a:r>
            <a:r>
              <a:rPr lang="en-US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.txt .\</a:t>
            </a:r>
            <a:r>
              <a:rPr lang="en-US" alt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jmp.per</a:t>
            </a:r>
            <a:r>
              <a:rPr lang="en-US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600" dirty="0"/>
          </a:p>
          <a:p>
            <a:r>
              <a:rPr lang="en-US" sz="1600" dirty="0"/>
              <a:t>Copy </a:t>
            </a:r>
            <a:r>
              <a:rPr lang="en-US" sz="1600" dirty="0" err="1"/>
              <a:t>jmp.per</a:t>
            </a:r>
            <a:r>
              <a:rPr lang="en-US" sz="1600" dirty="0"/>
              <a:t> into:  </a:t>
            </a:r>
            <a:br>
              <a:rPr lang="en-US" sz="1600" dirty="0"/>
            </a:br>
            <a:br>
              <a:rPr lang="en-US" sz="1600" dirty="0"/>
            </a:b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C:\Program Files\JMPPRO\15</a:t>
            </a:r>
          </a:p>
          <a:p>
            <a:pPr lvl="1"/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33757749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SAS">
  <a:themeElements>
    <a:clrScheme name="SAS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4BE"/>
      </a:accent1>
      <a:accent2>
        <a:srgbClr val="61BAE9"/>
      </a:accent2>
      <a:accent3>
        <a:srgbClr val="04304B"/>
      </a:accent3>
      <a:accent4>
        <a:srgbClr val="00B08D"/>
      </a:accent4>
      <a:accent5>
        <a:srgbClr val="90B328"/>
      </a:accent5>
      <a:accent6>
        <a:srgbClr val="F58220"/>
      </a:accent6>
      <a:hlink>
        <a:srgbClr val="0000FF"/>
      </a:hlink>
      <a:folHlink>
        <a:srgbClr val="FF00FF"/>
      </a:folHlink>
    </a:clrScheme>
    <a:fontScheme name="SAS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64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64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blipFill>
          <a:blip xmlns:r="http://schemas.openxmlformats.org/officeDocument/2006/relationships" r:embed="rId1"/>
          <a:stretch>
            <a:fillRect/>
          </a:stretch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klf-JMPLivePowerPointTemplate" id="{FC1DCC36-E910-4444-9420-5535F106D9B4}" vid="{5D9BCCB8-B309-5F45-AA43-6377D3EB5631}"/>
    </a:ext>
  </a:extLst>
</a:theme>
</file>

<file path=ppt/theme/theme2.xml><?xml version="1.0" encoding="utf-8"?>
<a:theme xmlns:a="http://schemas.openxmlformats.org/drawingml/2006/main" name="1_SAS">
  <a:themeElements>
    <a:clrScheme name="SAS-Palette">
      <a:dk1>
        <a:srgbClr val="000000"/>
      </a:dk1>
      <a:lt1>
        <a:srgbClr val="FFFFFF"/>
      </a:lt1>
      <a:dk2>
        <a:srgbClr val="04304B"/>
      </a:dk2>
      <a:lt2>
        <a:srgbClr val="C0E3F6"/>
      </a:lt2>
      <a:accent1>
        <a:srgbClr val="0074BE"/>
      </a:accent1>
      <a:accent2>
        <a:srgbClr val="61BAE9"/>
      </a:accent2>
      <a:accent3>
        <a:srgbClr val="04304B"/>
      </a:accent3>
      <a:accent4>
        <a:srgbClr val="00B08D"/>
      </a:accent4>
      <a:accent5>
        <a:srgbClr val="90B328"/>
      </a:accent5>
      <a:accent6>
        <a:srgbClr val="F58220"/>
      </a:accent6>
      <a:hlink>
        <a:srgbClr val="0074BE"/>
      </a:hlink>
      <a:folHlink>
        <a:srgbClr val="8E2F8A"/>
      </a:folHlink>
    </a:clrScheme>
    <a:fontScheme name="SAS-Fonts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lf-JMPLivePowerPointTemplate" id="{FC1DCC36-E910-4444-9420-5535F106D9B4}" vid="{667AE3B7-CB13-2847-BF4B-0629130E019A}"/>
    </a:ext>
  </a:extLst>
</a:theme>
</file>

<file path=ppt/theme/theme3.xml><?xml version="1.0" encoding="utf-8"?>
<a:theme xmlns:a="http://schemas.openxmlformats.org/drawingml/2006/main" name="SAS">
  <a:themeElements>
    <a:clrScheme name="SAS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4BE"/>
      </a:accent1>
      <a:accent2>
        <a:srgbClr val="61BAE9"/>
      </a:accent2>
      <a:accent3>
        <a:srgbClr val="04304B"/>
      </a:accent3>
      <a:accent4>
        <a:srgbClr val="00B08D"/>
      </a:accent4>
      <a:accent5>
        <a:srgbClr val="90B328"/>
      </a:accent5>
      <a:accent6>
        <a:srgbClr val="F58220"/>
      </a:accent6>
      <a:hlink>
        <a:srgbClr val="0000FF"/>
      </a:hlink>
      <a:folHlink>
        <a:srgbClr val="FF00FF"/>
      </a:folHlink>
    </a:clrScheme>
    <a:fontScheme name="SAS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64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64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05E2F55056A4DB3824DF1DBA5B9AC" ma:contentTypeVersion="13" ma:contentTypeDescription="Create a new document." ma:contentTypeScope="" ma:versionID="23806b1859fff6a6dd2df0cd9912001d">
  <xsd:schema xmlns:xsd="http://www.w3.org/2001/XMLSchema" xmlns:xs="http://www.w3.org/2001/XMLSchema" xmlns:p="http://schemas.microsoft.com/office/2006/metadata/properties" xmlns:ns3="c5fcdc2e-a883-40e1-84ca-5c7454d45a86" xmlns:ns4="ab94eb7c-3405-4d2e-86af-8e1c0896b94f" targetNamespace="http://schemas.microsoft.com/office/2006/metadata/properties" ma:root="true" ma:fieldsID="5b13a6ac5ac2f1db123a519c96e0f495" ns3:_="" ns4:_="">
    <xsd:import namespace="c5fcdc2e-a883-40e1-84ca-5c7454d45a86"/>
    <xsd:import namespace="ab94eb7c-3405-4d2e-86af-8e1c0896b94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cdc2e-a883-40e1-84ca-5c7454d45a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4eb7c-3405-4d2e-86af-8e1c0896b94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191E6C-CAD4-4DEE-8BF1-B2C19979F0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A6C6A3-3768-4ACB-B9C0-BB23A49F4B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fcdc2e-a883-40e1-84ca-5c7454d45a86"/>
    <ds:schemaRef ds:uri="ab94eb7c-3405-4d2e-86af-8e1c0896b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28C9A0-A772-453F-86CB-D913664BBC74}">
  <ds:schemaRefs>
    <ds:schemaRef ds:uri="http://purl.org/dc/elements/1.1/"/>
    <ds:schemaRef ds:uri="http://schemas.microsoft.com/office/2006/metadata/properties"/>
    <ds:schemaRef ds:uri="c5fcdc2e-a883-40e1-84ca-5c7454d45a86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b94eb7c-3405-4d2e-86af-8e1c0896b94f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116144-JMPLivePower-PPT</Template>
  <TotalTime>0</TotalTime>
  <Words>269</Words>
  <Application>Microsoft Office PowerPoint</Application>
  <PresentationFormat>On-screen Show (16:9)</PresentationFormat>
  <Paragraphs>72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Helvetica</vt:lpstr>
      <vt:lpstr>SAS</vt:lpstr>
      <vt:lpstr>1_SAS</vt:lpstr>
      <vt:lpstr>JMP Live ADMInistration</vt:lpstr>
      <vt:lpstr>Administration</vt:lpstr>
      <vt:lpstr>Administration</vt:lpstr>
      <vt:lpstr>JMP Live Groups</vt:lpstr>
      <vt:lpstr>Architecture</vt:lpstr>
      <vt:lpstr>Authentication</vt:lpstr>
      <vt:lpstr>Keycloak</vt:lpstr>
      <vt:lpstr>Upgrade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JMP discoveries with others  in your organization with collaborative analytics.</dc:title>
  <dc:creator>Sara Doudt</dc:creator>
  <cp:lastModifiedBy>Dieter Pisot</cp:lastModifiedBy>
  <cp:revision>1</cp:revision>
  <dcterms:created xsi:type="dcterms:W3CDTF">2019-10-07T15:35:46Z</dcterms:created>
  <dcterms:modified xsi:type="dcterms:W3CDTF">2020-03-10T15:03:01Z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0x010100CA705E2F55056A4DB3824DF1DBA5B9AC</vt:lpwstr>
  </property>
</Properties>
</file>