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4" r:id="rId2"/>
  </p:sldMasterIdLst>
  <p:notesMasterIdLst>
    <p:notesMasterId r:id="rId8"/>
  </p:notesMasterIdLst>
  <p:sldIdLst>
    <p:sldId id="258" r:id="rId3"/>
    <p:sldId id="260" r:id="rId4"/>
    <p:sldId id="261" r:id="rId5"/>
    <p:sldId id="262" r:id="rId6"/>
    <p:sldId id="259" r:id="rId7"/>
  </p:sldIdLst>
  <p:sldSz cx="37463413" cy="21067713"/>
  <p:notesSz cx="6934200" cy="9232900"/>
  <p:defaultTextStyle>
    <a:defPPr>
      <a:defRPr lang="en-US"/>
    </a:defPPr>
    <a:lvl1pPr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1871663" indent="-1414463"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3744913" indent="-2830513"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5618163" indent="-4246563"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7491413" indent="-5662613"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0386" userDrawn="1">
          <p15:clr>
            <a:srgbClr val="A4A3A4"/>
          </p15:clr>
        </p15:guide>
        <p15:guide id="2" pos="362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454701-E924-7FE2-978B-960C42CD994A}" v="172" dt="2020-01-30T20:32:49.773"/>
    <p1510:client id="{D42DAEF3-07B7-BC85-4917-EC1C3BD02413}" v="593" dt="2020-01-30T20:29:44.795"/>
  </p1510:revLst>
</p1510:revInfo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>
        <p:scale>
          <a:sx n="25" d="100"/>
          <a:sy n="25" d="100"/>
        </p:scale>
        <p:origin x="2298" y="1860"/>
      </p:cViewPr>
      <p:guideLst>
        <p:guide orient="horz" pos="20386"/>
        <p:guide pos="3625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renoPelaez, Pablo" userId="8994e8d8-d0f1-44c5-ae4a-7c6bee9dd97e" providerId="ADAL" clId="{A1988838-90AF-45D5-96B9-28B5290D7C9D}"/>
    <pc:docChg chg="custSel delSld modSld">
      <pc:chgData name="MorenoPelaez, Pablo" userId="8994e8d8-d0f1-44c5-ae4a-7c6bee9dd97e" providerId="ADAL" clId="{A1988838-90AF-45D5-96B9-28B5290D7C9D}" dt="2020-01-31T14:46:42.752" v="1459"/>
      <pc:docMkLst>
        <pc:docMk/>
      </pc:docMkLst>
      <pc:sldChg chg="modAnim">
        <pc:chgData name="MorenoPelaez, Pablo" userId="8994e8d8-d0f1-44c5-ae4a-7c6bee9dd97e" providerId="ADAL" clId="{A1988838-90AF-45D5-96B9-28B5290D7C9D}" dt="2020-01-31T14:37:27.526" v="1401"/>
        <pc:sldMkLst>
          <pc:docMk/>
          <pc:sldMk cId="2795968868" sldId="258"/>
        </pc:sldMkLst>
      </pc:sldChg>
      <pc:sldChg chg="modAnim">
        <pc:chgData name="MorenoPelaez, Pablo" userId="8994e8d8-d0f1-44c5-ae4a-7c6bee9dd97e" providerId="ADAL" clId="{A1988838-90AF-45D5-96B9-28B5290D7C9D}" dt="2020-01-31T13:58:57.291" v="1123"/>
        <pc:sldMkLst>
          <pc:docMk/>
          <pc:sldMk cId="3236844757" sldId="259"/>
        </pc:sldMkLst>
      </pc:sldChg>
      <pc:sldChg chg="addSp delSp modSp modAnim">
        <pc:chgData name="MorenoPelaez, Pablo" userId="8994e8d8-d0f1-44c5-ae4a-7c6bee9dd97e" providerId="ADAL" clId="{A1988838-90AF-45D5-96B9-28B5290D7C9D}" dt="2020-01-31T14:46:42.752" v="1459"/>
        <pc:sldMkLst>
          <pc:docMk/>
          <pc:sldMk cId="3784175708" sldId="260"/>
        </pc:sldMkLst>
        <pc:spChg chg="mod">
          <ac:chgData name="MorenoPelaez, Pablo" userId="8994e8d8-d0f1-44c5-ae4a-7c6bee9dd97e" providerId="ADAL" clId="{A1988838-90AF-45D5-96B9-28B5290D7C9D}" dt="2020-01-28T14:21:04.253" v="423" actId="20577"/>
          <ac:spMkLst>
            <pc:docMk/>
            <pc:sldMk cId="3784175708" sldId="260"/>
            <ac:spMk id="3" creationId="{00000000-0000-0000-0000-000000000000}"/>
          </ac:spMkLst>
        </pc:spChg>
        <pc:spChg chg="add del mod">
          <ac:chgData name="MorenoPelaez, Pablo" userId="8994e8d8-d0f1-44c5-ae4a-7c6bee9dd97e" providerId="ADAL" clId="{A1988838-90AF-45D5-96B9-28B5290D7C9D}" dt="2020-01-28T14:11:06.506" v="134" actId="478"/>
          <ac:spMkLst>
            <pc:docMk/>
            <pc:sldMk cId="3784175708" sldId="260"/>
            <ac:spMk id="4" creationId="{29DB6271-ABB1-44E9-B222-9D5AB1CFA80A}"/>
          </ac:spMkLst>
        </pc:spChg>
        <pc:spChg chg="del">
          <ac:chgData name="MorenoPelaez, Pablo" userId="8994e8d8-d0f1-44c5-ae4a-7c6bee9dd97e" providerId="ADAL" clId="{A1988838-90AF-45D5-96B9-28B5290D7C9D}" dt="2020-01-28T14:16:06.541" v="280" actId="478"/>
          <ac:spMkLst>
            <pc:docMk/>
            <pc:sldMk cId="3784175708" sldId="260"/>
            <ac:spMk id="18" creationId="{8F5CB0CF-09E5-4F96-BC42-BA8F9528ED42}"/>
          </ac:spMkLst>
        </pc:spChg>
        <pc:spChg chg="del mod">
          <ac:chgData name="MorenoPelaez, Pablo" userId="8994e8d8-d0f1-44c5-ae4a-7c6bee9dd97e" providerId="ADAL" clId="{A1988838-90AF-45D5-96B9-28B5290D7C9D}" dt="2020-01-28T14:18:25.686" v="389" actId="478"/>
          <ac:spMkLst>
            <pc:docMk/>
            <pc:sldMk cId="3784175708" sldId="260"/>
            <ac:spMk id="19" creationId="{977B2252-1D8D-4A40-951C-51D707A90BAC}"/>
          </ac:spMkLst>
        </pc:spChg>
        <pc:spChg chg="add mod">
          <ac:chgData name="MorenoPelaez, Pablo" userId="8994e8d8-d0f1-44c5-ae4a-7c6bee9dd97e" providerId="ADAL" clId="{A1988838-90AF-45D5-96B9-28B5290D7C9D}" dt="2020-01-28T14:10:57.360" v="132" actId="14100"/>
          <ac:spMkLst>
            <pc:docMk/>
            <pc:sldMk cId="3784175708" sldId="260"/>
            <ac:spMk id="21" creationId="{7F04829B-147F-43FE-BF60-7C3A638C3B33}"/>
          </ac:spMkLst>
        </pc:spChg>
        <pc:spChg chg="add mod">
          <ac:chgData name="MorenoPelaez, Pablo" userId="8994e8d8-d0f1-44c5-ae4a-7c6bee9dd97e" providerId="ADAL" clId="{A1988838-90AF-45D5-96B9-28B5290D7C9D}" dt="2020-01-28T14:19:25.540" v="418" actId="403"/>
          <ac:spMkLst>
            <pc:docMk/>
            <pc:sldMk cId="3784175708" sldId="260"/>
            <ac:spMk id="22" creationId="{DBE911A6-8DBF-4158-B76C-B2855540D0F6}"/>
          </ac:spMkLst>
        </pc:spChg>
        <pc:spChg chg="add mod">
          <ac:chgData name="MorenoPelaez, Pablo" userId="8994e8d8-d0f1-44c5-ae4a-7c6bee9dd97e" providerId="ADAL" clId="{A1988838-90AF-45D5-96B9-28B5290D7C9D}" dt="2020-01-28T14:14:37.464" v="272" actId="207"/>
          <ac:spMkLst>
            <pc:docMk/>
            <pc:sldMk cId="3784175708" sldId="260"/>
            <ac:spMk id="23" creationId="{A7E331CB-E05E-432C-8793-803CC306DC30}"/>
          </ac:spMkLst>
        </pc:spChg>
        <pc:spChg chg="add del">
          <ac:chgData name="MorenoPelaez, Pablo" userId="8994e8d8-d0f1-44c5-ae4a-7c6bee9dd97e" providerId="ADAL" clId="{A1988838-90AF-45D5-96B9-28B5290D7C9D}" dt="2020-01-28T14:11:09.128" v="135" actId="478"/>
          <ac:spMkLst>
            <pc:docMk/>
            <pc:sldMk cId="3784175708" sldId="260"/>
            <ac:spMk id="24" creationId="{18B231F6-9B48-424E-AC18-9F51EA7B1E5C}"/>
          </ac:spMkLst>
        </pc:spChg>
        <pc:spChg chg="add mod">
          <ac:chgData name="MorenoPelaez, Pablo" userId="8994e8d8-d0f1-44c5-ae4a-7c6bee9dd97e" providerId="ADAL" clId="{A1988838-90AF-45D5-96B9-28B5290D7C9D}" dt="2020-01-28T14:15:07.657" v="276" actId="113"/>
          <ac:spMkLst>
            <pc:docMk/>
            <pc:sldMk cId="3784175708" sldId="260"/>
            <ac:spMk id="26" creationId="{E6581C21-3626-4901-BEE1-45A35F700B35}"/>
          </ac:spMkLst>
        </pc:spChg>
        <pc:spChg chg="add mod">
          <ac:chgData name="MorenoPelaez, Pablo" userId="8994e8d8-d0f1-44c5-ae4a-7c6bee9dd97e" providerId="ADAL" clId="{A1988838-90AF-45D5-96B9-28B5290D7C9D}" dt="2020-01-28T14:15:12.378" v="277" actId="113"/>
          <ac:spMkLst>
            <pc:docMk/>
            <pc:sldMk cId="3784175708" sldId="260"/>
            <ac:spMk id="27" creationId="{D07F0F7B-3BB9-4288-8F35-B5322E2827D1}"/>
          </ac:spMkLst>
        </pc:spChg>
        <pc:spChg chg="add mod">
          <ac:chgData name="MorenoPelaez, Pablo" userId="8994e8d8-d0f1-44c5-ae4a-7c6bee9dd97e" providerId="ADAL" clId="{A1988838-90AF-45D5-96B9-28B5290D7C9D}" dt="2020-01-28T14:14:49.516" v="273" actId="207"/>
          <ac:spMkLst>
            <pc:docMk/>
            <pc:sldMk cId="3784175708" sldId="260"/>
            <ac:spMk id="28" creationId="{FDF600C9-44EB-4BA2-99A7-403847299153}"/>
          </ac:spMkLst>
        </pc:spChg>
        <pc:spChg chg="add mod">
          <ac:chgData name="MorenoPelaez, Pablo" userId="8994e8d8-d0f1-44c5-ae4a-7c6bee9dd97e" providerId="ADAL" clId="{A1988838-90AF-45D5-96B9-28B5290D7C9D}" dt="2020-01-28T14:14:49.516" v="273" actId="207"/>
          <ac:spMkLst>
            <pc:docMk/>
            <pc:sldMk cId="3784175708" sldId="260"/>
            <ac:spMk id="29" creationId="{D2F2EA9E-482D-4F84-BDE7-D2C35027B53B}"/>
          </ac:spMkLst>
        </pc:spChg>
        <pc:spChg chg="add mod">
          <ac:chgData name="MorenoPelaez, Pablo" userId="8994e8d8-d0f1-44c5-ae4a-7c6bee9dd97e" providerId="ADAL" clId="{A1988838-90AF-45D5-96B9-28B5290D7C9D}" dt="2020-01-28T14:14:49.516" v="273" actId="207"/>
          <ac:spMkLst>
            <pc:docMk/>
            <pc:sldMk cId="3784175708" sldId="260"/>
            <ac:spMk id="30" creationId="{225A6FF1-6AFD-4CEB-A133-676097B7322B}"/>
          </ac:spMkLst>
        </pc:spChg>
        <pc:spChg chg="add mod">
          <ac:chgData name="MorenoPelaez, Pablo" userId="8994e8d8-d0f1-44c5-ae4a-7c6bee9dd97e" providerId="ADAL" clId="{A1988838-90AF-45D5-96B9-28B5290D7C9D}" dt="2020-01-28T14:15:46.601" v="278" actId="1076"/>
          <ac:spMkLst>
            <pc:docMk/>
            <pc:sldMk cId="3784175708" sldId="260"/>
            <ac:spMk id="31" creationId="{76DAD94A-1669-4E0A-9083-86929AF85B64}"/>
          </ac:spMkLst>
        </pc:spChg>
        <pc:spChg chg="add mod">
          <ac:chgData name="MorenoPelaez, Pablo" userId="8994e8d8-d0f1-44c5-ae4a-7c6bee9dd97e" providerId="ADAL" clId="{A1988838-90AF-45D5-96B9-28B5290D7C9D}" dt="2020-01-28T14:15:46.601" v="278" actId="1076"/>
          <ac:spMkLst>
            <pc:docMk/>
            <pc:sldMk cId="3784175708" sldId="260"/>
            <ac:spMk id="32" creationId="{84299C86-7736-440A-B113-DEA041A932A1}"/>
          </ac:spMkLst>
        </pc:spChg>
        <pc:spChg chg="add mod">
          <ac:chgData name="MorenoPelaez, Pablo" userId="8994e8d8-d0f1-44c5-ae4a-7c6bee9dd97e" providerId="ADAL" clId="{A1988838-90AF-45D5-96B9-28B5290D7C9D}" dt="2020-01-28T14:15:46.601" v="278" actId="1076"/>
          <ac:spMkLst>
            <pc:docMk/>
            <pc:sldMk cId="3784175708" sldId="260"/>
            <ac:spMk id="33" creationId="{655242CF-5AD5-4913-BAC9-BB2344D2FAF3}"/>
          </ac:spMkLst>
        </pc:spChg>
        <pc:spChg chg="add mod">
          <ac:chgData name="MorenoPelaez, Pablo" userId="8994e8d8-d0f1-44c5-ae4a-7c6bee9dd97e" providerId="ADAL" clId="{A1988838-90AF-45D5-96B9-28B5290D7C9D}" dt="2020-01-28T14:18:43.614" v="392" actId="1076"/>
          <ac:spMkLst>
            <pc:docMk/>
            <pc:sldMk cId="3784175708" sldId="260"/>
            <ac:spMk id="34" creationId="{351FE0E0-0841-4579-A275-4B15E192A1B6}"/>
          </ac:spMkLst>
        </pc:spChg>
        <pc:grpChg chg="add mod">
          <ac:chgData name="MorenoPelaez, Pablo" userId="8994e8d8-d0f1-44c5-ae4a-7c6bee9dd97e" providerId="ADAL" clId="{A1988838-90AF-45D5-96B9-28B5290D7C9D}" dt="2020-01-28T14:12:43.014" v="208" actId="1076"/>
          <ac:grpSpMkLst>
            <pc:docMk/>
            <pc:sldMk cId="3784175708" sldId="260"/>
            <ac:grpSpMk id="13" creationId="{B8F72F48-AB9A-4073-8824-4B22BBD91D91}"/>
          </ac:grpSpMkLst>
        </pc:grpChg>
        <pc:graphicFrameChg chg="del mod">
          <ac:chgData name="MorenoPelaez, Pablo" userId="8994e8d8-d0f1-44c5-ae4a-7c6bee9dd97e" providerId="ADAL" clId="{A1988838-90AF-45D5-96B9-28B5290D7C9D}" dt="2020-01-28T14:16:01.014" v="279" actId="478"/>
          <ac:graphicFrameMkLst>
            <pc:docMk/>
            <pc:sldMk cId="3784175708" sldId="260"/>
            <ac:graphicFrameMk id="2" creationId="{F4DCFC1D-86F0-4C5E-8FD3-103801CEC1A5}"/>
          </ac:graphicFrameMkLst>
        </pc:graphicFrameChg>
        <pc:graphicFrameChg chg="del mod modGraphic">
          <ac:chgData name="MorenoPelaez, Pablo" userId="8994e8d8-d0f1-44c5-ae4a-7c6bee9dd97e" providerId="ADAL" clId="{A1988838-90AF-45D5-96B9-28B5290D7C9D}" dt="2020-01-28T14:18:22.957" v="388" actId="478"/>
          <ac:graphicFrameMkLst>
            <pc:docMk/>
            <pc:sldMk cId="3784175708" sldId="260"/>
            <ac:graphicFrameMk id="5" creationId="{FFBB1073-8556-49D8-83C9-7B4FD2AEF915}"/>
          </ac:graphicFrameMkLst>
        </pc:graphicFrameChg>
        <pc:picChg chg="add mod">
          <ac:chgData name="MorenoPelaez, Pablo" userId="8994e8d8-d0f1-44c5-ae4a-7c6bee9dd97e" providerId="ADAL" clId="{A1988838-90AF-45D5-96B9-28B5290D7C9D}" dt="2020-01-28T14:12:30.572" v="204" actId="1076"/>
          <ac:picMkLst>
            <pc:docMk/>
            <pc:sldMk cId="3784175708" sldId="260"/>
            <ac:picMk id="9" creationId="{F3E69CED-61D1-4B80-AC21-951C7A4EE3EF}"/>
          </ac:picMkLst>
        </pc:picChg>
        <pc:picChg chg="add mod">
          <ac:chgData name="MorenoPelaez, Pablo" userId="8994e8d8-d0f1-44c5-ae4a-7c6bee9dd97e" providerId="ADAL" clId="{A1988838-90AF-45D5-96B9-28B5290D7C9D}" dt="2020-01-28T14:12:33.909" v="205" actId="1076"/>
          <ac:picMkLst>
            <pc:docMk/>
            <pc:sldMk cId="3784175708" sldId="260"/>
            <ac:picMk id="10" creationId="{B2F817B6-BC76-43C9-9936-233CC8F88167}"/>
          </ac:picMkLst>
        </pc:picChg>
        <pc:picChg chg="add mod">
          <ac:chgData name="MorenoPelaez, Pablo" userId="8994e8d8-d0f1-44c5-ae4a-7c6bee9dd97e" providerId="ADAL" clId="{A1988838-90AF-45D5-96B9-28B5290D7C9D}" dt="2020-01-28T14:12:30.572" v="204" actId="1076"/>
          <ac:picMkLst>
            <pc:docMk/>
            <pc:sldMk cId="3784175708" sldId="260"/>
            <ac:picMk id="11" creationId="{75A317E6-5174-4233-983D-681AF02D3E24}"/>
          </ac:picMkLst>
        </pc:picChg>
        <pc:picChg chg="add mod">
          <ac:chgData name="MorenoPelaez, Pablo" userId="8994e8d8-d0f1-44c5-ae4a-7c6bee9dd97e" providerId="ADAL" clId="{A1988838-90AF-45D5-96B9-28B5290D7C9D}" dt="2020-01-28T14:12:36.065" v="206" actId="1076"/>
          <ac:picMkLst>
            <pc:docMk/>
            <pc:sldMk cId="3784175708" sldId="260"/>
            <ac:picMk id="12" creationId="{EA11F96F-22D3-48B5-B89E-4586306FA61C}"/>
          </ac:picMkLst>
        </pc:picChg>
        <pc:picChg chg="add mod">
          <ac:chgData name="MorenoPelaez, Pablo" userId="8994e8d8-d0f1-44c5-ae4a-7c6bee9dd97e" providerId="ADAL" clId="{A1988838-90AF-45D5-96B9-28B5290D7C9D}" dt="2020-01-28T14:12:30.572" v="204" actId="1076"/>
          <ac:picMkLst>
            <pc:docMk/>
            <pc:sldMk cId="3784175708" sldId="260"/>
            <ac:picMk id="16" creationId="{3B593DF8-A165-478C-A96F-831FE6ADC516}"/>
          </ac:picMkLst>
        </pc:picChg>
        <pc:picChg chg="del mod">
          <ac:chgData name="MorenoPelaez, Pablo" userId="8994e8d8-d0f1-44c5-ae4a-7c6bee9dd97e" providerId="ADAL" clId="{A1988838-90AF-45D5-96B9-28B5290D7C9D}" dt="2020-01-28T14:09:56.378" v="121" actId="478"/>
          <ac:picMkLst>
            <pc:docMk/>
            <pc:sldMk cId="3784175708" sldId="260"/>
            <ac:picMk id="17" creationId="{63F36576-E111-49B3-8ADF-2DBA9E962494}"/>
          </ac:picMkLst>
        </pc:picChg>
        <pc:picChg chg="add mod">
          <ac:chgData name="MorenoPelaez, Pablo" userId="8994e8d8-d0f1-44c5-ae4a-7c6bee9dd97e" providerId="ADAL" clId="{A1988838-90AF-45D5-96B9-28B5290D7C9D}" dt="2020-01-28T14:12:30.572" v="204" actId="1076"/>
          <ac:picMkLst>
            <pc:docMk/>
            <pc:sldMk cId="3784175708" sldId="260"/>
            <ac:picMk id="20" creationId="{0AD86F8D-D3F3-48E6-B2ED-BB2C5047C963}"/>
          </ac:picMkLst>
        </pc:picChg>
        <pc:picChg chg="add mod">
          <ac:chgData name="MorenoPelaez, Pablo" userId="8994e8d8-d0f1-44c5-ae4a-7c6bee9dd97e" providerId="ADAL" clId="{A1988838-90AF-45D5-96B9-28B5290D7C9D}" dt="2020-01-28T14:18:49.310" v="393" actId="1076"/>
          <ac:picMkLst>
            <pc:docMk/>
            <pc:sldMk cId="3784175708" sldId="260"/>
            <ac:picMk id="2050" creationId="{23215262-1ACC-4326-863E-9BC62D7F36B2}"/>
          </ac:picMkLst>
        </pc:picChg>
        <pc:cxnChg chg="add del mod">
          <ac:chgData name="MorenoPelaez, Pablo" userId="8994e8d8-d0f1-44c5-ae4a-7c6bee9dd97e" providerId="ADAL" clId="{A1988838-90AF-45D5-96B9-28B5290D7C9D}" dt="2020-01-28T14:11:12.752" v="136" actId="478"/>
          <ac:cxnSpMkLst>
            <pc:docMk/>
            <pc:sldMk cId="3784175708" sldId="260"/>
            <ac:cxnSpMk id="8" creationId="{99EB628C-3F6A-4173-AFD9-1EE2A3515512}"/>
          </ac:cxnSpMkLst>
        </pc:cxnChg>
      </pc:sldChg>
      <pc:sldChg chg="addSp delSp modSp modAnim">
        <pc:chgData name="MorenoPelaez, Pablo" userId="8994e8d8-d0f1-44c5-ae4a-7c6bee9dd97e" providerId="ADAL" clId="{A1988838-90AF-45D5-96B9-28B5290D7C9D}" dt="2020-01-31T14:42:50.718" v="1425" actId="20577"/>
        <pc:sldMkLst>
          <pc:docMk/>
          <pc:sldMk cId="4144845032" sldId="261"/>
        </pc:sldMkLst>
        <pc:spChg chg="add mod">
          <ac:chgData name="MorenoPelaez, Pablo" userId="8994e8d8-d0f1-44c5-ae4a-7c6bee9dd97e" providerId="ADAL" clId="{A1988838-90AF-45D5-96B9-28B5290D7C9D}" dt="2020-01-31T14:21:01.254" v="1183" actId="1076"/>
          <ac:spMkLst>
            <pc:docMk/>
            <pc:sldMk cId="4144845032" sldId="261"/>
            <ac:spMk id="2" creationId="{6D22B125-2BFD-4B33-9B72-2451250F1A9C}"/>
          </ac:spMkLst>
        </pc:spChg>
        <pc:spChg chg="del mod">
          <ac:chgData name="MorenoPelaez, Pablo" userId="8994e8d8-d0f1-44c5-ae4a-7c6bee9dd97e" providerId="ADAL" clId="{A1988838-90AF-45D5-96B9-28B5290D7C9D}" dt="2020-01-31T14:22:50.004" v="1194" actId="478"/>
          <ac:spMkLst>
            <pc:docMk/>
            <pc:sldMk cId="4144845032" sldId="261"/>
            <ac:spMk id="3" creationId="{00000000-0000-0000-0000-000000000000}"/>
          </ac:spMkLst>
        </pc:spChg>
        <pc:spChg chg="add mod">
          <ac:chgData name="MorenoPelaez, Pablo" userId="8994e8d8-d0f1-44c5-ae4a-7c6bee9dd97e" providerId="ADAL" clId="{A1988838-90AF-45D5-96B9-28B5290D7C9D}" dt="2020-01-31T14:22:21.486" v="1192" actId="1076"/>
          <ac:spMkLst>
            <pc:docMk/>
            <pc:sldMk cId="4144845032" sldId="261"/>
            <ac:spMk id="4" creationId="{4DE3F75F-9319-4160-90DA-DE2B7DE47AA4}"/>
          </ac:spMkLst>
        </pc:spChg>
        <pc:spChg chg="add mod">
          <ac:chgData name="MorenoPelaez, Pablo" userId="8994e8d8-d0f1-44c5-ae4a-7c6bee9dd97e" providerId="ADAL" clId="{A1988838-90AF-45D5-96B9-28B5290D7C9D}" dt="2020-01-31T14:22:07.717" v="1190" actId="1076"/>
          <ac:spMkLst>
            <pc:docMk/>
            <pc:sldMk cId="4144845032" sldId="261"/>
            <ac:spMk id="10" creationId="{CA275B7F-ADBD-469C-BCE2-4C1DF76C23F8}"/>
          </ac:spMkLst>
        </pc:spChg>
        <pc:spChg chg="add mod">
          <ac:chgData name="MorenoPelaez, Pablo" userId="8994e8d8-d0f1-44c5-ae4a-7c6bee9dd97e" providerId="ADAL" clId="{A1988838-90AF-45D5-96B9-28B5290D7C9D}" dt="2020-01-31T14:22:15.699" v="1191" actId="1076"/>
          <ac:spMkLst>
            <pc:docMk/>
            <pc:sldMk cId="4144845032" sldId="261"/>
            <ac:spMk id="11" creationId="{C2617507-A253-474E-97F2-350A8E5D789A}"/>
          </ac:spMkLst>
        </pc:spChg>
        <pc:spChg chg="add mod">
          <ac:chgData name="MorenoPelaez, Pablo" userId="8994e8d8-d0f1-44c5-ae4a-7c6bee9dd97e" providerId="ADAL" clId="{A1988838-90AF-45D5-96B9-28B5290D7C9D}" dt="2020-01-31T14:22:30.437" v="1193" actId="1076"/>
          <ac:spMkLst>
            <pc:docMk/>
            <pc:sldMk cId="4144845032" sldId="261"/>
            <ac:spMk id="13" creationId="{262A6F6D-1F6A-4449-BEF8-DF33CAA0DD78}"/>
          </ac:spMkLst>
        </pc:spChg>
        <pc:spChg chg="add mod">
          <ac:chgData name="MorenoPelaez, Pablo" userId="8994e8d8-d0f1-44c5-ae4a-7c6bee9dd97e" providerId="ADAL" clId="{A1988838-90AF-45D5-96B9-28B5290D7C9D}" dt="2020-01-28T14:27:26.591" v="650" actId="1076"/>
          <ac:spMkLst>
            <pc:docMk/>
            <pc:sldMk cId="4144845032" sldId="261"/>
            <ac:spMk id="14" creationId="{E0C43AE2-C092-4355-8C90-8CE81015043D}"/>
          </ac:spMkLst>
        </pc:spChg>
        <pc:spChg chg="add mod">
          <ac:chgData name="MorenoPelaez, Pablo" userId="8994e8d8-d0f1-44c5-ae4a-7c6bee9dd97e" providerId="ADAL" clId="{A1988838-90AF-45D5-96B9-28B5290D7C9D}" dt="2020-01-28T14:36:17.189" v="1086" actId="20577"/>
          <ac:spMkLst>
            <pc:docMk/>
            <pc:sldMk cId="4144845032" sldId="261"/>
            <ac:spMk id="15" creationId="{FAA527F4-C15F-4E30-9C28-8E683A4B4A36}"/>
          </ac:spMkLst>
        </pc:spChg>
        <pc:spChg chg="add mod">
          <ac:chgData name="MorenoPelaez, Pablo" userId="8994e8d8-d0f1-44c5-ae4a-7c6bee9dd97e" providerId="ADAL" clId="{A1988838-90AF-45D5-96B9-28B5290D7C9D}" dt="2020-01-28T14:27:23.340" v="649" actId="20577"/>
          <ac:spMkLst>
            <pc:docMk/>
            <pc:sldMk cId="4144845032" sldId="261"/>
            <ac:spMk id="16" creationId="{5804F9B9-8A15-4C83-A8D3-CF36B6DEA735}"/>
          </ac:spMkLst>
        </pc:spChg>
        <pc:spChg chg="add mod">
          <ac:chgData name="MorenoPelaez, Pablo" userId="8994e8d8-d0f1-44c5-ae4a-7c6bee9dd97e" providerId="ADAL" clId="{A1988838-90AF-45D5-96B9-28B5290D7C9D}" dt="2020-01-28T14:33:11.343" v="952" actId="20577"/>
          <ac:spMkLst>
            <pc:docMk/>
            <pc:sldMk cId="4144845032" sldId="261"/>
            <ac:spMk id="19" creationId="{BF7761FB-F43B-4C19-94D8-96A8E9E79FA9}"/>
          </ac:spMkLst>
        </pc:spChg>
        <pc:spChg chg="mod">
          <ac:chgData name="MorenoPelaez, Pablo" userId="8994e8d8-d0f1-44c5-ae4a-7c6bee9dd97e" providerId="ADAL" clId="{A1988838-90AF-45D5-96B9-28B5290D7C9D}" dt="2020-01-31T14:24:23.561" v="1206" actId="1076"/>
          <ac:spMkLst>
            <pc:docMk/>
            <pc:sldMk cId="4144845032" sldId="261"/>
            <ac:spMk id="20" creationId="{3584DA64-425C-44D9-A87D-E05367211703}"/>
          </ac:spMkLst>
        </pc:spChg>
        <pc:spChg chg="del mod">
          <ac:chgData name="MorenoPelaez, Pablo" userId="8994e8d8-d0f1-44c5-ae4a-7c6bee9dd97e" providerId="ADAL" clId="{A1988838-90AF-45D5-96B9-28B5290D7C9D}" dt="2020-01-28T14:24:38.529" v="491" actId="478"/>
          <ac:spMkLst>
            <pc:docMk/>
            <pc:sldMk cId="4144845032" sldId="261"/>
            <ac:spMk id="20" creationId="{38BC51EB-FF22-4772-B0C2-FE0CF2E638B5}"/>
          </ac:spMkLst>
        </pc:spChg>
        <pc:spChg chg="add mod">
          <ac:chgData name="MorenoPelaez, Pablo" userId="8994e8d8-d0f1-44c5-ae4a-7c6bee9dd97e" providerId="ADAL" clId="{A1988838-90AF-45D5-96B9-28B5290D7C9D}" dt="2020-01-31T14:42:50.718" v="1425" actId="20577"/>
          <ac:spMkLst>
            <pc:docMk/>
            <pc:sldMk cId="4144845032" sldId="261"/>
            <ac:spMk id="21" creationId="{513CFEF7-BB2E-44D7-AC7F-89EE3440C9EC}"/>
          </ac:spMkLst>
        </pc:spChg>
        <pc:spChg chg="mod">
          <ac:chgData name="MorenoPelaez, Pablo" userId="8994e8d8-d0f1-44c5-ae4a-7c6bee9dd97e" providerId="ADAL" clId="{A1988838-90AF-45D5-96B9-28B5290D7C9D}" dt="2020-01-31T14:23:52.510" v="1202" actId="1076"/>
          <ac:spMkLst>
            <pc:docMk/>
            <pc:sldMk cId="4144845032" sldId="261"/>
            <ac:spMk id="22" creationId="{15932C65-7229-488D-98E3-1A81B431B2A2}"/>
          </ac:spMkLst>
        </pc:spChg>
        <pc:spChg chg="mod">
          <ac:chgData name="MorenoPelaez, Pablo" userId="8994e8d8-d0f1-44c5-ae4a-7c6bee9dd97e" providerId="ADAL" clId="{A1988838-90AF-45D5-96B9-28B5290D7C9D}" dt="2020-01-31T14:24:13.909" v="1205" actId="1076"/>
          <ac:spMkLst>
            <pc:docMk/>
            <pc:sldMk cId="4144845032" sldId="261"/>
            <ac:spMk id="23" creationId="{A35E9E59-E33C-48E2-B4D8-8D77CAD1195F}"/>
          </ac:spMkLst>
        </pc:spChg>
        <pc:spChg chg="add mod">
          <ac:chgData name="MorenoPelaez, Pablo" userId="8994e8d8-d0f1-44c5-ae4a-7c6bee9dd97e" providerId="ADAL" clId="{A1988838-90AF-45D5-96B9-28B5290D7C9D}" dt="2020-01-31T14:22:07.717" v="1190" actId="1076"/>
          <ac:spMkLst>
            <pc:docMk/>
            <pc:sldMk cId="4144845032" sldId="261"/>
            <ac:spMk id="24" creationId="{756FC3FC-285E-4AC9-A9D9-09E7F0F7C4AE}"/>
          </ac:spMkLst>
        </pc:spChg>
        <pc:spChg chg="add mod">
          <ac:chgData name="MorenoPelaez, Pablo" userId="8994e8d8-d0f1-44c5-ae4a-7c6bee9dd97e" providerId="ADAL" clId="{A1988838-90AF-45D5-96B9-28B5290D7C9D}" dt="2020-01-31T14:22:07.717" v="1190" actId="1076"/>
          <ac:spMkLst>
            <pc:docMk/>
            <pc:sldMk cId="4144845032" sldId="261"/>
            <ac:spMk id="25" creationId="{EE3974F8-F97F-4E8D-B6FA-6F43CAC913EF}"/>
          </ac:spMkLst>
        </pc:spChg>
        <pc:spChg chg="add mod">
          <ac:chgData name="MorenoPelaez, Pablo" userId="8994e8d8-d0f1-44c5-ae4a-7c6bee9dd97e" providerId="ADAL" clId="{A1988838-90AF-45D5-96B9-28B5290D7C9D}" dt="2020-01-31T14:22:15.699" v="1191" actId="1076"/>
          <ac:spMkLst>
            <pc:docMk/>
            <pc:sldMk cId="4144845032" sldId="261"/>
            <ac:spMk id="26" creationId="{D1D30E72-646F-4B24-BF54-E9A81C1530F8}"/>
          </ac:spMkLst>
        </pc:spChg>
        <pc:spChg chg="add mod">
          <ac:chgData name="MorenoPelaez, Pablo" userId="8994e8d8-d0f1-44c5-ae4a-7c6bee9dd97e" providerId="ADAL" clId="{A1988838-90AF-45D5-96B9-28B5290D7C9D}" dt="2020-01-31T14:22:15.699" v="1191" actId="1076"/>
          <ac:spMkLst>
            <pc:docMk/>
            <pc:sldMk cId="4144845032" sldId="261"/>
            <ac:spMk id="27" creationId="{510C0A97-C044-4DAD-BEB4-08E05C42879A}"/>
          </ac:spMkLst>
        </pc:spChg>
        <pc:picChg chg="del mod ord modCrop">
          <ac:chgData name="MorenoPelaez, Pablo" userId="8994e8d8-d0f1-44c5-ae4a-7c6bee9dd97e" providerId="ADAL" clId="{A1988838-90AF-45D5-96B9-28B5290D7C9D}" dt="2020-01-28T14:37:20.264" v="1119" actId="478"/>
          <ac:picMkLst>
            <pc:docMk/>
            <pc:sldMk cId="4144845032" sldId="261"/>
            <ac:picMk id="18" creationId="{880A0E28-7310-434B-848F-9E737B5F5F06}"/>
          </ac:picMkLst>
        </pc:picChg>
        <pc:picChg chg="del mod">
          <ac:chgData name="MorenoPelaez, Pablo" userId="8994e8d8-d0f1-44c5-ae4a-7c6bee9dd97e" providerId="ADAL" clId="{A1988838-90AF-45D5-96B9-28B5290D7C9D}" dt="2020-01-28T14:24:27.920" v="490" actId="478"/>
          <ac:picMkLst>
            <pc:docMk/>
            <pc:sldMk cId="4144845032" sldId="261"/>
            <ac:picMk id="21" creationId="{BD023E95-8A97-4481-B2ED-2835AFF7D0A1}"/>
          </ac:picMkLst>
        </pc:picChg>
      </pc:sldChg>
      <pc:sldChg chg="addSp delSp modSp modAnim">
        <pc:chgData name="MorenoPelaez, Pablo" userId="8994e8d8-d0f1-44c5-ae4a-7c6bee9dd97e" providerId="ADAL" clId="{A1988838-90AF-45D5-96B9-28B5290D7C9D}" dt="2020-01-31T14:45:28.030" v="1455"/>
        <pc:sldMkLst>
          <pc:docMk/>
          <pc:sldMk cId="1362209937" sldId="262"/>
        </pc:sldMkLst>
        <pc:spChg chg="mod">
          <ac:chgData name="MorenoPelaez, Pablo" userId="8994e8d8-d0f1-44c5-ae4a-7c6bee9dd97e" providerId="ADAL" clId="{A1988838-90AF-45D5-96B9-28B5290D7C9D}" dt="2020-01-31T14:43:44.461" v="1441" actId="1037"/>
          <ac:spMkLst>
            <pc:docMk/>
            <pc:sldMk cId="1362209937" sldId="262"/>
            <ac:spMk id="3" creationId="{00000000-0000-0000-0000-000000000000}"/>
          </ac:spMkLst>
        </pc:spChg>
        <pc:spChg chg="add mod">
          <ac:chgData name="MorenoPelaez, Pablo" userId="8994e8d8-d0f1-44c5-ae4a-7c6bee9dd97e" providerId="ADAL" clId="{A1988838-90AF-45D5-96B9-28B5290D7C9D}" dt="2020-01-31T14:44:23.667" v="1449" actId="1035"/>
          <ac:spMkLst>
            <pc:docMk/>
            <pc:sldMk cId="1362209937" sldId="262"/>
            <ac:spMk id="11" creationId="{25CF7856-427F-4D21-9D55-70DAA78559F8}"/>
          </ac:spMkLst>
        </pc:spChg>
        <pc:spChg chg="del">
          <ac:chgData name="MorenoPelaez, Pablo" userId="8994e8d8-d0f1-44c5-ae4a-7c6bee9dd97e" providerId="ADAL" clId="{A1988838-90AF-45D5-96B9-28B5290D7C9D}" dt="2020-01-31T14:31:39.365" v="1310" actId="478"/>
          <ac:spMkLst>
            <pc:docMk/>
            <pc:sldMk cId="1362209937" sldId="262"/>
            <ac:spMk id="12" creationId="{ADE9D973-7C58-48E0-9153-DCA7EE1CA0EB}"/>
          </ac:spMkLst>
        </pc:spChg>
        <pc:spChg chg="del">
          <ac:chgData name="MorenoPelaez, Pablo" userId="8994e8d8-d0f1-44c5-ae4a-7c6bee9dd97e" providerId="ADAL" clId="{A1988838-90AF-45D5-96B9-28B5290D7C9D}" dt="2020-01-31T14:31:37.629" v="1309" actId="478"/>
          <ac:spMkLst>
            <pc:docMk/>
            <pc:sldMk cId="1362209937" sldId="262"/>
            <ac:spMk id="13" creationId="{7AB120F9-8CD6-48BD-8BD0-D0562D4E5FFE}"/>
          </ac:spMkLst>
        </pc:spChg>
        <pc:spChg chg="add mod">
          <ac:chgData name="MorenoPelaez, Pablo" userId="8994e8d8-d0f1-44c5-ae4a-7c6bee9dd97e" providerId="ADAL" clId="{A1988838-90AF-45D5-96B9-28B5290D7C9D}" dt="2020-01-31T14:43:44.461" v="1441" actId="1037"/>
          <ac:spMkLst>
            <pc:docMk/>
            <pc:sldMk cId="1362209937" sldId="262"/>
            <ac:spMk id="15" creationId="{6CABD99D-96D3-436A-B843-E02FA4F6B56B}"/>
          </ac:spMkLst>
        </pc:spChg>
        <pc:spChg chg="mod">
          <ac:chgData name="MorenoPelaez, Pablo" userId="8994e8d8-d0f1-44c5-ae4a-7c6bee9dd97e" providerId="ADAL" clId="{A1988838-90AF-45D5-96B9-28B5290D7C9D}" dt="2020-01-31T14:33:47.743" v="1376" actId="255"/>
          <ac:spMkLst>
            <pc:docMk/>
            <pc:sldMk cId="1362209937" sldId="262"/>
            <ac:spMk id="16" creationId="{E8620710-54B6-4AFC-83E7-4F916DED388C}"/>
          </ac:spMkLst>
        </pc:spChg>
        <pc:spChg chg="del">
          <ac:chgData name="MorenoPelaez, Pablo" userId="8994e8d8-d0f1-44c5-ae4a-7c6bee9dd97e" providerId="ADAL" clId="{A1988838-90AF-45D5-96B9-28B5290D7C9D}" dt="2020-01-31T14:30:59.880" v="1298" actId="478"/>
          <ac:spMkLst>
            <pc:docMk/>
            <pc:sldMk cId="1362209937" sldId="262"/>
            <ac:spMk id="17" creationId="{44464F9D-A372-4FBB-A2B6-5B670BE0E8D8}"/>
          </ac:spMkLst>
        </pc:spChg>
        <pc:picChg chg="mod">
          <ac:chgData name="MorenoPelaez, Pablo" userId="8994e8d8-d0f1-44c5-ae4a-7c6bee9dd97e" providerId="ADAL" clId="{A1988838-90AF-45D5-96B9-28B5290D7C9D}" dt="2020-01-31T14:44:32.290" v="1450" actId="1076"/>
          <ac:picMkLst>
            <pc:docMk/>
            <pc:sldMk cId="1362209937" sldId="262"/>
            <ac:picMk id="4" creationId="{0D4B3574-D8C1-444B-AF23-92443386B984}"/>
          </ac:picMkLst>
        </pc:picChg>
        <pc:picChg chg="mod">
          <ac:chgData name="MorenoPelaez, Pablo" userId="8994e8d8-d0f1-44c5-ae4a-7c6bee9dd97e" providerId="ADAL" clId="{A1988838-90AF-45D5-96B9-28B5290D7C9D}" dt="2020-01-31T14:43:44.461" v="1441" actId="1037"/>
          <ac:picMkLst>
            <pc:docMk/>
            <pc:sldMk cId="1362209937" sldId="262"/>
            <ac:picMk id="6" creationId="{D4093D88-FA5D-4477-A6EC-50579157702D}"/>
          </ac:picMkLst>
        </pc:picChg>
        <pc:picChg chg="mod">
          <ac:chgData name="MorenoPelaez, Pablo" userId="8994e8d8-d0f1-44c5-ae4a-7c6bee9dd97e" providerId="ADAL" clId="{A1988838-90AF-45D5-96B9-28B5290D7C9D}" dt="2020-01-31T14:43:44.461" v="1441" actId="1037"/>
          <ac:picMkLst>
            <pc:docMk/>
            <pc:sldMk cId="1362209937" sldId="262"/>
            <ac:picMk id="9" creationId="{398344EA-6A64-431E-945E-B78479F6AE10}"/>
          </ac:picMkLst>
        </pc:picChg>
      </pc:sldChg>
      <pc:sldChg chg="addSp delSp modSp del">
        <pc:chgData name="MorenoPelaez, Pablo" userId="8994e8d8-d0f1-44c5-ae4a-7c6bee9dd97e" providerId="ADAL" clId="{A1988838-90AF-45D5-96B9-28B5290D7C9D}" dt="2020-01-28T14:19:51.947" v="419" actId="2696"/>
        <pc:sldMkLst>
          <pc:docMk/>
          <pc:sldMk cId="3101973151" sldId="263"/>
        </pc:sldMkLst>
        <pc:grpChg chg="add mod">
          <ac:chgData name="MorenoPelaez, Pablo" userId="8994e8d8-d0f1-44c5-ae4a-7c6bee9dd97e" providerId="ADAL" clId="{A1988838-90AF-45D5-96B9-28B5290D7C9D}" dt="2020-01-28T13:59:41.020" v="63" actId="1076"/>
          <ac:grpSpMkLst>
            <pc:docMk/>
            <pc:sldMk cId="3101973151" sldId="263"/>
            <ac:grpSpMk id="4" creationId="{2C434F94-7AF7-44E7-B71F-6321733144E0}"/>
          </ac:grpSpMkLst>
        </pc:grpChg>
        <pc:picChg chg="add mod">
          <ac:chgData name="MorenoPelaez, Pablo" userId="8994e8d8-d0f1-44c5-ae4a-7c6bee9dd97e" providerId="ADAL" clId="{A1988838-90AF-45D5-96B9-28B5290D7C9D}" dt="2020-01-28T13:59:44.806" v="64" actId="1076"/>
          <ac:picMkLst>
            <pc:docMk/>
            <pc:sldMk cId="3101973151" sldId="263"/>
            <ac:picMk id="1026" creationId="{BD208819-FD56-4A74-911A-786861258B90}"/>
          </ac:picMkLst>
        </pc:picChg>
        <pc:picChg chg="add mod">
          <ac:chgData name="MorenoPelaez, Pablo" userId="8994e8d8-d0f1-44c5-ae4a-7c6bee9dd97e" providerId="ADAL" clId="{A1988838-90AF-45D5-96B9-28B5290D7C9D}" dt="2020-01-28T13:59:44.806" v="64" actId="1076"/>
          <ac:picMkLst>
            <pc:docMk/>
            <pc:sldMk cId="3101973151" sldId="263"/>
            <ac:picMk id="1028" creationId="{A5FBC760-F77E-4090-BCBA-32C95F6F5E9F}"/>
          </ac:picMkLst>
        </pc:picChg>
        <pc:picChg chg="add del mod">
          <ac:chgData name="MorenoPelaez, Pablo" userId="8994e8d8-d0f1-44c5-ae4a-7c6bee9dd97e" providerId="ADAL" clId="{A1988838-90AF-45D5-96B9-28B5290D7C9D}" dt="2020-01-28T14:02:56.658" v="82" actId="478"/>
          <ac:picMkLst>
            <pc:docMk/>
            <pc:sldMk cId="3101973151" sldId="263"/>
            <ac:picMk id="1030" creationId="{48552B9F-94D5-4DBD-8C50-C6D6FE95A688}"/>
          </ac:picMkLst>
        </pc:picChg>
        <pc:picChg chg="add mod">
          <ac:chgData name="MorenoPelaez, Pablo" userId="8994e8d8-d0f1-44c5-ae4a-7c6bee9dd97e" providerId="ADAL" clId="{A1988838-90AF-45D5-96B9-28B5290D7C9D}" dt="2020-01-28T13:59:44.806" v="64" actId="1076"/>
          <ac:picMkLst>
            <pc:docMk/>
            <pc:sldMk cId="3101973151" sldId="263"/>
            <ac:picMk id="1032" creationId="{2CEC03B1-497F-469F-AA79-FA2A4FE721A5}"/>
          </ac:picMkLst>
        </pc:picChg>
        <pc:picChg chg="add del mod">
          <ac:chgData name="MorenoPelaez, Pablo" userId="8994e8d8-d0f1-44c5-ae4a-7c6bee9dd97e" providerId="ADAL" clId="{A1988838-90AF-45D5-96B9-28B5290D7C9D}" dt="2020-01-28T14:02:56.658" v="82" actId="478"/>
          <ac:picMkLst>
            <pc:docMk/>
            <pc:sldMk cId="3101973151" sldId="263"/>
            <ac:picMk id="1034" creationId="{2629BCE7-1D93-47B5-8DEA-EFA36EB0750E}"/>
          </ac:picMkLst>
        </pc:picChg>
        <pc:picChg chg="add del mod">
          <ac:chgData name="MorenoPelaez, Pablo" userId="8994e8d8-d0f1-44c5-ae4a-7c6bee9dd97e" providerId="ADAL" clId="{A1988838-90AF-45D5-96B9-28B5290D7C9D}" dt="2020-01-28T14:02:56.658" v="82" actId="478"/>
          <ac:picMkLst>
            <pc:docMk/>
            <pc:sldMk cId="3101973151" sldId="263"/>
            <ac:picMk id="1036" creationId="{C6D52085-C584-4F06-B064-4F087E5E5E7D}"/>
          </ac:picMkLst>
        </pc:picChg>
        <pc:picChg chg="add mod">
          <ac:chgData name="MorenoPelaez, Pablo" userId="8994e8d8-d0f1-44c5-ae4a-7c6bee9dd97e" providerId="ADAL" clId="{A1988838-90AF-45D5-96B9-28B5290D7C9D}" dt="2020-01-28T14:00:03.523" v="68" actId="14100"/>
          <ac:picMkLst>
            <pc:docMk/>
            <pc:sldMk cId="3101973151" sldId="263"/>
            <ac:picMk id="1038" creationId="{A508FA4B-FEBC-46B1-A99E-02B954BEEC89}"/>
          </ac:picMkLst>
        </pc:picChg>
        <pc:picChg chg="add mod">
          <ac:chgData name="MorenoPelaez, Pablo" userId="8994e8d8-d0f1-44c5-ae4a-7c6bee9dd97e" providerId="ADAL" clId="{A1988838-90AF-45D5-96B9-28B5290D7C9D}" dt="2020-01-28T13:58:29.231" v="47" actId="164"/>
          <ac:picMkLst>
            <pc:docMk/>
            <pc:sldMk cId="3101973151" sldId="263"/>
            <ac:picMk id="1040" creationId="{CEF8113A-2640-47FB-A344-FCE0B3856888}"/>
          </ac:picMkLst>
        </pc:picChg>
        <pc:picChg chg="add mod">
          <ac:chgData name="MorenoPelaez, Pablo" userId="8994e8d8-d0f1-44c5-ae4a-7c6bee9dd97e" providerId="ADAL" clId="{A1988838-90AF-45D5-96B9-28B5290D7C9D}" dt="2020-01-28T13:58:29.231" v="47" actId="164"/>
          <ac:picMkLst>
            <pc:docMk/>
            <pc:sldMk cId="3101973151" sldId="263"/>
            <ac:picMk id="1042" creationId="{2B479750-1300-4EBB-AA0E-52CAB28C5DC9}"/>
          </ac:picMkLst>
        </pc:picChg>
        <pc:picChg chg="add mod">
          <ac:chgData name="MorenoPelaez, Pablo" userId="8994e8d8-d0f1-44c5-ae4a-7c6bee9dd97e" providerId="ADAL" clId="{A1988838-90AF-45D5-96B9-28B5290D7C9D}" dt="2020-01-28T14:01:41.385" v="73" actId="14100"/>
          <ac:picMkLst>
            <pc:docMk/>
            <pc:sldMk cId="3101973151" sldId="263"/>
            <ac:picMk id="1044" creationId="{A156C256-EAAE-4118-A7A7-AB0EBD270AA5}"/>
          </ac:picMkLst>
        </pc:picChg>
        <pc:picChg chg="add mod">
          <ac:chgData name="MorenoPelaez, Pablo" userId="8994e8d8-d0f1-44c5-ae4a-7c6bee9dd97e" providerId="ADAL" clId="{A1988838-90AF-45D5-96B9-28B5290D7C9D}" dt="2020-01-28T14:02:50.638" v="81" actId="14100"/>
          <ac:picMkLst>
            <pc:docMk/>
            <pc:sldMk cId="3101973151" sldId="263"/>
            <ac:picMk id="1046" creationId="{596B2A74-BBCD-4987-AEF9-C67FDAD5EFDE}"/>
          </ac:picMkLst>
        </pc:picChg>
      </pc:sldChg>
    </pc:docChg>
  </pc:docChgLst>
  <pc:docChgLst>
    <pc:chgData name="Liang, Zhiwu" userId="S::liang.zw@pg.com::75ddf6d5-a5ae-4c96-b3bf-dcdc0eb1fca1" providerId="AD" clId="Web-{4663948C-B0B8-77EE-8AA7-0B2BD61DE553}"/>
    <pc:docChg chg="modSld">
      <pc:chgData name="Liang, Zhiwu" userId="S::liang.zw@pg.com::75ddf6d5-a5ae-4c96-b3bf-dcdc0eb1fca1" providerId="AD" clId="Web-{4663948C-B0B8-77EE-8AA7-0B2BD61DE553}" dt="2020-01-28T16:37:12.131" v="21" actId="1076"/>
      <pc:docMkLst>
        <pc:docMk/>
      </pc:docMkLst>
      <pc:sldChg chg="addSp delSp modSp">
        <pc:chgData name="Liang, Zhiwu" userId="S::liang.zw@pg.com::75ddf6d5-a5ae-4c96-b3bf-dcdc0eb1fca1" providerId="AD" clId="Web-{4663948C-B0B8-77EE-8AA7-0B2BD61DE553}" dt="2020-01-28T16:37:12.131" v="21" actId="1076"/>
        <pc:sldMkLst>
          <pc:docMk/>
          <pc:sldMk cId="1362209937" sldId="262"/>
        </pc:sldMkLst>
        <pc:picChg chg="add del mod">
          <ac:chgData name="Liang, Zhiwu" userId="S::liang.zw@pg.com::75ddf6d5-a5ae-4c96-b3bf-dcdc0eb1fca1" providerId="AD" clId="Web-{4663948C-B0B8-77EE-8AA7-0B2BD61DE553}" dt="2020-01-28T16:35:37.647" v="17"/>
          <ac:picMkLst>
            <pc:docMk/>
            <pc:sldMk cId="1362209937" sldId="262"/>
            <ac:picMk id="2" creationId="{87E5B197-7636-4E7B-9D70-135C19F2055B}"/>
          </ac:picMkLst>
        </pc:picChg>
        <pc:picChg chg="add mod">
          <ac:chgData name="Liang, Zhiwu" userId="S::liang.zw@pg.com::75ddf6d5-a5ae-4c96-b3bf-dcdc0eb1fca1" providerId="AD" clId="Web-{4663948C-B0B8-77EE-8AA7-0B2BD61DE553}" dt="2020-01-28T16:37:12.131" v="21" actId="1076"/>
          <ac:picMkLst>
            <pc:docMk/>
            <pc:sldMk cId="1362209937" sldId="262"/>
            <ac:picMk id="4" creationId="{0D4B3574-D8C1-444B-AF23-92443386B984}"/>
          </ac:picMkLst>
        </pc:picChg>
        <pc:picChg chg="del">
          <ac:chgData name="Liang, Zhiwu" userId="S::liang.zw@pg.com::75ddf6d5-a5ae-4c96-b3bf-dcdc0eb1fca1" providerId="AD" clId="Web-{4663948C-B0B8-77EE-8AA7-0B2BD61DE553}" dt="2020-01-28T13:47:42.054" v="11"/>
          <ac:picMkLst>
            <pc:docMk/>
            <pc:sldMk cId="1362209937" sldId="262"/>
            <ac:picMk id="4" creationId="{5B0FEA78-9743-4B06-85A5-8E61EBF125E1}"/>
          </ac:picMkLst>
        </pc:picChg>
        <pc:picChg chg="add mod">
          <ac:chgData name="Liang, Zhiwu" userId="S::liang.zw@pg.com::75ddf6d5-a5ae-4c96-b3bf-dcdc0eb1fca1" providerId="AD" clId="Web-{4663948C-B0B8-77EE-8AA7-0B2BD61DE553}" dt="2020-01-28T13:47:40.210" v="10" actId="1076"/>
          <ac:picMkLst>
            <pc:docMk/>
            <pc:sldMk cId="1362209937" sldId="262"/>
            <ac:picMk id="6" creationId="{D4093D88-FA5D-4477-A6EC-50579157702D}"/>
          </ac:picMkLst>
        </pc:picChg>
        <pc:picChg chg="del">
          <ac:chgData name="Liang, Zhiwu" userId="S::liang.zw@pg.com::75ddf6d5-a5ae-4c96-b3bf-dcdc0eb1fca1" providerId="AD" clId="Web-{4663948C-B0B8-77EE-8AA7-0B2BD61DE553}" dt="2020-01-28T13:46:55.538" v="6"/>
          <ac:picMkLst>
            <pc:docMk/>
            <pc:sldMk cId="1362209937" sldId="262"/>
            <ac:picMk id="8" creationId="{C4391EED-3AB0-4661-8960-1675F73D7246}"/>
          </ac:picMkLst>
        </pc:picChg>
        <pc:picChg chg="add mod">
          <ac:chgData name="Liang, Zhiwu" userId="S::liang.zw@pg.com::75ddf6d5-a5ae-4c96-b3bf-dcdc0eb1fca1" providerId="AD" clId="Web-{4663948C-B0B8-77EE-8AA7-0B2BD61DE553}" dt="2020-01-28T13:49:08.226" v="16" actId="1076"/>
          <ac:picMkLst>
            <pc:docMk/>
            <pc:sldMk cId="1362209937" sldId="262"/>
            <ac:picMk id="9" creationId="{398344EA-6A64-431E-945E-B78479F6AE10}"/>
          </ac:picMkLst>
        </pc:picChg>
        <pc:picChg chg="del mod">
          <ac:chgData name="Liang, Zhiwu" userId="S::liang.zw@pg.com::75ddf6d5-a5ae-4c96-b3bf-dcdc0eb1fca1" providerId="AD" clId="Web-{4663948C-B0B8-77EE-8AA7-0B2BD61DE553}" dt="2020-01-28T13:46:02.991" v="1"/>
          <ac:picMkLst>
            <pc:docMk/>
            <pc:sldMk cId="1362209937" sldId="262"/>
            <ac:picMk id="10" creationId="{0EF50D25-F144-4CC1-A998-4D3FD86824F4}"/>
          </ac:picMkLst>
        </pc:picChg>
      </pc:sldChg>
    </pc:docChg>
  </pc:docChgLst>
  <pc:docChgLst>
    <pc:chgData name="Liang, Zhiwu" userId="S::liang.zw@pg.com::75ddf6d5-a5ae-4c96-b3bf-dcdc0eb1fca1" providerId="AD" clId="Web-{F92C7627-127A-DA0B-ED29-528B6330D870}"/>
    <pc:docChg chg="modSld">
      <pc:chgData name="Liang, Zhiwu" userId="S::liang.zw@pg.com::75ddf6d5-a5ae-4c96-b3bf-dcdc0eb1fca1" providerId="AD" clId="Web-{F92C7627-127A-DA0B-ED29-528B6330D870}" dt="2020-01-16T13:30:24.525" v="57" actId="20577"/>
      <pc:docMkLst>
        <pc:docMk/>
      </pc:docMkLst>
      <pc:sldChg chg="modSp">
        <pc:chgData name="Liang, Zhiwu" userId="S::liang.zw@pg.com::75ddf6d5-a5ae-4c96-b3bf-dcdc0eb1fca1" providerId="AD" clId="Web-{F92C7627-127A-DA0B-ED29-528B6330D870}" dt="2020-01-16T13:30:24.525" v="56" actId="20577"/>
        <pc:sldMkLst>
          <pc:docMk/>
          <pc:sldMk cId="1362209937" sldId="262"/>
        </pc:sldMkLst>
        <pc:spChg chg="mod">
          <ac:chgData name="Liang, Zhiwu" userId="S::liang.zw@pg.com::75ddf6d5-a5ae-4c96-b3bf-dcdc0eb1fca1" providerId="AD" clId="Web-{F92C7627-127A-DA0B-ED29-528B6330D870}" dt="2020-01-16T13:30:24.525" v="56" actId="20577"/>
          <ac:spMkLst>
            <pc:docMk/>
            <pc:sldMk cId="1362209937" sldId="262"/>
            <ac:spMk id="3" creationId="{00000000-0000-0000-0000-000000000000}"/>
          </ac:spMkLst>
        </pc:spChg>
      </pc:sldChg>
    </pc:docChg>
  </pc:docChgLst>
  <pc:docChgLst>
    <pc:chgData name="MorenoPelaez, Pablo" userId="8994e8d8-d0f1-44c5-ae4a-7c6bee9dd97e" providerId="ADAL" clId="{918FBECA-B96F-4E96-936D-C5A1E9ED7637}"/>
    <pc:docChg chg="undo custSel addSld modSld modMainMaster">
      <pc:chgData name="MorenoPelaez, Pablo" userId="8994e8d8-d0f1-44c5-ae4a-7c6bee9dd97e" providerId="ADAL" clId="{918FBECA-B96F-4E96-936D-C5A1E9ED7637}" dt="2020-01-16T12:51:45.897" v="1247" actId="1076"/>
      <pc:docMkLst>
        <pc:docMk/>
      </pc:docMkLst>
      <pc:sldChg chg="addSp delSp modSp delAnim modAnim">
        <pc:chgData name="MorenoPelaez, Pablo" userId="8994e8d8-d0f1-44c5-ae4a-7c6bee9dd97e" providerId="ADAL" clId="{918FBECA-B96F-4E96-936D-C5A1E9ED7637}" dt="2020-01-16T12:51:45.897" v="1247" actId="1076"/>
        <pc:sldMkLst>
          <pc:docMk/>
          <pc:sldMk cId="2795968868" sldId="258"/>
        </pc:sldMkLst>
        <pc:spChg chg="mod">
          <ac:chgData name="MorenoPelaez, Pablo" userId="8994e8d8-d0f1-44c5-ae4a-7c6bee9dd97e" providerId="ADAL" clId="{918FBECA-B96F-4E96-936D-C5A1E9ED7637}" dt="2020-01-16T10:34:00.627" v="58" actId="404"/>
          <ac:spMkLst>
            <pc:docMk/>
            <pc:sldMk cId="2795968868" sldId="258"/>
            <ac:spMk id="6" creationId="{00000000-0000-0000-0000-000000000000}"/>
          </ac:spMkLst>
        </pc:spChg>
        <pc:grpChg chg="add mod">
          <ac:chgData name="MorenoPelaez, Pablo" userId="8994e8d8-d0f1-44c5-ae4a-7c6bee9dd97e" providerId="ADAL" clId="{918FBECA-B96F-4E96-936D-C5A1E9ED7637}" dt="2020-01-16T12:47:22.486" v="1225" actId="1076"/>
          <ac:grpSpMkLst>
            <pc:docMk/>
            <pc:sldMk cId="2795968868" sldId="258"/>
            <ac:grpSpMk id="2" creationId="{BC0528FF-96ED-468F-B56E-9757558D38D2}"/>
          </ac:grpSpMkLst>
        </pc:grpChg>
        <pc:graphicFrameChg chg="mod">
          <ac:chgData name="MorenoPelaez, Pablo" userId="8994e8d8-d0f1-44c5-ae4a-7c6bee9dd97e" providerId="ADAL" clId="{918FBECA-B96F-4E96-936D-C5A1E9ED7637}" dt="2020-01-16T12:51:42.647" v="1246"/>
          <ac:graphicFrameMkLst>
            <pc:docMk/>
            <pc:sldMk cId="2795968868" sldId="258"/>
            <ac:graphicFrameMk id="7" creationId="{00000000-0000-0000-0000-000000000000}"/>
          </ac:graphicFrameMkLst>
        </pc:graphicFrameChg>
        <pc:picChg chg="add mod">
          <ac:chgData name="MorenoPelaez, Pablo" userId="8994e8d8-d0f1-44c5-ae4a-7c6bee9dd97e" providerId="ADAL" clId="{918FBECA-B96F-4E96-936D-C5A1E9ED7637}" dt="2020-01-16T12:51:45.897" v="1247" actId="1076"/>
          <ac:picMkLst>
            <pc:docMk/>
            <pc:sldMk cId="2795968868" sldId="258"/>
            <ac:picMk id="4" creationId="{1F1E27B4-3F79-4B52-A9AC-F0B891ECCA39}"/>
          </ac:picMkLst>
        </pc:picChg>
        <pc:picChg chg="del mod">
          <ac:chgData name="MorenoPelaez, Pablo" userId="8994e8d8-d0f1-44c5-ae4a-7c6bee9dd97e" providerId="ADAL" clId="{918FBECA-B96F-4E96-936D-C5A1E9ED7637}" dt="2020-01-16T12:35:22.171" v="1108" actId="478"/>
          <ac:picMkLst>
            <pc:docMk/>
            <pc:sldMk cId="2795968868" sldId="258"/>
            <ac:picMk id="8" creationId="{00000000-0000-0000-0000-000000000000}"/>
          </ac:picMkLst>
        </pc:picChg>
        <pc:picChg chg="add del mod">
          <ac:chgData name="MorenoPelaez, Pablo" userId="8994e8d8-d0f1-44c5-ae4a-7c6bee9dd97e" providerId="ADAL" clId="{918FBECA-B96F-4E96-936D-C5A1E9ED7637}" dt="2020-01-16T12:42:21.409" v="1180" actId="164"/>
          <ac:picMkLst>
            <pc:docMk/>
            <pc:sldMk cId="2795968868" sldId="258"/>
            <ac:picMk id="1026" creationId="{3381C8EA-2257-4E4B-98B8-5C36E74228E7}"/>
          </ac:picMkLst>
        </pc:picChg>
        <pc:picChg chg="add mod">
          <ac:chgData name="MorenoPelaez, Pablo" userId="8994e8d8-d0f1-44c5-ae4a-7c6bee9dd97e" providerId="ADAL" clId="{918FBECA-B96F-4E96-936D-C5A1E9ED7637}" dt="2020-01-16T12:43:49.345" v="1188" actId="166"/>
          <ac:picMkLst>
            <pc:docMk/>
            <pc:sldMk cId="2795968868" sldId="258"/>
            <ac:picMk id="1028" creationId="{48115884-D524-4E15-85F8-B0CBAB25623A}"/>
          </ac:picMkLst>
        </pc:picChg>
        <pc:picChg chg="add mod">
          <ac:chgData name="MorenoPelaez, Pablo" userId="8994e8d8-d0f1-44c5-ae4a-7c6bee9dd97e" providerId="ADAL" clId="{918FBECA-B96F-4E96-936D-C5A1E9ED7637}" dt="2020-01-16T12:42:21.409" v="1180" actId="164"/>
          <ac:picMkLst>
            <pc:docMk/>
            <pc:sldMk cId="2795968868" sldId="258"/>
            <ac:picMk id="1030" creationId="{DABE62B8-FFB2-4109-A421-31F9DC0F9B8D}"/>
          </ac:picMkLst>
        </pc:picChg>
        <pc:picChg chg="add mod">
          <ac:chgData name="MorenoPelaez, Pablo" userId="8994e8d8-d0f1-44c5-ae4a-7c6bee9dd97e" providerId="ADAL" clId="{918FBECA-B96F-4E96-936D-C5A1E9ED7637}" dt="2020-01-16T12:42:21.409" v="1180" actId="164"/>
          <ac:picMkLst>
            <pc:docMk/>
            <pc:sldMk cId="2795968868" sldId="258"/>
            <ac:picMk id="1032" creationId="{134D1A55-F7C9-4FDC-9C3A-D139A7327F40}"/>
          </ac:picMkLst>
        </pc:picChg>
        <pc:picChg chg="add mod">
          <ac:chgData name="MorenoPelaez, Pablo" userId="8994e8d8-d0f1-44c5-ae4a-7c6bee9dd97e" providerId="ADAL" clId="{918FBECA-B96F-4E96-936D-C5A1E9ED7637}" dt="2020-01-16T12:42:21.409" v="1180" actId="164"/>
          <ac:picMkLst>
            <pc:docMk/>
            <pc:sldMk cId="2795968868" sldId="258"/>
            <ac:picMk id="1034" creationId="{CAE1540A-1331-4AC1-986E-2C03FC7687D0}"/>
          </ac:picMkLst>
        </pc:picChg>
        <pc:picChg chg="add mod">
          <ac:chgData name="MorenoPelaez, Pablo" userId="8994e8d8-d0f1-44c5-ae4a-7c6bee9dd97e" providerId="ADAL" clId="{918FBECA-B96F-4E96-936D-C5A1E9ED7637}" dt="2020-01-16T12:42:21.409" v="1180" actId="164"/>
          <ac:picMkLst>
            <pc:docMk/>
            <pc:sldMk cId="2795968868" sldId="258"/>
            <ac:picMk id="1036" creationId="{E0AB6551-1323-4FE6-9F69-80A56A23130D}"/>
          </ac:picMkLst>
        </pc:picChg>
        <pc:picChg chg="add mod">
          <ac:chgData name="MorenoPelaez, Pablo" userId="8994e8d8-d0f1-44c5-ae4a-7c6bee9dd97e" providerId="ADAL" clId="{918FBECA-B96F-4E96-936D-C5A1E9ED7637}" dt="2020-01-16T12:42:21.409" v="1180" actId="164"/>
          <ac:picMkLst>
            <pc:docMk/>
            <pc:sldMk cId="2795968868" sldId="258"/>
            <ac:picMk id="1038" creationId="{37A44EA2-8029-4453-98FD-001BB38511DB}"/>
          </ac:picMkLst>
        </pc:picChg>
        <pc:picChg chg="add mod">
          <ac:chgData name="MorenoPelaez, Pablo" userId="8994e8d8-d0f1-44c5-ae4a-7c6bee9dd97e" providerId="ADAL" clId="{918FBECA-B96F-4E96-936D-C5A1E9ED7637}" dt="2020-01-16T12:42:21.409" v="1180" actId="164"/>
          <ac:picMkLst>
            <pc:docMk/>
            <pc:sldMk cId="2795968868" sldId="258"/>
            <ac:picMk id="1040" creationId="{A85D43F3-A2D2-43B4-9621-906703B5D936}"/>
          </ac:picMkLst>
        </pc:picChg>
        <pc:picChg chg="add mod">
          <ac:chgData name="MorenoPelaez, Pablo" userId="8994e8d8-d0f1-44c5-ae4a-7c6bee9dd97e" providerId="ADAL" clId="{918FBECA-B96F-4E96-936D-C5A1E9ED7637}" dt="2020-01-16T12:42:21.409" v="1180" actId="164"/>
          <ac:picMkLst>
            <pc:docMk/>
            <pc:sldMk cId="2795968868" sldId="258"/>
            <ac:picMk id="1042" creationId="{7DB5C66F-F8E0-48EA-83D7-ECFBE51E13F1}"/>
          </ac:picMkLst>
        </pc:picChg>
        <pc:picChg chg="add mod">
          <ac:chgData name="MorenoPelaez, Pablo" userId="8994e8d8-d0f1-44c5-ae4a-7c6bee9dd97e" providerId="ADAL" clId="{918FBECA-B96F-4E96-936D-C5A1E9ED7637}" dt="2020-01-16T12:42:21.409" v="1180" actId="164"/>
          <ac:picMkLst>
            <pc:docMk/>
            <pc:sldMk cId="2795968868" sldId="258"/>
            <ac:picMk id="1044" creationId="{E2CB4EB2-0FC4-4DCD-93E5-C2886FFCB1C0}"/>
          </ac:picMkLst>
        </pc:picChg>
        <pc:picChg chg="add del mod">
          <ac:chgData name="MorenoPelaez, Pablo" userId="8994e8d8-d0f1-44c5-ae4a-7c6bee9dd97e" providerId="ADAL" clId="{918FBECA-B96F-4E96-936D-C5A1E9ED7637}" dt="2020-01-16T12:48:39.333" v="1232" actId="478"/>
          <ac:picMkLst>
            <pc:docMk/>
            <pc:sldMk cId="2795968868" sldId="258"/>
            <ac:picMk id="1046" creationId="{29B6AC05-DC5B-46D0-B518-A4F166E588A5}"/>
          </ac:picMkLst>
        </pc:picChg>
        <pc:picChg chg="add del mod">
          <ac:chgData name="MorenoPelaez, Pablo" userId="8994e8d8-d0f1-44c5-ae4a-7c6bee9dd97e" providerId="ADAL" clId="{918FBECA-B96F-4E96-936D-C5A1E9ED7637}" dt="2020-01-16T12:50:46.218" v="1237" actId="478"/>
          <ac:picMkLst>
            <pc:docMk/>
            <pc:sldMk cId="2795968868" sldId="258"/>
            <ac:picMk id="1048" creationId="{478619B3-BE56-4274-A362-D347400691FB}"/>
          </ac:picMkLst>
        </pc:picChg>
      </pc:sldChg>
      <pc:sldChg chg="addSp delSp modSp modAnim">
        <pc:chgData name="MorenoPelaez, Pablo" userId="8994e8d8-d0f1-44c5-ae4a-7c6bee9dd97e" providerId="ADAL" clId="{918FBECA-B96F-4E96-936D-C5A1E9ED7637}" dt="2020-01-16T10:56:45.312" v="1017" actId="1076"/>
        <pc:sldMkLst>
          <pc:docMk/>
          <pc:sldMk cId="3236844757" sldId="259"/>
        </pc:sldMkLst>
        <pc:picChg chg="del">
          <ac:chgData name="MorenoPelaez, Pablo" userId="8994e8d8-d0f1-44c5-ae4a-7c6bee9dd97e" providerId="ADAL" clId="{918FBECA-B96F-4E96-936D-C5A1E9ED7637}" dt="2020-01-16T10:56:01.999" v="971" actId="478"/>
          <ac:picMkLst>
            <pc:docMk/>
            <pc:sldMk cId="3236844757" sldId="259"/>
            <ac:picMk id="3" creationId="{00000000-0000-0000-0000-000000000000}"/>
          </ac:picMkLst>
        </pc:picChg>
        <pc:picChg chg="add mod">
          <ac:chgData name="MorenoPelaez, Pablo" userId="8994e8d8-d0f1-44c5-ae4a-7c6bee9dd97e" providerId="ADAL" clId="{918FBECA-B96F-4E96-936D-C5A1E9ED7637}" dt="2020-01-16T10:56:45.312" v="1017" actId="1076"/>
          <ac:picMkLst>
            <pc:docMk/>
            <pc:sldMk cId="3236844757" sldId="259"/>
            <ac:picMk id="4" creationId="{562F35B4-6252-4F2A-9803-3B06908B74F3}"/>
          </ac:picMkLst>
        </pc:picChg>
      </pc:sldChg>
      <pc:sldChg chg="addSp delSp modSp modAnim">
        <pc:chgData name="MorenoPelaez, Pablo" userId="8994e8d8-d0f1-44c5-ae4a-7c6bee9dd97e" providerId="ADAL" clId="{918FBECA-B96F-4E96-936D-C5A1E9ED7637}" dt="2020-01-16T10:55:16.999" v="968" actId="1035"/>
        <pc:sldMkLst>
          <pc:docMk/>
          <pc:sldMk cId="3784175708" sldId="260"/>
        </pc:sldMkLst>
        <pc:spChg chg="mod">
          <ac:chgData name="MorenoPelaez, Pablo" userId="8994e8d8-d0f1-44c5-ae4a-7c6bee9dd97e" providerId="ADAL" clId="{918FBECA-B96F-4E96-936D-C5A1E9ED7637}" dt="2020-01-16T10:39:51.388" v="385" actId="20577"/>
          <ac:spMkLst>
            <pc:docMk/>
            <pc:sldMk cId="3784175708" sldId="260"/>
            <ac:spMk id="3" creationId="{00000000-0000-0000-0000-000000000000}"/>
          </ac:spMkLst>
        </pc:spChg>
        <pc:spChg chg="mod">
          <ac:chgData name="MorenoPelaez, Pablo" userId="8994e8d8-d0f1-44c5-ae4a-7c6bee9dd97e" providerId="ADAL" clId="{918FBECA-B96F-4E96-936D-C5A1E9ED7637}" dt="2020-01-16T10:55:16.999" v="968" actId="1035"/>
          <ac:spMkLst>
            <pc:docMk/>
            <pc:sldMk cId="3784175708" sldId="260"/>
            <ac:spMk id="6" creationId="{00000000-0000-0000-0000-000000000000}"/>
          </ac:spMkLst>
        </pc:spChg>
        <pc:spChg chg="add mod">
          <ac:chgData name="MorenoPelaez, Pablo" userId="8994e8d8-d0f1-44c5-ae4a-7c6bee9dd97e" providerId="ADAL" clId="{918FBECA-B96F-4E96-936D-C5A1E9ED7637}" dt="2020-01-16T10:40:12.355" v="387" actId="1076"/>
          <ac:spMkLst>
            <pc:docMk/>
            <pc:sldMk cId="3784175708" sldId="260"/>
            <ac:spMk id="18" creationId="{8F5CB0CF-09E5-4F96-BC42-BA8F9528ED42}"/>
          </ac:spMkLst>
        </pc:spChg>
        <pc:spChg chg="add mod">
          <ac:chgData name="MorenoPelaez, Pablo" userId="8994e8d8-d0f1-44c5-ae4a-7c6bee9dd97e" providerId="ADAL" clId="{918FBECA-B96F-4E96-936D-C5A1E9ED7637}" dt="2020-01-16T10:50:43.790" v="865" actId="115"/>
          <ac:spMkLst>
            <pc:docMk/>
            <pc:sldMk cId="3784175708" sldId="260"/>
            <ac:spMk id="19" creationId="{977B2252-1D8D-4A40-951C-51D707A90BAC}"/>
          </ac:spMkLst>
        </pc:spChg>
        <pc:grpChg chg="del">
          <ac:chgData name="MorenoPelaez, Pablo" userId="8994e8d8-d0f1-44c5-ae4a-7c6bee9dd97e" providerId="ADAL" clId="{918FBECA-B96F-4E96-936D-C5A1E9ED7637}" dt="2020-01-16T10:39:07.607" v="234" actId="478"/>
          <ac:grpSpMkLst>
            <pc:docMk/>
            <pc:sldMk cId="3784175708" sldId="260"/>
            <ac:grpSpMk id="16" creationId="{00000000-0000-0000-0000-000000000000}"/>
          </ac:grpSpMkLst>
        </pc:grpChg>
        <pc:graphicFrameChg chg="add mod modGraphic">
          <ac:chgData name="MorenoPelaez, Pablo" userId="8994e8d8-d0f1-44c5-ae4a-7c6bee9dd97e" providerId="ADAL" clId="{918FBECA-B96F-4E96-936D-C5A1E9ED7637}" dt="2020-01-16T10:46:56.249" v="606" actId="1076"/>
          <ac:graphicFrameMkLst>
            <pc:docMk/>
            <pc:sldMk cId="3784175708" sldId="260"/>
            <ac:graphicFrameMk id="2" creationId="{F4DCFC1D-86F0-4C5E-8FD3-103801CEC1A5}"/>
          </ac:graphicFrameMkLst>
        </pc:graphicFrameChg>
        <pc:graphicFrameChg chg="add mod modGraphic">
          <ac:chgData name="MorenoPelaez, Pablo" userId="8994e8d8-d0f1-44c5-ae4a-7c6bee9dd97e" providerId="ADAL" clId="{918FBECA-B96F-4E96-936D-C5A1E9ED7637}" dt="2020-01-16T10:47:00.788" v="607" actId="1076"/>
          <ac:graphicFrameMkLst>
            <pc:docMk/>
            <pc:sldMk cId="3784175708" sldId="260"/>
            <ac:graphicFrameMk id="5" creationId="{FFBB1073-8556-49D8-83C9-7B4FD2AEF915}"/>
          </ac:graphicFrameMkLst>
        </pc:graphicFrameChg>
        <pc:picChg chg="del">
          <ac:chgData name="MorenoPelaez, Pablo" userId="8994e8d8-d0f1-44c5-ae4a-7c6bee9dd97e" providerId="ADAL" clId="{918FBECA-B96F-4E96-936D-C5A1E9ED7637}" dt="2020-01-16T10:39:07.607" v="234" actId="478"/>
          <ac:picMkLst>
            <pc:docMk/>
            <pc:sldMk cId="3784175708" sldId="260"/>
            <ac:picMk id="14" creationId="{00000000-0000-0000-0000-000000000000}"/>
          </ac:picMkLst>
        </pc:picChg>
        <pc:picChg chg="del">
          <ac:chgData name="MorenoPelaez, Pablo" userId="8994e8d8-d0f1-44c5-ae4a-7c6bee9dd97e" providerId="ADAL" clId="{918FBECA-B96F-4E96-936D-C5A1E9ED7637}" dt="2020-01-16T10:39:07.607" v="234" actId="478"/>
          <ac:picMkLst>
            <pc:docMk/>
            <pc:sldMk cId="3784175708" sldId="260"/>
            <ac:picMk id="15" creationId="{00000000-0000-0000-0000-000000000000}"/>
          </ac:picMkLst>
        </pc:picChg>
        <pc:picChg chg="add mod">
          <ac:chgData name="MorenoPelaez, Pablo" userId="8994e8d8-d0f1-44c5-ae4a-7c6bee9dd97e" providerId="ADAL" clId="{918FBECA-B96F-4E96-936D-C5A1E9ED7637}" dt="2020-01-16T10:40:12.355" v="387" actId="1076"/>
          <ac:picMkLst>
            <pc:docMk/>
            <pc:sldMk cId="3784175708" sldId="260"/>
            <ac:picMk id="17" creationId="{63F36576-E111-49B3-8ADF-2DBA9E962494}"/>
          </ac:picMkLst>
        </pc:picChg>
      </pc:sldChg>
      <pc:sldChg chg="addSp delSp modSp delAnim modAnim">
        <pc:chgData name="MorenoPelaez, Pablo" userId="8994e8d8-d0f1-44c5-ae4a-7c6bee9dd97e" providerId="ADAL" clId="{918FBECA-B96F-4E96-936D-C5A1E9ED7637}" dt="2020-01-16T10:55:02.683" v="954" actId="1035"/>
        <pc:sldMkLst>
          <pc:docMk/>
          <pc:sldMk cId="4144845032" sldId="261"/>
        </pc:sldMkLst>
        <pc:spChg chg="mod">
          <ac:chgData name="MorenoPelaez, Pablo" userId="8994e8d8-d0f1-44c5-ae4a-7c6bee9dd97e" providerId="ADAL" clId="{918FBECA-B96F-4E96-936D-C5A1E9ED7637}" dt="2020-01-16T10:51:57.150" v="888" actId="1076"/>
          <ac:spMkLst>
            <pc:docMk/>
            <pc:sldMk cId="4144845032" sldId="261"/>
            <ac:spMk id="3" creationId="{00000000-0000-0000-0000-000000000000}"/>
          </ac:spMkLst>
        </pc:spChg>
        <pc:spChg chg="del">
          <ac:chgData name="MorenoPelaez, Pablo" userId="8994e8d8-d0f1-44c5-ae4a-7c6bee9dd97e" providerId="ADAL" clId="{918FBECA-B96F-4E96-936D-C5A1E9ED7637}" dt="2020-01-16T10:51:39.345" v="885" actId="478"/>
          <ac:spMkLst>
            <pc:docMk/>
            <pc:sldMk cId="4144845032" sldId="261"/>
            <ac:spMk id="4" creationId="{00000000-0000-0000-0000-000000000000}"/>
          </ac:spMkLst>
        </pc:spChg>
        <pc:spChg chg="del">
          <ac:chgData name="MorenoPelaez, Pablo" userId="8994e8d8-d0f1-44c5-ae4a-7c6bee9dd97e" providerId="ADAL" clId="{918FBECA-B96F-4E96-936D-C5A1E9ED7637}" dt="2020-01-16T10:36:40.060" v="185" actId="478"/>
          <ac:spMkLst>
            <pc:docMk/>
            <pc:sldMk cId="4144845032" sldId="261"/>
            <ac:spMk id="6" creationId="{00000000-0000-0000-0000-000000000000}"/>
          </ac:spMkLst>
        </pc:spChg>
        <pc:spChg chg="del">
          <ac:chgData name="MorenoPelaez, Pablo" userId="8994e8d8-d0f1-44c5-ae4a-7c6bee9dd97e" providerId="ADAL" clId="{918FBECA-B96F-4E96-936D-C5A1E9ED7637}" dt="2020-01-16T10:51:39.345" v="885" actId="478"/>
          <ac:spMkLst>
            <pc:docMk/>
            <pc:sldMk cId="4144845032" sldId="261"/>
            <ac:spMk id="12" creationId="{00000000-0000-0000-0000-000000000000}"/>
          </ac:spMkLst>
        </pc:spChg>
        <pc:spChg chg="del">
          <ac:chgData name="MorenoPelaez, Pablo" userId="8994e8d8-d0f1-44c5-ae4a-7c6bee9dd97e" providerId="ADAL" clId="{918FBECA-B96F-4E96-936D-C5A1E9ED7637}" dt="2020-01-16T10:51:39.345" v="885" actId="478"/>
          <ac:spMkLst>
            <pc:docMk/>
            <pc:sldMk cId="4144845032" sldId="261"/>
            <ac:spMk id="13" creationId="{00000000-0000-0000-0000-000000000000}"/>
          </ac:spMkLst>
        </pc:spChg>
        <pc:spChg chg="del">
          <ac:chgData name="MorenoPelaez, Pablo" userId="8994e8d8-d0f1-44c5-ae4a-7c6bee9dd97e" providerId="ADAL" clId="{918FBECA-B96F-4E96-936D-C5A1E9ED7637}" dt="2020-01-16T10:51:39.345" v="885" actId="478"/>
          <ac:spMkLst>
            <pc:docMk/>
            <pc:sldMk cId="4144845032" sldId="261"/>
            <ac:spMk id="15" creationId="{00000000-0000-0000-0000-000000000000}"/>
          </ac:spMkLst>
        </pc:spChg>
        <pc:spChg chg="add mod">
          <ac:chgData name="MorenoPelaez, Pablo" userId="8994e8d8-d0f1-44c5-ae4a-7c6bee9dd97e" providerId="ADAL" clId="{918FBECA-B96F-4E96-936D-C5A1E9ED7637}" dt="2020-01-16T10:55:02.683" v="954" actId="1035"/>
          <ac:spMkLst>
            <pc:docMk/>
            <pc:sldMk cId="4144845032" sldId="261"/>
            <ac:spMk id="17" creationId="{7618B26B-5988-46A2-8BA4-76FE46EE6E4A}"/>
          </ac:spMkLst>
        </pc:spChg>
        <pc:spChg chg="add mod">
          <ac:chgData name="MorenoPelaez, Pablo" userId="8994e8d8-d0f1-44c5-ae4a-7c6bee9dd97e" providerId="ADAL" clId="{918FBECA-B96F-4E96-936D-C5A1E9ED7637}" dt="2020-01-16T10:52:26.788" v="891" actId="1076"/>
          <ac:spMkLst>
            <pc:docMk/>
            <pc:sldMk cId="4144845032" sldId="261"/>
            <ac:spMk id="20" creationId="{38BC51EB-FF22-4772-B0C2-FE0CF2E638B5}"/>
          </ac:spMkLst>
        </pc:spChg>
        <pc:spChg chg="add mod">
          <ac:chgData name="MorenoPelaez, Pablo" userId="8994e8d8-d0f1-44c5-ae4a-7c6bee9dd97e" providerId="ADAL" clId="{918FBECA-B96F-4E96-936D-C5A1E9ED7637}" dt="2020-01-16T10:52:46.894" v="893" actId="1076"/>
          <ac:spMkLst>
            <pc:docMk/>
            <pc:sldMk cId="4144845032" sldId="261"/>
            <ac:spMk id="22" creationId="{15932C65-7229-488D-98E3-1A81B431B2A2}"/>
          </ac:spMkLst>
        </pc:spChg>
        <pc:spChg chg="add mod">
          <ac:chgData name="MorenoPelaez, Pablo" userId="8994e8d8-d0f1-44c5-ae4a-7c6bee9dd97e" providerId="ADAL" clId="{918FBECA-B96F-4E96-936D-C5A1E9ED7637}" dt="2020-01-16T10:52:46.894" v="893" actId="1076"/>
          <ac:spMkLst>
            <pc:docMk/>
            <pc:sldMk cId="4144845032" sldId="261"/>
            <ac:spMk id="23" creationId="{A35E9E59-E33C-48E2-B4D8-8D77CAD1195F}"/>
          </ac:spMkLst>
        </pc:spChg>
        <pc:picChg chg="del">
          <ac:chgData name="MorenoPelaez, Pablo" userId="8994e8d8-d0f1-44c5-ae4a-7c6bee9dd97e" providerId="ADAL" clId="{918FBECA-B96F-4E96-936D-C5A1E9ED7637}" dt="2020-01-16T10:51:39.345" v="885" actId="478"/>
          <ac:picMkLst>
            <pc:docMk/>
            <pc:sldMk cId="4144845032" sldId="261"/>
            <ac:picMk id="2" creationId="{00000000-0000-0000-0000-000000000000}"/>
          </ac:picMkLst>
        </pc:picChg>
        <pc:picChg chg="del">
          <ac:chgData name="MorenoPelaez, Pablo" userId="8994e8d8-d0f1-44c5-ae4a-7c6bee9dd97e" providerId="ADAL" clId="{918FBECA-B96F-4E96-936D-C5A1E9ED7637}" dt="2020-01-16T10:51:39.345" v="885" actId="478"/>
          <ac:picMkLst>
            <pc:docMk/>
            <pc:sldMk cId="4144845032" sldId="261"/>
            <ac:picMk id="5" creationId="{00000000-0000-0000-0000-000000000000}"/>
          </ac:picMkLst>
        </pc:picChg>
        <pc:picChg chg="del">
          <ac:chgData name="MorenoPelaez, Pablo" userId="8994e8d8-d0f1-44c5-ae4a-7c6bee9dd97e" providerId="ADAL" clId="{918FBECA-B96F-4E96-936D-C5A1E9ED7637}" dt="2020-01-16T10:51:39.345" v="885" actId="478"/>
          <ac:picMkLst>
            <pc:docMk/>
            <pc:sldMk cId="4144845032" sldId="261"/>
            <ac:picMk id="8" creationId="{00000000-0000-0000-0000-000000000000}"/>
          </ac:picMkLst>
        </pc:picChg>
        <pc:picChg chg="del">
          <ac:chgData name="MorenoPelaez, Pablo" userId="8994e8d8-d0f1-44c5-ae4a-7c6bee9dd97e" providerId="ADAL" clId="{918FBECA-B96F-4E96-936D-C5A1E9ED7637}" dt="2020-01-16T10:51:39.345" v="885" actId="478"/>
          <ac:picMkLst>
            <pc:docMk/>
            <pc:sldMk cId="4144845032" sldId="261"/>
            <ac:picMk id="14" creationId="{00000000-0000-0000-0000-000000000000}"/>
          </ac:picMkLst>
        </pc:picChg>
        <pc:picChg chg="del">
          <ac:chgData name="MorenoPelaez, Pablo" userId="8994e8d8-d0f1-44c5-ae4a-7c6bee9dd97e" providerId="ADAL" clId="{918FBECA-B96F-4E96-936D-C5A1E9ED7637}" dt="2020-01-16T10:51:39.345" v="885" actId="478"/>
          <ac:picMkLst>
            <pc:docMk/>
            <pc:sldMk cId="4144845032" sldId="261"/>
            <ac:picMk id="16" creationId="{00000000-0000-0000-0000-000000000000}"/>
          </ac:picMkLst>
        </pc:picChg>
        <pc:picChg chg="add mod">
          <ac:chgData name="MorenoPelaez, Pablo" userId="8994e8d8-d0f1-44c5-ae4a-7c6bee9dd97e" providerId="ADAL" clId="{918FBECA-B96F-4E96-936D-C5A1E9ED7637}" dt="2020-01-16T10:52:26.788" v="891" actId="1076"/>
          <ac:picMkLst>
            <pc:docMk/>
            <pc:sldMk cId="4144845032" sldId="261"/>
            <ac:picMk id="18" creationId="{880A0E28-7310-434B-848F-9E737B5F5F06}"/>
          </ac:picMkLst>
        </pc:picChg>
        <pc:picChg chg="del">
          <ac:chgData name="MorenoPelaez, Pablo" userId="8994e8d8-d0f1-44c5-ae4a-7c6bee9dd97e" providerId="ADAL" clId="{918FBECA-B96F-4E96-936D-C5A1E9ED7637}" dt="2020-01-16T10:51:39.345" v="885" actId="478"/>
          <ac:picMkLst>
            <pc:docMk/>
            <pc:sldMk cId="4144845032" sldId="261"/>
            <ac:picMk id="19" creationId="{00000000-0000-0000-0000-000000000000}"/>
          </ac:picMkLst>
        </pc:picChg>
        <pc:picChg chg="add mod">
          <ac:chgData name="MorenoPelaez, Pablo" userId="8994e8d8-d0f1-44c5-ae4a-7c6bee9dd97e" providerId="ADAL" clId="{918FBECA-B96F-4E96-936D-C5A1E9ED7637}" dt="2020-01-16T10:52:26.788" v="891" actId="1076"/>
          <ac:picMkLst>
            <pc:docMk/>
            <pc:sldMk cId="4144845032" sldId="261"/>
            <ac:picMk id="21" creationId="{BD023E95-8A97-4481-B2ED-2835AFF7D0A1}"/>
          </ac:picMkLst>
        </pc:picChg>
        <pc:cxnChg chg="del">
          <ac:chgData name="MorenoPelaez, Pablo" userId="8994e8d8-d0f1-44c5-ae4a-7c6bee9dd97e" providerId="ADAL" clId="{918FBECA-B96F-4E96-936D-C5A1E9ED7637}" dt="2020-01-16T10:51:39.345" v="885" actId="478"/>
          <ac:cxnSpMkLst>
            <pc:docMk/>
            <pc:sldMk cId="4144845032" sldId="261"/>
            <ac:cxnSpMk id="10" creationId="{00000000-0000-0000-0000-000000000000}"/>
          </ac:cxnSpMkLst>
        </pc:cxnChg>
      </pc:sldChg>
      <pc:sldChg chg="addSp delSp modSp delAnim modAnim">
        <pc:chgData name="MorenoPelaez, Pablo" userId="8994e8d8-d0f1-44c5-ae4a-7c6bee9dd97e" providerId="ADAL" clId="{918FBECA-B96F-4E96-936D-C5A1E9ED7637}" dt="2020-01-16T10:55:38.827" v="970" actId="1076"/>
        <pc:sldMkLst>
          <pc:docMk/>
          <pc:sldMk cId="1362209937" sldId="262"/>
        </pc:sldMkLst>
        <pc:spChg chg="mod">
          <ac:chgData name="MorenoPelaez, Pablo" userId="8994e8d8-d0f1-44c5-ae4a-7c6bee9dd97e" providerId="ADAL" clId="{918FBECA-B96F-4E96-936D-C5A1E9ED7637}" dt="2020-01-16T10:53:33.833" v="928" actId="6549"/>
          <ac:spMkLst>
            <pc:docMk/>
            <pc:sldMk cId="1362209937" sldId="262"/>
            <ac:spMk id="3" creationId="{00000000-0000-0000-0000-000000000000}"/>
          </ac:spMkLst>
        </pc:spChg>
        <pc:spChg chg="del">
          <ac:chgData name="MorenoPelaez, Pablo" userId="8994e8d8-d0f1-44c5-ae4a-7c6bee9dd97e" providerId="ADAL" clId="{918FBECA-B96F-4E96-936D-C5A1E9ED7637}" dt="2020-01-16T10:36:47.729" v="187" actId="478"/>
          <ac:spMkLst>
            <pc:docMk/>
            <pc:sldMk cId="1362209937" sldId="262"/>
            <ac:spMk id="6" creationId="{00000000-0000-0000-0000-000000000000}"/>
          </ac:spMkLst>
        </pc:spChg>
        <pc:spChg chg="del">
          <ac:chgData name="MorenoPelaez, Pablo" userId="8994e8d8-d0f1-44c5-ae4a-7c6bee9dd97e" providerId="ADAL" clId="{918FBECA-B96F-4E96-936D-C5A1E9ED7637}" dt="2020-01-16T10:53:25.002" v="927" actId="478"/>
          <ac:spMkLst>
            <pc:docMk/>
            <pc:sldMk cId="1362209937" sldId="262"/>
            <ac:spMk id="13" creationId="{00000000-0000-0000-0000-000000000000}"/>
          </ac:spMkLst>
        </pc:spChg>
        <pc:spChg chg="add mod">
          <ac:chgData name="MorenoPelaez, Pablo" userId="8994e8d8-d0f1-44c5-ae4a-7c6bee9dd97e" providerId="ADAL" clId="{918FBECA-B96F-4E96-936D-C5A1E9ED7637}" dt="2020-01-16T10:55:11.544" v="967" actId="1035"/>
          <ac:spMkLst>
            <pc:docMk/>
            <pc:sldMk cId="1362209937" sldId="262"/>
            <ac:spMk id="14" creationId="{45FEB8EB-BA69-4028-86EB-CED183D38037}"/>
          </ac:spMkLst>
        </pc:spChg>
        <pc:spChg chg="add mod">
          <ac:chgData name="MorenoPelaez, Pablo" userId="8994e8d8-d0f1-44c5-ae4a-7c6bee9dd97e" providerId="ADAL" clId="{918FBECA-B96F-4E96-936D-C5A1E9ED7637}" dt="2020-01-16T10:55:38.827" v="970" actId="1076"/>
          <ac:spMkLst>
            <pc:docMk/>
            <pc:sldMk cId="1362209937" sldId="262"/>
            <ac:spMk id="16" creationId="{E8620710-54B6-4AFC-83E7-4F916DED388C}"/>
          </ac:spMkLst>
        </pc:spChg>
        <pc:grpChg chg="del">
          <ac:chgData name="MorenoPelaez, Pablo" userId="8994e8d8-d0f1-44c5-ae4a-7c6bee9dd97e" providerId="ADAL" clId="{918FBECA-B96F-4E96-936D-C5A1E9ED7637}" dt="2020-01-16T10:53:25.002" v="927" actId="478"/>
          <ac:grpSpMkLst>
            <pc:docMk/>
            <pc:sldMk cId="1362209937" sldId="262"/>
            <ac:grpSpMk id="12" creationId="{00000000-0000-0000-0000-000000000000}"/>
          </ac:grpSpMkLst>
        </pc:grpChg>
        <pc:picChg chg="del">
          <ac:chgData name="MorenoPelaez, Pablo" userId="8994e8d8-d0f1-44c5-ae4a-7c6bee9dd97e" providerId="ADAL" clId="{918FBECA-B96F-4E96-936D-C5A1E9ED7637}" dt="2020-01-16T10:53:21.577" v="926" actId="478"/>
          <ac:picMkLst>
            <pc:docMk/>
            <pc:sldMk cId="1362209937" sldId="262"/>
            <ac:picMk id="2" creationId="{00000000-0000-0000-0000-000000000000}"/>
          </ac:picMkLst>
        </pc:picChg>
        <pc:picChg chg="del">
          <ac:chgData name="MorenoPelaez, Pablo" userId="8994e8d8-d0f1-44c5-ae4a-7c6bee9dd97e" providerId="ADAL" clId="{918FBECA-B96F-4E96-936D-C5A1E9ED7637}" dt="2020-01-16T10:53:21.577" v="926" actId="478"/>
          <ac:picMkLst>
            <pc:docMk/>
            <pc:sldMk cId="1362209937" sldId="262"/>
            <ac:picMk id="4" creationId="{00000000-0000-0000-0000-000000000000}"/>
          </ac:picMkLst>
        </pc:picChg>
        <pc:picChg chg="del">
          <ac:chgData name="MorenoPelaez, Pablo" userId="8994e8d8-d0f1-44c5-ae4a-7c6bee9dd97e" providerId="ADAL" clId="{918FBECA-B96F-4E96-936D-C5A1E9ED7637}" dt="2020-01-16T10:53:21.577" v="926" actId="478"/>
          <ac:picMkLst>
            <pc:docMk/>
            <pc:sldMk cId="1362209937" sldId="262"/>
            <ac:picMk id="5" creationId="{00000000-0000-0000-0000-000000000000}"/>
          </ac:picMkLst>
        </pc:picChg>
        <pc:picChg chg="del">
          <ac:chgData name="MorenoPelaez, Pablo" userId="8994e8d8-d0f1-44c5-ae4a-7c6bee9dd97e" providerId="ADAL" clId="{918FBECA-B96F-4E96-936D-C5A1E9ED7637}" dt="2020-01-16T10:53:25.002" v="927" actId="478"/>
          <ac:picMkLst>
            <pc:docMk/>
            <pc:sldMk cId="1362209937" sldId="262"/>
            <ac:picMk id="8" creationId="{00000000-0000-0000-0000-000000000000}"/>
          </ac:picMkLst>
        </pc:picChg>
        <pc:picChg chg="del">
          <ac:chgData name="MorenoPelaez, Pablo" userId="8994e8d8-d0f1-44c5-ae4a-7c6bee9dd97e" providerId="ADAL" clId="{918FBECA-B96F-4E96-936D-C5A1E9ED7637}" dt="2020-01-16T10:53:25.002" v="927" actId="478"/>
          <ac:picMkLst>
            <pc:docMk/>
            <pc:sldMk cId="1362209937" sldId="262"/>
            <ac:picMk id="9" creationId="{00000000-0000-0000-0000-000000000000}"/>
          </ac:picMkLst>
        </pc:picChg>
        <pc:picChg chg="add mod">
          <ac:chgData name="MorenoPelaez, Pablo" userId="8994e8d8-d0f1-44c5-ae4a-7c6bee9dd97e" providerId="ADAL" clId="{918FBECA-B96F-4E96-936D-C5A1E9ED7637}" dt="2020-01-16T10:55:38.827" v="970" actId="1076"/>
          <ac:picMkLst>
            <pc:docMk/>
            <pc:sldMk cId="1362209937" sldId="262"/>
            <ac:picMk id="15" creationId="{9EE8446D-9E36-4447-A92E-F246193983A7}"/>
          </ac:picMkLst>
        </pc:picChg>
      </pc:sldChg>
      <pc:sldChg chg="addSp modSp add">
        <pc:chgData name="MorenoPelaez, Pablo" userId="8994e8d8-d0f1-44c5-ae4a-7c6bee9dd97e" providerId="ADAL" clId="{918FBECA-B96F-4E96-936D-C5A1E9ED7637}" dt="2020-01-16T11:06:28.310" v="1107"/>
        <pc:sldMkLst>
          <pc:docMk/>
          <pc:sldMk cId="3101973151" sldId="263"/>
        </pc:sldMkLst>
        <pc:spChg chg="add mod">
          <ac:chgData name="MorenoPelaez, Pablo" userId="8994e8d8-d0f1-44c5-ae4a-7c6bee9dd97e" providerId="ADAL" clId="{918FBECA-B96F-4E96-936D-C5A1E9ED7637}" dt="2020-01-16T11:04:57.315" v="1057"/>
          <ac:spMkLst>
            <pc:docMk/>
            <pc:sldMk cId="3101973151" sldId="263"/>
            <ac:spMk id="2" creationId="{AFDBE6D3-6E23-4D0F-8948-7BE62FEBACC3}"/>
          </ac:spMkLst>
        </pc:spChg>
        <pc:spChg chg="add mod">
          <ac:chgData name="MorenoPelaez, Pablo" userId="8994e8d8-d0f1-44c5-ae4a-7c6bee9dd97e" providerId="ADAL" clId="{918FBECA-B96F-4E96-936D-C5A1E9ED7637}" dt="2020-01-16T11:06:28.310" v="1107"/>
          <ac:spMkLst>
            <pc:docMk/>
            <pc:sldMk cId="3101973151" sldId="263"/>
            <ac:spMk id="3" creationId="{786CEDD8-0085-4DBE-B3AE-6977D3BC3054}"/>
          </ac:spMkLst>
        </pc:spChg>
      </pc:sldChg>
      <pc:sldMasterChg chg="modSldLayout">
        <pc:chgData name="MorenoPelaez, Pablo" userId="8994e8d8-d0f1-44c5-ae4a-7c6bee9dd97e" providerId="ADAL" clId="{918FBECA-B96F-4E96-936D-C5A1E9ED7637}" dt="2020-01-16T10:54:08.454" v="930" actId="14100"/>
        <pc:sldMasterMkLst>
          <pc:docMk/>
          <pc:sldMasterMk cId="0" sldId="2147483648"/>
        </pc:sldMasterMkLst>
        <pc:sldLayoutChg chg="addSp delSp modSp">
          <pc:chgData name="MorenoPelaez, Pablo" userId="8994e8d8-d0f1-44c5-ae4a-7c6bee9dd97e" providerId="ADAL" clId="{918FBECA-B96F-4E96-936D-C5A1E9ED7637}" dt="2020-01-16T10:53:58.495" v="929" actId="14100"/>
          <pc:sldLayoutMkLst>
            <pc:docMk/>
            <pc:sldMasterMk cId="0" sldId="2147483648"/>
            <pc:sldLayoutMk cId="2972590743" sldId="2147483660"/>
          </pc:sldLayoutMkLst>
          <pc:spChg chg="add del ord">
            <ac:chgData name="MorenoPelaez, Pablo" userId="8994e8d8-d0f1-44c5-ae4a-7c6bee9dd97e" providerId="ADAL" clId="{918FBECA-B96F-4E96-936D-C5A1E9ED7637}" dt="2020-01-16T10:23:23.923" v="21"/>
            <ac:spMkLst>
              <pc:docMk/>
              <pc:sldMasterMk cId="0" sldId="2147483648"/>
              <pc:sldLayoutMk cId="2972590743" sldId="2147483660"/>
              <ac:spMk id="9" creationId="{172D0730-0C23-42BD-8E6C-E0EFC80EEB03}"/>
            </ac:spMkLst>
          </pc:spChg>
          <pc:picChg chg="add del">
            <ac:chgData name="MorenoPelaez, Pablo" userId="8994e8d8-d0f1-44c5-ae4a-7c6bee9dd97e" providerId="ADAL" clId="{918FBECA-B96F-4E96-936D-C5A1E9ED7637}" dt="2020-01-16T10:30:21.830" v="49" actId="478"/>
            <ac:picMkLst>
              <pc:docMk/>
              <pc:sldMasterMk cId="0" sldId="2147483648"/>
              <pc:sldLayoutMk cId="2972590743" sldId="2147483660"/>
              <ac:picMk id="4" creationId="{00000000-0000-0000-0000-000000000000}"/>
            </ac:picMkLst>
          </pc:picChg>
          <pc:picChg chg="add del mod">
            <ac:chgData name="MorenoPelaez, Pablo" userId="8994e8d8-d0f1-44c5-ae4a-7c6bee9dd97e" providerId="ADAL" clId="{918FBECA-B96F-4E96-936D-C5A1E9ED7637}" dt="2020-01-16T10:23:26.136" v="24"/>
            <ac:picMkLst>
              <pc:docMk/>
              <pc:sldMasterMk cId="0" sldId="2147483648"/>
              <pc:sldLayoutMk cId="2972590743" sldId="2147483660"/>
              <ac:picMk id="5" creationId="{48D7A856-BD90-43B4-B6BF-EEAA66FEC62D}"/>
            </ac:picMkLst>
          </pc:picChg>
          <pc:picChg chg="add del ord">
            <ac:chgData name="MorenoPelaez, Pablo" userId="8994e8d8-d0f1-44c5-ae4a-7c6bee9dd97e" providerId="ADAL" clId="{918FBECA-B96F-4E96-936D-C5A1E9ED7637}" dt="2020-01-16T10:23:22.984" v="19" actId="167"/>
            <ac:picMkLst>
              <pc:docMk/>
              <pc:sldMasterMk cId="0" sldId="2147483648"/>
              <pc:sldLayoutMk cId="2972590743" sldId="2147483660"/>
              <ac:picMk id="6" creationId="{00000000-0000-0000-0000-000000000000}"/>
            </ac:picMkLst>
          </pc:picChg>
          <pc:picChg chg="add del">
            <ac:chgData name="MorenoPelaez, Pablo" userId="8994e8d8-d0f1-44c5-ae4a-7c6bee9dd97e" providerId="ADAL" clId="{918FBECA-B96F-4E96-936D-C5A1E9ED7637}" dt="2020-01-16T10:23:25.521" v="23"/>
            <ac:picMkLst>
              <pc:docMk/>
              <pc:sldMasterMk cId="0" sldId="2147483648"/>
              <pc:sldLayoutMk cId="2972590743" sldId="2147483660"/>
              <ac:picMk id="7" creationId="{395A4D31-5893-4058-9640-7CA507766C59}"/>
            </ac:picMkLst>
          </pc:picChg>
          <pc:picChg chg="add del ord">
            <ac:chgData name="MorenoPelaez, Pablo" userId="8994e8d8-d0f1-44c5-ae4a-7c6bee9dd97e" providerId="ADAL" clId="{918FBECA-B96F-4E96-936D-C5A1E9ED7637}" dt="2020-01-16T10:22:45.459" v="15"/>
            <ac:picMkLst>
              <pc:docMk/>
              <pc:sldMasterMk cId="0" sldId="2147483648"/>
              <pc:sldLayoutMk cId="2972590743" sldId="2147483660"/>
              <ac:picMk id="10" creationId="{8B11F68D-4B9A-45A1-8EF7-91302E7D8826}"/>
            </ac:picMkLst>
          </pc:picChg>
          <pc:picChg chg="add mod">
            <ac:chgData name="MorenoPelaez, Pablo" userId="8994e8d8-d0f1-44c5-ae4a-7c6bee9dd97e" providerId="ADAL" clId="{918FBECA-B96F-4E96-936D-C5A1E9ED7637}" dt="2020-01-16T10:53:58.495" v="929" actId="14100"/>
            <ac:picMkLst>
              <pc:docMk/>
              <pc:sldMasterMk cId="0" sldId="2147483648"/>
              <pc:sldLayoutMk cId="2972590743" sldId="2147483660"/>
              <ac:picMk id="11" creationId="{7517394B-66C4-44A3-96CB-F3710E9D97D9}"/>
            </ac:picMkLst>
          </pc:picChg>
        </pc:sldLayoutChg>
        <pc:sldLayoutChg chg="addSp delSp modSp">
          <pc:chgData name="MorenoPelaez, Pablo" userId="8994e8d8-d0f1-44c5-ae4a-7c6bee9dd97e" providerId="ADAL" clId="{918FBECA-B96F-4E96-936D-C5A1E9ED7637}" dt="2020-01-16T10:54:08.454" v="930" actId="14100"/>
          <pc:sldLayoutMkLst>
            <pc:docMk/>
            <pc:sldMasterMk cId="0" sldId="2147483648"/>
            <pc:sldLayoutMk cId="2608987253" sldId="2147483683"/>
          </pc:sldLayoutMkLst>
          <pc:picChg chg="add mod">
            <ac:chgData name="MorenoPelaez, Pablo" userId="8994e8d8-d0f1-44c5-ae4a-7c6bee9dd97e" providerId="ADAL" clId="{918FBECA-B96F-4E96-936D-C5A1E9ED7637}" dt="2020-01-16T10:54:08.454" v="930" actId="14100"/>
            <ac:picMkLst>
              <pc:docMk/>
              <pc:sldMasterMk cId="0" sldId="2147483648"/>
              <pc:sldLayoutMk cId="2608987253" sldId="2147483683"/>
              <ac:picMk id="5" creationId="{3AB4D221-6710-4D54-9858-75CC81E66D4E}"/>
            </ac:picMkLst>
          </pc:picChg>
          <pc:picChg chg="del">
            <ac:chgData name="MorenoPelaez, Pablo" userId="8994e8d8-d0f1-44c5-ae4a-7c6bee9dd97e" providerId="ADAL" clId="{918FBECA-B96F-4E96-936D-C5A1E9ED7637}" dt="2020-01-16T10:30:26.472" v="50" actId="478"/>
            <ac:picMkLst>
              <pc:docMk/>
              <pc:sldMasterMk cId="0" sldId="2147483648"/>
              <pc:sldLayoutMk cId="2608987253" sldId="2147483683"/>
              <ac:picMk id="9" creationId="{00000000-0000-0000-0000-000000000000}"/>
            </ac:picMkLst>
          </pc:picChg>
        </pc:sldLayoutChg>
      </pc:sldMasterChg>
    </pc:docChg>
  </pc:docChgLst>
  <pc:docChgLst>
    <pc:chgData name="Liang, Zhiwu" userId="S::liang.zw@pg.com::75ddf6d5-a5ae-4c96-b3bf-dcdc0eb1fca1" providerId="AD" clId="Web-{1B454701-E924-7FE2-978B-960C42CD994A}"/>
    <pc:docChg chg="modSld">
      <pc:chgData name="Liang, Zhiwu" userId="S::liang.zw@pg.com::75ddf6d5-a5ae-4c96-b3bf-dcdc0eb1fca1" providerId="AD" clId="Web-{1B454701-E924-7FE2-978B-960C42CD994A}" dt="2020-01-30T20:32:49.773" v="167" actId="1076"/>
      <pc:docMkLst>
        <pc:docMk/>
      </pc:docMkLst>
      <pc:sldChg chg="modSp">
        <pc:chgData name="Liang, Zhiwu" userId="S::liang.zw@pg.com::75ddf6d5-a5ae-4c96-b3bf-dcdc0eb1fca1" providerId="AD" clId="Web-{1B454701-E924-7FE2-978B-960C42CD994A}" dt="2020-01-30T20:32:49.773" v="167" actId="1076"/>
        <pc:sldMkLst>
          <pc:docMk/>
          <pc:sldMk cId="1362209937" sldId="262"/>
        </pc:sldMkLst>
        <pc:spChg chg="mod">
          <ac:chgData name="Liang, Zhiwu" userId="S::liang.zw@pg.com::75ddf6d5-a5ae-4c96-b3bf-dcdc0eb1fca1" providerId="AD" clId="Web-{1B454701-E924-7FE2-978B-960C42CD994A}" dt="2020-01-30T20:32:49.773" v="167" actId="1076"/>
          <ac:spMkLst>
            <pc:docMk/>
            <pc:sldMk cId="1362209937" sldId="262"/>
            <ac:spMk id="3" creationId="{00000000-0000-0000-0000-000000000000}"/>
          </ac:spMkLst>
        </pc:spChg>
        <pc:spChg chg="mod">
          <ac:chgData name="Liang, Zhiwu" userId="S::liang.zw@pg.com::75ddf6d5-a5ae-4c96-b3bf-dcdc0eb1fca1" providerId="AD" clId="Web-{1B454701-E924-7FE2-978B-960C42CD994A}" dt="2020-01-30T20:31:36.070" v="124" actId="1076"/>
          <ac:spMkLst>
            <pc:docMk/>
            <pc:sldMk cId="1362209937" sldId="262"/>
            <ac:spMk id="12" creationId="{ADE9D973-7C58-48E0-9153-DCA7EE1CA0EB}"/>
          </ac:spMkLst>
        </pc:spChg>
        <pc:spChg chg="mod">
          <ac:chgData name="Liang, Zhiwu" userId="S::liang.zw@pg.com::75ddf6d5-a5ae-4c96-b3bf-dcdc0eb1fca1" providerId="AD" clId="Web-{1B454701-E924-7FE2-978B-960C42CD994A}" dt="2020-01-30T20:31:46.585" v="133" actId="20577"/>
          <ac:spMkLst>
            <pc:docMk/>
            <pc:sldMk cId="1362209937" sldId="262"/>
            <ac:spMk id="13" creationId="{7AB120F9-8CD6-48BD-8BD0-D0562D4E5FFE}"/>
          </ac:spMkLst>
        </pc:spChg>
        <pc:spChg chg="mod">
          <ac:chgData name="Liang, Zhiwu" userId="S::liang.zw@pg.com::75ddf6d5-a5ae-4c96-b3bf-dcdc0eb1fca1" providerId="AD" clId="Web-{1B454701-E924-7FE2-978B-960C42CD994A}" dt="2020-01-30T20:32:30.617" v="164" actId="1076"/>
          <ac:spMkLst>
            <pc:docMk/>
            <pc:sldMk cId="1362209937" sldId="262"/>
            <ac:spMk id="16" creationId="{E8620710-54B6-4AFC-83E7-4F916DED388C}"/>
          </ac:spMkLst>
        </pc:spChg>
        <pc:spChg chg="mod">
          <ac:chgData name="Liang, Zhiwu" userId="S::liang.zw@pg.com::75ddf6d5-a5ae-4c96-b3bf-dcdc0eb1fca1" providerId="AD" clId="Web-{1B454701-E924-7FE2-978B-960C42CD994A}" dt="2020-01-30T20:31:56.820" v="156" actId="20577"/>
          <ac:spMkLst>
            <pc:docMk/>
            <pc:sldMk cId="1362209937" sldId="262"/>
            <ac:spMk id="17" creationId="{44464F9D-A372-4FBB-A2B6-5B670BE0E8D8}"/>
          </ac:spMkLst>
        </pc:spChg>
      </pc:sldChg>
    </pc:docChg>
  </pc:docChgLst>
  <pc:docChgLst>
    <pc:chgData name="Liang, Zhiwu" userId="S::liang.zw@pg.com::75ddf6d5-a5ae-4c96-b3bf-dcdc0eb1fca1" providerId="AD" clId="Web-{D42DAEF3-07B7-BC85-4917-EC1C3BD02413}"/>
    <pc:docChg chg="modSld">
      <pc:chgData name="Liang, Zhiwu" userId="S::liang.zw@pg.com::75ddf6d5-a5ae-4c96-b3bf-dcdc0eb1fca1" providerId="AD" clId="Web-{D42DAEF3-07B7-BC85-4917-EC1C3BD02413}" dt="2020-01-30T20:29:44.795" v="590" actId="20577"/>
      <pc:docMkLst>
        <pc:docMk/>
      </pc:docMkLst>
      <pc:sldChg chg="addSp modSp">
        <pc:chgData name="Liang, Zhiwu" userId="S::liang.zw@pg.com::75ddf6d5-a5ae-4c96-b3bf-dcdc0eb1fca1" providerId="AD" clId="Web-{D42DAEF3-07B7-BC85-4917-EC1C3BD02413}" dt="2020-01-30T20:19:37.681" v="132" actId="14100"/>
        <pc:sldMkLst>
          <pc:docMk/>
          <pc:sldMk cId="4144845032" sldId="261"/>
        </pc:sldMkLst>
        <pc:spChg chg="add mod">
          <ac:chgData name="Liang, Zhiwu" userId="S::liang.zw@pg.com::75ddf6d5-a5ae-4c96-b3bf-dcdc0eb1fca1" providerId="AD" clId="Web-{D42DAEF3-07B7-BC85-4917-EC1C3BD02413}" dt="2020-01-30T20:19:37.681" v="132" actId="14100"/>
          <ac:spMkLst>
            <pc:docMk/>
            <pc:sldMk cId="4144845032" sldId="261"/>
            <ac:spMk id="20" creationId="{3584DA64-425C-44D9-A87D-E05367211703}"/>
          </ac:spMkLst>
        </pc:spChg>
        <pc:spChg chg="mod">
          <ac:chgData name="Liang, Zhiwu" userId="S::liang.zw@pg.com::75ddf6d5-a5ae-4c96-b3bf-dcdc0eb1fca1" providerId="AD" clId="Web-{D42DAEF3-07B7-BC85-4917-EC1C3BD02413}" dt="2020-01-30T20:12:39.272" v="0" actId="1076"/>
          <ac:spMkLst>
            <pc:docMk/>
            <pc:sldMk cId="4144845032" sldId="261"/>
            <ac:spMk id="22" creationId="{15932C65-7229-488D-98E3-1A81B431B2A2}"/>
          </ac:spMkLst>
        </pc:spChg>
        <pc:spChg chg="mod">
          <ac:chgData name="Liang, Zhiwu" userId="S::liang.zw@pg.com::75ddf6d5-a5ae-4c96-b3bf-dcdc0eb1fca1" providerId="AD" clId="Web-{D42DAEF3-07B7-BC85-4917-EC1C3BD02413}" dt="2020-01-30T20:18:16.728" v="100" actId="1076"/>
          <ac:spMkLst>
            <pc:docMk/>
            <pc:sldMk cId="4144845032" sldId="261"/>
            <ac:spMk id="23" creationId="{A35E9E59-E33C-48E2-B4D8-8D77CAD1195F}"/>
          </ac:spMkLst>
        </pc:spChg>
      </pc:sldChg>
      <pc:sldChg chg="modSp">
        <pc:chgData name="Liang, Zhiwu" userId="S::liang.zw@pg.com::75ddf6d5-a5ae-4c96-b3bf-dcdc0eb1fca1" providerId="AD" clId="Web-{D42DAEF3-07B7-BC85-4917-EC1C3BD02413}" dt="2020-01-30T20:29:44.795" v="589" actId="20577"/>
        <pc:sldMkLst>
          <pc:docMk/>
          <pc:sldMk cId="1362209937" sldId="262"/>
        </pc:sldMkLst>
        <pc:spChg chg="mod">
          <ac:chgData name="Liang, Zhiwu" userId="S::liang.zw@pg.com::75ddf6d5-a5ae-4c96-b3bf-dcdc0eb1fca1" providerId="AD" clId="Web-{D42DAEF3-07B7-BC85-4917-EC1C3BD02413}" dt="2020-01-30T20:29:39.045" v="579" actId="20577"/>
          <ac:spMkLst>
            <pc:docMk/>
            <pc:sldMk cId="1362209937" sldId="262"/>
            <ac:spMk id="3" creationId="{00000000-0000-0000-0000-000000000000}"/>
          </ac:spMkLst>
        </pc:spChg>
        <pc:spChg chg="mod">
          <ac:chgData name="Liang, Zhiwu" userId="S::liang.zw@pg.com::75ddf6d5-a5ae-4c96-b3bf-dcdc0eb1fca1" providerId="AD" clId="Web-{D42DAEF3-07B7-BC85-4917-EC1C3BD02413}" dt="2020-01-30T20:29:44.795" v="589" actId="20577"/>
          <ac:spMkLst>
            <pc:docMk/>
            <pc:sldMk cId="1362209937" sldId="262"/>
            <ac:spMk id="16" creationId="{E8620710-54B6-4AFC-83E7-4F916DED388C}"/>
          </ac:spMkLst>
        </pc:spChg>
      </pc:sldChg>
    </pc:docChg>
  </pc:docChgLst>
  <pc:docChgLst>
    <pc:chgData name="Liang, Zhiwu" userId="S::liang.zw@pg.com::75ddf6d5-a5ae-4c96-b3bf-dcdc0eb1fca1" providerId="AD" clId="Web-{9AC72B4B-A4F8-8375-4E6D-383C537875BB}"/>
    <pc:docChg chg="modSld">
      <pc:chgData name="Liang, Zhiwu" userId="S::liang.zw@pg.com::75ddf6d5-a5ae-4c96-b3bf-dcdc0eb1fca1" providerId="AD" clId="Web-{9AC72B4B-A4F8-8375-4E6D-383C537875BB}" dt="2020-01-16T13:28:04.563" v="277" actId="20577"/>
      <pc:docMkLst>
        <pc:docMk/>
      </pc:docMkLst>
      <pc:sldChg chg="addSp delSp modSp">
        <pc:chgData name="Liang, Zhiwu" userId="S::liang.zw@pg.com::75ddf6d5-a5ae-4c96-b3bf-dcdc0eb1fca1" providerId="AD" clId="Web-{9AC72B4B-A4F8-8375-4E6D-383C537875BB}" dt="2020-01-16T13:28:04.563" v="277" actId="20577"/>
        <pc:sldMkLst>
          <pc:docMk/>
          <pc:sldMk cId="1362209937" sldId="262"/>
        </pc:sldMkLst>
        <pc:spChg chg="mod">
          <ac:chgData name="Liang, Zhiwu" userId="S::liang.zw@pg.com::75ddf6d5-a5ae-4c96-b3bf-dcdc0eb1fca1" providerId="AD" clId="Web-{9AC72B4B-A4F8-8375-4E6D-383C537875BB}" dt="2020-01-16T13:28:04.563" v="277" actId="20577"/>
          <ac:spMkLst>
            <pc:docMk/>
            <pc:sldMk cId="1362209937" sldId="262"/>
            <ac:spMk id="3" creationId="{00000000-0000-0000-0000-000000000000}"/>
          </ac:spMkLst>
        </pc:spChg>
        <pc:spChg chg="add mod">
          <ac:chgData name="Liang, Zhiwu" userId="S::liang.zw@pg.com::75ddf6d5-a5ae-4c96-b3bf-dcdc0eb1fca1" providerId="AD" clId="Web-{9AC72B4B-A4F8-8375-4E6D-383C537875BB}" dt="2020-01-16T13:24:38.044" v="144"/>
          <ac:spMkLst>
            <pc:docMk/>
            <pc:sldMk cId="1362209937" sldId="262"/>
            <ac:spMk id="12" creationId="{ADE9D973-7C58-48E0-9153-DCA7EE1CA0EB}"/>
          </ac:spMkLst>
        </pc:spChg>
        <pc:spChg chg="add mod">
          <ac:chgData name="Liang, Zhiwu" userId="S::liang.zw@pg.com::75ddf6d5-a5ae-4c96-b3bf-dcdc0eb1fca1" providerId="AD" clId="Web-{9AC72B4B-A4F8-8375-4E6D-383C537875BB}" dt="2020-01-16T13:24:01.810" v="96" actId="1076"/>
          <ac:spMkLst>
            <pc:docMk/>
            <pc:sldMk cId="1362209937" sldId="262"/>
            <ac:spMk id="13" creationId="{7AB120F9-8CD6-48BD-8BD0-D0562D4E5FFE}"/>
          </ac:spMkLst>
        </pc:spChg>
        <pc:spChg chg="mod">
          <ac:chgData name="Liang, Zhiwu" userId="S::liang.zw@pg.com::75ddf6d5-a5ae-4c96-b3bf-dcdc0eb1fca1" providerId="AD" clId="Web-{9AC72B4B-A4F8-8375-4E6D-383C537875BB}" dt="2020-01-16T13:22:03.511" v="19" actId="1076"/>
          <ac:spMkLst>
            <pc:docMk/>
            <pc:sldMk cId="1362209937" sldId="262"/>
            <ac:spMk id="16" creationId="{E8620710-54B6-4AFC-83E7-4F916DED388C}"/>
          </ac:spMkLst>
        </pc:spChg>
        <pc:spChg chg="add mod">
          <ac:chgData name="Liang, Zhiwu" userId="S::liang.zw@pg.com::75ddf6d5-a5ae-4c96-b3bf-dcdc0eb1fca1" providerId="AD" clId="Web-{9AC72B4B-A4F8-8375-4E6D-383C537875BB}" dt="2020-01-16T13:24:05.169" v="97" actId="1076"/>
          <ac:spMkLst>
            <pc:docMk/>
            <pc:sldMk cId="1362209937" sldId="262"/>
            <ac:spMk id="17" creationId="{44464F9D-A372-4FBB-A2B6-5B670BE0E8D8}"/>
          </ac:spMkLst>
        </pc:spChg>
        <pc:picChg chg="add mod">
          <ac:chgData name="Liang, Zhiwu" userId="S::liang.zw@pg.com::75ddf6d5-a5ae-4c96-b3bf-dcdc0eb1fca1" providerId="AD" clId="Web-{9AC72B4B-A4F8-8375-4E6D-383C537875BB}" dt="2020-01-16T13:21:58.683" v="18" actId="14100"/>
          <ac:picMkLst>
            <pc:docMk/>
            <pc:sldMk cId="1362209937" sldId="262"/>
            <ac:picMk id="2" creationId="{5CBC99DC-A50A-4E5A-86F5-AA438A9DB426}"/>
          </ac:picMkLst>
        </pc:picChg>
        <pc:picChg chg="add mod">
          <ac:chgData name="Liang, Zhiwu" userId="S::liang.zw@pg.com::75ddf6d5-a5ae-4c96-b3bf-dcdc0eb1fca1" providerId="AD" clId="Web-{9AC72B4B-A4F8-8375-4E6D-383C537875BB}" dt="2020-01-16T13:21:50.261" v="15" actId="1076"/>
          <ac:picMkLst>
            <pc:docMk/>
            <pc:sldMk cId="1362209937" sldId="262"/>
            <ac:picMk id="5" creationId="{AA219C5F-7BFC-4009-8E2A-4B81D188E986}"/>
          </ac:picMkLst>
        </pc:picChg>
        <pc:picChg chg="add mod">
          <ac:chgData name="Liang, Zhiwu" userId="S::liang.zw@pg.com::75ddf6d5-a5ae-4c96-b3bf-dcdc0eb1fca1" providerId="AD" clId="Web-{9AC72B4B-A4F8-8375-4E6D-383C537875BB}" dt="2020-01-16T13:21:51.808" v="16" actId="1076"/>
          <ac:picMkLst>
            <pc:docMk/>
            <pc:sldMk cId="1362209937" sldId="262"/>
            <ac:picMk id="7" creationId="{2E87D701-DBA4-494F-A74B-0723E0F896F1}"/>
          </ac:picMkLst>
        </pc:picChg>
        <pc:picChg chg="del mod">
          <ac:chgData name="Liang, Zhiwu" userId="S::liang.zw@pg.com::75ddf6d5-a5ae-4c96-b3bf-dcdc0eb1fca1" providerId="AD" clId="Web-{9AC72B4B-A4F8-8375-4E6D-383C537875BB}" dt="2020-01-16T13:20:46.588" v="6"/>
          <ac:picMkLst>
            <pc:docMk/>
            <pc:sldMk cId="1362209937" sldId="262"/>
            <ac:picMk id="15" creationId="{9EE8446D-9E36-4447-A92E-F246193983A7}"/>
          </ac:picMkLst>
        </pc:picChg>
      </pc:sldChg>
    </pc:docChg>
  </pc:docChgLst>
  <pc:docChgLst>
    <pc:chgData name="Liang, Zhiwu" userId="S::liang.zw@pg.com::75ddf6d5-a5ae-4c96-b3bf-dcdc0eb1fca1" providerId="AD" clId="Web-{6C403490-2AF5-D506-EA6A-409567078825}"/>
    <pc:docChg chg="modSld">
      <pc:chgData name="Liang, Zhiwu" userId="S::liang.zw@pg.com::75ddf6d5-a5ae-4c96-b3bf-dcdc0eb1fca1" providerId="AD" clId="Web-{6C403490-2AF5-D506-EA6A-409567078825}" dt="2020-01-23T08:06:55.881" v="16" actId="14100"/>
      <pc:docMkLst>
        <pc:docMk/>
      </pc:docMkLst>
      <pc:sldChg chg="addSp delSp modSp">
        <pc:chgData name="Liang, Zhiwu" userId="S::liang.zw@pg.com::75ddf6d5-a5ae-4c96-b3bf-dcdc0eb1fca1" providerId="AD" clId="Web-{6C403490-2AF5-D506-EA6A-409567078825}" dt="2020-01-23T08:06:55.881" v="16" actId="14100"/>
        <pc:sldMkLst>
          <pc:docMk/>
          <pc:sldMk cId="1362209937" sldId="262"/>
        </pc:sldMkLst>
        <pc:picChg chg="del mod">
          <ac:chgData name="Liang, Zhiwu" userId="S::liang.zw@pg.com::75ddf6d5-a5ae-4c96-b3bf-dcdc0eb1fca1" providerId="AD" clId="Web-{6C403490-2AF5-D506-EA6A-409567078825}" dt="2020-01-23T08:06:24.897" v="13"/>
          <ac:picMkLst>
            <pc:docMk/>
            <pc:sldMk cId="1362209937" sldId="262"/>
            <ac:picMk id="2" creationId="{5CBC99DC-A50A-4E5A-86F5-AA438A9DB426}"/>
          </ac:picMkLst>
        </pc:picChg>
        <pc:picChg chg="add mod">
          <ac:chgData name="Liang, Zhiwu" userId="S::liang.zw@pg.com::75ddf6d5-a5ae-4c96-b3bf-dcdc0eb1fca1" providerId="AD" clId="Web-{6C403490-2AF5-D506-EA6A-409567078825}" dt="2020-01-23T08:05:32.349" v="8" actId="14100"/>
          <ac:picMkLst>
            <pc:docMk/>
            <pc:sldMk cId="1362209937" sldId="262"/>
            <ac:picMk id="4" creationId="{5B0FEA78-9743-4B06-85A5-8E61EBF125E1}"/>
          </ac:picMkLst>
        </pc:picChg>
        <pc:picChg chg="del">
          <ac:chgData name="Liang, Zhiwu" userId="S::liang.zw@pg.com::75ddf6d5-a5ae-4c96-b3bf-dcdc0eb1fca1" providerId="AD" clId="Web-{6C403490-2AF5-D506-EA6A-409567078825}" dt="2020-01-23T08:04:24.411" v="0"/>
          <ac:picMkLst>
            <pc:docMk/>
            <pc:sldMk cId="1362209937" sldId="262"/>
            <ac:picMk id="5" creationId="{AA219C5F-7BFC-4009-8E2A-4B81D188E986}"/>
          </ac:picMkLst>
        </pc:picChg>
        <pc:picChg chg="del">
          <ac:chgData name="Liang, Zhiwu" userId="S::liang.zw@pg.com::75ddf6d5-a5ae-4c96-b3bf-dcdc0eb1fca1" providerId="AD" clId="Web-{6C403490-2AF5-D506-EA6A-409567078825}" dt="2020-01-23T08:05:27.364" v="6"/>
          <ac:picMkLst>
            <pc:docMk/>
            <pc:sldMk cId="1362209937" sldId="262"/>
            <ac:picMk id="7" creationId="{2E87D701-DBA4-494F-A74B-0723E0F896F1}"/>
          </ac:picMkLst>
        </pc:picChg>
        <pc:picChg chg="add mod">
          <ac:chgData name="Liang, Zhiwu" userId="S::liang.zw@pg.com::75ddf6d5-a5ae-4c96-b3bf-dcdc0eb1fca1" providerId="AD" clId="Web-{6C403490-2AF5-D506-EA6A-409567078825}" dt="2020-01-23T08:06:19.849" v="11" actId="14100"/>
          <ac:picMkLst>
            <pc:docMk/>
            <pc:sldMk cId="1362209937" sldId="262"/>
            <ac:picMk id="8" creationId="{C4391EED-3AB0-4661-8960-1675F73D7246}"/>
          </ac:picMkLst>
        </pc:picChg>
        <pc:picChg chg="add mod">
          <ac:chgData name="Liang, Zhiwu" userId="S::liang.zw@pg.com::75ddf6d5-a5ae-4c96-b3bf-dcdc0eb1fca1" providerId="AD" clId="Web-{6C403490-2AF5-D506-EA6A-409567078825}" dt="2020-01-23T08:06:55.881" v="16" actId="14100"/>
          <ac:picMkLst>
            <pc:docMk/>
            <pc:sldMk cId="1362209937" sldId="262"/>
            <ac:picMk id="10" creationId="{0EF50D25-F144-4CC1-A998-4D3FD86824F4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slide" Target="../slides/slide3.xml"/><Relationship Id="rId1" Type="http://schemas.openxmlformats.org/officeDocument/2006/relationships/slide" Target="../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7D518A-6374-4C90-ADD0-7D7B664B6305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FF8DF3DA-4755-4627-9438-E6CD228B9AA1}">
      <dgm:prSet phldrT="[Text]" custT="1"/>
      <dgm:spPr/>
      <dgm:t>
        <a:bodyPr/>
        <a:lstStyle/>
        <a:p>
          <a:r>
            <a:rPr lang="en-US" sz="6000" b="1" dirty="0">
              <a:latin typeface="Arial" panose="020B0604020202020204" pitchFamily="34" charset="0"/>
              <a:cs typeface="Arial" panose="020B0604020202020204" pitchFamily="34" charset="0"/>
            </a:rPr>
            <a:t>Define key customer satisfaction vectors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77940767-DC63-4419-96C1-50BA2EC02244}" type="parTrans" cxnId="{18B485FA-FA6F-4A4F-A23B-19943A9D30F2}">
      <dgm:prSet/>
      <dgm:spPr/>
      <dgm:t>
        <a:bodyPr/>
        <a:lstStyle/>
        <a:p>
          <a:endParaRPr lang="en-US"/>
        </a:p>
      </dgm:t>
    </dgm:pt>
    <dgm:pt modelId="{073BEC99-BB04-4900-8FC2-484B2B0350AA}" type="sibTrans" cxnId="{18B485FA-FA6F-4A4F-A23B-19943A9D30F2}">
      <dgm:prSet/>
      <dgm:spPr/>
      <dgm:t>
        <a:bodyPr/>
        <a:lstStyle/>
        <a:p>
          <a:endParaRPr lang="en-US"/>
        </a:p>
      </dgm:t>
    </dgm:pt>
    <dgm:pt modelId="{9DB444EF-9241-4430-B81C-D39F9912F703}">
      <dgm:prSet phldrT="[Text]" custT="1"/>
      <dgm:spPr/>
      <dgm:t>
        <a:bodyPr/>
        <a:lstStyle/>
        <a:p>
          <a:pPr algn="ctr"/>
          <a:r>
            <a:rPr lang="en-US" sz="6600" b="1" dirty="0">
              <a:latin typeface="Arial" panose="020B0604020202020204" pitchFamily="34" charset="0"/>
              <a:cs typeface="Arial" panose="020B0604020202020204" pitchFamily="34" charset="0"/>
            </a:rPr>
            <a:t>Iterative screening-augmentation design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16762A70-F0FD-4970-B97E-400E89CD492A}" type="parTrans" cxnId="{C8AB9CC8-F287-414F-8DAB-D40AE2F28E8A}">
      <dgm:prSet/>
      <dgm:spPr/>
      <dgm:t>
        <a:bodyPr/>
        <a:lstStyle/>
        <a:p>
          <a:endParaRPr lang="en-US"/>
        </a:p>
      </dgm:t>
    </dgm:pt>
    <dgm:pt modelId="{9DA39E9A-7783-4D2D-AF90-5A68939D2CBA}" type="sibTrans" cxnId="{C8AB9CC8-F287-414F-8DAB-D40AE2F28E8A}">
      <dgm:prSet/>
      <dgm:spPr/>
      <dgm:t>
        <a:bodyPr/>
        <a:lstStyle/>
        <a:p>
          <a:endParaRPr lang="en-US"/>
        </a:p>
      </dgm:t>
    </dgm:pt>
    <dgm:pt modelId="{AD0E868A-191B-4AC4-9509-929BA7A3A57D}">
      <dgm:prSet phldrT="[Text]" custT="1"/>
      <dgm:spPr/>
      <dgm:t>
        <a:bodyPr/>
        <a:lstStyle/>
        <a:p>
          <a:pPr algn="ctr"/>
          <a:r>
            <a:rPr lang="en-US" sz="6000" b="1" dirty="0">
              <a:latin typeface="Arial" panose="020B0604020202020204" pitchFamily="34" charset="0"/>
              <a:cs typeface="Arial" panose="020B0604020202020204" pitchFamily="34" charset="0"/>
            </a:rPr>
            <a:t>Model &amp; Optimization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2F0B6D70-801B-4DEA-9EA1-4C0CEFE92C65}" type="parTrans" cxnId="{29962EDD-303A-4A6A-9644-FD2664CEBA57}">
      <dgm:prSet/>
      <dgm:spPr/>
      <dgm:t>
        <a:bodyPr/>
        <a:lstStyle/>
        <a:p>
          <a:endParaRPr lang="en-US"/>
        </a:p>
      </dgm:t>
    </dgm:pt>
    <dgm:pt modelId="{08678B2C-8A9C-4B12-8D76-A08FFCA39CFA}" type="sibTrans" cxnId="{29962EDD-303A-4A6A-9644-FD2664CEBA57}">
      <dgm:prSet/>
      <dgm:spPr/>
      <dgm:t>
        <a:bodyPr/>
        <a:lstStyle/>
        <a:p>
          <a:endParaRPr lang="en-US"/>
        </a:p>
      </dgm:t>
    </dgm:pt>
    <dgm:pt modelId="{1B028521-7618-4683-A469-2F5FC563795D}" type="pres">
      <dgm:prSet presAssocID="{7B7D518A-6374-4C90-ADD0-7D7B664B6305}" presName="Name0" presStyleCnt="0">
        <dgm:presLayoutVars>
          <dgm:dir/>
          <dgm:animOne val="branch"/>
          <dgm:animLvl val="lvl"/>
        </dgm:presLayoutVars>
      </dgm:prSet>
      <dgm:spPr/>
    </dgm:pt>
    <dgm:pt modelId="{749AF4C4-23AF-428A-8EAD-D93D0D7AC2AA}" type="pres">
      <dgm:prSet presAssocID="{FF8DF3DA-4755-4627-9438-E6CD228B9AA1}" presName="chaos" presStyleCnt="0"/>
      <dgm:spPr/>
    </dgm:pt>
    <dgm:pt modelId="{80D6999E-1A89-40EF-8E8A-A198B5CA4EDB}" type="pres">
      <dgm:prSet presAssocID="{FF8DF3DA-4755-4627-9438-E6CD228B9AA1}" presName="parTx1" presStyleLbl="revTx" presStyleIdx="0" presStyleCnt="2"/>
      <dgm:spPr/>
    </dgm:pt>
    <dgm:pt modelId="{3295A0CC-8D82-4676-BA31-E1C0CD27443E}" type="pres">
      <dgm:prSet presAssocID="{FF8DF3DA-4755-4627-9438-E6CD228B9AA1}" presName="c1" presStyleLbl="node1" presStyleIdx="0" presStyleCnt="19"/>
      <dgm:spPr/>
    </dgm:pt>
    <dgm:pt modelId="{98F2E46A-9512-4E6F-A1EF-CCFC09653585}" type="pres">
      <dgm:prSet presAssocID="{FF8DF3DA-4755-4627-9438-E6CD228B9AA1}" presName="c2" presStyleLbl="node1" presStyleIdx="1" presStyleCnt="19"/>
      <dgm:spPr/>
    </dgm:pt>
    <dgm:pt modelId="{53B7BB32-B10F-4F5C-9B67-01E95D81D327}" type="pres">
      <dgm:prSet presAssocID="{FF8DF3DA-4755-4627-9438-E6CD228B9AA1}" presName="c3" presStyleLbl="node1" presStyleIdx="2" presStyleCnt="19"/>
      <dgm:spPr/>
    </dgm:pt>
    <dgm:pt modelId="{87765840-9F8D-4618-A993-7D9BC0821AB9}" type="pres">
      <dgm:prSet presAssocID="{FF8DF3DA-4755-4627-9438-E6CD228B9AA1}" presName="c4" presStyleLbl="node1" presStyleIdx="3" presStyleCnt="19"/>
      <dgm:spPr/>
    </dgm:pt>
    <dgm:pt modelId="{D140C415-721F-409F-AF51-922A5C0F0E4A}" type="pres">
      <dgm:prSet presAssocID="{FF8DF3DA-4755-4627-9438-E6CD228B9AA1}" presName="c5" presStyleLbl="node1" presStyleIdx="4" presStyleCnt="19"/>
      <dgm:spPr/>
    </dgm:pt>
    <dgm:pt modelId="{7B38ACAF-5D9A-400E-91B6-C863ED2011BF}" type="pres">
      <dgm:prSet presAssocID="{FF8DF3DA-4755-4627-9438-E6CD228B9AA1}" presName="c6" presStyleLbl="node1" presStyleIdx="5" presStyleCnt="19"/>
      <dgm:spPr/>
    </dgm:pt>
    <dgm:pt modelId="{6F407E04-9681-437E-AFF6-9685B9DC2FD6}" type="pres">
      <dgm:prSet presAssocID="{FF8DF3DA-4755-4627-9438-E6CD228B9AA1}" presName="c7" presStyleLbl="node1" presStyleIdx="6" presStyleCnt="19"/>
      <dgm:spPr/>
    </dgm:pt>
    <dgm:pt modelId="{367AA0F1-5D4F-4B72-8D05-B405BD8F585E}" type="pres">
      <dgm:prSet presAssocID="{FF8DF3DA-4755-4627-9438-E6CD228B9AA1}" presName="c8" presStyleLbl="node1" presStyleIdx="7" presStyleCnt="19"/>
      <dgm:spPr/>
    </dgm:pt>
    <dgm:pt modelId="{0A60D20E-B6EF-4FBF-9388-1B6738B2CABB}" type="pres">
      <dgm:prSet presAssocID="{FF8DF3DA-4755-4627-9438-E6CD228B9AA1}" presName="c9" presStyleLbl="node1" presStyleIdx="8" presStyleCnt="19"/>
      <dgm:spPr/>
    </dgm:pt>
    <dgm:pt modelId="{373AD20C-90A4-4700-AB52-9781F6A3E39D}" type="pres">
      <dgm:prSet presAssocID="{FF8DF3DA-4755-4627-9438-E6CD228B9AA1}" presName="c10" presStyleLbl="node1" presStyleIdx="9" presStyleCnt="19"/>
      <dgm:spPr/>
    </dgm:pt>
    <dgm:pt modelId="{C015AEB6-A3A2-4E41-AD95-46AD419617F9}" type="pres">
      <dgm:prSet presAssocID="{FF8DF3DA-4755-4627-9438-E6CD228B9AA1}" presName="c11" presStyleLbl="node1" presStyleIdx="10" presStyleCnt="19"/>
      <dgm:spPr/>
    </dgm:pt>
    <dgm:pt modelId="{A4D041B6-9DF4-42E3-9E0D-015E89DF7DDE}" type="pres">
      <dgm:prSet presAssocID="{FF8DF3DA-4755-4627-9438-E6CD228B9AA1}" presName="c12" presStyleLbl="node1" presStyleIdx="11" presStyleCnt="19"/>
      <dgm:spPr/>
    </dgm:pt>
    <dgm:pt modelId="{59F6245A-3CDB-48D5-8A4F-1EE863A61705}" type="pres">
      <dgm:prSet presAssocID="{FF8DF3DA-4755-4627-9438-E6CD228B9AA1}" presName="c13" presStyleLbl="node1" presStyleIdx="12" presStyleCnt="19"/>
      <dgm:spPr/>
    </dgm:pt>
    <dgm:pt modelId="{C6947A0A-063F-455B-8C72-2BA72D83EFEE}" type="pres">
      <dgm:prSet presAssocID="{FF8DF3DA-4755-4627-9438-E6CD228B9AA1}" presName="c14" presStyleLbl="node1" presStyleIdx="13" presStyleCnt="19"/>
      <dgm:spPr/>
    </dgm:pt>
    <dgm:pt modelId="{1F5D72BC-2CFE-43BA-90D1-431D5924B5D0}" type="pres">
      <dgm:prSet presAssocID="{FF8DF3DA-4755-4627-9438-E6CD228B9AA1}" presName="c15" presStyleLbl="node1" presStyleIdx="14" presStyleCnt="19"/>
      <dgm:spPr/>
    </dgm:pt>
    <dgm:pt modelId="{4D5F1FEA-A22F-42AA-B7A3-E4778F1A63AC}" type="pres">
      <dgm:prSet presAssocID="{FF8DF3DA-4755-4627-9438-E6CD228B9AA1}" presName="c16" presStyleLbl="node1" presStyleIdx="15" presStyleCnt="19"/>
      <dgm:spPr/>
    </dgm:pt>
    <dgm:pt modelId="{79B6D210-D90C-48C1-9AE7-C591E672D9D0}" type="pres">
      <dgm:prSet presAssocID="{FF8DF3DA-4755-4627-9438-E6CD228B9AA1}" presName="c17" presStyleLbl="node1" presStyleIdx="16" presStyleCnt="19"/>
      <dgm:spPr/>
    </dgm:pt>
    <dgm:pt modelId="{433B385E-302B-4792-85D0-F7D435D87802}" type="pres">
      <dgm:prSet presAssocID="{FF8DF3DA-4755-4627-9438-E6CD228B9AA1}" presName="c18" presStyleLbl="node1" presStyleIdx="17" presStyleCnt="19"/>
      <dgm:spPr/>
    </dgm:pt>
    <dgm:pt modelId="{EBFEEF4B-5EF0-4EEC-8E27-158DE5008BC1}" type="pres">
      <dgm:prSet presAssocID="{073BEC99-BB04-4900-8FC2-484B2B0350AA}" presName="chevronComposite1" presStyleCnt="0"/>
      <dgm:spPr/>
    </dgm:pt>
    <dgm:pt modelId="{7EA2AE8F-71C6-49F8-BC01-7A6CDB3F9E39}" type="pres">
      <dgm:prSet presAssocID="{073BEC99-BB04-4900-8FC2-484B2B0350AA}" presName="chevron1" presStyleLbl="sibTrans2D1" presStyleIdx="0" presStyleCnt="2"/>
      <dgm:spPr/>
    </dgm:pt>
    <dgm:pt modelId="{C4C58687-0AC9-4564-994C-3158CFC76116}" type="pres">
      <dgm:prSet presAssocID="{073BEC99-BB04-4900-8FC2-484B2B0350AA}" presName="spChevron1" presStyleCnt="0"/>
      <dgm:spPr/>
    </dgm:pt>
    <dgm:pt modelId="{666DCBA5-98E4-4C70-BF84-9741B7CC5E93}" type="pres">
      <dgm:prSet presAssocID="{9DB444EF-9241-4430-B81C-D39F9912F703}" presName="middle" presStyleCnt="0"/>
      <dgm:spPr/>
    </dgm:pt>
    <dgm:pt modelId="{4F2C79B5-C7A4-4F39-9E11-3E7BEB60C92A}" type="pres">
      <dgm:prSet presAssocID="{9DB444EF-9241-4430-B81C-D39F9912F703}" presName="parTxMid" presStyleLbl="revTx" presStyleIdx="1" presStyleCnt="2" custLinFactNeighborX="-5770" custLinFactNeighborY="-37455"/>
      <dgm:spPr/>
    </dgm:pt>
    <dgm:pt modelId="{F25331F2-389F-4F91-9FB1-4375DE999445}" type="pres">
      <dgm:prSet presAssocID="{9DB444EF-9241-4430-B81C-D39F9912F703}" presName="spMid" presStyleCnt="0"/>
      <dgm:spPr/>
    </dgm:pt>
    <dgm:pt modelId="{F4BAF204-371E-4EBB-BC3E-EFB674E9C84C}" type="pres">
      <dgm:prSet presAssocID="{9DA39E9A-7783-4D2D-AF90-5A68939D2CBA}" presName="chevronComposite1" presStyleCnt="0"/>
      <dgm:spPr/>
    </dgm:pt>
    <dgm:pt modelId="{D64D9F76-6E3E-4F2B-A67D-13F3DFE996B5}" type="pres">
      <dgm:prSet presAssocID="{9DA39E9A-7783-4D2D-AF90-5A68939D2CBA}" presName="chevron1" presStyleLbl="sibTrans2D1" presStyleIdx="1" presStyleCnt="2"/>
      <dgm:spPr/>
    </dgm:pt>
    <dgm:pt modelId="{72D73D47-6C5D-45FD-8AC5-B3B0145D4B6A}" type="pres">
      <dgm:prSet presAssocID="{9DA39E9A-7783-4D2D-AF90-5A68939D2CBA}" presName="spChevron1" presStyleCnt="0"/>
      <dgm:spPr/>
    </dgm:pt>
    <dgm:pt modelId="{02925AD1-EDA1-416B-9DB1-6FB85FE9F759}" type="pres">
      <dgm:prSet presAssocID="{AD0E868A-191B-4AC4-9509-929BA7A3A57D}" presName="last" presStyleCnt="0"/>
      <dgm:spPr/>
    </dgm:pt>
    <dgm:pt modelId="{D9AF305B-9B8B-49F5-8C1F-C4C8C9024E07}" type="pres">
      <dgm:prSet presAssocID="{AD0E868A-191B-4AC4-9509-929BA7A3A57D}" presName="circleTx" presStyleLbl="node1" presStyleIdx="18" presStyleCnt="19"/>
      <dgm:spPr/>
    </dgm:pt>
    <dgm:pt modelId="{6A72BA22-D689-483B-996B-8376BC88C3B7}" type="pres">
      <dgm:prSet presAssocID="{AD0E868A-191B-4AC4-9509-929BA7A3A57D}" presName="spN" presStyleCnt="0"/>
      <dgm:spPr/>
    </dgm:pt>
  </dgm:ptLst>
  <dgm:cxnLst>
    <dgm:cxn modelId="{C99A4704-7F7B-4FF9-87F1-57D17C36589A}" type="presOf" srcId="{7B7D518A-6374-4C90-ADD0-7D7B664B6305}" destId="{1B028521-7618-4683-A469-2F5FC563795D}" srcOrd="0" destOrd="0" presId="urn:microsoft.com/office/officeart/2009/3/layout/RandomtoResultProcess"/>
    <dgm:cxn modelId="{D75D441C-5576-4169-8456-D983502539D1}" type="presOf" srcId="{FF8DF3DA-4755-4627-9438-E6CD228B9AA1}" destId="{80D6999E-1A89-40EF-8E8A-A198B5CA4EDB}" srcOrd="0" destOrd="0" presId="urn:microsoft.com/office/officeart/2009/3/layout/RandomtoResultProcess"/>
    <dgm:cxn modelId="{89144225-E11C-49F2-A2DE-48EA19FA591A}" type="presOf" srcId="{9DB444EF-9241-4430-B81C-D39F9912F703}" destId="{4F2C79B5-C7A4-4F39-9E11-3E7BEB60C92A}" srcOrd="0" destOrd="0" presId="urn:microsoft.com/office/officeart/2009/3/layout/RandomtoResultProcess"/>
    <dgm:cxn modelId="{A464749A-1788-4038-B630-67DE5F59B80D}" type="presOf" srcId="{AD0E868A-191B-4AC4-9509-929BA7A3A57D}" destId="{D9AF305B-9B8B-49F5-8C1F-C4C8C9024E07}" srcOrd="0" destOrd="0" presId="urn:microsoft.com/office/officeart/2009/3/layout/RandomtoResultProcess"/>
    <dgm:cxn modelId="{C8AB9CC8-F287-414F-8DAB-D40AE2F28E8A}" srcId="{7B7D518A-6374-4C90-ADD0-7D7B664B6305}" destId="{9DB444EF-9241-4430-B81C-D39F9912F703}" srcOrd="1" destOrd="0" parTransId="{16762A70-F0FD-4970-B97E-400E89CD492A}" sibTransId="{9DA39E9A-7783-4D2D-AF90-5A68939D2CBA}"/>
    <dgm:cxn modelId="{29962EDD-303A-4A6A-9644-FD2664CEBA57}" srcId="{7B7D518A-6374-4C90-ADD0-7D7B664B6305}" destId="{AD0E868A-191B-4AC4-9509-929BA7A3A57D}" srcOrd="2" destOrd="0" parTransId="{2F0B6D70-801B-4DEA-9EA1-4C0CEFE92C65}" sibTransId="{08678B2C-8A9C-4B12-8D76-A08FFCA39CFA}"/>
    <dgm:cxn modelId="{18B485FA-FA6F-4A4F-A23B-19943A9D30F2}" srcId="{7B7D518A-6374-4C90-ADD0-7D7B664B6305}" destId="{FF8DF3DA-4755-4627-9438-E6CD228B9AA1}" srcOrd="0" destOrd="0" parTransId="{77940767-DC63-4419-96C1-50BA2EC02244}" sibTransId="{073BEC99-BB04-4900-8FC2-484B2B0350AA}"/>
    <dgm:cxn modelId="{D30FE5D3-7B95-4BD3-B140-9B206F449B21}" type="presParOf" srcId="{1B028521-7618-4683-A469-2F5FC563795D}" destId="{749AF4C4-23AF-428A-8EAD-D93D0D7AC2AA}" srcOrd="0" destOrd="0" presId="urn:microsoft.com/office/officeart/2009/3/layout/RandomtoResultProcess"/>
    <dgm:cxn modelId="{0BADA063-DEFA-4147-BF8A-6DC83F9B174A}" type="presParOf" srcId="{749AF4C4-23AF-428A-8EAD-D93D0D7AC2AA}" destId="{80D6999E-1A89-40EF-8E8A-A198B5CA4EDB}" srcOrd="0" destOrd="0" presId="urn:microsoft.com/office/officeart/2009/3/layout/RandomtoResultProcess"/>
    <dgm:cxn modelId="{4D2D056A-7EC7-48DB-95D0-50A9A1F24931}" type="presParOf" srcId="{749AF4C4-23AF-428A-8EAD-D93D0D7AC2AA}" destId="{3295A0CC-8D82-4676-BA31-E1C0CD27443E}" srcOrd="1" destOrd="0" presId="urn:microsoft.com/office/officeart/2009/3/layout/RandomtoResultProcess"/>
    <dgm:cxn modelId="{5321DEBD-AFAE-4A26-9BB9-0E15EC32D8B4}" type="presParOf" srcId="{749AF4C4-23AF-428A-8EAD-D93D0D7AC2AA}" destId="{98F2E46A-9512-4E6F-A1EF-CCFC09653585}" srcOrd="2" destOrd="0" presId="urn:microsoft.com/office/officeart/2009/3/layout/RandomtoResultProcess"/>
    <dgm:cxn modelId="{0E6C98B4-9F5F-41FF-A724-B6F4F59B9B27}" type="presParOf" srcId="{749AF4C4-23AF-428A-8EAD-D93D0D7AC2AA}" destId="{53B7BB32-B10F-4F5C-9B67-01E95D81D327}" srcOrd="3" destOrd="0" presId="urn:microsoft.com/office/officeart/2009/3/layout/RandomtoResultProcess"/>
    <dgm:cxn modelId="{707D3693-7745-4184-97D6-94BD32EBA5DD}" type="presParOf" srcId="{749AF4C4-23AF-428A-8EAD-D93D0D7AC2AA}" destId="{87765840-9F8D-4618-A993-7D9BC0821AB9}" srcOrd="4" destOrd="0" presId="urn:microsoft.com/office/officeart/2009/3/layout/RandomtoResultProcess"/>
    <dgm:cxn modelId="{FD43A4D6-F5D5-475F-B3C9-B4D518C1CD72}" type="presParOf" srcId="{749AF4C4-23AF-428A-8EAD-D93D0D7AC2AA}" destId="{D140C415-721F-409F-AF51-922A5C0F0E4A}" srcOrd="5" destOrd="0" presId="urn:microsoft.com/office/officeart/2009/3/layout/RandomtoResultProcess"/>
    <dgm:cxn modelId="{800B90B7-A58A-4591-8A00-1AA5A2EFFA37}" type="presParOf" srcId="{749AF4C4-23AF-428A-8EAD-D93D0D7AC2AA}" destId="{7B38ACAF-5D9A-400E-91B6-C863ED2011BF}" srcOrd="6" destOrd="0" presId="urn:microsoft.com/office/officeart/2009/3/layout/RandomtoResultProcess"/>
    <dgm:cxn modelId="{61341D8B-8038-4044-B70B-8261C85818B9}" type="presParOf" srcId="{749AF4C4-23AF-428A-8EAD-D93D0D7AC2AA}" destId="{6F407E04-9681-437E-AFF6-9685B9DC2FD6}" srcOrd="7" destOrd="0" presId="urn:microsoft.com/office/officeart/2009/3/layout/RandomtoResultProcess"/>
    <dgm:cxn modelId="{3B0C69A9-2902-4852-9DB8-525F68157FAE}" type="presParOf" srcId="{749AF4C4-23AF-428A-8EAD-D93D0D7AC2AA}" destId="{367AA0F1-5D4F-4B72-8D05-B405BD8F585E}" srcOrd="8" destOrd="0" presId="urn:microsoft.com/office/officeart/2009/3/layout/RandomtoResultProcess"/>
    <dgm:cxn modelId="{8683EFA9-8279-42A4-AD52-9AAD5C582338}" type="presParOf" srcId="{749AF4C4-23AF-428A-8EAD-D93D0D7AC2AA}" destId="{0A60D20E-B6EF-4FBF-9388-1B6738B2CABB}" srcOrd="9" destOrd="0" presId="urn:microsoft.com/office/officeart/2009/3/layout/RandomtoResultProcess"/>
    <dgm:cxn modelId="{0D6F9F4C-C361-4D31-8E04-6A675630A36C}" type="presParOf" srcId="{749AF4C4-23AF-428A-8EAD-D93D0D7AC2AA}" destId="{373AD20C-90A4-4700-AB52-9781F6A3E39D}" srcOrd="10" destOrd="0" presId="urn:microsoft.com/office/officeart/2009/3/layout/RandomtoResultProcess"/>
    <dgm:cxn modelId="{99351627-B5B2-4166-933F-03FA5D1A752A}" type="presParOf" srcId="{749AF4C4-23AF-428A-8EAD-D93D0D7AC2AA}" destId="{C015AEB6-A3A2-4E41-AD95-46AD419617F9}" srcOrd="11" destOrd="0" presId="urn:microsoft.com/office/officeart/2009/3/layout/RandomtoResultProcess"/>
    <dgm:cxn modelId="{FBDFB582-328B-49FD-85E0-40CD5625A748}" type="presParOf" srcId="{749AF4C4-23AF-428A-8EAD-D93D0D7AC2AA}" destId="{A4D041B6-9DF4-42E3-9E0D-015E89DF7DDE}" srcOrd="12" destOrd="0" presId="urn:microsoft.com/office/officeart/2009/3/layout/RandomtoResultProcess"/>
    <dgm:cxn modelId="{2DC0F1B1-E56A-48A8-B144-F29D1B5B4B12}" type="presParOf" srcId="{749AF4C4-23AF-428A-8EAD-D93D0D7AC2AA}" destId="{59F6245A-3CDB-48D5-8A4F-1EE863A61705}" srcOrd="13" destOrd="0" presId="urn:microsoft.com/office/officeart/2009/3/layout/RandomtoResultProcess"/>
    <dgm:cxn modelId="{3EBF029C-DD3A-4A10-80A7-52DD6F55C164}" type="presParOf" srcId="{749AF4C4-23AF-428A-8EAD-D93D0D7AC2AA}" destId="{C6947A0A-063F-455B-8C72-2BA72D83EFEE}" srcOrd="14" destOrd="0" presId="urn:microsoft.com/office/officeart/2009/3/layout/RandomtoResultProcess"/>
    <dgm:cxn modelId="{1247A0E9-8474-4C72-8881-A1D133722E82}" type="presParOf" srcId="{749AF4C4-23AF-428A-8EAD-D93D0D7AC2AA}" destId="{1F5D72BC-2CFE-43BA-90D1-431D5924B5D0}" srcOrd="15" destOrd="0" presId="urn:microsoft.com/office/officeart/2009/3/layout/RandomtoResultProcess"/>
    <dgm:cxn modelId="{9EFC9139-7785-456C-966B-46889A9DC7AA}" type="presParOf" srcId="{749AF4C4-23AF-428A-8EAD-D93D0D7AC2AA}" destId="{4D5F1FEA-A22F-42AA-B7A3-E4778F1A63AC}" srcOrd="16" destOrd="0" presId="urn:microsoft.com/office/officeart/2009/3/layout/RandomtoResultProcess"/>
    <dgm:cxn modelId="{DD3A3A72-83D2-44EE-954B-53310BB0E06B}" type="presParOf" srcId="{749AF4C4-23AF-428A-8EAD-D93D0D7AC2AA}" destId="{79B6D210-D90C-48C1-9AE7-C591E672D9D0}" srcOrd="17" destOrd="0" presId="urn:microsoft.com/office/officeart/2009/3/layout/RandomtoResultProcess"/>
    <dgm:cxn modelId="{DE2DB2CE-4B89-4933-BCD3-4DB46E1DF6ED}" type="presParOf" srcId="{749AF4C4-23AF-428A-8EAD-D93D0D7AC2AA}" destId="{433B385E-302B-4792-85D0-F7D435D87802}" srcOrd="18" destOrd="0" presId="urn:microsoft.com/office/officeart/2009/3/layout/RandomtoResultProcess"/>
    <dgm:cxn modelId="{AC206832-DF09-46D5-812F-0A5E44550581}" type="presParOf" srcId="{1B028521-7618-4683-A469-2F5FC563795D}" destId="{EBFEEF4B-5EF0-4EEC-8E27-158DE5008BC1}" srcOrd="1" destOrd="0" presId="urn:microsoft.com/office/officeart/2009/3/layout/RandomtoResultProcess"/>
    <dgm:cxn modelId="{92131EC3-6AFD-4B4E-8C84-E74E5B44BE34}" type="presParOf" srcId="{EBFEEF4B-5EF0-4EEC-8E27-158DE5008BC1}" destId="{7EA2AE8F-71C6-49F8-BC01-7A6CDB3F9E39}" srcOrd="0" destOrd="0" presId="urn:microsoft.com/office/officeart/2009/3/layout/RandomtoResultProcess"/>
    <dgm:cxn modelId="{0D273B35-2035-4B27-B31E-40D4BBDA2FDB}" type="presParOf" srcId="{EBFEEF4B-5EF0-4EEC-8E27-158DE5008BC1}" destId="{C4C58687-0AC9-4564-994C-3158CFC76116}" srcOrd="1" destOrd="0" presId="urn:microsoft.com/office/officeart/2009/3/layout/RandomtoResultProcess"/>
    <dgm:cxn modelId="{F5AED1A6-704D-463D-B114-547F492528B6}" type="presParOf" srcId="{1B028521-7618-4683-A469-2F5FC563795D}" destId="{666DCBA5-98E4-4C70-BF84-9741B7CC5E93}" srcOrd="2" destOrd="0" presId="urn:microsoft.com/office/officeart/2009/3/layout/RandomtoResultProcess"/>
    <dgm:cxn modelId="{3EAB65A9-7AFD-43F6-BCB6-47B3205543C9}" type="presParOf" srcId="{666DCBA5-98E4-4C70-BF84-9741B7CC5E93}" destId="{4F2C79B5-C7A4-4F39-9E11-3E7BEB60C92A}" srcOrd="0" destOrd="0" presId="urn:microsoft.com/office/officeart/2009/3/layout/RandomtoResultProcess"/>
    <dgm:cxn modelId="{3388D5AC-40A3-4394-9240-E185DD682D3E}" type="presParOf" srcId="{666DCBA5-98E4-4C70-BF84-9741B7CC5E93}" destId="{F25331F2-389F-4F91-9FB1-4375DE999445}" srcOrd="1" destOrd="0" presId="urn:microsoft.com/office/officeart/2009/3/layout/RandomtoResultProcess"/>
    <dgm:cxn modelId="{D1B475E5-AA94-4F09-870B-C8CABE055491}" type="presParOf" srcId="{1B028521-7618-4683-A469-2F5FC563795D}" destId="{F4BAF204-371E-4EBB-BC3E-EFB674E9C84C}" srcOrd="3" destOrd="0" presId="urn:microsoft.com/office/officeart/2009/3/layout/RandomtoResultProcess"/>
    <dgm:cxn modelId="{6BBD5DF7-430D-4976-8DE9-A3460078A065}" type="presParOf" srcId="{F4BAF204-371E-4EBB-BC3E-EFB674E9C84C}" destId="{D64D9F76-6E3E-4F2B-A67D-13F3DFE996B5}" srcOrd="0" destOrd="0" presId="urn:microsoft.com/office/officeart/2009/3/layout/RandomtoResultProcess"/>
    <dgm:cxn modelId="{F8AD3E64-5A62-4CAD-89E7-8A84DB6DB6E0}" type="presParOf" srcId="{F4BAF204-371E-4EBB-BC3E-EFB674E9C84C}" destId="{72D73D47-6C5D-45FD-8AC5-B3B0145D4B6A}" srcOrd="1" destOrd="0" presId="urn:microsoft.com/office/officeart/2009/3/layout/RandomtoResultProcess"/>
    <dgm:cxn modelId="{BE11459E-CBF7-466A-8F41-F8D7E753CD54}" type="presParOf" srcId="{1B028521-7618-4683-A469-2F5FC563795D}" destId="{02925AD1-EDA1-416B-9DB1-6FB85FE9F759}" srcOrd="4" destOrd="0" presId="urn:microsoft.com/office/officeart/2009/3/layout/RandomtoResultProcess"/>
    <dgm:cxn modelId="{297D1006-0401-4E3C-A315-AC3F8A441672}" type="presParOf" srcId="{02925AD1-EDA1-416B-9DB1-6FB85FE9F759}" destId="{D9AF305B-9B8B-49F5-8C1F-C4C8C9024E07}" srcOrd="0" destOrd="0" presId="urn:microsoft.com/office/officeart/2009/3/layout/RandomtoResultProcess"/>
    <dgm:cxn modelId="{482DF9D4-4D3D-4732-AE0D-F7369B5A6592}" type="presParOf" srcId="{02925AD1-EDA1-416B-9DB1-6FB85FE9F759}" destId="{6A72BA22-D689-483B-996B-8376BC88C3B7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D6999E-1A89-40EF-8E8A-A198B5CA4EDB}">
      <dsp:nvSpPr>
        <dsp:cNvPr id="0" name=""/>
        <dsp:cNvSpPr/>
      </dsp:nvSpPr>
      <dsp:spPr>
        <a:xfrm>
          <a:off x="557407" y="3702609"/>
          <a:ext cx="8197761" cy="27015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0" b="1" kern="1200" dirty="0">
              <a:latin typeface="Arial" panose="020B0604020202020204" pitchFamily="34" charset="0"/>
              <a:cs typeface="Arial" panose="020B0604020202020204" pitchFamily="34" charset="0"/>
            </a:rPr>
            <a:t>Define key customer satisfaction vectors</a:t>
          </a:r>
        </a:p>
      </dsp:txBody>
      <dsp:txXfrm>
        <a:off x="557407" y="3702609"/>
        <a:ext cx="8197761" cy="2701534"/>
      </dsp:txXfrm>
    </dsp:sp>
    <dsp:sp modelId="{3295A0CC-8D82-4676-BA31-E1C0CD27443E}">
      <dsp:nvSpPr>
        <dsp:cNvPr id="0" name=""/>
        <dsp:cNvSpPr/>
      </dsp:nvSpPr>
      <dsp:spPr>
        <a:xfrm>
          <a:off x="548092" y="2880970"/>
          <a:ext cx="652094" cy="65209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F2E46A-9512-4E6F-A1EF-CCFC09653585}">
      <dsp:nvSpPr>
        <dsp:cNvPr id="0" name=""/>
        <dsp:cNvSpPr/>
      </dsp:nvSpPr>
      <dsp:spPr>
        <a:xfrm>
          <a:off x="1004558" y="1968037"/>
          <a:ext cx="652094" cy="65209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B7BB32-B10F-4F5C-9B67-01E95D81D327}">
      <dsp:nvSpPr>
        <dsp:cNvPr id="0" name=""/>
        <dsp:cNvSpPr/>
      </dsp:nvSpPr>
      <dsp:spPr>
        <a:xfrm>
          <a:off x="2100077" y="2150624"/>
          <a:ext cx="1024720" cy="102472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765840-9F8D-4618-A993-7D9BC0821AB9}">
      <dsp:nvSpPr>
        <dsp:cNvPr id="0" name=""/>
        <dsp:cNvSpPr/>
      </dsp:nvSpPr>
      <dsp:spPr>
        <a:xfrm>
          <a:off x="3013010" y="1146398"/>
          <a:ext cx="652094" cy="65209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40C415-721F-409F-AF51-922A5C0F0E4A}">
      <dsp:nvSpPr>
        <dsp:cNvPr id="0" name=""/>
        <dsp:cNvSpPr/>
      </dsp:nvSpPr>
      <dsp:spPr>
        <a:xfrm>
          <a:off x="4199822" y="781225"/>
          <a:ext cx="652094" cy="65209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38ACAF-5D9A-400E-91B6-C863ED2011BF}">
      <dsp:nvSpPr>
        <dsp:cNvPr id="0" name=""/>
        <dsp:cNvSpPr/>
      </dsp:nvSpPr>
      <dsp:spPr>
        <a:xfrm>
          <a:off x="5660514" y="1420278"/>
          <a:ext cx="652094" cy="65209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407E04-9681-437E-AFF6-9685B9DC2FD6}">
      <dsp:nvSpPr>
        <dsp:cNvPr id="0" name=""/>
        <dsp:cNvSpPr/>
      </dsp:nvSpPr>
      <dsp:spPr>
        <a:xfrm>
          <a:off x="6573446" y="1876744"/>
          <a:ext cx="1024720" cy="102472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7AA0F1-5D4F-4B72-8D05-B405BD8F585E}">
      <dsp:nvSpPr>
        <dsp:cNvPr id="0" name=""/>
        <dsp:cNvSpPr/>
      </dsp:nvSpPr>
      <dsp:spPr>
        <a:xfrm>
          <a:off x="7851552" y="2880970"/>
          <a:ext cx="652094" cy="65209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60D20E-B6EF-4FBF-9388-1B6738B2CABB}">
      <dsp:nvSpPr>
        <dsp:cNvPr id="0" name=""/>
        <dsp:cNvSpPr/>
      </dsp:nvSpPr>
      <dsp:spPr>
        <a:xfrm>
          <a:off x="8399311" y="3885195"/>
          <a:ext cx="652094" cy="65209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3AD20C-90A4-4700-AB52-9781F6A3E39D}">
      <dsp:nvSpPr>
        <dsp:cNvPr id="0" name=""/>
        <dsp:cNvSpPr/>
      </dsp:nvSpPr>
      <dsp:spPr>
        <a:xfrm>
          <a:off x="3652062" y="1968037"/>
          <a:ext cx="1676814" cy="167681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15AEB6-A3A2-4E41-AD95-46AD419617F9}">
      <dsp:nvSpPr>
        <dsp:cNvPr id="0" name=""/>
        <dsp:cNvSpPr/>
      </dsp:nvSpPr>
      <dsp:spPr>
        <a:xfrm>
          <a:off x="91626" y="5437181"/>
          <a:ext cx="652094" cy="65209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D041B6-9DF4-42E3-9E0D-015E89DF7DDE}">
      <dsp:nvSpPr>
        <dsp:cNvPr id="0" name=""/>
        <dsp:cNvSpPr/>
      </dsp:nvSpPr>
      <dsp:spPr>
        <a:xfrm>
          <a:off x="639385" y="6258820"/>
          <a:ext cx="1024720" cy="102472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F6245A-3CDB-48D5-8A4F-1EE863A61705}">
      <dsp:nvSpPr>
        <dsp:cNvPr id="0" name=""/>
        <dsp:cNvSpPr/>
      </dsp:nvSpPr>
      <dsp:spPr>
        <a:xfrm>
          <a:off x="2008784" y="6989166"/>
          <a:ext cx="1490502" cy="149050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947A0A-063F-455B-8C72-2BA72D83EFEE}">
      <dsp:nvSpPr>
        <dsp:cNvPr id="0" name=""/>
        <dsp:cNvSpPr/>
      </dsp:nvSpPr>
      <dsp:spPr>
        <a:xfrm>
          <a:off x="3925942" y="8175978"/>
          <a:ext cx="652094" cy="65209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5D72BC-2CFE-43BA-90D1-431D5924B5D0}">
      <dsp:nvSpPr>
        <dsp:cNvPr id="0" name=""/>
        <dsp:cNvSpPr/>
      </dsp:nvSpPr>
      <dsp:spPr>
        <a:xfrm>
          <a:off x="4291115" y="6989166"/>
          <a:ext cx="1024720" cy="102472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5F1FEA-A22F-42AA-B7A3-E4778F1A63AC}">
      <dsp:nvSpPr>
        <dsp:cNvPr id="0" name=""/>
        <dsp:cNvSpPr/>
      </dsp:nvSpPr>
      <dsp:spPr>
        <a:xfrm>
          <a:off x="5204048" y="8267271"/>
          <a:ext cx="652094" cy="65209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B6D210-D90C-48C1-9AE7-C591E672D9D0}">
      <dsp:nvSpPr>
        <dsp:cNvPr id="0" name=""/>
        <dsp:cNvSpPr/>
      </dsp:nvSpPr>
      <dsp:spPr>
        <a:xfrm>
          <a:off x="6025687" y="6806579"/>
          <a:ext cx="1490502" cy="149050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3B385E-302B-4792-85D0-F7D435D87802}">
      <dsp:nvSpPr>
        <dsp:cNvPr id="0" name=""/>
        <dsp:cNvSpPr/>
      </dsp:nvSpPr>
      <dsp:spPr>
        <a:xfrm>
          <a:off x="8034138" y="6441406"/>
          <a:ext cx="1024720" cy="102472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A2AE8F-71C6-49F8-BC01-7A6CDB3F9E39}">
      <dsp:nvSpPr>
        <dsp:cNvPr id="0" name=""/>
        <dsp:cNvSpPr/>
      </dsp:nvSpPr>
      <dsp:spPr>
        <a:xfrm>
          <a:off x="9058858" y="2149105"/>
          <a:ext cx="3009457" cy="5745381"/>
        </a:xfrm>
        <a:prstGeom prst="chevron">
          <a:avLst>
            <a:gd name="adj" fmla="val 6231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2C79B5-C7A4-4F39-9E11-3E7BEB60C92A}">
      <dsp:nvSpPr>
        <dsp:cNvPr id="0" name=""/>
        <dsp:cNvSpPr/>
      </dsp:nvSpPr>
      <dsp:spPr>
        <a:xfrm>
          <a:off x="11594736" y="0"/>
          <a:ext cx="8207610" cy="57453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b="1" kern="1200" dirty="0">
              <a:latin typeface="Arial" panose="020B0604020202020204" pitchFamily="34" charset="0"/>
              <a:cs typeface="Arial" panose="020B0604020202020204" pitchFamily="34" charset="0"/>
            </a:rPr>
            <a:t>Iterative screening-augmentation design</a:t>
          </a:r>
        </a:p>
      </dsp:txBody>
      <dsp:txXfrm>
        <a:off x="11594736" y="0"/>
        <a:ext cx="8207610" cy="5745327"/>
      </dsp:txXfrm>
    </dsp:sp>
    <dsp:sp modelId="{D64D9F76-6E3E-4F2B-A67D-13F3DFE996B5}">
      <dsp:nvSpPr>
        <dsp:cNvPr id="0" name=""/>
        <dsp:cNvSpPr/>
      </dsp:nvSpPr>
      <dsp:spPr>
        <a:xfrm>
          <a:off x="20275926" y="2149105"/>
          <a:ext cx="3009457" cy="5745381"/>
        </a:xfrm>
        <a:prstGeom prst="chevron">
          <a:avLst>
            <a:gd name="adj" fmla="val 6231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AF305B-9B8B-49F5-8C1F-C4C8C9024E07}">
      <dsp:nvSpPr>
        <dsp:cNvPr id="0" name=""/>
        <dsp:cNvSpPr/>
      </dsp:nvSpPr>
      <dsp:spPr>
        <a:xfrm>
          <a:off x="23613687" y="1674295"/>
          <a:ext cx="6976468" cy="697646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0" b="1" kern="1200" dirty="0">
              <a:latin typeface="Arial" panose="020B0604020202020204" pitchFamily="34" charset="0"/>
              <a:cs typeface="Arial" panose="020B0604020202020204" pitchFamily="34" charset="0"/>
            </a:rPr>
            <a:t>Model &amp; Optimization</a:t>
          </a:r>
        </a:p>
      </dsp:txBody>
      <dsp:txXfrm>
        <a:off x="24635367" y="2695975"/>
        <a:ext cx="4933108" cy="49331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CCC871-8B7B-4494-BED4-02941A4A36F2}" type="datetimeFigureOut">
              <a:rPr lang="en-US" smtClean="0"/>
              <a:t>31-Jan-20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96913" y="1154113"/>
            <a:ext cx="5540375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738" y="4443413"/>
            <a:ext cx="5546725" cy="3635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935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475" y="876935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45824-5816-40D3-A10C-45F9E64EB3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842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145824-5816-40D3-A10C-45F9E64EB35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655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itchFamily="34" charset="0"/>
              <a:cs typeface="Geneva" pitchFamily="-84" charset="0"/>
            </a:endParaRPr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492CD8B-9614-4FF1-AD98-73C62147FD8E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046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3"/>
            <a:ext cx="37463413" cy="2106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>
            <a:hlinkClick r:id="rId3" action="ppaction://hlinksldjump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8827750"/>
            <a:ext cx="2718486" cy="2209150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7517394B-66C4-44A3-96CB-F3710E9D97D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8" y="611188"/>
            <a:ext cx="2552831" cy="2114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2590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001509_photoHiRes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-2598166" y="0"/>
            <a:ext cx="12796538" cy="14123171"/>
          </a:xfrm>
          <a:prstGeom prst="rect">
            <a:avLst/>
          </a:prstGeom>
        </p:spPr>
      </p:pic>
      <p:pic>
        <p:nvPicPr>
          <p:cNvPr id="8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V="1">
            <a:off x="-61576" y="-31645"/>
            <a:ext cx="37524987" cy="21102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39024" y="842709"/>
            <a:ext cx="24351218" cy="3511285"/>
          </a:xfr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39024" y="4915800"/>
            <a:ext cx="24403251" cy="1490345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1172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04278_photoHiRes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37463417" cy="21067713"/>
          </a:xfrm>
          <a:prstGeom prst="rect">
            <a:avLst/>
          </a:prstGeom>
        </p:spPr>
      </p:pic>
      <p:pic>
        <p:nvPicPr>
          <p:cNvPr id="6" name="Picture 5" descr="Foreground Arcs_MdBlue-04.png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27"/>
          <a:stretch/>
        </p:blipFill>
        <p:spPr>
          <a:xfrm>
            <a:off x="0" y="-116334"/>
            <a:ext cx="25172177" cy="213921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1" y="842709"/>
            <a:ext cx="20136585" cy="3511285"/>
          </a:xfr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3171" y="4915800"/>
            <a:ext cx="21333333" cy="1490345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59559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4301_photoHiRes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60532" y="-1"/>
            <a:ext cx="34702883" cy="210663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81"/>
          <a:stretch/>
        </p:blipFill>
        <p:spPr>
          <a:xfrm>
            <a:off x="1" y="-155349"/>
            <a:ext cx="25079772" cy="214279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1" y="842709"/>
            <a:ext cx="20136585" cy="3511285"/>
          </a:xfr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3171" y="4915800"/>
            <a:ext cx="21333333" cy="1490345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7397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G_1646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81"/>
          <a:stretch/>
        </p:blipFill>
        <p:spPr>
          <a:xfrm>
            <a:off x="14765362" y="0"/>
            <a:ext cx="23414633" cy="210677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525"/>
          <a:stretch/>
        </p:blipFill>
        <p:spPr>
          <a:xfrm>
            <a:off x="1" y="5"/>
            <a:ext cx="26472678" cy="21123891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873170" y="842709"/>
            <a:ext cx="18432000" cy="3511285"/>
          </a:xfr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73170" y="4915800"/>
            <a:ext cx="18432000" cy="1490345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34967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03871_photoHiRes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43901" y="0"/>
            <a:ext cx="24819512" cy="21067713"/>
          </a:xfrm>
          <a:prstGeom prst="rect">
            <a:avLst/>
          </a:prstGeom>
        </p:spPr>
      </p:pic>
      <p:pic>
        <p:nvPicPr>
          <p:cNvPr id="6" name="Picture 5" descr="Mask_MdBlue copy 12.png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766"/>
          <a:stretch/>
        </p:blipFill>
        <p:spPr>
          <a:xfrm>
            <a:off x="-30938" y="2"/>
            <a:ext cx="26362996" cy="21108450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873170" y="842709"/>
            <a:ext cx="18432000" cy="3511285"/>
          </a:xfrm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73170" y="4915800"/>
            <a:ext cx="18432000" cy="1490345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6149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3"/>
            <a:ext cx="37460917" cy="210663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1" y="224723"/>
            <a:ext cx="33717072" cy="351128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3171" y="4915800"/>
            <a:ext cx="33717072" cy="159568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6283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ark Blue_Background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3"/>
            <a:ext cx="37460917" cy="210663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1" y="224723"/>
            <a:ext cx="33717072" cy="351128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3171" y="4915800"/>
            <a:ext cx="33717072" cy="159568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803250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9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026380" y="5876638"/>
            <a:ext cx="12597892" cy="9512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Phase Forward Templates-01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5" r="5258"/>
          <a:stretch/>
        </p:blipFill>
        <p:spPr>
          <a:xfrm>
            <a:off x="-1" y="-31109"/>
            <a:ext cx="37463417" cy="210988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3" y="922850"/>
            <a:ext cx="20759799" cy="3511285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3173" y="4915800"/>
            <a:ext cx="20759799" cy="159568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094523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804008.jpg"/>
          <p:cNvPicPr>
            <a:picLocks noChangeAspect="1"/>
          </p:cNvPicPr>
          <p:nvPr userDrawn="1"/>
        </p:nvPicPr>
        <p:blipFill>
          <a:blip r:embed="rId2" cstate="screen"/>
          <a:srcRect r="23158"/>
          <a:stretch>
            <a:fillRect/>
          </a:stretch>
        </p:blipFill>
        <p:spPr bwMode="auto">
          <a:xfrm flipH="1">
            <a:off x="-9823743" y="6401598"/>
            <a:ext cx="22881705" cy="15017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2256" y="0"/>
            <a:ext cx="37699829" cy="212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77239" y="5491263"/>
            <a:ext cx="22276420" cy="4184281"/>
          </a:xfrm>
        </p:spPr>
        <p:txBody>
          <a:bodyPr anchor="b"/>
          <a:lstStyle>
            <a:lvl1pPr algn="r">
              <a:defRPr sz="12289" b="0" cap="none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7235" y="9709683"/>
            <a:ext cx="22276420" cy="4608561"/>
          </a:xfrm>
        </p:spPr>
        <p:txBody>
          <a:bodyPr/>
          <a:lstStyle>
            <a:lvl1pPr marL="0" indent="0" algn="r">
              <a:buNone/>
              <a:defRPr sz="6144">
                <a:solidFill>
                  <a:schemeClr val="tx1"/>
                </a:solidFill>
              </a:defRPr>
            </a:lvl1pPr>
            <a:lvl2pPr marL="1404565" indent="0">
              <a:buNone/>
              <a:defRPr sz="5530">
                <a:solidFill>
                  <a:schemeClr val="tx1">
                    <a:tint val="75000"/>
                  </a:schemeClr>
                </a:solidFill>
              </a:defRPr>
            </a:lvl2pPr>
            <a:lvl3pPr marL="2809131" indent="0">
              <a:buNone/>
              <a:defRPr sz="4916">
                <a:solidFill>
                  <a:schemeClr val="tx1">
                    <a:tint val="75000"/>
                  </a:schemeClr>
                </a:solidFill>
              </a:defRPr>
            </a:lvl3pPr>
            <a:lvl4pPr marL="4213696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4pPr>
            <a:lvl5pPr marL="5618262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5pPr>
            <a:lvl6pPr marL="7022826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6pPr>
            <a:lvl7pPr marL="8427392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7pPr>
            <a:lvl8pPr marL="9831957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8pPr>
            <a:lvl9pPr marL="11236522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43906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3"/>
            <a:ext cx="37463413" cy="2106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1" y="224723"/>
            <a:ext cx="33717072" cy="3511285"/>
          </a:xfrm>
        </p:spPr>
        <p:txBody>
          <a:bodyPr anchor="b" anchorCtr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3171" y="4915800"/>
            <a:ext cx="33717072" cy="159568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61074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3"/>
            <a:ext cx="37463413" cy="2106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>
            <a:hlinkClick r:id="rId3" action="ppaction://hlinksldjump"/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8827750"/>
            <a:ext cx="2718486" cy="2209150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3AB4D221-6710-4D54-9858-75CC81E66D4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8" y="611188"/>
            <a:ext cx="2552831" cy="2114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89872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123160RKECMYK75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17885" y="6744598"/>
            <a:ext cx="18263413" cy="14713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2256" y="3"/>
            <a:ext cx="37699829" cy="21200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77239" y="5491263"/>
            <a:ext cx="22276420" cy="4184281"/>
          </a:xfrm>
        </p:spPr>
        <p:txBody>
          <a:bodyPr anchor="b"/>
          <a:lstStyle>
            <a:lvl1pPr algn="r">
              <a:defRPr sz="12289" b="0" cap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7235" y="9709683"/>
            <a:ext cx="22276420" cy="4608561"/>
          </a:xfrm>
        </p:spPr>
        <p:txBody>
          <a:bodyPr/>
          <a:lstStyle>
            <a:lvl1pPr marL="0" indent="0" algn="r">
              <a:buNone/>
              <a:defRPr sz="6144">
                <a:solidFill>
                  <a:schemeClr val="tx1"/>
                </a:solidFill>
              </a:defRPr>
            </a:lvl1pPr>
            <a:lvl2pPr marL="1404565" indent="0">
              <a:buNone/>
              <a:defRPr sz="5530">
                <a:solidFill>
                  <a:schemeClr val="tx1">
                    <a:tint val="75000"/>
                  </a:schemeClr>
                </a:solidFill>
              </a:defRPr>
            </a:lvl2pPr>
            <a:lvl3pPr marL="2809131" indent="0">
              <a:buNone/>
              <a:defRPr sz="4916">
                <a:solidFill>
                  <a:schemeClr val="tx1">
                    <a:tint val="75000"/>
                  </a:schemeClr>
                </a:solidFill>
              </a:defRPr>
            </a:lvl3pPr>
            <a:lvl4pPr marL="4213696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4pPr>
            <a:lvl5pPr marL="5618262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5pPr>
            <a:lvl6pPr marL="7022826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6pPr>
            <a:lvl7pPr marL="8427392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7pPr>
            <a:lvl8pPr marL="9831957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8pPr>
            <a:lvl9pPr marL="11236522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86646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5"/>
            <a:ext cx="37463413" cy="2106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1" y="224723"/>
            <a:ext cx="33717072" cy="3511285"/>
          </a:xfrm>
        </p:spPr>
        <p:txBody>
          <a:bodyPr anchor="b" anchorCtr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3171" y="4915800"/>
            <a:ext cx="33717072" cy="159568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396297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stk160009rke_22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626016" y="6749471"/>
            <a:ext cx="19746344" cy="143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2256" y="3"/>
            <a:ext cx="37699829" cy="21200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77239" y="5491263"/>
            <a:ext cx="22276420" cy="4184281"/>
          </a:xfrm>
        </p:spPr>
        <p:txBody>
          <a:bodyPr anchor="b"/>
          <a:lstStyle>
            <a:lvl1pPr algn="r">
              <a:defRPr sz="12289" b="0" cap="none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7235" y="9709683"/>
            <a:ext cx="22276420" cy="4608561"/>
          </a:xfrm>
        </p:spPr>
        <p:txBody>
          <a:bodyPr/>
          <a:lstStyle>
            <a:lvl1pPr marL="0" indent="0" algn="r">
              <a:buNone/>
              <a:defRPr sz="6144">
                <a:solidFill>
                  <a:schemeClr val="tx1"/>
                </a:solidFill>
              </a:defRPr>
            </a:lvl1pPr>
            <a:lvl2pPr marL="1404565" indent="0">
              <a:buNone/>
              <a:defRPr sz="5530">
                <a:solidFill>
                  <a:schemeClr val="tx1">
                    <a:tint val="75000"/>
                  </a:schemeClr>
                </a:solidFill>
              </a:defRPr>
            </a:lvl2pPr>
            <a:lvl3pPr marL="2809131" indent="0">
              <a:buNone/>
              <a:defRPr sz="4916">
                <a:solidFill>
                  <a:schemeClr val="tx1">
                    <a:tint val="75000"/>
                  </a:schemeClr>
                </a:solidFill>
              </a:defRPr>
            </a:lvl3pPr>
            <a:lvl4pPr marL="4213696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4pPr>
            <a:lvl5pPr marL="5618262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5pPr>
            <a:lvl6pPr marL="7022826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6pPr>
            <a:lvl7pPr marL="8427392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7pPr>
            <a:lvl8pPr marL="9831957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8pPr>
            <a:lvl9pPr marL="11236522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50738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5"/>
            <a:ext cx="37463413" cy="2106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1" y="224723"/>
            <a:ext cx="33717072" cy="351128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3171" y="4915800"/>
            <a:ext cx="33717072" cy="159568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541538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8" descr="FL_38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632429"/>
            <a:ext cx="13174314" cy="14918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2256" y="3"/>
            <a:ext cx="37699829" cy="21200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77239" y="5491263"/>
            <a:ext cx="22276420" cy="4184281"/>
          </a:xfrm>
        </p:spPr>
        <p:txBody>
          <a:bodyPr anchor="b"/>
          <a:lstStyle>
            <a:lvl1pPr algn="r">
              <a:defRPr sz="12289" b="0" cap="none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7235" y="9709683"/>
            <a:ext cx="22276420" cy="4608561"/>
          </a:xfrm>
        </p:spPr>
        <p:txBody>
          <a:bodyPr/>
          <a:lstStyle>
            <a:lvl1pPr marL="0" indent="0" algn="r">
              <a:buNone/>
              <a:defRPr sz="6144">
                <a:solidFill>
                  <a:schemeClr val="tx1"/>
                </a:solidFill>
              </a:defRPr>
            </a:lvl1pPr>
            <a:lvl2pPr marL="1404565" indent="0">
              <a:buNone/>
              <a:defRPr sz="5530">
                <a:solidFill>
                  <a:schemeClr val="tx1">
                    <a:tint val="75000"/>
                  </a:schemeClr>
                </a:solidFill>
              </a:defRPr>
            </a:lvl2pPr>
            <a:lvl3pPr marL="2809131" indent="0">
              <a:buNone/>
              <a:defRPr sz="4916">
                <a:solidFill>
                  <a:schemeClr val="tx1">
                    <a:tint val="75000"/>
                  </a:schemeClr>
                </a:solidFill>
              </a:defRPr>
            </a:lvl3pPr>
            <a:lvl4pPr marL="4213696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4pPr>
            <a:lvl5pPr marL="5618262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5pPr>
            <a:lvl6pPr marL="7022826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6pPr>
            <a:lvl7pPr marL="8427392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7pPr>
            <a:lvl8pPr marL="9831957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8pPr>
            <a:lvl9pPr marL="11236522" indent="0">
              <a:buNone/>
              <a:defRPr sz="43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09056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5"/>
            <a:ext cx="37463413" cy="2106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1" y="224723"/>
            <a:ext cx="33717072" cy="3511285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3171" y="4915800"/>
            <a:ext cx="33717072" cy="159568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99667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09756" y="6544649"/>
            <a:ext cx="31843901" cy="451590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19512" y="11938371"/>
            <a:ext cx="26224389" cy="538397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2B39D-C0FF-DE44-84A9-7C03C469447B}" type="datetimeFigureOut">
              <a:rPr lang="en-US"/>
              <a:pPr>
                <a:defRPr/>
              </a:pPr>
              <a:t>31-Jan-20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205D9-FA47-2244-A516-52B3C2B485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406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0C7CA-057A-7C4F-BB16-69B863C6C133}" type="datetimeFigureOut">
              <a:rPr lang="en-US"/>
              <a:pPr>
                <a:defRPr/>
              </a:pPr>
              <a:t>31-Jan-20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E492E-611B-9946-BCB5-DFD8A1935E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82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13574441"/>
            <a:ext cx="37463413" cy="3306461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" y="16617554"/>
            <a:ext cx="37463413" cy="2926071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  <a:lvl2pPr marL="1404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09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213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6182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022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4273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831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236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Picture 6" descr="cover_2-01.png"/>
          <p:cNvPicPr>
            <a:picLocks noChangeAspect="1"/>
          </p:cNvPicPr>
          <p:nvPr userDrawn="1"/>
        </p:nvPicPr>
        <p:blipFill>
          <a:blip r:embed="rId2">
            <a:alphaModFix/>
          </a:blip>
          <a:srcRect t="13267" b="18368"/>
          <a:stretch>
            <a:fillRect/>
          </a:stretch>
        </p:blipFill>
        <p:spPr>
          <a:xfrm>
            <a:off x="416484" y="473745"/>
            <a:ext cx="36223290" cy="1392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187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7" y="3"/>
            <a:ext cx="37463433" cy="210677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1" y="224723"/>
            <a:ext cx="33717072" cy="351128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3171" y="4915800"/>
            <a:ext cx="33717072" cy="159568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73061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25" r="14925"/>
          <a:stretch/>
        </p:blipFill>
        <p:spPr>
          <a:xfrm flipH="1" flipV="1">
            <a:off x="-2" y="5"/>
            <a:ext cx="37463409" cy="210677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1" y="224723"/>
            <a:ext cx="33717072" cy="351128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3171" y="4915800"/>
            <a:ext cx="33717072" cy="159568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4845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 userDrawn="1"/>
        </p:nvSpPr>
        <p:spPr>
          <a:xfrm>
            <a:off x="16383806" y="-4408614"/>
            <a:ext cx="27718390" cy="20797157"/>
          </a:xfrm>
          <a:prstGeom prst="ellipse">
            <a:avLst/>
          </a:prstGeom>
          <a:gradFill flip="none" rotWithShape="1">
            <a:gsLst>
              <a:gs pos="26000">
                <a:srgbClr val="0099FF"/>
              </a:gs>
              <a:gs pos="100000">
                <a:srgbClr val="0099FF">
                  <a:lumMod val="20000"/>
                  <a:lumOff val="80000"/>
                  <a:alpha val="46000"/>
                </a:srgbClr>
              </a:gs>
            </a:gsLst>
            <a:lin ang="5400000" scaled="0"/>
            <a:tileRect/>
          </a:gradFill>
          <a:ln w="9525" cap="flat" cmpd="sng" algn="ctr">
            <a:noFill/>
            <a:prstDash val="solid"/>
          </a:ln>
          <a:effectLst/>
        </p:spPr>
        <p:txBody>
          <a:bodyPr lIns="393346" tIns="196675" rIns="393346" bIns="196675" rtlCol="0" anchor="ctr"/>
          <a:lstStyle/>
          <a:p>
            <a:pPr algn="ctr" defTabSz="280913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" lastClr="FFFFFF"/>
              </a:solidFill>
              <a:latin typeface="Arial"/>
              <a:ea typeface="MS PGothic" pitchFamily="34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1" y="224723"/>
            <a:ext cx="33717072" cy="351128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3171" y="4915800"/>
            <a:ext cx="33717072" cy="1595684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1884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348667" y="6788487"/>
            <a:ext cx="21912896" cy="14297104"/>
          </a:xfrm>
          <a:prstGeom prst="rect">
            <a:avLst/>
          </a:prstGeom>
        </p:spPr>
      </p:pic>
      <p:pic>
        <p:nvPicPr>
          <p:cNvPr id="8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9544" y="7377"/>
            <a:ext cx="37472955" cy="2107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39024" y="842709"/>
            <a:ext cx="24351218" cy="3511285"/>
          </a:xfrm>
        </p:spPr>
        <p:txBody>
          <a:bodyPr anchor="ctr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39024" y="4915800"/>
            <a:ext cx="24403251" cy="1490345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31007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7.xml"/><Relationship Id="rId21" Type="http://schemas.openxmlformats.org/officeDocument/2006/relationships/slideLayout" Target="../slideLayouts/slideLayout25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2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19" Type="http://schemas.openxmlformats.org/officeDocument/2006/relationships/slideLayout" Target="../slideLayouts/slideLayout23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873250" y="844550"/>
            <a:ext cx="33716913" cy="351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73250" y="4916488"/>
            <a:ext cx="33716913" cy="139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73250" y="19526250"/>
            <a:ext cx="8740775" cy="11255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DF57918-15B4-C64A-8CD5-50B35B11E173}" type="datetimeFigureOut">
              <a:rPr lang="en-US"/>
              <a:pPr>
                <a:defRPr/>
              </a:pPr>
              <a:t>31-Jan-20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800013" y="19526250"/>
            <a:ext cx="11863387" cy="11255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872966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849388" y="19526250"/>
            <a:ext cx="8740775" cy="11255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9C633C6-A15C-C846-A6F4-4F5573BBD3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83" r:id="rId2"/>
    <p:sldLayoutId id="2147483649" r:id="rId3"/>
    <p:sldLayoutId id="2147483650" r:id="rId4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873171" y="224723"/>
            <a:ext cx="33717072" cy="3511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73171" y="4915802"/>
            <a:ext cx="33717072" cy="13903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7234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  <p:sldLayoutId id="2147483703" r:id="rId19"/>
    <p:sldLayoutId id="2147483704" r:id="rId20"/>
    <p:sldLayoutId id="2147483705" r:id="rId21"/>
  </p:sldLayoutIdLst>
  <p:txStyles>
    <p:titleStyle>
      <a:lvl1pPr algn="l" defTabSz="1404565" rtl="0" eaLnBrk="0" fontAlgn="base" hangingPunct="0">
        <a:spcBef>
          <a:spcPct val="0"/>
        </a:spcBef>
        <a:spcAft>
          <a:spcPct val="0"/>
        </a:spcAft>
        <a:defRPr sz="12289" kern="1200">
          <a:solidFill>
            <a:schemeClr val="tx2"/>
          </a:solidFill>
          <a:latin typeface="+mj-lt"/>
          <a:ea typeface="MS PGothic" pitchFamily="34" charset="-128"/>
          <a:cs typeface="Arial" pitchFamily="34" charset="0"/>
        </a:defRPr>
      </a:lvl1pPr>
      <a:lvl2pPr algn="l" defTabSz="1404565" rtl="0" eaLnBrk="0" fontAlgn="base" hangingPunct="0">
        <a:spcBef>
          <a:spcPct val="0"/>
        </a:spcBef>
        <a:spcAft>
          <a:spcPct val="0"/>
        </a:spcAft>
        <a:defRPr sz="13518">
          <a:solidFill>
            <a:schemeClr val="tx2"/>
          </a:solidFill>
          <a:latin typeface="Frutiger 45 Light" charset="0"/>
          <a:ea typeface="MS PGothic" pitchFamily="34" charset="-128"/>
          <a:cs typeface="Geneva" pitchFamily="-108" charset="-128"/>
        </a:defRPr>
      </a:lvl2pPr>
      <a:lvl3pPr algn="l" defTabSz="1404565" rtl="0" eaLnBrk="0" fontAlgn="base" hangingPunct="0">
        <a:spcBef>
          <a:spcPct val="0"/>
        </a:spcBef>
        <a:spcAft>
          <a:spcPct val="0"/>
        </a:spcAft>
        <a:defRPr sz="13518">
          <a:solidFill>
            <a:schemeClr val="tx2"/>
          </a:solidFill>
          <a:latin typeface="Frutiger 45 Light" charset="0"/>
          <a:ea typeface="MS PGothic" pitchFamily="34" charset="-128"/>
          <a:cs typeface="Geneva" pitchFamily="-108" charset="-128"/>
        </a:defRPr>
      </a:lvl3pPr>
      <a:lvl4pPr algn="l" defTabSz="1404565" rtl="0" eaLnBrk="0" fontAlgn="base" hangingPunct="0">
        <a:spcBef>
          <a:spcPct val="0"/>
        </a:spcBef>
        <a:spcAft>
          <a:spcPct val="0"/>
        </a:spcAft>
        <a:defRPr sz="13518">
          <a:solidFill>
            <a:schemeClr val="tx2"/>
          </a:solidFill>
          <a:latin typeface="Frutiger 45 Light" charset="0"/>
          <a:ea typeface="MS PGothic" pitchFamily="34" charset="-128"/>
          <a:cs typeface="Geneva" pitchFamily="-108" charset="-128"/>
        </a:defRPr>
      </a:lvl4pPr>
      <a:lvl5pPr algn="l" defTabSz="1404565" rtl="0" eaLnBrk="0" fontAlgn="base" hangingPunct="0">
        <a:spcBef>
          <a:spcPct val="0"/>
        </a:spcBef>
        <a:spcAft>
          <a:spcPct val="0"/>
        </a:spcAft>
        <a:defRPr sz="13518">
          <a:solidFill>
            <a:schemeClr val="tx2"/>
          </a:solidFill>
          <a:latin typeface="Frutiger 45 Light" charset="0"/>
          <a:ea typeface="MS PGothic" pitchFamily="34" charset="-128"/>
          <a:cs typeface="Geneva" pitchFamily="-108" charset="-128"/>
        </a:defRPr>
      </a:lvl5pPr>
      <a:lvl6pPr marL="1404565" algn="ctr" defTabSz="1404565" rtl="0" fontAlgn="base">
        <a:spcBef>
          <a:spcPct val="0"/>
        </a:spcBef>
        <a:spcAft>
          <a:spcPct val="0"/>
        </a:spcAft>
        <a:defRPr sz="13518">
          <a:solidFill>
            <a:schemeClr val="tx1"/>
          </a:solidFill>
          <a:latin typeface="Calibri" pitchFamily="-108" charset="0"/>
          <a:ea typeface="Geneva" pitchFamily="-108" charset="-128"/>
          <a:cs typeface="Geneva" pitchFamily="-108" charset="-128"/>
        </a:defRPr>
      </a:lvl6pPr>
      <a:lvl7pPr marL="2809131" algn="ctr" defTabSz="1404565" rtl="0" fontAlgn="base">
        <a:spcBef>
          <a:spcPct val="0"/>
        </a:spcBef>
        <a:spcAft>
          <a:spcPct val="0"/>
        </a:spcAft>
        <a:defRPr sz="13518">
          <a:solidFill>
            <a:schemeClr val="tx1"/>
          </a:solidFill>
          <a:latin typeface="Calibri" pitchFamily="-108" charset="0"/>
          <a:ea typeface="Geneva" pitchFamily="-108" charset="-128"/>
          <a:cs typeface="Geneva" pitchFamily="-108" charset="-128"/>
        </a:defRPr>
      </a:lvl7pPr>
      <a:lvl8pPr marL="4213696" algn="ctr" defTabSz="1404565" rtl="0" fontAlgn="base">
        <a:spcBef>
          <a:spcPct val="0"/>
        </a:spcBef>
        <a:spcAft>
          <a:spcPct val="0"/>
        </a:spcAft>
        <a:defRPr sz="13518">
          <a:solidFill>
            <a:schemeClr val="tx1"/>
          </a:solidFill>
          <a:latin typeface="Calibri" pitchFamily="-108" charset="0"/>
          <a:ea typeface="Geneva" pitchFamily="-108" charset="-128"/>
          <a:cs typeface="Geneva" pitchFamily="-108" charset="-128"/>
        </a:defRPr>
      </a:lvl8pPr>
      <a:lvl9pPr marL="5618262" algn="ctr" defTabSz="1404565" rtl="0" fontAlgn="base">
        <a:spcBef>
          <a:spcPct val="0"/>
        </a:spcBef>
        <a:spcAft>
          <a:spcPct val="0"/>
        </a:spcAft>
        <a:defRPr sz="13518">
          <a:solidFill>
            <a:schemeClr val="tx1"/>
          </a:solidFill>
          <a:latin typeface="Calibri" pitchFamily="-108" charset="0"/>
          <a:ea typeface="Geneva" pitchFamily="-108" charset="-128"/>
          <a:cs typeface="Geneva" pitchFamily="-108" charset="-128"/>
        </a:defRPr>
      </a:lvl9pPr>
    </p:titleStyle>
    <p:bodyStyle>
      <a:lvl1pPr marL="1053424" indent="-1053424" algn="l" defTabSz="140456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9830" kern="1200">
          <a:solidFill>
            <a:schemeClr val="tx1"/>
          </a:solidFill>
          <a:latin typeface="+mn-lt"/>
          <a:ea typeface="MS PGothic" pitchFamily="34" charset="-128"/>
          <a:cs typeface="Arial" pitchFamily="34" charset="0"/>
        </a:defRPr>
      </a:lvl1pPr>
      <a:lvl2pPr marL="2282419" indent="-877853" algn="l" defTabSz="140456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8602" kern="1200">
          <a:solidFill>
            <a:schemeClr val="tx1"/>
          </a:solidFill>
          <a:latin typeface="+mn-lt"/>
          <a:ea typeface="Geneva" pitchFamily="-108" charset="-128"/>
          <a:cs typeface="Arial" pitchFamily="34" charset="0"/>
        </a:defRPr>
      </a:lvl2pPr>
      <a:lvl3pPr marL="3511413" indent="-702282" algn="l" defTabSz="140456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7373" kern="1200">
          <a:solidFill>
            <a:schemeClr val="tx1"/>
          </a:solidFill>
          <a:latin typeface="+mn-lt"/>
          <a:ea typeface="ヒラギノ角ゴ Pro W3" charset="-128"/>
          <a:cs typeface="Arial" pitchFamily="34" charset="0"/>
        </a:defRPr>
      </a:lvl3pPr>
      <a:lvl4pPr marL="4915978" indent="-702282" algn="l" defTabSz="140456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6144" kern="1200">
          <a:solidFill>
            <a:schemeClr val="tx1"/>
          </a:solidFill>
          <a:latin typeface="+mn-lt"/>
          <a:ea typeface="ヒラギノ角ゴ Pro W3" charset="-128"/>
          <a:cs typeface="Arial" pitchFamily="34" charset="0"/>
        </a:defRPr>
      </a:lvl4pPr>
      <a:lvl5pPr marL="6320544" indent="-702282" algn="l" defTabSz="140456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6144" kern="1200">
          <a:solidFill>
            <a:schemeClr val="tx1"/>
          </a:solidFill>
          <a:latin typeface="+mn-lt"/>
          <a:ea typeface="ヒラギノ角ゴ Pro W3" charset="-128"/>
          <a:cs typeface="Arial" pitchFamily="34" charset="0"/>
        </a:defRPr>
      </a:lvl5pPr>
      <a:lvl6pPr marL="7725109" indent="-702282" algn="l" defTabSz="1404565" rtl="0" eaLnBrk="1" latinLnBrk="0" hangingPunct="1">
        <a:spcBef>
          <a:spcPct val="20000"/>
        </a:spcBef>
        <a:buFont typeface="Arial"/>
        <a:buChar char="•"/>
        <a:defRPr sz="6144" kern="1200">
          <a:solidFill>
            <a:schemeClr val="tx1"/>
          </a:solidFill>
          <a:latin typeface="+mn-lt"/>
          <a:ea typeface="+mn-ea"/>
          <a:cs typeface="+mn-cs"/>
        </a:defRPr>
      </a:lvl6pPr>
      <a:lvl7pPr marL="9129675" indent="-702282" algn="l" defTabSz="1404565" rtl="0" eaLnBrk="1" latinLnBrk="0" hangingPunct="1">
        <a:spcBef>
          <a:spcPct val="20000"/>
        </a:spcBef>
        <a:buFont typeface="Arial"/>
        <a:buChar char="•"/>
        <a:defRPr sz="6144" kern="1200">
          <a:solidFill>
            <a:schemeClr val="tx1"/>
          </a:solidFill>
          <a:latin typeface="+mn-lt"/>
          <a:ea typeface="+mn-ea"/>
          <a:cs typeface="+mn-cs"/>
        </a:defRPr>
      </a:lvl7pPr>
      <a:lvl8pPr marL="10534240" indent="-702282" algn="l" defTabSz="1404565" rtl="0" eaLnBrk="1" latinLnBrk="0" hangingPunct="1">
        <a:spcBef>
          <a:spcPct val="20000"/>
        </a:spcBef>
        <a:buFont typeface="Arial"/>
        <a:buChar char="•"/>
        <a:defRPr sz="6144" kern="1200">
          <a:solidFill>
            <a:schemeClr val="tx1"/>
          </a:solidFill>
          <a:latin typeface="+mn-lt"/>
          <a:ea typeface="+mn-ea"/>
          <a:cs typeface="+mn-cs"/>
        </a:defRPr>
      </a:lvl8pPr>
      <a:lvl9pPr marL="11938805" indent="-702282" algn="l" defTabSz="1404565" rtl="0" eaLnBrk="1" latinLnBrk="0" hangingPunct="1">
        <a:spcBef>
          <a:spcPct val="20000"/>
        </a:spcBef>
        <a:buFont typeface="Arial"/>
        <a:buChar char="•"/>
        <a:defRPr sz="61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04565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1pPr>
      <a:lvl2pPr marL="1404565" algn="l" defTabSz="1404565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2pPr>
      <a:lvl3pPr marL="2809131" algn="l" defTabSz="1404565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3pPr>
      <a:lvl4pPr marL="4213696" algn="l" defTabSz="1404565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4pPr>
      <a:lvl5pPr marL="5618262" algn="l" defTabSz="1404565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5pPr>
      <a:lvl6pPr marL="7022826" algn="l" defTabSz="1404565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6pPr>
      <a:lvl7pPr marL="8427392" algn="l" defTabSz="1404565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7pPr>
      <a:lvl8pPr marL="9831957" algn="l" defTabSz="1404565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8pPr>
      <a:lvl9pPr marL="11236522" algn="l" defTabSz="1404565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" Type="http://schemas.openxmlformats.org/officeDocument/2006/relationships/diagramData" Target="../diagrams/data1.xml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openxmlformats.org/officeDocument/2006/relationships/image" Target="../media/image35.png"/><Relationship Id="rId5" Type="http://schemas.openxmlformats.org/officeDocument/2006/relationships/diagramColors" Target="../diagrams/colors1.xml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5.jpg"/><Relationship Id="rId4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089468282"/>
              </p:ext>
            </p:extLst>
          </p:nvPr>
        </p:nvGraphicFramePr>
        <p:xfrm>
          <a:off x="3033187" y="4030930"/>
          <a:ext cx="31010087" cy="9700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3344091" y="523248"/>
            <a:ext cx="33472612" cy="365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702" tIns="40851" rIns="81702" bIns="40851">
            <a:spAutoFit/>
          </a:bodyPr>
          <a:lstStyle>
            <a:lvl1pPr defTabSz="1871663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defTabSz="1871663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1871663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sz="9600" b="1">
                <a:latin typeface="Arial" panose="020B0604020202020204" pitchFamily="34" charset="0"/>
                <a:cs typeface="Arial" panose="020B0604020202020204" pitchFamily="34" charset="0"/>
              </a:rPr>
              <a:t>What makes a car detailing job great?</a:t>
            </a:r>
          </a:p>
          <a:p>
            <a:pPr algn="ctr" eaLnBrk="1" hangingPunct="1">
              <a:buFont typeface="Arial" charset="0"/>
              <a:buNone/>
            </a:pPr>
            <a:r>
              <a:rPr lang="en-US" sz="7200" b="1">
                <a:latin typeface="Arial" panose="020B0604020202020204" pitchFamily="34" charset="0"/>
                <a:cs typeface="Arial" panose="020B0604020202020204" pitchFamily="34" charset="0"/>
              </a:rPr>
              <a:t>Adaptive Multi-Stage Customer DOE</a:t>
            </a:r>
          </a:p>
          <a:p>
            <a:pPr algn="ctr" eaLnBrk="1" hangingPunct="1">
              <a:buFont typeface="Arial" charset="0"/>
              <a:buNone/>
            </a:pPr>
            <a:r>
              <a:rPr lang="en-US" sz="6400">
                <a:latin typeface="Arial" panose="020B0604020202020204" pitchFamily="34" charset="0"/>
                <a:cs typeface="Arial" panose="020B0604020202020204" pitchFamily="34" charset="0"/>
              </a:rPr>
              <a:t>Zhiwu Liang, Pablo Moreno Peláez - Procter &amp; Gamble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C0528FF-96ED-468F-B56E-9757558D38D2}"/>
              </a:ext>
            </a:extLst>
          </p:cNvPr>
          <p:cNvGrpSpPr/>
          <p:nvPr/>
        </p:nvGrpSpPr>
        <p:grpSpPr>
          <a:xfrm>
            <a:off x="-9481441" y="11367171"/>
            <a:ext cx="31010086" cy="11339224"/>
            <a:chOff x="-337441" y="12355100"/>
            <a:chExt cx="20054475" cy="6466310"/>
          </a:xfrm>
        </p:grpSpPr>
        <p:pic>
          <p:nvPicPr>
            <p:cNvPr id="1040" name="Picture 16" descr="Grooming">
              <a:extLst>
                <a:ext uri="{FF2B5EF4-FFF2-40B4-BE49-F238E27FC236}">
                  <a16:creationId xmlns:a16="http://schemas.microsoft.com/office/drawing/2014/main" id="{A85D43F3-A2D2-43B4-9621-906703B5D9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2450" y="12815235"/>
              <a:ext cx="4762500" cy="3429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4" name="Picture 20" descr="Skin &amp; Personal Care">
              <a:extLst>
                <a:ext uri="{FF2B5EF4-FFF2-40B4-BE49-F238E27FC236}">
                  <a16:creationId xmlns:a16="http://schemas.microsoft.com/office/drawing/2014/main" id="{E2CB4EB2-0FC4-4DCD-93E5-C2886FFCB1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54534" y="13219704"/>
              <a:ext cx="4762500" cy="3429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 descr="Personal Health Care">
              <a:extLst>
                <a:ext uri="{FF2B5EF4-FFF2-40B4-BE49-F238E27FC236}">
                  <a16:creationId xmlns:a16="http://schemas.microsoft.com/office/drawing/2014/main" id="{E0AB6551-1323-4FE6-9F69-80A56A2313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1565" y="12833436"/>
              <a:ext cx="4762500" cy="3429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Baby Care">
              <a:extLst>
                <a:ext uri="{FF2B5EF4-FFF2-40B4-BE49-F238E27FC236}">
                  <a16:creationId xmlns:a16="http://schemas.microsoft.com/office/drawing/2014/main" id="{DABE62B8-FFB2-4109-A421-31F9DC0F9B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9174" y="13927745"/>
              <a:ext cx="3572550" cy="25722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 descr="Fabric Care">
              <a:extLst>
                <a:ext uri="{FF2B5EF4-FFF2-40B4-BE49-F238E27FC236}">
                  <a16:creationId xmlns:a16="http://schemas.microsoft.com/office/drawing/2014/main" id="{3381C8EA-2257-4E4B-98B8-5C36E74228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9993" y="12355100"/>
              <a:ext cx="6824048" cy="49133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Feminine Care">
              <a:extLst>
                <a:ext uri="{FF2B5EF4-FFF2-40B4-BE49-F238E27FC236}">
                  <a16:creationId xmlns:a16="http://schemas.microsoft.com/office/drawing/2014/main" id="{134D1A55-F7C9-4FDC-9C3A-D139A7327F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2819" y="15398555"/>
              <a:ext cx="3572550" cy="25722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Family Care">
              <a:extLst>
                <a:ext uri="{FF2B5EF4-FFF2-40B4-BE49-F238E27FC236}">
                  <a16:creationId xmlns:a16="http://schemas.microsoft.com/office/drawing/2014/main" id="{CAE1540A-1331-4AC1-986E-2C03FC7687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90560" y="14987601"/>
              <a:ext cx="3314624" cy="23865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8" name="Picture 14" descr="Oral Care">
              <a:extLst>
                <a:ext uri="{FF2B5EF4-FFF2-40B4-BE49-F238E27FC236}">
                  <a16:creationId xmlns:a16="http://schemas.microsoft.com/office/drawing/2014/main" id="{37A44EA2-8029-4453-98FD-001BB38511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4609" y="14567586"/>
              <a:ext cx="4762500" cy="3429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2" name="Picture 18" descr="Hair Care">
              <a:extLst>
                <a:ext uri="{FF2B5EF4-FFF2-40B4-BE49-F238E27FC236}">
                  <a16:creationId xmlns:a16="http://schemas.microsoft.com/office/drawing/2014/main" id="{7DB5C66F-F8E0-48EA-83D7-ECFBE51E13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39223" y="14566137"/>
              <a:ext cx="4762500" cy="3429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ome Care">
              <a:extLst>
                <a:ext uri="{FF2B5EF4-FFF2-40B4-BE49-F238E27FC236}">
                  <a16:creationId xmlns:a16="http://schemas.microsoft.com/office/drawing/2014/main" id="{48115884-D524-4E15-85F8-B0CBAB2562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37441" y="13908095"/>
              <a:ext cx="6824048" cy="49133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1F1E27B4-3F79-4B52-A9AC-F0B891ECCA39}"/>
              </a:ext>
            </a:extLst>
          </p:cNvPr>
          <p:cNvPicPr>
            <a:picLocks noChangeAspect="1"/>
          </p:cNvPicPr>
          <p:nvPr/>
        </p:nvPicPr>
        <p:blipFill>
          <a:blip r:embed="rId17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7272704" y="8792068"/>
            <a:ext cx="2918003" cy="2918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96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5868E-7 4.77055E-6 L 0.54782 -0.03369 " pathEditMode="relative" rAng="0" ptsTypes="AA">
                                      <p:cBhvr>
                                        <p:cTn id="6" dur="8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91" y="-16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4441369" y="1019638"/>
            <a:ext cx="32270829" cy="109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702" tIns="40851" rIns="81702" bIns="40851">
            <a:spAutoFit/>
          </a:bodyPr>
          <a:lstStyle>
            <a:lvl1pPr defTabSz="1871663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defTabSz="1871663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1871663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sz="6600" b="1">
                <a:latin typeface="Arial" panose="020B0604020202020204" pitchFamily="34" charset="0"/>
                <a:cs typeface="Arial" panose="020B0604020202020204" pitchFamily="34" charset="0"/>
              </a:rPr>
              <a:t>What makes a car detailing job great? – Maximizing Customer Satisfaction</a:t>
            </a:r>
          </a:p>
        </p:txBody>
      </p:sp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25396723" y="13634440"/>
            <a:ext cx="10793412" cy="6730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702" tIns="40851" rIns="81702" bIns="40851">
            <a:spAutoFit/>
          </a:bodyPr>
          <a:lstStyle>
            <a:lvl1pPr defTabSz="1871663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defTabSz="1871663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1871663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5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Objective:</a:t>
            </a:r>
          </a:p>
          <a:p>
            <a:pPr marL="796925" eaLnBrk="1" hangingPunct="1"/>
            <a:r>
              <a:rPr lang="en-US" sz="5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Maximize Customer satisfaction while optimizing the resources used (optimize the time spent per car, the products used, and the level of detailing needed at each point of the process).</a:t>
            </a:r>
          </a:p>
          <a:p>
            <a:pPr marL="857250" indent="-857250" eaLnBrk="1" hangingPunct="1">
              <a:buFont typeface="Wingdings" panose="05000000000000000000" pitchFamily="2" charset="2"/>
              <a:buChar char="§"/>
            </a:pPr>
            <a:endParaRPr lang="en-US" sz="5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F3E69CED-61D1-4B80-AC21-951C7A4EE3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166" y="4530157"/>
            <a:ext cx="5067300" cy="26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Dirty leather seats">
            <a:extLst>
              <a:ext uri="{FF2B5EF4-FFF2-40B4-BE49-F238E27FC236}">
                <a16:creationId xmlns:a16="http://schemas.microsoft.com/office/drawing/2014/main" id="{B2F817B6-BC76-43C9-9936-233CC8F881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37112" y="8077218"/>
            <a:ext cx="5067299" cy="284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Alloy wheel of a car before and after car cleaning">
            <a:extLst>
              <a:ext uri="{FF2B5EF4-FFF2-40B4-BE49-F238E27FC236}">
                <a16:creationId xmlns:a16="http://schemas.microsoft.com/office/drawing/2014/main" id="{75A317E6-5174-4233-983D-681AF02D3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6502" y="4381863"/>
            <a:ext cx="5067300" cy="26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Image result for car window washing before and after">
            <a:extLst>
              <a:ext uri="{FF2B5EF4-FFF2-40B4-BE49-F238E27FC236}">
                <a16:creationId xmlns:a16="http://schemas.microsoft.com/office/drawing/2014/main" id="{EA11F96F-22D3-48B5-B89E-4586306FA6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23" b="53127"/>
          <a:stretch/>
        </p:blipFill>
        <p:spPr bwMode="auto">
          <a:xfrm>
            <a:off x="16401901" y="8126699"/>
            <a:ext cx="6028909" cy="2221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B8F72F48-AB9A-4073-8824-4B22BBD91D91}"/>
              </a:ext>
            </a:extLst>
          </p:cNvPr>
          <p:cNvGrpSpPr>
            <a:grpSpLocks noChangeAspect="1"/>
          </p:cNvGrpSpPr>
          <p:nvPr/>
        </p:nvGrpSpPr>
        <p:grpSpPr>
          <a:xfrm>
            <a:off x="28173844" y="5808442"/>
            <a:ext cx="7754517" cy="3471281"/>
            <a:chOff x="5368413" y="14263869"/>
            <a:chExt cx="9411336" cy="3886201"/>
          </a:xfrm>
        </p:grpSpPr>
        <p:pic>
          <p:nvPicPr>
            <p:cNvPr id="14" name="Picture 16" descr="Image result for car interior flowers smell">
              <a:extLst>
                <a:ext uri="{FF2B5EF4-FFF2-40B4-BE49-F238E27FC236}">
                  <a16:creationId xmlns:a16="http://schemas.microsoft.com/office/drawing/2014/main" id="{37292802-F5F9-4A53-BB03-5C93F0A2101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633" r="25626"/>
            <a:stretch/>
          </p:blipFill>
          <p:spPr bwMode="auto">
            <a:xfrm>
              <a:off x="10103578" y="14263869"/>
              <a:ext cx="4676171" cy="38861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8" descr="Related image">
              <a:extLst>
                <a:ext uri="{FF2B5EF4-FFF2-40B4-BE49-F238E27FC236}">
                  <a16:creationId xmlns:a16="http://schemas.microsoft.com/office/drawing/2014/main" id="{F78CF222-B6B5-42F8-A55B-4F86BB3EDC3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09" r="11773"/>
            <a:stretch/>
          </p:blipFill>
          <p:spPr bwMode="auto">
            <a:xfrm flipH="1">
              <a:off x="5368413" y="14263870"/>
              <a:ext cx="4676171" cy="3886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Picture 20" descr="Image result for polish vs wax">
            <a:extLst>
              <a:ext uri="{FF2B5EF4-FFF2-40B4-BE49-F238E27FC236}">
                <a16:creationId xmlns:a16="http://schemas.microsoft.com/office/drawing/2014/main" id="{3B593DF8-A165-478C-A96F-831FE6ADC5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34"/>
          <a:stretch/>
        </p:blipFill>
        <p:spPr bwMode="auto">
          <a:xfrm>
            <a:off x="13868252" y="4297433"/>
            <a:ext cx="5067299" cy="2807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2" descr="Image result for polish vs wax rims">
            <a:extLst>
              <a:ext uri="{FF2B5EF4-FFF2-40B4-BE49-F238E27FC236}">
                <a16:creationId xmlns:a16="http://schemas.microsoft.com/office/drawing/2014/main" id="{0AD86F8D-D3F3-48E6-B2ED-BB2C5047C9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9" t="17703" r="13628" b="25093"/>
          <a:stretch/>
        </p:blipFill>
        <p:spPr bwMode="auto">
          <a:xfrm>
            <a:off x="20583375" y="4188270"/>
            <a:ext cx="5860894" cy="2479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ight Brace 20">
            <a:extLst>
              <a:ext uri="{FF2B5EF4-FFF2-40B4-BE49-F238E27FC236}">
                <a16:creationId xmlns:a16="http://schemas.microsoft.com/office/drawing/2014/main" id="{7F04829B-147F-43FE-BF60-7C3A638C3B33}"/>
              </a:ext>
            </a:extLst>
          </p:cNvPr>
          <p:cNvSpPr/>
          <p:nvPr/>
        </p:nvSpPr>
        <p:spPr>
          <a:xfrm rot="5400000">
            <a:off x="18220300" y="-6390278"/>
            <a:ext cx="953147" cy="36643161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DBE911A6-8DBF-4158-B76C-B2855540D0F6}"/>
              </a:ext>
            </a:extLst>
          </p:cNvPr>
          <p:cNvSpPr/>
          <p:nvPr/>
        </p:nvSpPr>
        <p:spPr>
          <a:xfrm>
            <a:off x="14788550" y="12937398"/>
            <a:ext cx="7816646" cy="2638425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dirty="0"/>
              <a:t>Predictive Model</a:t>
            </a:r>
          </a:p>
        </p:txBody>
      </p:sp>
      <p:pic>
        <p:nvPicPr>
          <p:cNvPr id="2050" name="Picture 2" descr="Image result for satisfied customer">
            <a:extLst>
              <a:ext uri="{FF2B5EF4-FFF2-40B4-BE49-F238E27FC236}">
                <a16:creationId xmlns:a16="http://schemas.microsoft.com/office/drawing/2014/main" id="{23215262-1ACC-4326-863E-9BC62D7F36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8802" y="15325769"/>
            <a:ext cx="952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7E331CB-E05E-432C-8793-803CC306DC30}"/>
              </a:ext>
            </a:extLst>
          </p:cNvPr>
          <p:cNvSpPr txBox="1"/>
          <p:nvPr/>
        </p:nvSpPr>
        <p:spPr>
          <a:xfrm>
            <a:off x="2979174" y="2920574"/>
            <a:ext cx="887852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6">
                    <a:lumMod val="50000"/>
                  </a:schemeClr>
                </a:solidFill>
              </a:rPr>
              <a:t>Cleaning Attributes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6581C21-3626-4901-BEE1-45A35F700B35}"/>
              </a:ext>
            </a:extLst>
          </p:cNvPr>
          <p:cNvSpPr txBox="1"/>
          <p:nvPr/>
        </p:nvSpPr>
        <p:spPr>
          <a:xfrm>
            <a:off x="15195755" y="2863798"/>
            <a:ext cx="887852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accent3">
                    <a:lumMod val="50000"/>
                  </a:schemeClr>
                </a:solidFill>
              </a:rPr>
              <a:t>Shine Attributes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7F0F7B-3BB9-4288-8F35-B5322E2827D1}"/>
              </a:ext>
            </a:extLst>
          </p:cNvPr>
          <p:cNvSpPr txBox="1"/>
          <p:nvPr/>
        </p:nvSpPr>
        <p:spPr>
          <a:xfrm>
            <a:off x="27311606" y="2715285"/>
            <a:ext cx="887852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FF3399"/>
                </a:solidFill>
              </a:rPr>
              <a:t>Freshness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DF600C9-44EB-4BA2-99A7-403847299153}"/>
              </a:ext>
            </a:extLst>
          </p:cNvPr>
          <p:cNvSpPr txBox="1"/>
          <p:nvPr/>
        </p:nvSpPr>
        <p:spPr>
          <a:xfrm>
            <a:off x="1535052" y="7378151"/>
            <a:ext cx="43094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6">
                    <a:lumMod val="50000"/>
                  </a:schemeClr>
                </a:solidFill>
              </a:rPr>
              <a:t>Exterior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F2EA9E-482D-4F84-BDE7-D2C35027B53B}"/>
              </a:ext>
            </a:extLst>
          </p:cNvPr>
          <p:cNvSpPr txBox="1"/>
          <p:nvPr/>
        </p:nvSpPr>
        <p:spPr>
          <a:xfrm>
            <a:off x="8715405" y="7084349"/>
            <a:ext cx="43094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6">
                    <a:lumMod val="50000"/>
                  </a:schemeClr>
                </a:solidFill>
              </a:rPr>
              <a:t>Rims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25A6FF1-6AFD-4CEB-A133-676097B7322B}"/>
              </a:ext>
            </a:extLst>
          </p:cNvPr>
          <p:cNvSpPr txBox="1"/>
          <p:nvPr/>
        </p:nvSpPr>
        <p:spPr>
          <a:xfrm>
            <a:off x="5116014" y="11016357"/>
            <a:ext cx="43094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6">
                    <a:lumMod val="50000"/>
                  </a:schemeClr>
                </a:solidFill>
              </a:rPr>
              <a:t>Interior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6DAD94A-1669-4E0A-9083-86929AF85B64}"/>
              </a:ext>
            </a:extLst>
          </p:cNvPr>
          <p:cNvSpPr txBox="1"/>
          <p:nvPr/>
        </p:nvSpPr>
        <p:spPr>
          <a:xfrm>
            <a:off x="14186682" y="7146927"/>
            <a:ext cx="43094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3">
                    <a:lumMod val="50000"/>
                  </a:schemeClr>
                </a:solidFill>
              </a:rPr>
              <a:t>Body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4299C86-7736-440A-B113-DEA041A932A1}"/>
              </a:ext>
            </a:extLst>
          </p:cNvPr>
          <p:cNvSpPr txBox="1"/>
          <p:nvPr/>
        </p:nvSpPr>
        <p:spPr>
          <a:xfrm>
            <a:off x="21297357" y="7057745"/>
            <a:ext cx="43094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3">
                    <a:lumMod val="50000"/>
                  </a:schemeClr>
                </a:solidFill>
              </a:rPr>
              <a:t>Rims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55242CF-5AD5-4913-BAC9-BB2344D2FAF3}"/>
              </a:ext>
            </a:extLst>
          </p:cNvPr>
          <p:cNvSpPr txBox="1"/>
          <p:nvPr/>
        </p:nvSpPr>
        <p:spPr>
          <a:xfrm>
            <a:off x="17811627" y="10940693"/>
            <a:ext cx="43094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accent3">
                    <a:lumMod val="50000"/>
                  </a:schemeClr>
                </a:solidFill>
              </a:rPr>
              <a:t>Windows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51FE0E0-0841-4579-A275-4B15E192A1B6}"/>
              </a:ext>
            </a:extLst>
          </p:cNvPr>
          <p:cNvSpPr txBox="1"/>
          <p:nvPr/>
        </p:nvSpPr>
        <p:spPr>
          <a:xfrm>
            <a:off x="14056910" y="16359638"/>
            <a:ext cx="8878529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/>
              <a:t>Overall Satisfaction</a:t>
            </a:r>
          </a:p>
          <a:p>
            <a:pPr algn="ctr"/>
            <a:r>
              <a:rPr lang="en-US" sz="6600" b="1" dirty="0">
                <a:solidFill>
                  <a:schemeClr val="bg1">
                    <a:lumMod val="50000"/>
                  </a:schemeClr>
                </a:solidFill>
              </a:rPr>
              <a:t>Cleaning Satisfaction</a:t>
            </a:r>
          </a:p>
          <a:p>
            <a:pPr algn="ctr"/>
            <a:r>
              <a:rPr lang="en-US" sz="6600" b="1" dirty="0">
                <a:solidFill>
                  <a:schemeClr val="bg1">
                    <a:lumMod val="50000"/>
                  </a:schemeClr>
                </a:solidFill>
              </a:rPr>
              <a:t>Shine Satisfaction</a:t>
            </a:r>
          </a:p>
        </p:txBody>
      </p:sp>
    </p:spTree>
    <p:extLst>
      <p:ext uri="{BB962C8B-B14F-4D97-AF65-F5344CB8AC3E}">
        <p14:creationId xmlns:p14="http://schemas.microsoft.com/office/powerpoint/2010/main" val="3784175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7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1" grpId="0" animBg="1"/>
      <p:bldP spid="22" grpId="0" animBg="1"/>
      <p:bldP spid="23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8">
            <a:extLst>
              <a:ext uri="{FF2B5EF4-FFF2-40B4-BE49-F238E27FC236}">
                <a16:creationId xmlns:a16="http://schemas.microsoft.com/office/drawing/2014/main" id="{7618B26B-5988-46A2-8BA4-76FE46EE6E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1369" y="990141"/>
            <a:ext cx="32270829" cy="109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702" tIns="40851" rIns="81702" bIns="40851">
            <a:spAutoFit/>
          </a:bodyPr>
          <a:lstStyle>
            <a:lvl1pPr defTabSz="1871663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defTabSz="1871663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1871663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sz="6600" b="1">
                <a:latin typeface="Arial" panose="020B0604020202020204" pitchFamily="34" charset="0"/>
                <a:cs typeface="Arial" panose="020B0604020202020204" pitchFamily="34" charset="0"/>
              </a:rPr>
              <a:t>What makes a car detailing job great? - Adaptive Multi-Stage Customer DOE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5932C65-7229-488D-98E3-1A81B431B2A2}"/>
              </a:ext>
            </a:extLst>
          </p:cNvPr>
          <p:cNvSpPr txBox="1"/>
          <p:nvPr/>
        </p:nvSpPr>
        <p:spPr>
          <a:xfrm>
            <a:off x="11472415" y="2141716"/>
            <a:ext cx="205064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rgbClr val="0E3FA1"/>
                </a:solidFill>
              </a:rPr>
              <a:t>Complex 2-phase Sequential Augmentation DOX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35E9E59-E33C-48E2-B4D8-8D77CAD1195F}"/>
              </a:ext>
            </a:extLst>
          </p:cNvPr>
          <p:cNvSpPr txBox="1"/>
          <p:nvPr/>
        </p:nvSpPr>
        <p:spPr>
          <a:xfrm>
            <a:off x="13657007" y="4072951"/>
            <a:ext cx="12164369" cy="618630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Phase 1:</a:t>
            </a:r>
          </a:p>
          <a:p>
            <a:pPr marL="571500" indent="-57150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kern="0" dirty="0">
                <a:latin typeface="Calibri"/>
                <a:ea typeface="ＭＳ Ｐゴシック"/>
              </a:rPr>
              <a:t> </a:t>
            </a:r>
            <a:r>
              <a:rPr kumimoji="0" lang="en-US" sz="4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/>
              </a:rPr>
              <a:t>Designed 7 vectors with 2/3 levels (multiple disallowed combinations –</a:t>
            </a:r>
            <a:r>
              <a:rPr lang="en-US" sz="4400" kern="0" dirty="0">
                <a:latin typeface="Calibri"/>
                <a:ea typeface="ＭＳ Ｐゴシック"/>
              </a:rPr>
              <a:t> </a:t>
            </a:r>
            <a:r>
              <a:rPr kumimoji="0" lang="en-US" sz="4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/>
              </a:rPr>
              <a:t>not feasible</a:t>
            </a:r>
            <a:r>
              <a:rPr lang="en-US" sz="4400" kern="0" dirty="0">
                <a:latin typeface="Calibri"/>
                <a:ea typeface="ＭＳ Ｐゴシック"/>
              </a:rPr>
              <a:t> design points</a:t>
            </a:r>
            <a:r>
              <a:rPr kumimoji="0" lang="en-US" sz="4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/>
              </a:rPr>
              <a:t>). 6 blocks of 15 </a:t>
            </a:r>
            <a:r>
              <a:rPr lang="en-US" sz="4400" kern="0" dirty="0">
                <a:latin typeface="Calibri"/>
                <a:ea typeface="ＭＳ Ｐゴシック"/>
              </a:rPr>
              <a:t>cars</a:t>
            </a:r>
            <a:r>
              <a:rPr kumimoji="0" lang="en-US" sz="4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/>
              </a:rPr>
              <a:t> to be run during ½ day.</a:t>
            </a:r>
            <a:endParaRPr lang="en-US" sz="4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ＭＳ Ｐゴシック"/>
            </a:endParaRPr>
          </a:p>
          <a:p>
            <a:pPr marL="571500" indent="-57150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kern="0" dirty="0">
                <a:latin typeface="Calibri"/>
                <a:ea typeface="ＭＳ Ｐゴシック"/>
              </a:rPr>
              <a:t>Consumers: BIBD for 120 customers with each evaluating 5 cars per block (1/2 day testing).</a:t>
            </a:r>
          </a:p>
          <a:p>
            <a:pPr marL="571500" marR="0" lvl="0" indent="-5715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4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/>
              </a:rPr>
              <a:t>Final Design</a:t>
            </a:r>
            <a:r>
              <a:rPr lang="en-US" sz="4400" kern="0" dirty="0">
                <a:latin typeface="Calibri"/>
                <a:ea typeface="ＭＳ Ｐゴシック"/>
              </a:rPr>
              <a:t>: Combination of the two above designs.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22B125-2BFD-4B33-9B72-2451250F1A9C}"/>
              </a:ext>
            </a:extLst>
          </p:cNvPr>
          <p:cNvSpPr txBox="1"/>
          <p:nvPr/>
        </p:nvSpPr>
        <p:spPr>
          <a:xfrm>
            <a:off x="4100052" y="10875402"/>
            <a:ext cx="3982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/>
              <a:t>Pilot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275B7F-ADBD-469C-BCE2-4C1DF76C23F8}"/>
              </a:ext>
            </a:extLst>
          </p:cNvPr>
          <p:cNvSpPr txBox="1"/>
          <p:nvPr/>
        </p:nvSpPr>
        <p:spPr>
          <a:xfrm>
            <a:off x="15695274" y="10875400"/>
            <a:ext cx="62315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/>
              <a:t>Phase 1 - Screen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617507-A253-474E-97F2-350A8E5D789A}"/>
              </a:ext>
            </a:extLst>
          </p:cNvPr>
          <p:cNvSpPr txBox="1"/>
          <p:nvPr/>
        </p:nvSpPr>
        <p:spPr>
          <a:xfrm>
            <a:off x="28748951" y="10875400"/>
            <a:ext cx="64597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/>
              <a:t>Phase 2 - Augment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4DE3F75F-9319-4160-90DA-DE2B7DE47AA4}"/>
              </a:ext>
            </a:extLst>
          </p:cNvPr>
          <p:cNvSpPr/>
          <p:nvPr/>
        </p:nvSpPr>
        <p:spPr>
          <a:xfrm>
            <a:off x="9940413" y="11155727"/>
            <a:ext cx="3716594" cy="628619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262A6F6D-1F6A-4449-BEF8-DF33CAA0DD78}"/>
              </a:ext>
            </a:extLst>
          </p:cNvPr>
          <p:cNvSpPr/>
          <p:nvPr/>
        </p:nvSpPr>
        <p:spPr>
          <a:xfrm>
            <a:off x="23479589" y="11152220"/>
            <a:ext cx="3716594" cy="628619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E0C43AE2-C092-4355-8C90-8CE8101504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4128941"/>
            <a:ext cx="3739060" cy="82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702" tIns="40851" rIns="81702" bIns="40851">
            <a:spAutoFit/>
          </a:bodyPr>
          <a:lstStyle>
            <a:lvl1pPr defTabSz="1871663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defTabSz="1871663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1871663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endParaRPr lang="en-US" sz="4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5" name="TextBox 8">
            <a:extLst>
              <a:ext uri="{FF2B5EF4-FFF2-40B4-BE49-F238E27FC236}">
                <a16:creationId xmlns:a16="http://schemas.microsoft.com/office/drawing/2014/main" id="{FAA527F4-C15F-4E30-9C28-8E683A4B4A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9060" y="16361597"/>
            <a:ext cx="8059650" cy="3775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702" tIns="40851" rIns="81702" bIns="40851">
            <a:spAutoFit/>
          </a:bodyPr>
          <a:lstStyle>
            <a:lvl1pPr defTabSz="1871663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defTabSz="1871663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1871663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Factors</a:t>
            </a:r>
          </a:p>
          <a:p>
            <a:pPr eaLnBrk="1" hangingPunct="1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Levels (L/H)</a:t>
            </a:r>
          </a:p>
          <a:p>
            <a:pPr eaLnBrk="1" hangingPunct="1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Customers</a:t>
            </a:r>
          </a:p>
          <a:p>
            <a:pPr eaLnBrk="1" hangingPunct="1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Diff. Detailed Cars</a:t>
            </a:r>
          </a:p>
          <a:p>
            <a:pPr eaLnBrk="1" hangingPunct="1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customers evaluate all 5</a:t>
            </a:r>
          </a:p>
        </p:txBody>
      </p:sp>
      <p:sp>
        <p:nvSpPr>
          <p:cNvPr id="16" name="TextBox 8">
            <a:extLst>
              <a:ext uri="{FF2B5EF4-FFF2-40B4-BE49-F238E27FC236}">
                <a16:creationId xmlns:a16="http://schemas.microsoft.com/office/drawing/2014/main" id="{5804F9B9-8A15-4C83-A8D3-CF36B6DEA7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928" y="17116803"/>
            <a:ext cx="3739060" cy="82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702" tIns="40851" rIns="81702" bIns="40851">
            <a:spAutoFit/>
          </a:bodyPr>
          <a:lstStyle>
            <a:lvl1pPr defTabSz="1871663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defTabSz="1871663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1871663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  <a:endParaRPr lang="en-US" sz="4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9" name="TextBox 8">
            <a:extLst>
              <a:ext uri="{FF2B5EF4-FFF2-40B4-BE49-F238E27FC236}">
                <a16:creationId xmlns:a16="http://schemas.microsoft.com/office/drawing/2014/main" id="{BF7761FB-F43B-4C19-94D8-96A8E9E79F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1986" y="13357360"/>
            <a:ext cx="7478119" cy="2298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702" tIns="40851" rIns="81702" bIns="40851">
            <a:spAutoFit/>
          </a:bodyPr>
          <a:lstStyle>
            <a:lvl1pPr defTabSz="1871663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defTabSz="1871663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1871663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methodology</a:t>
            </a:r>
          </a:p>
          <a:p>
            <a:pPr eaLnBrk="1" hangingPunct="1"/>
            <a:r>
              <a:rPr lang="en-US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questionnaire</a:t>
            </a:r>
          </a:p>
          <a:p>
            <a:pPr eaLnBrk="1" hangingPunct="1"/>
            <a:r>
              <a:rPr lang="en-US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factor range</a:t>
            </a:r>
          </a:p>
        </p:txBody>
      </p:sp>
      <p:sp>
        <p:nvSpPr>
          <p:cNvPr id="24" name="TextBox 8">
            <a:extLst>
              <a:ext uri="{FF2B5EF4-FFF2-40B4-BE49-F238E27FC236}">
                <a16:creationId xmlns:a16="http://schemas.microsoft.com/office/drawing/2014/main" id="{756FC3FC-285E-4AC9-A9D9-09E7F0F7C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97567" y="16017356"/>
            <a:ext cx="8331374" cy="3775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702" tIns="40851" rIns="81702" bIns="40851">
            <a:spAutoFit/>
          </a:bodyPr>
          <a:lstStyle>
            <a:lvl1pPr defTabSz="1871663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defTabSz="1871663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1871663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Factors</a:t>
            </a:r>
          </a:p>
          <a:p>
            <a:pPr eaLnBrk="1" hangingPunct="1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or 3 Levels (L/M/H)</a:t>
            </a:r>
          </a:p>
          <a:p>
            <a:pPr eaLnBrk="1" hangingPunct="1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 Customers</a:t>
            </a:r>
          </a:p>
          <a:p>
            <a:pPr eaLnBrk="1" hangingPunct="1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 Diff. Detailed Cars</a:t>
            </a:r>
          </a:p>
          <a:p>
            <a:pPr eaLnBrk="1" hangingPunct="1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customer evaluates 5</a:t>
            </a:r>
          </a:p>
        </p:txBody>
      </p:sp>
      <p:sp>
        <p:nvSpPr>
          <p:cNvPr id="25" name="TextBox 8">
            <a:extLst>
              <a:ext uri="{FF2B5EF4-FFF2-40B4-BE49-F238E27FC236}">
                <a16:creationId xmlns:a16="http://schemas.microsoft.com/office/drawing/2014/main" id="{EE3974F8-F97F-4E8D-B6FA-6F43CAC913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10493" y="13013119"/>
            <a:ext cx="9273854" cy="2298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702" tIns="40851" rIns="81702" bIns="40851">
            <a:spAutoFit/>
          </a:bodyPr>
          <a:lstStyle>
            <a:lvl1pPr defTabSz="1871663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defTabSz="1871663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1871663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 main terms</a:t>
            </a:r>
          </a:p>
          <a:p>
            <a:pPr eaLnBrk="1" hangingPunct="1"/>
            <a:r>
              <a:rPr lang="en-US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Discard any non-significant</a:t>
            </a:r>
          </a:p>
          <a:p>
            <a:pPr eaLnBrk="1" hangingPunct="1"/>
            <a:r>
              <a:rPr lang="en-US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Adjust factor levels</a:t>
            </a:r>
          </a:p>
        </p:txBody>
      </p:sp>
      <p:sp>
        <p:nvSpPr>
          <p:cNvPr id="26" name="TextBox 8">
            <a:extLst>
              <a:ext uri="{FF2B5EF4-FFF2-40B4-BE49-F238E27FC236}">
                <a16:creationId xmlns:a16="http://schemas.microsoft.com/office/drawing/2014/main" id="{D1D30E72-646F-4B24-BF54-E9A81C1530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05139" y="16341479"/>
            <a:ext cx="8331374" cy="3775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702" tIns="40851" rIns="81702" bIns="40851">
            <a:spAutoFit/>
          </a:bodyPr>
          <a:lstStyle>
            <a:lvl1pPr defTabSz="1871663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defTabSz="1871663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1871663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Factors</a:t>
            </a:r>
          </a:p>
          <a:p>
            <a:pPr eaLnBrk="1" hangingPunct="1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 Levels (LL or MH)</a:t>
            </a:r>
          </a:p>
          <a:p>
            <a:pPr eaLnBrk="1" hangingPunct="1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120 Customers</a:t>
            </a:r>
          </a:p>
          <a:p>
            <a:pPr eaLnBrk="1" hangingPunct="1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 Diff. Detailed Cars</a:t>
            </a:r>
          </a:p>
          <a:p>
            <a:pPr eaLnBrk="1" hangingPunct="1"/>
            <a:r>
              <a:rPr lang="en-US" sz="4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customer evaluates 5</a:t>
            </a:r>
          </a:p>
        </p:txBody>
      </p:sp>
      <p:sp>
        <p:nvSpPr>
          <p:cNvPr id="27" name="TextBox 8">
            <a:extLst>
              <a:ext uri="{FF2B5EF4-FFF2-40B4-BE49-F238E27FC236}">
                <a16:creationId xmlns:a16="http://schemas.microsoft.com/office/drawing/2014/main" id="{510C0A97-C044-4DAD-BEB4-08E05C4287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18065" y="13337242"/>
            <a:ext cx="7478119" cy="1559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702" tIns="40851" rIns="81702" bIns="40851">
            <a:spAutoFit/>
          </a:bodyPr>
          <a:lstStyle>
            <a:lvl1pPr defTabSz="1871663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defTabSz="1871663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1871663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 on sign. Factors</a:t>
            </a:r>
          </a:p>
          <a:p>
            <a:pPr eaLnBrk="1" hangingPunct="1"/>
            <a:r>
              <a:rPr lang="en-US" sz="4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 key interactions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584DA64-425C-44D9-A87D-E05367211703}"/>
              </a:ext>
            </a:extLst>
          </p:cNvPr>
          <p:cNvSpPr txBox="1"/>
          <p:nvPr/>
        </p:nvSpPr>
        <p:spPr>
          <a:xfrm>
            <a:off x="26945447" y="4072951"/>
            <a:ext cx="10517966" cy="52629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800" b="1" kern="0" dirty="0">
                <a:latin typeface="Calibri"/>
                <a:ea typeface="ＭＳ Ｐゴシック"/>
              </a:rPr>
              <a:t>Phase</a:t>
            </a:r>
            <a:r>
              <a:rPr kumimoji="0" lang="en-US" sz="4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/>
              </a:rPr>
              <a:t> 2</a:t>
            </a:r>
            <a:r>
              <a:rPr lang="en-US" sz="4800" b="1" kern="0" dirty="0">
                <a:latin typeface="Calibri"/>
                <a:ea typeface="ＭＳ Ｐゴシック"/>
              </a:rPr>
              <a:t>:</a:t>
            </a:r>
            <a:endParaRPr lang="en-US" sz="2400" dirty="0">
              <a:latin typeface="Calibri"/>
              <a:ea typeface="ＭＳ Ｐゴシック"/>
            </a:endParaRPr>
          </a:p>
          <a:p>
            <a:pPr marL="571500" indent="-57150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/>
              </a:rPr>
              <a:t>Augment the</a:t>
            </a:r>
            <a:r>
              <a:rPr lang="en-US" sz="4800" kern="0" dirty="0">
                <a:latin typeface="Calibri"/>
                <a:ea typeface="ＭＳ Ｐゴシック"/>
              </a:rPr>
              <a:t> previous</a:t>
            </a: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/>
              </a:rPr>
              <a:t> design </a:t>
            </a:r>
            <a:r>
              <a:rPr lang="en-US" sz="4800" kern="0" dirty="0">
                <a:latin typeface="Calibri"/>
                <a:ea typeface="ＭＳ Ｐゴシック"/>
              </a:rPr>
              <a:t>by removing</a:t>
            </a: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/>
              </a:rPr>
              <a:t> non-sign</a:t>
            </a:r>
            <a:r>
              <a:rPr lang="en-US" sz="4800" kern="0" dirty="0">
                <a:latin typeface="Calibri"/>
                <a:ea typeface="ＭＳ Ｐゴシック"/>
              </a:rPr>
              <a:t>.</a:t>
            </a: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/>
              </a:rPr>
              <a:t> vectors, add/remove levels where needed and add quadratic effects.</a:t>
            </a:r>
            <a:endParaRPr lang="en-US" sz="4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ＭＳ Ｐゴシック"/>
            </a:endParaRPr>
          </a:p>
          <a:p>
            <a:pPr marL="571500" marR="0" lvl="0" indent="-5715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4800" kern="0" dirty="0">
                <a:solidFill>
                  <a:prstClr val="black"/>
                </a:solidFill>
              </a:rPr>
              <a:t>Re-worked the consumers design to randomize and include validation runs.</a:t>
            </a:r>
            <a:endParaRPr kumimoji="0" lang="en-US" sz="4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3CFEF7-BB2E-44D7-AC7F-89EE3440C9EC}"/>
              </a:ext>
            </a:extLst>
          </p:cNvPr>
          <p:cNvSpPr txBox="1"/>
          <p:nvPr/>
        </p:nvSpPr>
        <p:spPr>
          <a:xfrm>
            <a:off x="1280744" y="4072951"/>
            <a:ext cx="10517966" cy="280076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Pilot:</a:t>
            </a:r>
          </a:p>
          <a:p>
            <a:pPr marL="571500" indent="-57150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4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ＭＳ Ｐゴシック"/>
              </a:rPr>
              <a:t>Designed 5 vectors with 2 levels</a:t>
            </a:r>
          </a:p>
          <a:p>
            <a:pPr marL="571500" indent="-57150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4400" kern="0" dirty="0">
                <a:latin typeface="Calibri"/>
                <a:ea typeface="ＭＳ Ｐゴシック"/>
              </a:rPr>
              <a:t>Consumers: Complete block for 20 customers with each evaluating all 5 cars.</a:t>
            </a:r>
          </a:p>
        </p:txBody>
      </p:sp>
    </p:spTree>
    <p:extLst>
      <p:ext uri="{BB962C8B-B14F-4D97-AF65-F5344CB8AC3E}">
        <p14:creationId xmlns:p14="http://schemas.microsoft.com/office/powerpoint/2010/main" val="4144845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8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4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" grpId="0"/>
      <p:bldP spid="10" grpId="0"/>
      <p:bldP spid="11" grpId="0"/>
      <p:bldP spid="4" grpId="0" animBg="1"/>
      <p:bldP spid="13" grpId="0" animBg="1"/>
      <p:bldP spid="14" grpId="0"/>
      <p:bldP spid="15" grpId="0"/>
      <p:bldP spid="16" grpId="0"/>
      <p:bldP spid="19" grpId="0"/>
      <p:bldP spid="24" grpId="0"/>
      <p:bldP spid="25" grpId="0"/>
      <p:bldP spid="26" grpId="0"/>
      <p:bldP spid="27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13358423" y="4335860"/>
            <a:ext cx="11975774" cy="5899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702" tIns="40851" rIns="81702" bIns="40851" anchor="t">
            <a:spAutoFit/>
          </a:bodyPr>
          <a:lstStyle>
            <a:lvl1pPr defTabSz="1871663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defTabSz="1871663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1871663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5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ＭＳ Ｐゴシック"/>
                <a:cs typeface="Arial"/>
              </a:rPr>
              <a:t>Cleaning Satisfaction model</a:t>
            </a:r>
            <a:endParaRPr lang="en-US" sz="5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6932" indent="-857250" eaLnBrk="1" hangingPunct="1">
              <a:buFont typeface="Wingdings" panose="05000000000000000000" pitchFamily="2" charset="2"/>
              <a:buChar char="§"/>
            </a:pPr>
            <a:r>
              <a:rPr lang="en-US" sz="5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ＭＳ Ｐゴシック"/>
                <a:cs typeface="Arial"/>
              </a:rPr>
              <a:t>Clean Rims and interior are top drivers</a:t>
            </a:r>
            <a:endParaRPr lang="en-US" sz="5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6932" indent="-857250" eaLnBrk="1" hangingPunct="1">
              <a:buFont typeface="Wingdings" panose="05000000000000000000" pitchFamily="2" charset="2"/>
              <a:buChar char="§"/>
            </a:pPr>
            <a:r>
              <a:rPr lang="en-US" sz="5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ＭＳ Ｐゴシック"/>
                <a:cs typeface="Arial"/>
              </a:rPr>
              <a:t>Clean Rims and interior has significant interaction effect</a:t>
            </a:r>
            <a:endParaRPr lang="en-US" sz="54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  <a:p>
            <a:pPr marL="856932" indent="-857250">
              <a:buFont typeface="Wingdings" panose="05000000000000000000" pitchFamily="2" charset="2"/>
              <a:buChar char="§"/>
            </a:pPr>
            <a:r>
              <a:rPr lang="en-US" sz="5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ＭＳ Ｐゴシック"/>
                <a:cs typeface="Arial"/>
              </a:rPr>
              <a:t>Shine windows also is a driver.</a:t>
            </a:r>
            <a:endParaRPr lang="en-US" sz="54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  <a:p>
            <a:pPr marL="857250" indent="-857250" eaLnBrk="1" hangingPunct="1">
              <a:buFont typeface="Wingdings" panose="05000000000000000000" pitchFamily="2" charset="2"/>
              <a:buChar char="§"/>
            </a:pPr>
            <a:endParaRPr lang="en-US" sz="5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45FEB8EB-BA69-4028-86EB-CED183D38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1369" y="1019638"/>
            <a:ext cx="32270829" cy="109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702" tIns="40851" rIns="81702" bIns="40851">
            <a:spAutoFit/>
          </a:bodyPr>
          <a:lstStyle>
            <a:lvl1pPr defTabSz="1871663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defTabSz="1871663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1871663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sz="6600" b="1" dirty="0">
                <a:latin typeface="Arial" panose="020B0604020202020204" pitchFamily="34" charset="0"/>
                <a:cs typeface="Arial" panose="020B0604020202020204" pitchFamily="34" charset="0"/>
              </a:rPr>
              <a:t>What makes a car detailing job great? – Model &amp; Results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620710-54B6-4AFC-83E7-4F916DED388C}"/>
              </a:ext>
            </a:extLst>
          </p:cNvPr>
          <p:cNvSpPr txBox="1"/>
          <p:nvPr/>
        </p:nvSpPr>
        <p:spPr>
          <a:xfrm>
            <a:off x="12060521" y="2352435"/>
            <a:ext cx="19089642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GB" sz="6600" b="1" dirty="0">
                <a:solidFill>
                  <a:srgbClr val="0E3FA1"/>
                </a:solidFill>
                <a:latin typeface="Calibri"/>
                <a:ea typeface="ＭＳ Ｐゴシック"/>
              </a:rPr>
              <a:t>Predictive models with interactions</a:t>
            </a:r>
            <a:endParaRPr lang="en-US" sz="6600" b="1" dirty="0">
              <a:solidFill>
                <a:srgbClr val="0E3FA1"/>
              </a:solidFill>
              <a:latin typeface="Calibri"/>
              <a:ea typeface="ＭＳ Ｐゴシック"/>
            </a:endParaRPr>
          </a:p>
        </p:txBody>
      </p:sp>
      <p:pic>
        <p:nvPicPr>
          <p:cNvPr id="6" name="Picture 6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D4093D88-FA5D-4477-A6EC-5057915770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94133" y="10116160"/>
            <a:ext cx="11875265" cy="886528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10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398344EA-6A64-431E-945E-B78479F6AE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88390" y="10128518"/>
            <a:ext cx="11975774" cy="88405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4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0D4B3574-D8C1-444B-AF23-92443386B9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771" y="10128518"/>
            <a:ext cx="12061650" cy="88405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8">
            <a:extLst>
              <a:ext uri="{FF2B5EF4-FFF2-40B4-BE49-F238E27FC236}">
                <a16:creationId xmlns:a16="http://schemas.microsoft.com/office/drawing/2014/main" id="{25CF7856-427F-4D21-9D55-70DAA78559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835" y="4383199"/>
            <a:ext cx="12021586" cy="4483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702" tIns="40851" rIns="81702" bIns="40851" anchor="t">
            <a:spAutoFit/>
          </a:bodyPr>
          <a:lstStyle>
            <a:lvl1pPr defTabSz="1871663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defTabSz="1871663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1871663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5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ＭＳ Ｐゴシック"/>
                <a:cs typeface="Arial"/>
              </a:rPr>
              <a:t>Overall Satisfaction model</a:t>
            </a:r>
            <a:endParaRPr lang="en-US" sz="5400" b="1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  <a:p>
            <a:pPr marL="856932" indent="-857250">
              <a:buFont typeface="Wingdings,Sans-Serif" panose="05000000000000000000" pitchFamily="2" charset="2"/>
              <a:buChar char="§"/>
            </a:pPr>
            <a:r>
              <a:rPr lang="en-US" sz="5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ＭＳ Ｐゴシック"/>
                <a:cs typeface="Arial"/>
              </a:rPr>
              <a:t>Clean Rims and Shine windows are top drivers</a:t>
            </a:r>
            <a:endParaRPr lang="en-US" sz="5800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ＭＳ Ｐゴシック"/>
              <a:cs typeface="Calibri"/>
            </a:endParaRPr>
          </a:p>
          <a:p>
            <a:pPr marL="856932" indent="-857250">
              <a:buFont typeface="Wingdings,Sans-Serif" panose="05000000000000000000" pitchFamily="2" charset="2"/>
              <a:buChar char="§"/>
            </a:pPr>
            <a:r>
              <a:rPr lang="en-US" sz="5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ＭＳ Ｐゴシック"/>
                <a:cs typeface="Arial"/>
              </a:rPr>
              <a:t>Clean exterior and Clean interior has significant interaction.</a:t>
            </a:r>
            <a:endParaRPr lang="en-US" sz="58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8">
            <a:extLst>
              <a:ext uri="{FF2B5EF4-FFF2-40B4-BE49-F238E27FC236}">
                <a16:creationId xmlns:a16="http://schemas.microsoft.com/office/drawing/2014/main" id="{6CABD99D-96D3-436A-B843-E02FA4F6B5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34198" y="4335860"/>
            <a:ext cx="11835200" cy="5376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1702" tIns="40851" rIns="81702" bIns="40851" anchor="t">
            <a:spAutoFit/>
          </a:bodyPr>
          <a:lstStyle>
            <a:lvl1pPr defTabSz="1871663">
              <a:defRPr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defTabSz="1871663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1871663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1871663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1871663"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5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ＭＳ Ｐゴシック"/>
                <a:cs typeface="Arial"/>
              </a:rPr>
              <a:t>Shine Satisfaction model</a:t>
            </a:r>
          </a:p>
          <a:p>
            <a:pPr marL="856932" indent="-857250">
              <a:buFont typeface="Wingdings,Sans-Serif" panose="05000000000000000000" pitchFamily="2" charset="2"/>
              <a:buChar char="§"/>
            </a:pPr>
            <a:r>
              <a:rPr lang="en-US" sz="5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ＭＳ Ｐゴシック"/>
                <a:cs typeface="Arial"/>
              </a:rPr>
              <a:t>Shine windows and body are top drivers</a:t>
            </a:r>
            <a:endParaRPr lang="en-US" sz="5800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ＭＳ Ｐゴシック"/>
              <a:cs typeface="Calibri"/>
            </a:endParaRPr>
          </a:p>
          <a:p>
            <a:pPr marL="856932" indent="-857250">
              <a:buFont typeface="Wingdings,Sans-Serif" panose="05000000000000000000" pitchFamily="2" charset="2"/>
              <a:buChar char="§"/>
            </a:pPr>
            <a:r>
              <a:rPr lang="en-US" sz="5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ＭＳ Ｐゴシック"/>
                <a:cs typeface="Arial"/>
              </a:rPr>
              <a:t>Clean exterior is also a driver</a:t>
            </a:r>
            <a:endParaRPr lang="en-US" sz="5800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ＭＳ Ｐゴシック"/>
              <a:cs typeface="Calibri"/>
            </a:endParaRPr>
          </a:p>
          <a:p>
            <a:pPr marL="856932" indent="-857250">
              <a:buFont typeface="Wingdings,Sans-Serif" panose="05000000000000000000" pitchFamily="2" charset="2"/>
              <a:buChar char="§"/>
            </a:pPr>
            <a:r>
              <a:rPr lang="en-US" sz="5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ＭＳ Ｐゴシック"/>
                <a:cs typeface="Arial"/>
              </a:rPr>
              <a:t>Shine windows and Clean Rims has significant interaction.</a:t>
            </a:r>
            <a:endParaRPr lang="en-US" sz="5800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ＭＳ Ｐゴシック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2209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5" name="Picture 3" descr="pg_selling_reverse_TM-0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29989" y="18590305"/>
            <a:ext cx="10636270" cy="916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62F35B4-6252-4F2A-9803-3B06908B74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-3033793" y="6584044"/>
            <a:ext cx="41796946" cy="7899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36844757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Custom 1">
      <a:dk1>
        <a:sysClr val="windowText" lastClr="000000"/>
      </a:dk1>
      <a:lt1>
        <a:sysClr val="window" lastClr="FFFFFF"/>
      </a:lt1>
      <a:dk2>
        <a:srgbClr val="003DAF"/>
      </a:dk2>
      <a:lt2>
        <a:srgbClr val="0099FF"/>
      </a:lt2>
      <a:accent1>
        <a:srgbClr val="BEF0EF"/>
      </a:accent1>
      <a:accent2>
        <a:srgbClr val="00B055"/>
      </a:accent2>
      <a:accent3>
        <a:srgbClr val="9BD442"/>
      </a:accent3>
      <a:accent4>
        <a:srgbClr val="FF7000"/>
      </a:accent4>
      <a:accent5>
        <a:srgbClr val="FFB80F"/>
      </a:accent5>
      <a:accent6>
        <a:srgbClr val="B0017E"/>
      </a:accent6>
      <a:hlink>
        <a:srgbClr val="EB73C4"/>
      </a:hlink>
      <a:folHlink>
        <a:srgbClr val="7F7F7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339</Words>
  <Application>Microsoft Office PowerPoint</Application>
  <PresentationFormat>Custom</PresentationFormat>
  <Paragraphs>77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Frutiger 45 Light</vt:lpstr>
      <vt:lpstr>Wingdings</vt:lpstr>
      <vt:lpstr>Wingdings,Sans-Serif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ePosterBoards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Phillippe</dc:creator>
  <cp:lastModifiedBy>MorenoPelaez, Pablo</cp:lastModifiedBy>
  <cp:revision>36</cp:revision>
  <cp:lastPrinted>2014-05-13T19:19:53Z</cp:lastPrinted>
  <dcterms:created xsi:type="dcterms:W3CDTF">2013-03-04T18:11:28Z</dcterms:created>
  <dcterms:modified xsi:type="dcterms:W3CDTF">2020-01-31T14:46:46Z</dcterms:modified>
</cp:coreProperties>
</file>