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20"/>
  </p:notesMasterIdLst>
  <p:sldIdLst>
    <p:sldId id="317" r:id="rId2"/>
    <p:sldId id="318" r:id="rId3"/>
    <p:sldId id="319" r:id="rId4"/>
    <p:sldId id="320" r:id="rId5"/>
    <p:sldId id="321" r:id="rId6"/>
    <p:sldId id="322" r:id="rId7"/>
    <p:sldId id="323" r:id="rId8"/>
    <p:sldId id="324" r:id="rId9"/>
    <p:sldId id="326" r:id="rId10"/>
    <p:sldId id="327" r:id="rId11"/>
    <p:sldId id="330" r:id="rId12"/>
    <p:sldId id="331" r:id="rId13"/>
    <p:sldId id="332" r:id="rId14"/>
    <p:sldId id="333" r:id="rId15"/>
    <p:sldId id="334" r:id="rId16"/>
    <p:sldId id="335" r:id="rId17"/>
    <p:sldId id="336" r:id="rId18"/>
    <p:sldId id="339" r:id="rId19"/>
  </p:sldIdLst>
  <p:sldSz cx="37463413" cy="21067713"/>
  <p:notesSz cx="7315200" cy="9601200"/>
  <p:defaultTextStyle>
    <a:defPPr>
      <a:defRPr lang="en-US"/>
    </a:defPPr>
    <a:lvl1pPr algn="l" rtl="0" fontAlgn="base">
      <a:spcBef>
        <a:spcPct val="0"/>
      </a:spcBef>
      <a:spcAft>
        <a:spcPct val="0"/>
      </a:spcAft>
      <a:defRPr sz="8000" kern="1200">
        <a:solidFill>
          <a:schemeClr val="tx1"/>
        </a:solidFill>
        <a:latin typeface="Times New Roman" charset="0"/>
        <a:ea typeface="ＭＳ Ｐゴシック" charset="0"/>
        <a:cs typeface="+mn-cs"/>
      </a:defRPr>
    </a:lvl1pPr>
    <a:lvl2pPr marL="1672300" algn="l" rtl="0" fontAlgn="base">
      <a:spcBef>
        <a:spcPct val="0"/>
      </a:spcBef>
      <a:spcAft>
        <a:spcPct val="0"/>
      </a:spcAft>
      <a:defRPr sz="8000" kern="1200">
        <a:solidFill>
          <a:schemeClr val="tx1"/>
        </a:solidFill>
        <a:latin typeface="Times New Roman" charset="0"/>
        <a:ea typeface="ＭＳ Ｐゴシック" charset="0"/>
        <a:cs typeface="+mn-cs"/>
      </a:defRPr>
    </a:lvl2pPr>
    <a:lvl3pPr marL="3344601" algn="l" rtl="0" fontAlgn="base">
      <a:spcBef>
        <a:spcPct val="0"/>
      </a:spcBef>
      <a:spcAft>
        <a:spcPct val="0"/>
      </a:spcAft>
      <a:defRPr sz="8000" kern="1200">
        <a:solidFill>
          <a:schemeClr val="tx1"/>
        </a:solidFill>
        <a:latin typeface="Times New Roman" charset="0"/>
        <a:ea typeface="ＭＳ Ｐゴシック" charset="0"/>
        <a:cs typeface="+mn-cs"/>
      </a:defRPr>
    </a:lvl3pPr>
    <a:lvl4pPr marL="5016901" algn="l" rtl="0" fontAlgn="base">
      <a:spcBef>
        <a:spcPct val="0"/>
      </a:spcBef>
      <a:spcAft>
        <a:spcPct val="0"/>
      </a:spcAft>
      <a:defRPr sz="8000" kern="1200">
        <a:solidFill>
          <a:schemeClr val="tx1"/>
        </a:solidFill>
        <a:latin typeface="Times New Roman" charset="0"/>
        <a:ea typeface="ＭＳ Ｐゴシック" charset="0"/>
        <a:cs typeface="+mn-cs"/>
      </a:defRPr>
    </a:lvl4pPr>
    <a:lvl5pPr marL="6689202" algn="l" rtl="0" fontAlgn="base">
      <a:spcBef>
        <a:spcPct val="0"/>
      </a:spcBef>
      <a:spcAft>
        <a:spcPct val="0"/>
      </a:spcAft>
      <a:defRPr sz="8000" kern="1200">
        <a:solidFill>
          <a:schemeClr val="tx1"/>
        </a:solidFill>
        <a:latin typeface="Times New Roman" charset="0"/>
        <a:ea typeface="ＭＳ Ｐゴシック" charset="0"/>
        <a:cs typeface="+mn-cs"/>
      </a:defRPr>
    </a:lvl5pPr>
    <a:lvl6pPr marL="8361502" algn="l" defTabSz="1672300" rtl="0" eaLnBrk="1" latinLnBrk="0" hangingPunct="1">
      <a:defRPr sz="8000" kern="1200">
        <a:solidFill>
          <a:schemeClr val="tx1"/>
        </a:solidFill>
        <a:latin typeface="Times New Roman" charset="0"/>
        <a:ea typeface="ＭＳ Ｐゴシック" charset="0"/>
        <a:cs typeface="+mn-cs"/>
      </a:defRPr>
    </a:lvl6pPr>
    <a:lvl7pPr marL="10033803" algn="l" defTabSz="1672300" rtl="0" eaLnBrk="1" latinLnBrk="0" hangingPunct="1">
      <a:defRPr sz="8000" kern="1200">
        <a:solidFill>
          <a:schemeClr val="tx1"/>
        </a:solidFill>
        <a:latin typeface="Times New Roman" charset="0"/>
        <a:ea typeface="ＭＳ Ｐゴシック" charset="0"/>
        <a:cs typeface="+mn-cs"/>
      </a:defRPr>
    </a:lvl7pPr>
    <a:lvl8pPr marL="11706103" algn="l" defTabSz="1672300" rtl="0" eaLnBrk="1" latinLnBrk="0" hangingPunct="1">
      <a:defRPr sz="8000" kern="1200">
        <a:solidFill>
          <a:schemeClr val="tx1"/>
        </a:solidFill>
        <a:latin typeface="Times New Roman" charset="0"/>
        <a:ea typeface="ＭＳ Ｐゴシック" charset="0"/>
        <a:cs typeface="+mn-cs"/>
      </a:defRPr>
    </a:lvl8pPr>
    <a:lvl9pPr marL="13378404" algn="l" defTabSz="1672300" rtl="0" eaLnBrk="1" latinLnBrk="0" hangingPunct="1">
      <a:defRPr sz="8000" kern="1200">
        <a:solidFill>
          <a:schemeClr val="tx1"/>
        </a:solidFill>
        <a:latin typeface="Times New Roman"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Rg st="1" end="18"/>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333CC"/>
    <a:srgbClr val="990033"/>
    <a:srgbClr val="008080"/>
    <a:srgbClr val="800080"/>
    <a:srgbClr val="006600"/>
    <a:srgbClr val="BDCDE5"/>
    <a:srgbClr val="B8CCE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110" autoAdjust="0"/>
    <p:restoredTop sz="94681" autoAdjust="0"/>
  </p:normalViewPr>
  <p:slideViewPr>
    <p:cSldViewPr>
      <p:cViewPr varScale="1">
        <p:scale>
          <a:sx n="28" d="100"/>
          <a:sy n="28" d="100"/>
        </p:scale>
        <p:origin x="-192" y="-1528"/>
      </p:cViewPr>
      <p:guideLst>
        <p:guide orient="horz" pos="6636"/>
        <p:guide pos="1180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eaLnBrk="1" hangingPunct="1">
              <a:defRPr sz="1300">
                <a:latin typeface="Arial" charset="0"/>
                <a:ea typeface="+mn-ea"/>
              </a:defRPr>
            </a:lvl1pPr>
          </a:lstStyle>
          <a:p>
            <a:pPr>
              <a:defRPr/>
            </a:pPr>
            <a:endParaRPr lang="en-US"/>
          </a:p>
        </p:txBody>
      </p:sp>
      <p:sp>
        <p:nvSpPr>
          <p:cNvPr id="22531"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1" hangingPunct="1">
              <a:defRPr sz="1300">
                <a:latin typeface="Arial" charset="0"/>
                <a:ea typeface="+mn-ea"/>
              </a:defRPr>
            </a:lvl1pPr>
          </a:lstStyle>
          <a:p>
            <a:pPr>
              <a:defRPr/>
            </a:pPr>
            <a:endParaRPr lang="en-US"/>
          </a:p>
        </p:txBody>
      </p:sp>
      <p:sp>
        <p:nvSpPr>
          <p:cNvPr id="28676"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3"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eaLnBrk="1" hangingPunct="1">
              <a:defRPr sz="1300">
                <a:latin typeface="Arial" charset="0"/>
                <a:ea typeface="+mn-ea"/>
              </a:defRPr>
            </a:lvl1pPr>
          </a:lstStyle>
          <a:p>
            <a:pPr>
              <a:defRPr/>
            </a:pPr>
            <a:endParaRPr lang="en-US"/>
          </a:p>
        </p:txBody>
      </p:sp>
      <p:sp>
        <p:nvSpPr>
          <p:cNvPr id="22535"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639C2852-2709-5842-9A1D-5E0827FCDF4C}" type="slidenum">
              <a:rPr lang="en-US"/>
              <a:pPr/>
              <a:t>‹#›</a:t>
            </a:fld>
            <a:endParaRPr lang="en-US"/>
          </a:p>
        </p:txBody>
      </p:sp>
    </p:spTree>
    <p:extLst>
      <p:ext uri="{BB962C8B-B14F-4D97-AF65-F5344CB8AC3E}">
        <p14:creationId xmlns:p14="http://schemas.microsoft.com/office/powerpoint/2010/main" val="25531869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4400" kern="1200">
        <a:solidFill>
          <a:schemeClr val="tx1"/>
        </a:solidFill>
        <a:latin typeface="Arial" charset="0"/>
        <a:ea typeface="ＭＳ Ｐゴシック" charset="0"/>
        <a:cs typeface="+mn-cs"/>
      </a:defRPr>
    </a:lvl1pPr>
    <a:lvl2pPr marL="1672300" algn="l" rtl="0" eaLnBrk="0" fontAlgn="base" hangingPunct="0">
      <a:spcBef>
        <a:spcPct val="30000"/>
      </a:spcBef>
      <a:spcAft>
        <a:spcPct val="0"/>
      </a:spcAft>
      <a:defRPr sz="4400" kern="1200">
        <a:solidFill>
          <a:schemeClr val="tx1"/>
        </a:solidFill>
        <a:latin typeface="Arial" charset="0"/>
        <a:ea typeface="ＭＳ Ｐゴシック" charset="0"/>
        <a:cs typeface="+mn-cs"/>
      </a:defRPr>
    </a:lvl2pPr>
    <a:lvl3pPr marL="3344601" algn="l" rtl="0" eaLnBrk="0" fontAlgn="base" hangingPunct="0">
      <a:spcBef>
        <a:spcPct val="30000"/>
      </a:spcBef>
      <a:spcAft>
        <a:spcPct val="0"/>
      </a:spcAft>
      <a:defRPr sz="4400" kern="1200">
        <a:solidFill>
          <a:schemeClr val="tx1"/>
        </a:solidFill>
        <a:latin typeface="Arial" charset="0"/>
        <a:ea typeface="ＭＳ Ｐゴシック" charset="0"/>
        <a:cs typeface="+mn-cs"/>
      </a:defRPr>
    </a:lvl3pPr>
    <a:lvl4pPr marL="5016901" algn="l" rtl="0" eaLnBrk="0" fontAlgn="base" hangingPunct="0">
      <a:spcBef>
        <a:spcPct val="30000"/>
      </a:spcBef>
      <a:spcAft>
        <a:spcPct val="0"/>
      </a:spcAft>
      <a:defRPr sz="4400" kern="1200">
        <a:solidFill>
          <a:schemeClr val="tx1"/>
        </a:solidFill>
        <a:latin typeface="Arial" charset="0"/>
        <a:ea typeface="ＭＳ Ｐゴシック" charset="0"/>
        <a:cs typeface="+mn-cs"/>
      </a:defRPr>
    </a:lvl4pPr>
    <a:lvl5pPr marL="6689202" algn="l" rtl="0" eaLnBrk="0" fontAlgn="base" hangingPunct="0">
      <a:spcBef>
        <a:spcPct val="30000"/>
      </a:spcBef>
      <a:spcAft>
        <a:spcPct val="0"/>
      </a:spcAft>
      <a:defRPr sz="4400" kern="1200">
        <a:solidFill>
          <a:schemeClr val="tx1"/>
        </a:solidFill>
        <a:latin typeface="Arial" charset="0"/>
        <a:ea typeface="ＭＳ Ｐゴシック" charset="0"/>
        <a:cs typeface="+mn-cs"/>
      </a:defRPr>
    </a:lvl5pPr>
    <a:lvl6pPr marL="8361502" algn="l" defTabSz="3344601" rtl="0" eaLnBrk="1" latinLnBrk="0" hangingPunct="1">
      <a:defRPr sz="4400" kern="1200">
        <a:solidFill>
          <a:schemeClr val="tx1"/>
        </a:solidFill>
        <a:latin typeface="+mn-lt"/>
        <a:ea typeface="+mn-ea"/>
        <a:cs typeface="+mn-cs"/>
      </a:defRPr>
    </a:lvl6pPr>
    <a:lvl7pPr marL="10033803" algn="l" defTabSz="3344601" rtl="0" eaLnBrk="1" latinLnBrk="0" hangingPunct="1">
      <a:defRPr sz="4400" kern="1200">
        <a:solidFill>
          <a:schemeClr val="tx1"/>
        </a:solidFill>
        <a:latin typeface="+mn-lt"/>
        <a:ea typeface="+mn-ea"/>
        <a:cs typeface="+mn-cs"/>
      </a:defRPr>
    </a:lvl7pPr>
    <a:lvl8pPr marL="11706103" algn="l" defTabSz="3344601" rtl="0" eaLnBrk="1" latinLnBrk="0" hangingPunct="1">
      <a:defRPr sz="4400" kern="1200">
        <a:solidFill>
          <a:schemeClr val="tx1"/>
        </a:solidFill>
        <a:latin typeface="+mn-lt"/>
        <a:ea typeface="+mn-ea"/>
        <a:cs typeface="+mn-cs"/>
      </a:defRPr>
    </a:lvl8pPr>
    <a:lvl9pPr marL="13378404" algn="l" defTabSz="3344601" rtl="0" eaLnBrk="1" latinLnBrk="0" hangingPunct="1">
      <a:defRPr sz="4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E906D1-8DE9-492B-B9A1-B8EF6689C9F0}" type="slidenum">
              <a:rPr lang="en-US" smtClean="0"/>
              <a:t>1</a:t>
            </a:fld>
            <a:endParaRPr lang="en-US"/>
          </a:p>
        </p:txBody>
      </p:sp>
    </p:spTree>
    <p:extLst>
      <p:ext uri="{BB962C8B-B14F-4D97-AF65-F5344CB8AC3E}">
        <p14:creationId xmlns:p14="http://schemas.microsoft.com/office/powerpoint/2010/main" val="3053289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smtClean="0"/>
              <a:t>http://ricepedia.org/rice-around-the-world/asia</a:t>
            </a:r>
            <a:endParaRPr lang="en-US" dirty="0"/>
          </a:p>
        </p:txBody>
      </p:sp>
      <p:sp>
        <p:nvSpPr>
          <p:cNvPr id="4" name="Slide Number Placeholder 3"/>
          <p:cNvSpPr>
            <a:spLocks noGrp="1"/>
          </p:cNvSpPr>
          <p:nvPr>
            <p:ph type="sldNum" sz="quarter" idx="10"/>
          </p:nvPr>
        </p:nvSpPr>
        <p:spPr/>
        <p:txBody>
          <a:bodyPr/>
          <a:lstStyle/>
          <a:p>
            <a:fld id="{D3E906D1-8DE9-492B-B9A1-B8EF6689C9F0}" type="slidenum">
              <a:rPr lang="en-US" smtClean="0"/>
              <a:t>4</a:t>
            </a:fld>
            <a:endParaRPr lang="en-US"/>
          </a:p>
        </p:txBody>
      </p:sp>
    </p:spTree>
    <p:extLst>
      <p:ext uri="{BB962C8B-B14F-4D97-AF65-F5344CB8AC3E}">
        <p14:creationId xmlns:p14="http://schemas.microsoft.com/office/powerpoint/2010/main" val="3886861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E906D1-8DE9-492B-B9A1-B8EF6689C9F0}" type="slidenum">
              <a:rPr lang="en-US" smtClean="0"/>
              <a:t>6</a:t>
            </a:fld>
            <a:endParaRPr lang="en-US"/>
          </a:p>
        </p:txBody>
      </p:sp>
    </p:spTree>
    <p:extLst>
      <p:ext uri="{BB962C8B-B14F-4D97-AF65-F5344CB8AC3E}">
        <p14:creationId xmlns:p14="http://schemas.microsoft.com/office/powerpoint/2010/main" val="155350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r>
              <a:rPr lang="en-US" dirty="0" smtClean="0"/>
              <a:t>Note: terms</a:t>
            </a:r>
            <a:r>
              <a:rPr lang="en-US" baseline="0" dirty="0" smtClean="0"/>
              <a:t> not related to unique qualities of the dish such as “rice,” “cooked,” “served,” and “accompanied,” as well as terms that referenced region or type of cuisine (e.g. “Chinese”, “Indonesian”) were set as stop words and removed.</a:t>
            </a:r>
            <a:endParaRPr lang="en-US" dirty="0"/>
          </a:p>
        </p:txBody>
      </p:sp>
      <p:sp>
        <p:nvSpPr>
          <p:cNvPr id="4" name="Slide Number Placeholder 3"/>
          <p:cNvSpPr>
            <a:spLocks noGrp="1"/>
          </p:cNvSpPr>
          <p:nvPr>
            <p:ph type="sldNum" sz="quarter" idx="10"/>
          </p:nvPr>
        </p:nvSpPr>
        <p:spPr/>
        <p:txBody>
          <a:bodyPr/>
          <a:lstStyle/>
          <a:p>
            <a:fld id="{D3E906D1-8DE9-492B-B9A1-B8EF6689C9F0}" type="slidenum">
              <a:rPr lang="en-US" smtClean="0"/>
              <a:t>7</a:t>
            </a:fld>
            <a:endParaRPr lang="en-US"/>
          </a:p>
        </p:txBody>
      </p:sp>
    </p:spTree>
    <p:extLst>
      <p:ext uri="{BB962C8B-B14F-4D97-AF65-F5344CB8AC3E}">
        <p14:creationId xmlns:p14="http://schemas.microsoft.com/office/powerpoint/2010/main" val="15552285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E906D1-8DE9-492B-B9A1-B8EF6689C9F0}" type="slidenum">
              <a:rPr lang="en-US" smtClean="0"/>
              <a:t>18</a:t>
            </a:fld>
            <a:endParaRPr lang="en-US"/>
          </a:p>
        </p:txBody>
      </p:sp>
    </p:spTree>
    <p:extLst>
      <p:ext uri="{BB962C8B-B14F-4D97-AF65-F5344CB8AC3E}">
        <p14:creationId xmlns:p14="http://schemas.microsoft.com/office/powerpoint/2010/main" val="30532898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blue_bckgnd"/>
          <p:cNvPicPr>
            <a:picLocks noChangeAspect="1" noChangeArrowheads="1"/>
          </p:cNvPicPr>
          <p:nvPr/>
        </p:nvPicPr>
        <p:blipFill>
          <a:blip r:embed="rId2">
            <a:lum bright="6000"/>
            <a:extLst>
              <a:ext uri="{28A0092B-C50C-407E-A947-70E740481C1C}">
                <a14:useLocalDpi xmlns:a14="http://schemas.microsoft.com/office/drawing/2010/main" val="0"/>
              </a:ext>
            </a:extLst>
          </a:blip>
          <a:srcRect/>
          <a:stretch>
            <a:fillRect/>
          </a:stretch>
        </p:blipFill>
        <p:spPr bwMode="auto">
          <a:xfrm>
            <a:off x="0" y="0"/>
            <a:ext cx="37463413" cy="2106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orange_strip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37463413" cy="211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6"/>
          <p:cNvGrpSpPr>
            <a:grpSpLocks/>
          </p:cNvGrpSpPr>
          <p:nvPr/>
        </p:nvGrpSpPr>
        <p:grpSpPr bwMode="auto">
          <a:xfrm>
            <a:off x="1144716" y="2"/>
            <a:ext cx="14204877" cy="1862932"/>
            <a:chOff x="96" y="0"/>
            <a:chExt cx="2184" cy="382"/>
          </a:xfrm>
        </p:grpSpPr>
        <p:pic>
          <p:nvPicPr>
            <p:cNvPr id="7" name="Picture 7" descr="jmplogo plain"/>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96" y="0"/>
              <a:ext cx="582" cy="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userDrawn="1"/>
          </p:nvSpPr>
          <p:spPr bwMode="auto">
            <a:xfrm>
              <a:off x="690" y="126"/>
              <a:ext cx="1590" cy="174"/>
            </a:xfrm>
            <a:prstGeom prst="rect">
              <a:avLst/>
            </a:prstGeom>
            <a:noFill/>
            <a:ln w="12700" algn="ctr">
              <a:noFill/>
              <a:miter lim="800000"/>
              <a:headEnd/>
              <a:tailEnd/>
            </a:ln>
            <a:effectLst/>
          </p:spPr>
          <p:txBody>
            <a:bodyPr>
              <a:spAutoFit/>
            </a:bodyPr>
            <a:lstStyle/>
            <a:p>
              <a:pPr algn="ctr">
                <a:lnSpc>
                  <a:spcPts val="5852"/>
                </a:lnSpc>
                <a:spcBef>
                  <a:spcPct val="50000"/>
                </a:spcBef>
                <a:buClr>
                  <a:srgbClr val="003399"/>
                </a:buClr>
                <a:buSzPct val="90000"/>
                <a:buFont typeface="Wingdings" pitchFamily="2" charset="2"/>
                <a:buNone/>
                <a:defRPr/>
              </a:pPr>
              <a:r>
                <a:rPr lang="en-US" sz="5100" b="1">
                  <a:latin typeface="Arial Narrow" pitchFamily="34" charset="0"/>
                  <a:ea typeface="+mn-ea"/>
                </a:rPr>
                <a:t>Statistical Discovery.</a:t>
              </a:r>
              <a:r>
                <a:rPr lang="en-US" sz="2900" b="1" baseline="50000">
                  <a:latin typeface="Arial Narrow" pitchFamily="34" charset="0"/>
                  <a:ea typeface="+mn-ea"/>
                </a:rPr>
                <a:t>TM</a:t>
              </a:r>
              <a:r>
                <a:rPr lang="en-US" sz="5100" b="1">
                  <a:latin typeface="Arial Narrow" pitchFamily="34" charset="0"/>
                  <a:ea typeface="+mn-ea"/>
                </a:rPr>
                <a:t> </a:t>
              </a:r>
              <a:r>
                <a:rPr lang="en-US" sz="5100" b="1">
                  <a:solidFill>
                    <a:srgbClr val="1490CE"/>
                  </a:solidFill>
                  <a:latin typeface="Arial Narrow" pitchFamily="34" charset="0"/>
                  <a:ea typeface="+mn-ea"/>
                </a:rPr>
                <a:t>From SAS</a:t>
              </a:r>
              <a:r>
                <a:rPr lang="en-US" sz="5100" b="1">
                  <a:solidFill>
                    <a:srgbClr val="169FE4"/>
                  </a:solidFill>
                  <a:latin typeface="Arial Narrow" pitchFamily="34" charset="0"/>
                  <a:ea typeface="+mn-ea"/>
                </a:rPr>
                <a:t>.</a:t>
              </a:r>
            </a:p>
          </p:txBody>
        </p:sp>
      </p:grpSp>
      <p:sp>
        <p:nvSpPr>
          <p:cNvPr id="32771" name="Rectangle 3"/>
          <p:cNvSpPr>
            <a:spLocks noGrp="1" noChangeArrowheads="1"/>
          </p:cNvSpPr>
          <p:nvPr>
            <p:ph type="ctrTitle"/>
          </p:nvPr>
        </p:nvSpPr>
        <p:spPr>
          <a:xfrm>
            <a:off x="16682930" y="6998189"/>
            <a:ext cx="19804875" cy="4603685"/>
          </a:xfrm>
        </p:spPr>
        <p:txBody>
          <a:bodyPr anchor="b"/>
          <a:lstStyle>
            <a:lvl1pPr>
              <a:defRPr sz="16100">
                <a:solidFill>
                  <a:schemeClr val="tx1"/>
                </a:solidFill>
              </a:defRPr>
            </a:lvl1pPr>
          </a:lstStyle>
          <a:p>
            <a:r>
              <a:rPr lang="en-US" smtClean="0"/>
              <a:t>Click to edit Master title style</a:t>
            </a:r>
            <a:endParaRPr lang="en-US"/>
          </a:p>
        </p:txBody>
      </p:sp>
      <p:sp>
        <p:nvSpPr>
          <p:cNvPr id="32772" name="Rectangle 4"/>
          <p:cNvSpPr>
            <a:spLocks noGrp="1" noChangeArrowheads="1"/>
          </p:cNvSpPr>
          <p:nvPr>
            <p:ph type="subTitle" idx="1"/>
          </p:nvPr>
        </p:nvSpPr>
        <p:spPr>
          <a:xfrm>
            <a:off x="16721952" y="13342886"/>
            <a:ext cx="19843900" cy="5125503"/>
          </a:xfrm>
        </p:spPr>
        <p:txBody>
          <a:bodyPr/>
          <a:lstStyle>
            <a:lvl1pPr>
              <a:defRPr sz="13200" b="1">
                <a:solidFill>
                  <a:srgbClr val="003399"/>
                </a:solidFill>
                <a:latin typeface="Arial Narrow" pitchFamily="34" charset="0"/>
              </a:defRPr>
            </a:lvl1pPr>
          </a:lstStyle>
          <a:p>
            <a:r>
              <a:rPr lang="en-US" smtClean="0"/>
              <a:t>Click to edit Master subtitle style</a:t>
            </a:r>
            <a:endParaRPr lang="en-US"/>
          </a:p>
        </p:txBody>
      </p:sp>
    </p:spTree>
    <p:extLst>
      <p:ext uri="{BB962C8B-B14F-4D97-AF65-F5344CB8AC3E}">
        <p14:creationId xmlns:p14="http://schemas.microsoft.com/office/powerpoint/2010/main" val="3918132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BE4D9E7D-E06A-F44F-B473-8EC345F8754D}" type="slidenum">
              <a:rPr lang="en-US"/>
              <a:pPr/>
              <a:t>‹#›</a:t>
            </a:fld>
            <a:endParaRPr lang="en-US" b="0">
              <a:latin typeface="Times New Roman" charset="0"/>
            </a:endParaRPr>
          </a:p>
        </p:txBody>
      </p:sp>
    </p:spTree>
    <p:extLst>
      <p:ext uri="{BB962C8B-B14F-4D97-AF65-F5344CB8AC3E}">
        <p14:creationId xmlns:p14="http://schemas.microsoft.com/office/powerpoint/2010/main" val="3071037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799999" y="1404516"/>
            <a:ext cx="8663414" cy="1499611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809756" y="1404516"/>
            <a:ext cx="25365853" cy="149961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C1CC0C2-D47F-9C4B-A9AF-FE99CAC4D359}" type="slidenum">
              <a:rPr lang="en-US"/>
              <a:pPr/>
              <a:t>‹#›</a:t>
            </a:fld>
            <a:endParaRPr lang="en-US" b="0">
              <a:latin typeface="Times New Roman" charset="0"/>
            </a:endParaRPr>
          </a:p>
        </p:txBody>
      </p:sp>
    </p:spTree>
    <p:extLst>
      <p:ext uri="{BB962C8B-B14F-4D97-AF65-F5344CB8AC3E}">
        <p14:creationId xmlns:p14="http://schemas.microsoft.com/office/powerpoint/2010/main" val="1074257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809756" y="1404514"/>
            <a:ext cx="34653657" cy="2106771"/>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809756" y="3291832"/>
            <a:ext cx="32156096" cy="13108799"/>
          </a:xfrm>
        </p:spPr>
        <p:txBody>
          <a:bodyPr/>
          <a:lstStyle/>
          <a:p>
            <a:pPr lvl="0"/>
            <a:r>
              <a:rPr lang="en-US" noProof="0" smtClean="0"/>
              <a:t>Click icon to add table</a:t>
            </a:r>
          </a:p>
        </p:txBody>
      </p:sp>
      <p:sp>
        <p:nvSpPr>
          <p:cNvPr id="4" name="Slide Number Placeholder 3"/>
          <p:cNvSpPr>
            <a:spLocks noGrp="1"/>
          </p:cNvSpPr>
          <p:nvPr>
            <p:ph type="sldNum" sz="quarter" idx="10"/>
          </p:nvPr>
        </p:nvSpPr>
        <p:spPr/>
        <p:txBody>
          <a:bodyPr/>
          <a:lstStyle>
            <a:lvl1pPr>
              <a:defRPr/>
            </a:lvl1pPr>
          </a:lstStyle>
          <a:p>
            <a:fld id="{9CF6D97E-A1FA-8845-8C8D-A239E4113C07}" type="slidenum">
              <a:rPr lang="en-US"/>
              <a:pPr/>
              <a:t>‹#›</a:t>
            </a:fld>
            <a:endParaRPr lang="en-US" b="0">
              <a:latin typeface="Times New Roman" charset="0"/>
            </a:endParaRPr>
          </a:p>
        </p:txBody>
      </p:sp>
    </p:spTree>
    <p:extLst>
      <p:ext uri="{BB962C8B-B14F-4D97-AF65-F5344CB8AC3E}">
        <p14:creationId xmlns:p14="http://schemas.microsoft.com/office/powerpoint/2010/main" val="520063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A6910C3-8719-C049-BDDE-9C2FFB20B5BA}" type="slidenum">
              <a:rPr lang="en-US"/>
              <a:pPr/>
              <a:t>‹#›</a:t>
            </a:fld>
            <a:endParaRPr lang="en-US" b="0">
              <a:latin typeface="Times New Roman" charset="0"/>
            </a:endParaRPr>
          </a:p>
        </p:txBody>
      </p:sp>
    </p:spTree>
    <p:extLst>
      <p:ext uri="{BB962C8B-B14F-4D97-AF65-F5344CB8AC3E}">
        <p14:creationId xmlns:p14="http://schemas.microsoft.com/office/powerpoint/2010/main" val="2925986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59352" y="13537958"/>
            <a:ext cx="31843901" cy="4184282"/>
          </a:xfrm>
        </p:spPr>
        <p:txBody>
          <a:bodyPr/>
          <a:lstStyle>
            <a:lvl1pPr algn="l">
              <a:defRPr sz="14600" b="1" cap="all"/>
            </a:lvl1pPr>
          </a:lstStyle>
          <a:p>
            <a:r>
              <a:rPr lang="en-US" smtClean="0"/>
              <a:t>Click to edit Master title style</a:t>
            </a:r>
            <a:endParaRPr lang="en-US"/>
          </a:p>
        </p:txBody>
      </p:sp>
      <p:sp>
        <p:nvSpPr>
          <p:cNvPr id="3" name="Text Placeholder 2"/>
          <p:cNvSpPr>
            <a:spLocks noGrp="1"/>
          </p:cNvSpPr>
          <p:nvPr>
            <p:ph type="body" idx="1"/>
          </p:nvPr>
        </p:nvSpPr>
        <p:spPr>
          <a:xfrm>
            <a:off x="2959352" y="8929397"/>
            <a:ext cx="31843901" cy="4608561"/>
          </a:xfrm>
        </p:spPr>
        <p:txBody>
          <a:bodyPr anchor="b"/>
          <a:lstStyle>
            <a:lvl1pPr marL="0" indent="0">
              <a:buNone/>
              <a:defRPr sz="7300"/>
            </a:lvl1pPr>
            <a:lvl2pPr marL="1672300" indent="0">
              <a:buNone/>
              <a:defRPr sz="6600"/>
            </a:lvl2pPr>
            <a:lvl3pPr marL="3344601" indent="0">
              <a:buNone/>
              <a:defRPr sz="5900"/>
            </a:lvl3pPr>
            <a:lvl4pPr marL="5016901" indent="0">
              <a:buNone/>
              <a:defRPr sz="5100"/>
            </a:lvl4pPr>
            <a:lvl5pPr marL="6689202" indent="0">
              <a:buNone/>
              <a:defRPr sz="5100"/>
            </a:lvl5pPr>
            <a:lvl6pPr marL="8361502" indent="0">
              <a:buNone/>
              <a:defRPr sz="5100"/>
            </a:lvl6pPr>
            <a:lvl7pPr marL="10033803" indent="0">
              <a:buNone/>
              <a:defRPr sz="5100"/>
            </a:lvl7pPr>
            <a:lvl8pPr marL="11706103" indent="0">
              <a:buNone/>
              <a:defRPr sz="5100"/>
            </a:lvl8pPr>
            <a:lvl9pPr marL="13378404" indent="0">
              <a:buNone/>
              <a:defRPr sz="51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70251A9D-467F-7A49-9C31-7FE5B376E456}" type="slidenum">
              <a:rPr lang="en-US"/>
              <a:pPr/>
              <a:t>‹#›</a:t>
            </a:fld>
            <a:endParaRPr lang="en-US" b="0">
              <a:latin typeface="Times New Roman" charset="0"/>
            </a:endParaRPr>
          </a:p>
        </p:txBody>
      </p:sp>
    </p:spTree>
    <p:extLst>
      <p:ext uri="{BB962C8B-B14F-4D97-AF65-F5344CB8AC3E}">
        <p14:creationId xmlns:p14="http://schemas.microsoft.com/office/powerpoint/2010/main" val="2250105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809756" y="3291832"/>
            <a:ext cx="15765853" cy="13108799"/>
          </a:xfrm>
        </p:spPr>
        <p:txBody>
          <a:bodyPr/>
          <a:lstStyle>
            <a:lvl1pPr>
              <a:defRPr sz="10200"/>
            </a:lvl1pPr>
            <a:lvl2pPr>
              <a:defRPr sz="8800"/>
            </a:lvl2pPr>
            <a:lvl3pPr>
              <a:defRPr sz="73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9199999" y="3291832"/>
            <a:ext cx="15765853" cy="13108799"/>
          </a:xfrm>
        </p:spPr>
        <p:txBody>
          <a:bodyPr/>
          <a:lstStyle>
            <a:lvl1pPr>
              <a:defRPr sz="10200"/>
            </a:lvl1pPr>
            <a:lvl2pPr>
              <a:defRPr sz="8800"/>
            </a:lvl2pPr>
            <a:lvl3pPr>
              <a:defRPr sz="7300"/>
            </a:lvl3pPr>
            <a:lvl4pPr>
              <a:defRPr sz="6600"/>
            </a:lvl4pPr>
            <a:lvl5pPr>
              <a:defRPr sz="6600"/>
            </a:lvl5pPr>
            <a:lvl6pPr>
              <a:defRPr sz="6600"/>
            </a:lvl6pPr>
            <a:lvl7pPr>
              <a:defRPr sz="6600"/>
            </a:lvl7pPr>
            <a:lvl8pPr>
              <a:defRPr sz="6600"/>
            </a:lvl8pPr>
            <a:lvl9pPr>
              <a:defRPr sz="6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7102681D-B9A5-1B41-B0E9-5B5159524BEF}" type="slidenum">
              <a:rPr lang="en-US"/>
              <a:pPr/>
              <a:t>‹#›</a:t>
            </a:fld>
            <a:endParaRPr lang="en-US" b="0">
              <a:latin typeface="Times New Roman" charset="0"/>
            </a:endParaRPr>
          </a:p>
        </p:txBody>
      </p:sp>
    </p:spTree>
    <p:extLst>
      <p:ext uri="{BB962C8B-B14F-4D97-AF65-F5344CB8AC3E}">
        <p14:creationId xmlns:p14="http://schemas.microsoft.com/office/powerpoint/2010/main" val="3075978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73171" y="843685"/>
            <a:ext cx="33717072" cy="3511286"/>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73171" y="4715853"/>
            <a:ext cx="16552847" cy="1965343"/>
          </a:xfrm>
        </p:spPr>
        <p:txBody>
          <a:bodyPr anchor="b"/>
          <a:lstStyle>
            <a:lvl1pPr marL="0" indent="0">
              <a:buNone/>
              <a:defRPr sz="8800" b="1"/>
            </a:lvl1pPr>
            <a:lvl2pPr marL="1672300" indent="0">
              <a:buNone/>
              <a:defRPr sz="7300" b="1"/>
            </a:lvl2pPr>
            <a:lvl3pPr marL="3344601" indent="0">
              <a:buNone/>
              <a:defRPr sz="6600" b="1"/>
            </a:lvl3pPr>
            <a:lvl4pPr marL="5016901" indent="0">
              <a:buNone/>
              <a:defRPr sz="5900" b="1"/>
            </a:lvl4pPr>
            <a:lvl5pPr marL="6689202" indent="0">
              <a:buNone/>
              <a:defRPr sz="5900" b="1"/>
            </a:lvl5pPr>
            <a:lvl6pPr marL="8361502" indent="0">
              <a:buNone/>
              <a:defRPr sz="5900" b="1"/>
            </a:lvl6pPr>
            <a:lvl7pPr marL="10033803" indent="0">
              <a:buNone/>
              <a:defRPr sz="5900" b="1"/>
            </a:lvl7pPr>
            <a:lvl8pPr marL="11706103" indent="0">
              <a:buNone/>
              <a:defRPr sz="5900" b="1"/>
            </a:lvl8pPr>
            <a:lvl9pPr marL="13378404" indent="0">
              <a:buNone/>
              <a:defRPr sz="5900" b="1"/>
            </a:lvl9pPr>
          </a:lstStyle>
          <a:p>
            <a:pPr lvl="0"/>
            <a:r>
              <a:rPr lang="en-US" smtClean="0"/>
              <a:t>Click to edit Master text styles</a:t>
            </a:r>
          </a:p>
        </p:txBody>
      </p:sp>
      <p:sp>
        <p:nvSpPr>
          <p:cNvPr id="4" name="Content Placeholder 3"/>
          <p:cNvSpPr>
            <a:spLocks noGrp="1"/>
          </p:cNvSpPr>
          <p:nvPr>
            <p:ph sz="half" idx="2"/>
          </p:nvPr>
        </p:nvSpPr>
        <p:spPr>
          <a:xfrm>
            <a:off x="1873171" y="6681196"/>
            <a:ext cx="16552847" cy="12138320"/>
          </a:xfrm>
        </p:spPr>
        <p:txBody>
          <a:bodyPr/>
          <a:lstStyle>
            <a:lvl1pPr>
              <a:defRPr sz="8800"/>
            </a:lvl1pPr>
            <a:lvl2pPr>
              <a:defRPr sz="7300"/>
            </a:lvl2pPr>
            <a:lvl3pPr>
              <a:defRPr sz="6600"/>
            </a:lvl3pPr>
            <a:lvl4pPr>
              <a:defRPr sz="5900"/>
            </a:lvl4pPr>
            <a:lvl5pPr>
              <a:defRPr sz="5900"/>
            </a:lvl5pPr>
            <a:lvl6pPr>
              <a:defRPr sz="5900"/>
            </a:lvl6pPr>
            <a:lvl7pPr>
              <a:defRPr sz="5900"/>
            </a:lvl7pPr>
            <a:lvl8pPr>
              <a:defRPr sz="5900"/>
            </a:lvl8pPr>
            <a:lvl9pPr>
              <a:defRPr sz="5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9030895" y="4715853"/>
            <a:ext cx="16559349" cy="1965343"/>
          </a:xfrm>
        </p:spPr>
        <p:txBody>
          <a:bodyPr anchor="b"/>
          <a:lstStyle>
            <a:lvl1pPr marL="0" indent="0">
              <a:buNone/>
              <a:defRPr sz="8800" b="1"/>
            </a:lvl1pPr>
            <a:lvl2pPr marL="1672300" indent="0">
              <a:buNone/>
              <a:defRPr sz="7300" b="1"/>
            </a:lvl2pPr>
            <a:lvl3pPr marL="3344601" indent="0">
              <a:buNone/>
              <a:defRPr sz="6600" b="1"/>
            </a:lvl3pPr>
            <a:lvl4pPr marL="5016901" indent="0">
              <a:buNone/>
              <a:defRPr sz="5900" b="1"/>
            </a:lvl4pPr>
            <a:lvl5pPr marL="6689202" indent="0">
              <a:buNone/>
              <a:defRPr sz="5900" b="1"/>
            </a:lvl5pPr>
            <a:lvl6pPr marL="8361502" indent="0">
              <a:buNone/>
              <a:defRPr sz="5900" b="1"/>
            </a:lvl6pPr>
            <a:lvl7pPr marL="10033803" indent="0">
              <a:buNone/>
              <a:defRPr sz="5900" b="1"/>
            </a:lvl7pPr>
            <a:lvl8pPr marL="11706103" indent="0">
              <a:buNone/>
              <a:defRPr sz="5900" b="1"/>
            </a:lvl8pPr>
            <a:lvl9pPr marL="13378404" indent="0">
              <a:buNone/>
              <a:defRPr sz="5900" b="1"/>
            </a:lvl9pPr>
          </a:lstStyle>
          <a:p>
            <a:pPr lvl="0"/>
            <a:r>
              <a:rPr lang="en-US" smtClean="0"/>
              <a:t>Click to edit Master text styles</a:t>
            </a:r>
          </a:p>
        </p:txBody>
      </p:sp>
      <p:sp>
        <p:nvSpPr>
          <p:cNvPr id="6" name="Content Placeholder 5"/>
          <p:cNvSpPr>
            <a:spLocks noGrp="1"/>
          </p:cNvSpPr>
          <p:nvPr>
            <p:ph sz="quarter" idx="4"/>
          </p:nvPr>
        </p:nvSpPr>
        <p:spPr>
          <a:xfrm>
            <a:off x="19030895" y="6681196"/>
            <a:ext cx="16559349" cy="12138320"/>
          </a:xfrm>
        </p:spPr>
        <p:txBody>
          <a:bodyPr/>
          <a:lstStyle>
            <a:lvl1pPr>
              <a:defRPr sz="8800"/>
            </a:lvl1pPr>
            <a:lvl2pPr>
              <a:defRPr sz="7300"/>
            </a:lvl2pPr>
            <a:lvl3pPr>
              <a:defRPr sz="6600"/>
            </a:lvl3pPr>
            <a:lvl4pPr>
              <a:defRPr sz="5900"/>
            </a:lvl4pPr>
            <a:lvl5pPr>
              <a:defRPr sz="5900"/>
            </a:lvl5pPr>
            <a:lvl6pPr>
              <a:defRPr sz="5900"/>
            </a:lvl6pPr>
            <a:lvl7pPr>
              <a:defRPr sz="5900"/>
            </a:lvl7pPr>
            <a:lvl8pPr>
              <a:defRPr sz="5900"/>
            </a:lvl8pPr>
            <a:lvl9pPr>
              <a:defRPr sz="5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11A39803-2635-EB46-AAB1-4394C792AC83}" type="slidenum">
              <a:rPr lang="en-US"/>
              <a:pPr/>
              <a:t>‹#›</a:t>
            </a:fld>
            <a:endParaRPr lang="en-US" b="0">
              <a:latin typeface="Times New Roman" charset="0"/>
            </a:endParaRPr>
          </a:p>
        </p:txBody>
      </p:sp>
    </p:spTree>
    <p:extLst>
      <p:ext uri="{BB962C8B-B14F-4D97-AF65-F5344CB8AC3E}">
        <p14:creationId xmlns:p14="http://schemas.microsoft.com/office/powerpoint/2010/main" val="14884120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7B2BC338-692C-DD49-A6BB-F243E2850AF8}" type="slidenum">
              <a:rPr lang="en-US"/>
              <a:pPr/>
              <a:t>‹#›</a:t>
            </a:fld>
            <a:endParaRPr lang="en-US" b="0">
              <a:latin typeface="Times New Roman" charset="0"/>
            </a:endParaRPr>
          </a:p>
        </p:txBody>
      </p:sp>
    </p:spTree>
    <p:extLst>
      <p:ext uri="{BB962C8B-B14F-4D97-AF65-F5344CB8AC3E}">
        <p14:creationId xmlns:p14="http://schemas.microsoft.com/office/powerpoint/2010/main" val="2225397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E096E62A-7CA5-1A4A-9D35-57C3E4C70702}" type="slidenum">
              <a:rPr lang="en-US"/>
              <a:pPr/>
              <a:t>‹#›</a:t>
            </a:fld>
            <a:endParaRPr lang="en-US" b="0">
              <a:latin typeface="Times New Roman" charset="0"/>
            </a:endParaRPr>
          </a:p>
        </p:txBody>
      </p:sp>
    </p:spTree>
    <p:extLst>
      <p:ext uri="{BB962C8B-B14F-4D97-AF65-F5344CB8AC3E}">
        <p14:creationId xmlns:p14="http://schemas.microsoft.com/office/powerpoint/2010/main" val="2750896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73173" y="838807"/>
            <a:ext cx="12325205" cy="3569807"/>
          </a:xfrm>
        </p:spPr>
        <p:txBody>
          <a:bodyPr anchor="b"/>
          <a:lstStyle>
            <a:lvl1pPr algn="l">
              <a:defRPr sz="7300" b="1"/>
            </a:lvl1pPr>
          </a:lstStyle>
          <a:p>
            <a:r>
              <a:rPr lang="en-US" smtClean="0"/>
              <a:t>Click to edit Master title style</a:t>
            </a:r>
            <a:endParaRPr lang="en-US"/>
          </a:p>
        </p:txBody>
      </p:sp>
      <p:sp>
        <p:nvSpPr>
          <p:cNvPr id="3" name="Content Placeholder 2"/>
          <p:cNvSpPr>
            <a:spLocks noGrp="1"/>
          </p:cNvSpPr>
          <p:nvPr>
            <p:ph idx="1"/>
          </p:nvPr>
        </p:nvSpPr>
        <p:spPr>
          <a:xfrm>
            <a:off x="14647154" y="838809"/>
            <a:ext cx="20943089" cy="17980709"/>
          </a:xfrm>
        </p:spPr>
        <p:txBody>
          <a:bodyPr/>
          <a:lstStyle>
            <a:lvl1pPr>
              <a:defRPr sz="11700"/>
            </a:lvl1pPr>
            <a:lvl2pPr>
              <a:defRPr sz="10200"/>
            </a:lvl2pPr>
            <a:lvl3pPr>
              <a:defRPr sz="88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73173" y="4408616"/>
            <a:ext cx="12325205" cy="14410902"/>
          </a:xfrm>
        </p:spPr>
        <p:txBody>
          <a:bodyPr/>
          <a:lstStyle>
            <a:lvl1pPr marL="0" indent="0">
              <a:buNone/>
              <a:defRPr sz="5100"/>
            </a:lvl1pPr>
            <a:lvl2pPr marL="1672300" indent="0">
              <a:buNone/>
              <a:defRPr sz="4400"/>
            </a:lvl2pPr>
            <a:lvl3pPr marL="3344601" indent="0">
              <a:buNone/>
              <a:defRPr sz="3700"/>
            </a:lvl3pPr>
            <a:lvl4pPr marL="5016901" indent="0">
              <a:buNone/>
              <a:defRPr sz="3300"/>
            </a:lvl4pPr>
            <a:lvl5pPr marL="6689202" indent="0">
              <a:buNone/>
              <a:defRPr sz="3300"/>
            </a:lvl5pPr>
            <a:lvl6pPr marL="8361502" indent="0">
              <a:buNone/>
              <a:defRPr sz="3300"/>
            </a:lvl6pPr>
            <a:lvl7pPr marL="10033803" indent="0">
              <a:buNone/>
              <a:defRPr sz="3300"/>
            </a:lvl7pPr>
            <a:lvl8pPr marL="11706103" indent="0">
              <a:buNone/>
              <a:defRPr sz="3300"/>
            </a:lvl8pPr>
            <a:lvl9pPr marL="13378404" indent="0">
              <a:buNone/>
              <a:defRPr sz="33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0D381BE-650E-BF4C-9C1D-CC4A0D6FF2BC}" type="slidenum">
              <a:rPr lang="en-US"/>
              <a:pPr/>
              <a:t>‹#›</a:t>
            </a:fld>
            <a:endParaRPr lang="en-US" b="0">
              <a:latin typeface="Times New Roman" charset="0"/>
            </a:endParaRPr>
          </a:p>
        </p:txBody>
      </p:sp>
    </p:spTree>
    <p:extLst>
      <p:ext uri="{BB962C8B-B14F-4D97-AF65-F5344CB8AC3E}">
        <p14:creationId xmlns:p14="http://schemas.microsoft.com/office/powerpoint/2010/main" val="2593048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43091" y="14747399"/>
            <a:ext cx="22478048" cy="1741014"/>
          </a:xfrm>
        </p:spPr>
        <p:txBody>
          <a:bodyPr anchor="b"/>
          <a:lstStyle>
            <a:lvl1pPr algn="l">
              <a:defRPr sz="7300" b="1"/>
            </a:lvl1pPr>
          </a:lstStyle>
          <a:p>
            <a:r>
              <a:rPr lang="en-US" smtClean="0"/>
              <a:t>Click to edit Master title style</a:t>
            </a:r>
            <a:endParaRPr lang="en-US"/>
          </a:p>
        </p:txBody>
      </p:sp>
      <p:sp>
        <p:nvSpPr>
          <p:cNvPr id="3" name="Picture Placeholder 2"/>
          <p:cNvSpPr>
            <a:spLocks noGrp="1"/>
          </p:cNvSpPr>
          <p:nvPr>
            <p:ph type="pic" idx="1"/>
          </p:nvPr>
        </p:nvSpPr>
        <p:spPr>
          <a:xfrm>
            <a:off x="7343091" y="1882439"/>
            <a:ext cx="22478048" cy="12640628"/>
          </a:xfrm>
        </p:spPr>
        <p:txBody>
          <a:bodyPr/>
          <a:lstStyle>
            <a:lvl1pPr marL="0" indent="0">
              <a:buNone/>
              <a:defRPr sz="11700"/>
            </a:lvl1pPr>
            <a:lvl2pPr marL="1672300" indent="0">
              <a:buNone/>
              <a:defRPr sz="10200"/>
            </a:lvl2pPr>
            <a:lvl3pPr marL="3344601" indent="0">
              <a:buNone/>
              <a:defRPr sz="8800"/>
            </a:lvl3pPr>
            <a:lvl4pPr marL="5016901" indent="0">
              <a:buNone/>
              <a:defRPr sz="7300"/>
            </a:lvl4pPr>
            <a:lvl5pPr marL="6689202" indent="0">
              <a:buNone/>
              <a:defRPr sz="7300"/>
            </a:lvl5pPr>
            <a:lvl6pPr marL="8361502" indent="0">
              <a:buNone/>
              <a:defRPr sz="7300"/>
            </a:lvl6pPr>
            <a:lvl7pPr marL="10033803" indent="0">
              <a:buNone/>
              <a:defRPr sz="7300"/>
            </a:lvl7pPr>
            <a:lvl8pPr marL="11706103" indent="0">
              <a:buNone/>
              <a:defRPr sz="7300"/>
            </a:lvl8pPr>
            <a:lvl9pPr marL="13378404" indent="0">
              <a:buNone/>
              <a:defRPr sz="7300"/>
            </a:lvl9pPr>
          </a:lstStyle>
          <a:p>
            <a:pPr lvl="0"/>
            <a:r>
              <a:rPr lang="en-US" noProof="0" smtClean="0"/>
              <a:t>Click icon to add picture</a:t>
            </a:r>
          </a:p>
        </p:txBody>
      </p:sp>
      <p:sp>
        <p:nvSpPr>
          <p:cNvPr id="4" name="Text Placeholder 3"/>
          <p:cNvSpPr>
            <a:spLocks noGrp="1"/>
          </p:cNvSpPr>
          <p:nvPr>
            <p:ph type="body" sz="half" idx="2"/>
          </p:nvPr>
        </p:nvSpPr>
        <p:spPr>
          <a:xfrm>
            <a:off x="7343091" y="16488413"/>
            <a:ext cx="22478048" cy="2472529"/>
          </a:xfrm>
        </p:spPr>
        <p:txBody>
          <a:bodyPr/>
          <a:lstStyle>
            <a:lvl1pPr marL="0" indent="0">
              <a:buNone/>
              <a:defRPr sz="5100"/>
            </a:lvl1pPr>
            <a:lvl2pPr marL="1672300" indent="0">
              <a:buNone/>
              <a:defRPr sz="4400"/>
            </a:lvl2pPr>
            <a:lvl3pPr marL="3344601" indent="0">
              <a:buNone/>
              <a:defRPr sz="3700"/>
            </a:lvl3pPr>
            <a:lvl4pPr marL="5016901" indent="0">
              <a:buNone/>
              <a:defRPr sz="3300"/>
            </a:lvl4pPr>
            <a:lvl5pPr marL="6689202" indent="0">
              <a:buNone/>
              <a:defRPr sz="3300"/>
            </a:lvl5pPr>
            <a:lvl6pPr marL="8361502" indent="0">
              <a:buNone/>
              <a:defRPr sz="3300"/>
            </a:lvl6pPr>
            <a:lvl7pPr marL="10033803" indent="0">
              <a:buNone/>
              <a:defRPr sz="3300"/>
            </a:lvl7pPr>
            <a:lvl8pPr marL="11706103" indent="0">
              <a:buNone/>
              <a:defRPr sz="3300"/>
            </a:lvl8pPr>
            <a:lvl9pPr marL="13378404" indent="0">
              <a:buNone/>
              <a:defRPr sz="33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408BBC2-15E0-2041-9F18-7753A6CA0112}" type="slidenum">
              <a:rPr lang="en-US"/>
              <a:pPr/>
              <a:t>‹#›</a:t>
            </a:fld>
            <a:endParaRPr lang="en-US" b="0">
              <a:latin typeface="Times New Roman" charset="0"/>
            </a:endParaRPr>
          </a:p>
        </p:txBody>
      </p:sp>
    </p:spTree>
    <p:extLst>
      <p:ext uri="{BB962C8B-B14F-4D97-AF65-F5344CB8AC3E}">
        <p14:creationId xmlns:p14="http://schemas.microsoft.com/office/powerpoint/2010/main" val="9265382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DCDE5"/>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809756" y="1404514"/>
            <a:ext cx="34653657" cy="2106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Title text should go here--one line only</a:t>
            </a:r>
            <a:br>
              <a:rPr lang="en-US"/>
            </a:br>
            <a:endParaRPr lang="en-US"/>
          </a:p>
        </p:txBody>
      </p:sp>
      <p:sp>
        <p:nvSpPr>
          <p:cNvPr id="2051" name="Rectangle 3"/>
          <p:cNvSpPr>
            <a:spLocks noGrp="1" noChangeArrowheads="1"/>
          </p:cNvSpPr>
          <p:nvPr>
            <p:ph type="body" idx="1"/>
          </p:nvPr>
        </p:nvSpPr>
        <p:spPr bwMode="auto">
          <a:xfrm>
            <a:off x="2809756" y="3291832"/>
            <a:ext cx="32156096" cy="13108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text styles</a:t>
            </a:r>
            <a:br>
              <a:rPr lang="en-US"/>
            </a:br>
            <a:endParaRPr lang="en-US"/>
          </a:p>
          <a:p>
            <a:pPr lvl="1"/>
            <a:r>
              <a:rPr lang="en-US"/>
              <a:t>Second level</a:t>
            </a:r>
          </a:p>
          <a:p>
            <a:pPr lvl="2"/>
            <a:r>
              <a:rPr lang="en-US"/>
              <a:t>Third level</a:t>
            </a:r>
          </a:p>
          <a:p>
            <a:pPr lvl="3"/>
            <a:r>
              <a:rPr lang="en-US"/>
              <a:t>fourth level</a:t>
            </a:r>
          </a:p>
          <a:p>
            <a:pPr lvl="4"/>
            <a:r>
              <a:rPr lang="en-US"/>
              <a:t>fifth level</a:t>
            </a:r>
          </a:p>
          <a:p>
            <a:pPr lvl="4"/>
            <a:r>
              <a:rPr lang="en-US"/>
              <a:t>sixth level</a:t>
            </a:r>
          </a:p>
          <a:p>
            <a:pPr lvl="4"/>
            <a:r>
              <a:rPr lang="en-US"/>
              <a:t>seventh level</a:t>
            </a:r>
          </a:p>
          <a:p>
            <a:pPr lvl="4"/>
            <a:r>
              <a:rPr lang="en-US"/>
              <a:t>eighth level</a:t>
            </a:r>
          </a:p>
          <a:p>
            <a:pPr lvl="4"/>
            <a:endParaRPr lang="en-US"/>
          </a:p>
        </p:txBody>
      </p:sp>
      <p:sp>
        <p:nvSpPr>
          <p:cNvPr id="31748" name="Rectangle 4"/>
          <p:cNvSpPr>
            <a:spLocks noGrp="1" noChangeArrowheads="1"/>
          </p:cNvSpPr>
          <p:nvPr>
            <p:ph type="sldNum" sz="quarter" idx="4"/>
          </p:nvPr>
        </p:nvSpPr>
        <p:spPr bwMode="auto">
          <a:xfrm>
            <a:off x="0" y="19897284"/>
            <a:ext cx="2185366" cy="1170429"/>
          </a:xfrm>
          <a:prstGeom prst="rect">
            <a:avLst/>
          </a:prstGeom>
          <a:noFill/>
          <a:ln w="9525">
            <a:noFill/>
            <a:miter lim="800000"/>
            <a:headEnd/>
            <a:tailEnd/>
          </a:ln>
          <a:effectLst/>
        </p:spPr>
        <p:txBody>
          <a:bodyPr vert="horz" wrap="none" lIns="336783" tIns="168393" rIns="336783" bIns="168393" numCol="1" anchor="ctr" anchorCtr="0" compatLnSpc="1">
            <a:prstTxWarp prst="textNoShape">
              <a:avLst/>
            </a:prstTxWarp>
          </a:bodyPr>
          <a:lstStyle>
            <a:lvl1pPr algn="r" eaLnBrk="0" hangingPunct="0">
              <a:defRPr sz="5100" b="1">
                <a:latin typeface="Arial" charset="0"/>
              </a:defRPr>
            </a:lvl1pPr>
          </a:lstStyle>
          <a:p>
            <a:fld id="{B728E97D-DCEA-D547-92DA-85455466991F}" type="slidenum">
              <a:rPr lang="en-US"/>
              <a:pPr/>
              <a:t>‹#›</a:t>
            </a:fld>
            <a:endParaRPr lang="en-US"/>
          </a:p>
        </p:txBody>
      </p:sp>
      <p:pic>
        <p:nvPicPr>
          <p:cNvPr id="2053" name="Picture 5" descr="orange_stripe"/>
          <p:cNvPicPr>
            <a:picLocks noChangeAspect="1" noChangeArrowheads="1"/>
          </p:cNvPicPr>
          <p:nvPr/>
        </p:nvPicPr>
        <p:blipFill>
          <a:blip r:embed="rId14">
            <a:extLst>
              <a:ext uri="{28A0092B-C50C-407E-A947-70E740481C1C}">
                <a14:useLocalDpi xmlns:a14="http://schemas.microsoft.com/office/drawing/2010/main" val="0"/>
              </a:ext>
            </a:extLst>
          </a:blip>
          <a:srcRect t="44701"/>
          <a:stretch>
            <a:fillRect/>
          </a:stretch>
        </p:blipFill>
        <p:spPr bwMode="auto">
          <a:xfrm>
            <a:off x="0" y="0"/>
            <a:ext cx="37463413" cy="1170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hf hdr="0" ftr="0" dt="0"/>
  <p:txStyles>
    <p:titleStyle>
      <a:lvl1pPr algn="l" rtl="0" fontAlgn="base">
        <a:lnSpc>
          <a:spcPts val="14265"/>
        </a:lnSpc>
        <a:spcBef>
          <a:spcPct val="0"/>
        </a:spcBef>
        <a:spcAft>
          <a:spcPct val="0"/>
        </a:spcAft>
        <a:defRPr sz="13200" b="1">
          <a:solidFill>
            <a:schemeClr val="tx2"/>
          </a:solidFill>
          <a:latin typeface="+mj-lt"/>
          <a:ea typeface="ＭＳ Ｐゴシック" charset="0"/>
          <a:cs typeface="+mj-cs"/>
        </a:defRPr>
      </a:lvl1pPr>
      <a:lvl2pPr algn="l" rtl="0" fontAlgn="base">
        <a:lnSpc>
          <a:spcPts val="14265"/>
        </a:lnSpc>
        <a:spcBef>
          <a:spcPct val="0"/>
        </a:spcBef>
        <a:spcAft>
          <a:spcPct val="0"/>
        </a:spcAft>
        <a:defRPr sz="13200" b="1">
          <a:solidFill>
            <a:schemeClr val="tx2"/>
          </a:solidFill>
          <a:latin typeface="Arial Narrow" pitchFamily="34" charset="0"/>
          <a:ea typeface="ＭＳ Ｐゴシック" charset="0"/>
        </a:defRPr>
      </a:lvl2pPr>
      <a:lvl3pPr algn="l" rtl="0" fontAlgn="base">
        <a:lnSpc>
          <a:spcPts val="14265"/>
        </a:lnSpc>
        <a:spcBef>
          <a:spcPct val="0"/>
        </a:spcBef>
        <a:spcAft>
          <a:spcPct val="0"/>
        </a:spcAft>
        <a:defRPr sz="13200" b="1">
          <a:solidFill>
            <a:schemeClr val="tx2"/>
          </a:solidFill>
          <a:latin typeface="Arial Narrow" pitchFamily="34" charset="0"/>
          <a:ea typeface="ＭＳ Ｐゴシック" charset="0"/>
        </a:defRPr>
      </a:lvl3pPr>
      <a:lvl4pPr algn="l" rtl="0" fontAlgn="base">
        <a:lnSpc>
          <a:spcPts val="14265"/>
        </a:lnSpc>
        <a:spcBef>
          <a:spcPct val="0"/>
        </a:spcBef>
        <a:spcAft>
          <a:spcPct val="0"/>
        </a:spcAft>
        <a:defRPr sz="13200" b="1">
          <a:solidFill>
            <a:schemeClr val="tx2"/>
          </a:solidFill>
          <a:latin typeface="Arial Narrow" pitchFamily="34" charset="0"/>
          <a:ea typeface="ＭＳ Ｐゴシック" charset="0"/>
        </a:defRPr>
      </a:lvl4pPr>
      <a:lvl5pPr algn="l" rtl="0" fontAlgn="base">
        <a:lnSpc>
          <a:spcPts val="14265"/>
        </a:lnSpc>
        <a:spcBef>
          <a:spcPct val="0"/>
        </a:spcBef>
        <a:spcAft>
          <a:spcPct val="0"/>
        </a:spcAft>
        <a:defRPr sz="13200" b="1">
          <a:solidFill>
            <a:schemeClr val="tx2"/>
          </a:solidFill>
          <a:latin typeface="Arial Narrow" pitchFamily="34" charset="0"/>
          <a:ea typeface="ＭＳ Ｐゴシック" charset="0"/>
        </a:defRPr>
      </a:lvl5pPr>
      <a:lvl6pPr marL="1672300" algn="l" rtl="0" eaLnBrk="1" fontAlgn="base" hangingPunct="1">
        <a:lnSpc>
          <a:spcPts val="14265"/>
        </a:lnSpc>
        <a:spcBef>
          <a:spcPct val="0"/>
        </a:spcBef>
        <a:spcAft>
          <a:spcPct val="0"/>
        </a:spcAft>
        <a:defRPr sz="13200" b="1">
          <a:solidFill>
            <a:schemeClr val="tx2"/>
          </a:solidFill>
          <a:latin typeface="Arial Narrow" pitchFamily="34" charset="0"/>
        </a:defRPr>
      </a:lvl6pPr>
      <a:lvl7pPr marL="3344601" algn="l" rtl="0" eaLnBrk="1" fontAlgn="base" hangingPunct="1">
        <a:lnSpc>
          <a:spcPts val="14265"/>
        </a:lnSpc>
        <a:spcBef>
          <a:spcPct val="0"/>
        </a:spcBef>
        <a:spcAft>
          <a:spcPct val="0"/>
        </a:spcAft>
        <a:defRPr sz="13200" b="1">
          <a:solidFill>
            <a:schemeClr val="tx2"/>
          </a:solidFill>
          <a:latin typeface="Arial Narrow" pitchFamily="34" charset="0"/>
        </a:defRPr>
      </a:lvl7pPr>
      <a:lvl8pPr marL="5016901" algn="l" rtl="0" eaLnBrk="1" fontAlgn="base" hangingPunct="1">
        <a:lnSpc>
          <a:spcPts val="14265"/>
        </a:lnSpc>
        <a:spcBef>
          <a:spcPct val="0"/>
        </a:spcBef>
        <a:spcAft>
          <a:spcPct val="0"/>
        </a:spcAft>
        <a:defRPr sz="13200" b="1">
          <a:solidFill>
            <a:schemeClr val="tx2"/>
          </a:solidFill>
          <a:latin typeface="Arial Narrow" pitchFamily="34" charset="0"/>
        </a:defRPr>
      </a:lvl8pPr>
      <a:lvl9pPr marL="6689202" algn="l" rtl="0" eaLnBrk="1" fontAlgn="base" hangingPunct="1">
        <a:lnSpc>
          <a:spcPts val="14265"/>
        </a:lnSpc>
        <a:spcBef>
          <a:spcPct val="0"/>
        </a:spcBef>
        <a:spcAft>
          <a:spcPct val="0"/>
        </a:spcAft>
        <a:defRPr sz="13200" b="1">
          <a:solidFill>
            <a:schemeClr val="tx2"/>
          </a:solidFill>
          <a:latin typeface="Arial Narrow" pitchFamily="34" charset="0"/>
        </a:defRPr>
      </a:lvl9pPr>
    </p:titleStyle>
    <p:bodyStyle>
      <a:lvl1pPr marL="1254225" indent="-1254225" algn="l" rtl="0" fontAlgn="base">
        <a:spcBef>
          <a:spcPct val="20000"/>
        </a:spcBef>
        <a:spcAft>
          <a:spcPct val="0"/>
        </a:spcAft>
        <a:buClr>
          <a:schemeClr val="tx1"/>
        </a:buClr>
        <a:buFont typeface="Monotype Sorts" charset="0"/>
        <a:buChar char="•"/>
        <a:defRPr sz="8800">
          <a:solidFill>
            <a:schemeClr val="tx1"/>
          </a:solidFill>
          <a:latin typeface="+mn-lt"/>
          <a:ea typeface="ＭＳ Ｐゴシック" charset="0"/>
          <a:cs typeface="+mn-cs"/>
        </a:defRPr>
      </a:lvl1pPr>
      <a:lvl2pPr marL="1666496" indent="-1248421" algn="l" rtl="0" fontAlgn="base">
        <a:spcBef>
          <a:spcPct val="20000"/>
        </a:spcBef>
        <a:spcAft>
          <a:spcPct val="0"/>
        </a:spcAft>
        <a:buClr>
          <a:schemeClr val="tx2"/>
        </a:buClr>
        <a:buSzPct val="70000"/>
        <a:buFont typeface="Wingdings" charset="0"/>
        <a:buChar char="n"/>
        <a:defRPr sz="8800">
          <a:solidFill>
            <a:schemeClr val="tx1"/>
          </a:solidFill>
          <a:latin typeface="+mn-lt"/>
          <a:ea typeface="ＭＳ Ｐゴシック" charset="0"/>
        </a:defRPr>
      </a:lvl2pPr>
      <a:lvl3pPr marL="3338796" indent="-1254225" algn="l" rtl="0" fontAlgn="base">
        <a:spcBef>
          <a:spcPct val="20000"/>
        </a:spcBef>
        <a:spcAft>
          <a:spcPct val="0"/>
        </a:spcAft>
        <a:buChar char="–"/>
        <a:defRPr sz="8800">
          <a:solidFill>
            <a:schemeClr val="tx1"/>
          </a:solidFill>
          <a:latin typeface="+mn-lt"/>
          <a:ea typeface="ＭＳ Ｐゴシック" charset="0"/>
        </a:defRPr>
      </a:lvl3pPr>
      <a:lvl4pPr marL="5011097" indent="-1254225" algn="l" rtl="0" fontAlgn="base">
        <a:spcBef>
          <a:spcPct val="20000"/>
        </a:spcBef>
        <a:spcAft>
          <a:spcPct val="0"/>
        </a:spcAft>
        <a:buFont typeface="Wingdings" charset="0"/>
        <a:buChar char="§"/>
        <a:defRPr sz="8800">
          <a:solidFill>
            <a:schemeClr val="tx1"/>
          </a:solidFill>
          <a:latin typeface="+mn-lt"/>
          <a:ea typeface="ＭＳ Ｐゴシック" charset="0"/>
        </a:defRPr>
      </a:lvl4pPr>
      <a:lvl5pPr marL="6683397" indent="-1254225" algn="l" rtl="0" fontAlgn="base">
        <a:spcBef>
          <a:spcPct val="20000"/>
        </a:spcBef>
        <a:spcAft>
          <a:spcPct val="0"/>
        </a:spcAft>
        <a:buChar char="»"/>
        <a:defRPr sz="8800">
          <a:solidFill>
            <a:schemeClr val="tx1"/>
          </a:solidFill>
          <a:latin typeface="+mn-lt"/>
          <a:ea typeface="ＭＳ Ｐゴシック" charset="0"/>
        </a:defRPr>
      </a:lvl5pPr>
      <a:lvl6pPr marL="8355697" indent="-1254225" algn="l" rtl="0" eaLnBrk="1" fontAlgn="base" hangingPunct="1">
        <a:spcBef>
          <a:spcPct val="20000"/>
        </a:spcBef>
        <a:spcAft>
          <a:spcPct val="0"/>
        </a:spcAft>
        <a:buChar char="»"/>
        <a:defRPr sz="8800">
          <a:solidFill>
            <a:schemeClr val="tx1"/>
          </a:solidFill>
          <a:latin typeface="+mn-lt"/>
        </a:defRPr>
      </a:lvl6pPr>
      <a:lvl7pPr marL="10027998" indent="-1254225" algn="l" rtl="0" eaLnBrk="1" fontAlgn="base" hangingPunct="1">
        <a:spcBef>
          <a:spcPct val="20000"/>
        </a:spcBef>
        <a:spcAft>
          <a:spcPct val="0"/>
        </a:spcAft>
        <a:buChar char="»"/>
        <a:defRPr sz="8800">
          <a:solidFill>
            <a:schemeClr val="tx1"/>
          </a:solidFill>
          <a:latin typeface="+mn-lt"/>
        </a:defRPr>
      </a:lvl7pPr>
      <a:lvl8pPr marL="11700298" indent="-1254225" algn="l" rtl="0" eaLnBrk="1" fontAlgn="base" hangingPunct="1">
        <a:spcBef>
          <a:spcPct val="20000"/>
        </a:spcBef>
        <a:spcAft>
          <a:spcPct val="0"/>
        </a:spcAft>
        <a:buChar char="»"/>
        <a:defRPr sz="8800">
          <a:solidFill>
            <a:schemeClr val="tx1"/>
          </a:solidFill>
          <a:latin typeface="+mn-lt"/>
        </a:defRPr>
      </a:lvl8pPr>
      <a:lvl9pPr marL="13372599" indent="-1254225" algn="l" rtl="0" eaLnBrk="1" fontAlgn="base" hangingPunct="1">
        <a:spcBef>
          <a:spcPct val="20000"/>
        </a:spcBef>
        <a:spcAft>
          <a:spcPct val="0"/>
        </a:spcAft>
        <a:buChar char="»"/>
        <a:defRPr sz="8800">
          <a:solidFill>
            <a:schemeClr val="tx1"/>
          </a:solidFill>
          <a:latin typeface="+mn-lt"/>
        </a:defRPr>
      </a:lvl9pPr>
    </p:bodyStyle>
    <p:otherStyle>
      <a:defPPr>
        <a:defRPr lang="en-US"/>
      </a:defPPr>
      <a:lvl1pPr marL="0" algn="l" defTabSz="3344601" rtl="0" eaLnBrk="1" latinLnBrk="0" hangingPunct="1">
        <a:defRPr sz="6600" kern="1200">
          <a:solidFill>
            <a:schemeClr val="tx1"/>
          </a:solidFill>
          <a:latin typeface="+mn-lt"/>
          <a:ea typeface="+mn-ea"/>
          <a:cs typeface="+mn-cs"/>
        </a:defRPr>
      </a:lvl1pPr>
      <a:lvl2pPr marL="1672300" algn="l" defTabSz="3344601" rtl="0" eaLnBrk="1" latinLnBrk="0" hangingPunct="1">
        <a:defRPr sz="6600" kern="1200">
          <a:solidFill>
            <a:schemeClr val="tx1"/>
          </a:solidFill>
          <a:latin typeface="+mn-lt"/>
          <a:ea typeface="+mn-ea"/>
          <a:cs typeface="+mn-cs"/>
        </a:defRPr>
      </a:lvl2pPr>
      <a:lvl3pPr marL="3344601" algn="l" defTabSz="3344601" rtl="0" eaLnBrk="1" latinLnBrk="0" hangingPunct="1">
        <a:defRPr sz="6600" kern="1200">
          <a:solidFill>
            <a:schemeClr val="tx1"/>
          </a:solidFill>
          <a:latin typeface="+mn-lt"/>
          <a:ea typeface="+mn-ea"/>
          <a:cs typeface="+mn-cs"/>
        </a:defRPr>
      </a:lvl3pPr>
      <a:lvl4pPr marL="5016901" algn="l" defTabSz="3344601" rtl="0" eaLnBrk="1" latinLnBrk="0" hangingPunct="1">
        <a:defRPr sz="6600" kern="1200">
          <a:solidFill>
            <a:schemeClr val="tx1"/>
          </a:solidFill>
          <a:latin typeface="+mn-lt"/>
          <a:ea typeface="+mn-ea"/>
          <a:cs typeface="+mn-cs"/>
        </a:defRPr>
      </a:lvl4pPr>
      <a:lvl5pPr marL="6689202" algn="l" defTabSz="3344601" rtl="0" eaLnBrk="1" latinLnBrk="0" hangingPunct="1">
        <a:defRPr sz="6600" kern="1200">
          <a:solidFill>
            <a:schemeClr val="tx1"/>
          </a:solidFill>
          <a:latin typeface="+mn-lt"/>
          <a:ea typeface="+mn-ea"/>
          <a:cs typeface="+mn-cs"/>
        </a:defRPr>
      </a:lvl5pPr>
      <a:lvl6pPr marL="8361502" algn="l" defTabSz="3344601" rtl="0" eaLnBrk="1" latinLnBrk="0" hangingPunct="1">
        <a:defRPr sz="6600" kern="1200">
          <a:solidFill>
            <a:schemeClr val="tx1"/>
          </a:solidFill>
          <a:latin typeface="+mn-lt"/>
          <a:ea typeface="+mn-ea"/>
          <a:cs typeface="+mn-cs"/>
        </a:defRPr>
      </a:lvl6pPr>
      <a:lvl7pPr marL="10033803" algn="l" defTabSz="3344601" rtl="0" eaLnBrk="1" latinLnBrk="0" hangingPunct="1">
        <a:defRPr sz="6600" kern="1200">
          <a:solidFill>
            <a:schemeClr val="tx1"/>
          </a:solidFill>
          <a:latin typeface="+mn-lt"/>
          <a:ea typeface="+mn-ea"/>
          <a:cs typeface="+mn-cs"/>
        </a:defRPr>
      </a:lvl7pPr>
      <a:lvl8pPr marL="11706103" algn="l" defTabSz="3344601" rtl="0" eaLnBrk="1" latinLnBrk="0" hangingPunct="1">
        <a:defRPr sz="6600" kern="1200">
          <a:solidFill>
            <a:schemeClr val="tx1"/>
          </a:solidFill>
          <a:latin typeface="+mn-lt"/>
          <a:ea typeface="+mn-ea"/>
          <a:cs typeface="+mn-cs"/>
        </a:defRPr>
      </a:lvl8pPr>
      <a:lvl9pPr marL="13378404" algn="l" defTabSz="3344601" rtl="0" eaLnBrk="1" latinLnBrk="0" hangingPunct="1">
        <a:defRPr sz="6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21.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10.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ChangeAspect="1"/>
          </p:cNvPicPr>
          <p:nvPr/>
        </p:nvPicPr>
        <p:blipFill rotWithShape="1">
          <a:blip r:embed="rId3"/>
          <a:srcRect l="11445" t="12065" r="2250" b="30256"/>
          <a:stretch/>
        </p:blipFill>
        <p:spPr>
          <a:xfrm>
            <a:off x="14985367" y="3277201"/>
            <a:ext cx="22076656" cy="9951988"/>
          </a:xfrm>
          <a:prstGeom prst="rect">
            <a:avLst/>
          </a:prstGeom>
        </p:spPr>
      </p:pic>
      <p:pic>
        <p:nvPicPr>
          <p:cNvPr id="4" name="Content Placeholder 3"/>
          <p:cNvPicPr>
            <a:picLocks noChangeAspect="1"/>
          </p:cNvPicPr>
          <p:nvPr/>
        </p:nvPicPr>
        <p:blipFill>
          <a:blip r:embed="rId4"/>
          <a:stretch>
            <a:fillRect/>
          </a:stretch>
        </p:blipFill>
        <p:spPr>
          <a:xfrm>
            <a:off x="312195" y="7958915"/>
            <a:ext cx="14120249" cy="6859304"/>
          </a:xfrm>
          <a:prstGeom prst="rect">
            <a:avLst/>
          </a:prstGeom>
        </p:spPr>
      </p:pic>
      <p:sp>
        <p:nvSpPr>
          <p:cNvPr id="2" name="Title 1"/>
          <p:cNvSpPr>
            <a:spLocks noGrp="1"/>
          </p:cNvSpPr>
          <p:nvPr>
            <p:ph type="ctrTitle"/>
          </p:nvPr>
        </p:nvSpPr>
        <p:spPr>
          <a:xfrm>
            <a:off x="4" y="14513313"/>
            <a:ext cx="25912194" cy="6554400"/>
          </a:xfrm>
        </p:spPr>
        <p:txBody>
          <a:bodyPr anchor="ctr">
            <a:normAutofit/>
          </a:bodyPr>
          <a:lstStyle/>
          <a:p>
            <a:pPr>
              <a:lnSpc>
                <a:spcPct val="120000"/>
              </a:lnSpc>
            </a:pPr>
            <a:r>
              <a:rPr lang="en-US" sz="14600" dirty="0"/>
              <a:t>Case Study of Text Explorer</a:t>
            </a:r>
            <a:br>
              <a:rPr lang="en-US" sz="14600" dirty="0"/>
            </a:br>
            <a:r>
              <a:rPr lang="en-US" sz="14600" dirty="0"/>
              <a:t>Rice Dishes of the World</a:t>
            </a:r>
            <a:endParaRPr lang="en-US" sz="14600" dirty="0"/>
          </a:p>
        </p:txBody>
      </p:sp>
      <p:sp>
        <p:nvSpPr>
          <p:cNvPr id="3" name="Subtitle 2"/>
          <p:cNvSpPr>
            <a:spLocks noGrp="1"/>
          </p:cNvSpPr>
          <p:nvPr>
            <p:ph type="subTitle" idx="1"/>
          </p:nvPr>
        </p:nvSpPr>
        <p:spPr>
          <a:xfrm>
            <a:off x="20604877" y="14577440"/>
            <a:ext cx="16043854" cy="6390911"/>
          </a:xfrm>
        </p:spPr>
        <p:txBody>
          <a:bodyPr anchor="ctr"/>
          <a:lstStyle/>
          <a:p>
            <a:pPr algn="r"/>
            <a:r>
              <a:rPr lang="en-US" sz="10200" dirty="0">
                <a:solidFill>
                  <a:srgbClr val="4472C4"/>
                </a:solidFill>
              </a:rPr>
              <a:t>Kathryn Haydon and </a:t>
            </a:r>
          </a:p>
          <a:p>
            <a:pPr algn="r"/>
            <a:r>
              <a:rPr lang="en-US" sz="10200" dirty="0">
                <a:solidFill>
                  <a:srgbClr val="4472C4"/>
                </a:solidFill>
              </a:rPr>
              <a:t>Andy Mauromoustakos</a:t>
            </a:r>
          </a:p>
          <a:p>
            <a:pPr algn="r"/>
            <a:r>
              <a:rPr lang="en-US" sz="10200" dirty="0">
                <a:solidFill>
                  <a:schemeClr val="bg2"/>
                </a:solidFill>
              </a:rPr>
              <a:t>University of Arkansas</a:t>
            </a:r>
          </a:p>
        </p:txBody>
      </p:sp>
      <p:pic>
        <p:nvPicPr>
          <p:cNvPr id="7" name="Picture 6"/>
          <p:cNvPicPr>
            <a:picLocks noChangeAspect="1"/>
          </p:cNvPicPr>
          <p:nvPr/>
        </p:nvPicPr>
        <p:blipFill>
          <a:blip r:embed="rId5"/>
          <a:stretch>
            <a:fillRect/>
          </a:stretch>
        </p:blipFill>
        <p:spPr>
          <a:xfrm>
            <a:off x="21853658" y="0"/>
            <a:ext cx="15609755" cy="2926071"/>
          </a:xfrm>
          <a:prstGeom prst="rect">
            <a:avLst/>
          </a:prstGeom>
        </p:spPr>
      </p:pic>
    </p:spTree>
    <p:extLst>
      <p:ext uri="{BB962C8B-B14F-4D97-AF65-F5344CB8AC3E}">
        <p14:creationId xmlns:p14="http://schemas.microsoft.com/office/powerpoint/2010/main" val="2002656569"/>
      </p:ext>
    </p:extLst>
  </p:cSld>
  <p:clrMapOvr>
    <a:masterClrMapping/>
  </p:clrMapOvr>
  <mc:AlternateContent xmlns:mc="http://schemas.openxmlformats.org/markup-compatibility/2006">
    <mc:Choice xmlns:p14="http://schemas.microsoft.com/office/powerpoint/2010/main" Requires="p14">
      <p:transition spd="slow" p14:dur="2000" advTm="300"/>
    </mc:Choice>
    <mc:Fallback>
      <p:transition xmlns:p14="http://schemas.microsoft.com/office/powerpoint/2010/main" spd="slow" advTm="300"/>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6585" y="936343"/>
            <a:ext cx="33717072" cy="3511286"/>
          </a:xfrm>
        </p:spPr>
        <p:txBody>
          <a:bodyPr/>
          <a:lstStyle/>
          <a:p>
            <a:r>
              <a:rPr lang="en-US" dirty="0"/>
              <a:t>3</a:t>
            </a:r>
            <a:r>
              <a:rPr lang="en-US" dirty="0" smtClean="0"/>
              <a:t>-cluster analysis of rice puddings</a:t>
            </a:r>
            <a:endParaRPr lang="en-US" dirty="0"/>
          </a:p>
        </p:txBody>
      </p:sp>
      <p:sp>
        <p:nvSpPr>
          <p:cNvPr id="4" name="Text Placeholder 3"/>
          <p:cNvSpPr>
            <a:spLocks noGrp="1"/>
          </p:cNvSpPr>
          <p:nvPr>
            <p:ph type="body" idx="1"/>
          </p:nvPr>
        </p:nvSpPr>
        <p:spPr>
          <a:xfrm>
            <a:off x="936585" y="2340857"/>
            <a:ext cx="16552847" cy="1965343"/>
          </a:xfrm>
        </p:spPr>
        <p:txBody>
          <a:bodyPr/>
          <a:lstStyle/>
          <a:p>
            <a:r>
              <a:rPr lang="en-US" dirty="0" smtClean="0"/>
              <a:t>Top </a:t>
            </a:r>
            <a:r>
              <a:rPr lang="en-US" dirty="0" smtClean="0"/>
              <a:t>Terms by Cluster</a:t>
            </a:r>
          </a:p>
        </p:txBody>
      </p:sp>
      <p:sp>
        <p:nvSpPr>
          <p:cNvPr id="6" name="Text Placeholder 5"/>
          <p:cNvSpPr>
            <a:spLocks noGrp="1"/>
          </p:cNvSpPr>
          <p:nvPr>
            <p:ph type="body" sz="quarter" idx="3"/>
          </p:nvPr>
        </p:nvSpPr>
        <p:spPr>
          <a:xfrm>
            <a:off x="21541463" y="2340857"/>
            <a:ext cx="15297560" cy="1965343"/>
          </a:xfrm>
        </p:spPr>
        <p:txBody>
          <a:bodyPr/>
          <a:lstStyle/>
          <a:p>
            <a:r>
              <a:rPr lang="en-US" dirty="0" smtClean="0"/>
              <a:t>Mosaic Plot</a:t>
            </a:r>
            <a:endParaRPr lang="en-US" dirty="0"/>
          </a:p>
        </p:txBody>
      </p:sp>
      <p:graphicFrame>
        <p:nvGraphicFramePr>
          <p:cNvPr id="10" name="Content Placeholder 9"/>
          <p:cNvGraphicFramePr>
            <a:graphicFrameLocks noGrp="1"/>
          </p:cNvGraphicFramePr>
          <p:nvPr>
            <p:ph sz="half" idx="2"/>
            <p:extLst>
              <p:ext uri="{D42A27DB-BD31-4B8C-83A1-F6EECF244321}">
                <p14:modId xmlns:p14="http://schemas.microsoft.com/office/powerpoint/2010/main" val="668050904"/>
              </p:ext>
            </p:extLst>
          </p:nvPr>
        </p:nvGraphicFramePr>
        <p:xfrm>
          <a:off x="312197" y="4447630"/>
          <a:ext cx="23102443" cy="11488146"/>
        </p:xfrm>
        <a:graphic>
          <a:graphicData uri="http://schemas.openxmlformats.org/drawingml/2006/table">
            <a:tbl>
              <a:tblPr>
                <a:tableStyleId>{5C22544A-7EE6-4342-B048-85BDC9FD1C3A}</a:tableStyleId>
              </a:tblPr>
              <a:tblGrid>
                <a:gridCol w="3668178"/>
                <a:gridCol w="3668178"/>
                <a:gridCol w="3668178"/>
                <a:gridCol w="3668178"/>
                <a:gridCol w="3668178"/>
                <a:gridCol w="4761553"/>
              </a:tblGrid>
              <a:tr h="923078">
                <a:tc gridSpan="2">
                  <a:txBody>
                    <a:bodyPr/>
                    <a:lstStyle/>
                    <a:p>
                      <a:pPr algn="ctr" fontAlgn="b"/>
                      <a:r>
                        <a:rPr lang="en-US" sz="4300" b="1" u="none" strike="noStrike" dirty="0">
                          <a:effectLst/>
                        </a:rPr>
                        <a:t>1</a:t>
                      </a:r>
                      <a:endParaRPr lang="en-US" sz="4300" b="1" i="0" u="none" strike="noStrike" dirty="0">
                        <a:solidFill>
                          <a:srgbClr val="000000"/>
                        </a:solidFill>
                        <a:effectLst/>
                        <a:latin typeface="Times New Roman" panose="02020603050405020304" pitchFamily="18" charset="0"/>
                      </a:endParaRPr>
                    </a:p>
                  </a:txBody>
                  <a:tcPr marL="23415" marR="23415" marT="23409" marB="0" anchor="b"/>
                </a:tc>
                <a:tc hMerge="1">
                  <a:txBody>
                    <a:bodyPr/>
                    <a:lstStyle/>
                    <a:p>
                      <a:endParaRPr lang="en-US"/>
                    </a:p>
                  </a:txBody>
                  <a:tcPr/>
                </a:tc>
                <a:tc gridSpan="2">
                  <a:txBody>
                    <a:bodyPr/>
                    <a:lstStyle/>
                    <a:p>
                      <a:pPr algn="ctr" fontAlgn="b"/>
                      <a:r>
                        <a:rPr lang="en-US" sz="4300" b="1" u="none" strike="noStrike" dirty="0">
                          <a:effectLst/>
                        </a:rPr>
                        <a:t>2</a:t>
                      </a:r>
                      <a:endParaRPr lang="en-US" sz="4300" b="1" i="0" u="none" strike="noStrike" dirty="0">
                        <a:solidFill>
                          <a:srgbClr val="000000"/>
                        </a:solidFill>
                        <a:effectLst/>
                        <a:latin typeface="Times New Roman" panose="02020603050405020304" pitchFamily="18" charset="0"/>
                      </a:endParaRPr>
                    </a:p>
                  </a:txBody>
                  <a:tcPr marL="23415" marR="23415" marT="23409" marB="0" anchor="b"/>
                </a:tc>
                <a:tc hMerge="1">
                  <a:txBody>
                    <a:bodyPr/>
                    <a:lstStyle/>
                    <a:p>
                      <a:endParaRPr lang="en-US"/>
                    </a:p>
                  </a:txBody>
                  <a:tcPr/>
                </a:tc>
                <a:tc gridSpan="2">
                  <a:txBody>
                    <a:bodyPr/>
                    <a:lstStyle/>
                    <a:p>
                      <a:pPr algn="ctr" fontAlgn="b"/>
                      <a:r>
                        <a:rPr lang="en-US" sz="4300" b="1" u="none" strike="noStrike" dirty="0">
                          <a:effectLst/>
                        </a:rPr>
                        <a:t>3</a:t>
                      </a:r>
                      <a:endParaRPr lang="en-US" sz="4300" b="1" i="0" u="none" strike="noStrike" dirty="0">
                        <a:solidFill>
                          <a:srgbClr val="000000"/>
                        </a:solidFill>
                        <a:effectLst/>
                        <a:latin typeface="Times New Roman" panose="02020603050405020304" pitchFamily="18" charset="0"/>
                      </a:endParaRPr>
                    </a:p>
                  </a:txBody>
                  <a:tcPr marL="23415" marR="23415" marT="23409" marB="0" anchor="b"/>
                </a:tc>
                <a:tc hMerge="1">
                  <a:txBody>
                    <a:bodyPr/>
                    <a:lstStyle/>
                    <a:p>
                      <a:endParaRPr lang="en-US"/>
                    </a:p>
                  </a:txBody>
                  <a:tcPr/>
                </a:tc>
              </a:tr>
              <a:tr h="923078">
                <a:tc>
                  <a:txBody>
                    <a:bodyPr/>
                    <a:lstStyle/>
                    <a:p>
                      <a:pPr algn="l" fontAlgn="b"/>
                      <a:r>
                        <a:rPr lang="en-US" sz="4300" b="1" u="none" strike="noStrike">
                          <a:effectLst/>
                        </a:rPr>
                        <a:t>Term</a:t>
                      </a:r>
                      <a:endParaRPr lang="en-US" sz="4300" b="1"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b="1" u="none" strike="noStrike">
                          <a:effectLst/>
                        </a:rPr>
                        <a:t>Score</a:t>
                      </a:r>
                      <a:endParaRPr lang="en-US" sz="4300" b="1"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b="1" u="none" strike="noStrike">
                          <a:effectLst/>
                        </a:rPr>
                        <a:t>Term </a:t>
                      </a:r>
                      <a:endParaRPr lang="en-US" sz="4300" b="1"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b="1" u="none" strike="noStrike">
                          <a:effectLst/>
                        </a:rPr>
                        <a:t>Score</a:t>
                      </a:r>
                      <a:endParaRPr lang="en-US" sz="4300" b="1"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b="1" u="none" strike="noStrike">
                          <a:effectLst/>
                        </a:rPr>
                        <a:t>Term </a:t>
                      </a:r>
                      <a:endParaRPr lang="en-US" sz="4300" b="1"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b="1" u="none" strike="noStrike" dirty="0">
                          <a:effectLst/>
                        </a:rPr>
                        <a:t>Score</a:t>
                      </a:r>
                      <a:endParaRPr lang="en-US" sz="4300" b="1" i="0" u="none" strike="noStrike" dirty="0">
                        <a:solidFill>
                          <a:srgbClr val="000000"/>
                        </a:solidFill>
                        <a:effectLst/>
                        <a:latin typeface="Times New Roman" panose="02020603050405020304" pitchFamily="18" charset="0"/>
                      </a:endParaRPr>
                    </a:p>
                  </a:txBody>
                  <a:tcPr marL="23415" marR="23415" marT="23409" marB="0" anchor="b"/>
                </a:tc>
              </a:tr>
              <a:tr h="923078">
                <a:tc>
                  <a:txBody>
                    <a:bodyPr/>
                    <a:lstStyle/>
                    <a:p>
                      <a:pPr algn="l" fontAlgn="b"/>
                      <a:r>
                        <a:rPr lang="en-US" sz="4300" u="none" strike="noStrike">
                          <a:effectLst/>
                        </a:rPr>
                        <a:t>cardamom</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1.51</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sugar</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12.92</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raisins</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14.23</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r h="923078">
                <a:tc>
                  <a:txBody>
                    <a:bodyPr/>
                    <a:lstStyle/>
                    <a:p>
                      <a:pPr algn="l" fontAlgn="b"/>
                      <a:r>
                        <a:rPr lang="en-US" sz="4300" u="none" strike="noStrike">
                          <a:effectLst/>
                        </a:rPr>
                        <a:t>black</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1.51</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cinnamon</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5.23</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vanilla</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12.32</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r h="923078">
                <a:tc>
                  <a:txBody>
                    <a:bodyPr/>
                    <a:lstStyle/>
                    <a:p>
                      <a:pPr algn="l" fontAlgn="b"/>
                      <a:r>
                        <a:rPr lang="en-US" sz="4300" u="none" strike="noStrike">
                          <a:effectLst/>
                        </a:rPr>
                        <a:t>saffron</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1.51</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milk</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4.03</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milk</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10.82</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r h="1334288">
                <a:tc>
                  <a:txBody>
                    <a:bodyPr/>
                    <a:lstStyle/>
                    <a:p>
                      <a:pPr algn="l" fontAlgn="b"/>
                      <a:r>
                        <a:rPr lang="en-US" sz="4300" u="none" strike="noStrike">
                          <a:effectLst/>
                        </a:rPr>
                        <a:t>slow-boiled</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1.51</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brown·</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2.37</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soaked</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7.83</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r h="923078">
                <a:tc>
                  <a:txBody>
                    <a:bodyPr/>
                    <a:lstStyle/>
                    <a:p>
                      <a:pPr algn="l" fontAlgn="b"/>
                      <a:r>
                        <a:rPr lang="en-US" sz="4300" u="none" strike="noStrike">
                          <a:effectLst/>
                        </a:rPr>
                        <a:t>flavored</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1.01</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sweet</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2.37</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rum</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7.77</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r h="923078">
                <a:tc>
                  <a:txBody>
                    <a:bodyPr/>
                    <a:lstStyle/>
                    <a:p>
                      <a:pPr algn="l" fontAlgn="b"/>
                      <a:r>
                        <a:rPr lang="en-US" sz="4300" u="none" strike="noStrike">
                          <a:effectLst/>
                        </a:rPr>
                        <a:t>anise</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1.01</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flour</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2.37</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butter</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7.71</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r h="923078">
                <a:tc>
                  <a:txBody>
                    <a:bodyPr/>
                    <a:lstStyle/>
                    <a:p>
                      <a:pPr algn="l" fontAlgn="b"/>
                      <a:r>
                        <a:rPr lang="en-US" sz="4300" u="none" strike="noStrike">
                          <a:effectLst/>
                        </a:rPr>
                        <a:t>rosewater</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0.90</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fruit·</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2.24</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coconut</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7.59</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r h="923078">
                <a:tc>
                  <a:txBody>
                    <a:bodyPr/>
                    <a:lstStyle/>
                    <a:p>
                      <a:pPr algn="l" fontAlgn="b"/>
                      <a:r>
                        <a:rPr lang="en-US" sz="4300" u="none" strike="noStrike">
                          <a:effectLst/>
                        </a:rPr>
                        <a:t>cold</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0.89</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lemon</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1.84</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peel</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5.89</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r h="923078">
                <a:tc>
                  <a:txBody>
                    <a:bodyPr/>
                    <a:lstStyle/>
                    <a:p>
                      <a:pPr algn="l" fontAlgn="b"/>
                      <a:r>
                        <a:rPr lang="en-US" sz="4300" u="none" strike="noStrike">
                          <a:effectLst/>
                        </a:rPr>
                        <a:t>dessert</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0.88</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sauce</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1.78</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nutmeg</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5.85</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r h="923078">
                <a:tc>
                  <a:txBody>
                    <a:bodyPr/>
                    <a:lstStyle/>
                    <a:p>
                      <a:pPr algn="l" fontAlgn="b"/>
                      <a:r>
                        <a:rPr lang="en-US" sz="4300" u="none" strike="noStrike">
                          <a:effectLst/>
                        </a:rPr>
                        <a:t>nuts</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0.76</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salt·</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1.78</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a:effectLst/>
                        </a:rPr>
                        <a:t>cloves</a:t>
                      </a:r>
                      <a:endParaRPr lang="en-US" sz="4300" b="0" i="0" u="none" strike="noStrike">
                        <a:solidFill>
                          <a:srgbClr val="000000"/>
                        </a:solidFill>
                        <a:effectLst/>
                        <a:latin typeface="Times New Roman" panose="02020603050405020304" pitchFamily="18" charset="0"/>
                      </a:endParaRPr>
                    </a:p>
                  </a:txBody>
                  <a:tcPr marL="23415" marR="23415" marT="23409" marB="0" anchor="b"/>
                </a:tc>
                <a:tc>
                  <a:txBody>
                    <a:bodyPr/>
                    <a:lstStyle/>
                    <a:p>
                      <a:pPr algn="l" fontAlgn="b"/>
                      <a:r>
                        <a:rPr lang="en-US" sz="4300" u="none" strike="noStrike" dirty="0">
                          <a:effectLst/>
                        </a:rPr>
                        <a:t>5.83</a:t>
                      </a:r>
                      <a:endParaRPr lang="en-US" sz="4300" b="0" i="0" u="none" strike="noStrike" dirty="0">
                        <a:solidFill>
                          <a:srgbClr val="000000"/>
                        </a:solidFill>
                        <a:effectLst/>
                        <a:latin typeface="Times New Roman" panose="02020603050405020304" pitchFamily="18" charset="0"/>
                      </a:endParaRPr>
                    </a:p>
                  </a:txBody>
                  <a:tcPr marL="23415" marR="23415" marT="23409" marB="0" anchor="b"/>
                </a:tc>
              </a:tr>
            </a:tbl>
          </a:graphicData>
        </a:graphic>
      </p:graphicFrame>
      <p:pic>
        <p:nvPicPr>
          <p:cNvPr id="17" name="Content Placeholder 16"/>
          <p:cNvPicPr>
            <a:picLocks noGrp="1" noChangeAspect="1"/>
          </p:cNvPicPr>
          <p:nvPr>
            <p:ph sz="quarter" idx="4"/>
          </p:nvPr>
        </p:nvPicPr>
        <p:blipFill>
          <a:blip r:embed="rId2"/>
          <a:stretch>
            <a:fillRect/>
          </a:stretch>
        </p:blipFill>
        <p:spPr>
          <a:xfrm>
            <a:off x="21229269" y="4447628"/>
            <a:ext cx="14789252" cy="11470199"/>
          </a:xfrm>
          <a:prstGeom prst="rect">
            <a:avLst/>
          </a:prstGeom>
        </p:spPr>
      </p:pic>
      <p:sp>
        <p:nvSpPr>
          <p:cNvPr id="3" name="Rectangle 2"/>
          <p:cNvSpPr/>
          <p:nvPr/>
        </p:nvSpPr>
        <p:spPr>
          <a:xfrm>
            <a:off x="1248780" y="15995653"/>
            <a:ext cx="34341462" cy="5954648"/>
          </a:xfrm>
          <a:prstGeom prst="rect">
            <a:avLst/>
          </a:prstGeom>
        </p:spPr>
        <p:txBody>
          <a:bodyPr wrap="square" lIns="334460" tIns="167230" rIns="334460" bIns="167230">
            <a:spAutoFit/>
          </a:bodyPr>
          <a:lstStyle/>
          <a:p>
            <a:pPr marL="1254225" indent="-1254225">
              <a:buFont typeface="Arial"/>
              <a:buChar char="•"/>
            </a:pPr>
            <a:r>
              <a:rPr lang="en-US" sz="7300" dirty="0"/>
              <a:t>Cluster 1 includes flavors typical of Indian and Middle Eastern cooking: cardamom, saffron, anise, rosewater</a:t>
            </a:r>
          </a:p>
          <a:p>
            <a:pPr marL="1254225" indent="-1254225">
              <a:buFont typeface="Arial"/>
              <a:buChar char="•"/>
            </a:pPr>
            <a:r>
              <a:rPr lang="en-US" sz="7300" dirty="0"/>
              <a:t>Cluster 2 emphasizes sweetness, cinnamon, and fruit</a:t>
            </a:r>
          </a:p>
          <a:p>
            <a:pPr marL="1254225" indent="-1254225">
              <a:buFont typeface="Arial"/>
              <a:buChar char="•"/>
            </a:pPr>
            <a:r>
              <a:rPr lang="en-US" sz="7300" dirty="0"/>
              <a:t>Cluster 3 contains warm flavors like vanilla, nutmeg, and cloves, as well as rum and coconut that suggest Caribbean flavors</a:t>
            </a:r>
            <a:endParaRPr lang="en-US" sz="7300" dirty="0"/>
          </a:p>
        </p:txBody>
      </p:sp>
    </p:spTree>
    <p:extLst>
      <p:ext uri="{BB962C8B-B14F-4D97-AF65-F5344CB8AC3E}">
        <p14:creationId xmlns:p14="http://schemas.microsoft.com/office/powerpoint/2010/main" val="19220593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0614636" y="2574943"/>
            <a:ext cx="26236504" cy="17975066"/>
          </a:xfrm>
          <a:prstGeom prst="rect">
            <a:avLst/>
          </a:prstGeom>
        </p:spPr>
      </p:pic>
      <p:sp>
        <p:nvSpPr>
          <p:cNvPr id="6" name="Title 5"/>
          <p:cNvSpPr>
            <a:spLocks noGrp="1"/>
          </p:cNvSpPr>
          <p:nvPr>
            <p:ph type="title"/>
          </p:nvPr>
        </p:nvSpPr>
        <p:spPr>
          <a:xfrm>
            <a:off x="2497561" y="1404516"/>
            <a:ext cx="32312194" cy="4072117"/>
          </a:xfrm>
        </p:spPr>
        <p:txBody>
          <a:bodyPr>
            <a:normAutofit/>
          </a:bodyPr>
          <a:lstStyle/>
          <a:p>
            <a:pPr algn="ctr"/>
            <a:r>
              <a:rPr lang="en-US" dirty="0" smtClean="0"/>
              <a:t>Rice pudding cluster analysis, mapped:</a:t>
            </a:r>
            <a:endParaRPr lang="en-US" dirty="0"/>
          </a:p>
        </p:txBody>
      </p:sp>
      <p:sp>
        <p:nvSpPr>
          <p:cNvPr id="4" name="Content Placeholder 2"/>
          <p:cNvSpPr>
            <a:spLocks noGrp="1"/>
          </p:cNvSpPr>
          <p:nvPr>
            <p:ph sz="half" idx="4294967295"/>
          </p:nvPr>
        </p:nvSpPr>
        <p:spPr>
          <a:xfrm>
            <a:off x="624390" y="3511286"/>
            <a:ext cx="10563516" cy="17088256"/>
          </a:xfrm>
          <a:prstGeom prst="rect">
            <a:avLst/>
          </a:prstGeom>
        </p:spPr>
        <p:txBody>
          <a:bodyPr lIns="334460" tIns="167230" rIns="334460" bIns="167230">
            <a:normAutofit fontScale="85000" lnSpcReduction="20000"/>
          </a:bodyPr>
          <a:lstStyle/>
          <a:p>
            <a:r>
              <a:rPr lang="en-US" dirty="0" smtClean="0"/>
              <a:t>Cluster 1 is associated with the Middle East, Southern Asia, and Eastern European countries</a:t>
            </a:r>
          </a:p>
          <a:p>
            <a:r>
              <a:rPr lang="en-US" dirty="0" smtClean="0"/>
              <a:t>Cluster 2 is associated with Western Europe and some Eastern European countries</a:t>
            </a:r>
          </a:p>
          <a:p>
            <a:r>
              <a:rPr lang="en-US" dirty="0" smtClean="0"/>
              <a:t>Cluster 3 is dominated by countries in the Western Hemisphere</a:t>
            </a:r>
            <a:endParaRPr lang="en-US" dirty="0"/>
          </a:p>
        </p:txBody>
      </p:sp>
    </p:spTree>
    <p:extLst>
      <p:ext uri="{BB962C8B-B14F-4D97-AF65-F5344CB8AC3E}">
        <p14:creationId xmlns:p14="http://schemas.microsoft.com/office/powerpoint/2010/main" val="94595638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0976" y="1404514"/>
            <a:ext cx="26224389" cy="2574943"/>
          </a:xfrm>
        </p:spPr>
        <p:txBody>
          <a:bodyPr/>
          <a:lstStyle/>
          <a:p>
            <a:r>
              <a:rPr lang="en-US" sz="14600" dirty="0"/>
              <a:t>Non-pudding rice dish analysis</a:t>
            </a:r>
            <a:endParaRPr lang="en-US" sz="14600" dirty="0"/>
          </a:p>
        </p:txBody>
      </p:sp>
      <p:sp>
        <p:nvSpPr>
          <p:cNvPr id="7" name="Text Placeholder 6"/>
          <p:cNvSpPr>
            <a:spLocks noGrp="1"/>
          </p:cNvSpPr>
          <p:nvPr>
            <p:ph type="body" sz="half" idx="2"/>
          </p:nvPr>
        </p:nvSpPr>
        <p:spPr>
          <a:xfrm>
            <a:off x="1873171" y="4408616"/>
            <a:ext cx="14360975" cy="14410902"/>
          </a:xfrm>
        </p:spPr>
        <p:txBody>
          <a:bodyPr>
            <a:normAutofit/>
          </a:bodyPr>
          <a:lstStyle/>
          <a:p>
            <a:pPr marL="1045188" indent="-1045188">
              <a:buFont typeface="Arial" panose="020B0604020202020204" pitchFamily="34" charset="0"/>
              <a:buChar char="•"/>
            </a:pPr>
            <a:r>
              <a:rPr lang="en-US" sz="10200" dirty="0"/>
              <a:t>More dishes, more complicated</a:t>
            </a:r>
          </a:p>
          <a:p>
            <a:pPr marL="1045188" indent="-1045188">
              <a:buFont typeface="Arial" panose="020B0604020202020204" pitchFamily="34" charset="0"/>
              <a:buChar char="•"/>
            </a:pPr>
            <a:r>
              <a:rPr lang="en-US" sz="10200" dirty="0"/>
              <a:t>Clear dominance of Asian cuisine</a:t>
            </a:r>
          </a:p>
          <a:p>
            <a:pPr marL="1045188" indent="-1045188">
              <a:buFont typeface="Arial" panose="020B0604020202020204" pitchFamily="34" charset="0"/>
              <a:buChar char="•"/>
            </a:pPr>
            <a:endParaRPr lang="en-US" sz="10200" dirty="0"/>
          </a:p>
          <a:p>
            <a:pPr marL="1045188" indent="-1045188">
              <a:buFont typeface="Arial" panose="020B0604020202020204" pitchFamily="34" charset="0"/>
              <a:buChar char="•"/>
            </a:pPr>
            <a:endParaRPr lang="en-US" sz="10200" dirty="0"/>
          </a:p>
        </p:txBody>
      </p:sp>
      <p:pic>
        <p:nvPicPr>
          <p:cNvPr id="8" name="Content Placeholder 4"/>
          <p:cNvPicPr>
            <a:picLocks noGrp="1" noChangeAspect="1"/>
          </p:cNvPicPr>
          <p:nvPr>
            <p:ph idx="1"/>
          </p:nvPr>
        </p:nvPicPr>
        <p:blipFill>
          <a:blip r:embed="rId2"/>
          <a:stretch>
            <a:fillRect/>
          </a:stretch>
        </p:blipFill>
        <p:spPr>
          <a:xfrm>
            <a:off x="16546341" y="4273813"/>
            <a:ext cx="20438496" cy="15389387"/>
          </a:xfrm>
          <a:prstGeom prst="rect">
            <a:avLst/>
          </a:prstGeom>
        </p:spPr>
      </p:pic>
    </p:spTree>
    <p:extLst>
      <p:ext uri="{BB962C8B-B14F-4D97-AF65-F5344CB8AC3E}">
        <p14:creationId xmlns:p14="http://schemas.microsoft.com/office/powerpoint/2010/main" val="267292308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171" y="2809028"/>
            <a:ext cx="33717072" cy="2340857"/>
          </a:xfrm>
        </p:spPr>
        <p:txBody>
          <a:bodyPr/>
          <a:lstStyle/>
          <a:p>
            <a:r>
              <a:rPr lang="en-US" dirty="0" smtClean="0"/>
              <a:t>4-cluster </a:t>
            </a:r>
            <a:r>
              <a:rPr lang="en-US" dirty="0" smtClean="0"/>
              <a:t>analysis of non-pudding</a:t>
            </a:r>
            <a:endParaRPr lang="en-US" dirty="0"/>
          </a:p>
        </p:txBody>
      </p:sp>
      <p:sp>
        <p:nvSpPr>
          <p:cNvPr id="3" name="Text Placeholder 2"/>
          <p:cNvSpPr>
            <a:spLocks noGrp="1"/>
          </p:cNvSpPr>
          <p:nvPr>
            <p:ph type="body" idx="1"/>
          </p:nvPr>
        </p:nvSpPr>
        <p:spPr>
          <a:xfrm>
            <a:off x="936585" y="4213543"/>
            <a:ext cx="16552847" cy="1965343"/>
          </a:xfrm>
        </p:spPr>
        <p:txBody>
          <a:bodyPr/>
          <a:lstStyle/>
          <a:p>
            <a:r>
              <a:rPr lang="en-US" dirty="0" smtClean="0"/>
              <a:t>Cluster Characteristics</a:t>
            </a:r>
            <a:endParaRPr lang="en-US" dirty="0"/>
          </a:p>
        </p:txBody>
      </p:sp>
      <p:sp>
        <p:nvSpPr>
          <p:cNvPr id="5" name="Text Placeholder 4"/>
          <p:cNvSpPr>
            <a:spLocks noGrp="1"/>
          </p:cNvSpPr>
          <p:nvPr>
            <p:ph type="body" sz="quarter" idx="3"/>
          </p:nvPr>
        </p:nvSpPr>
        <p:spPr/>
        <p:txBody>
          <a:bodyPr/>
          <a:lstStyle/>
          <a:p>
            <a:r>
              <a:rPr lang="en-US" dirty="0" smtClean="0"/>
              <a:t>Top Terms by Cluster</a:t>
            </a:r>
            <a:endParaRPr lang="en-US" dirty="0"/>
          </a:p>
        </p:txBody>
      </p:sp>
      <p:graphicFrame>
        <p:nvGraphicFramePr>
          <p:cNvPr id="8" name="Content Placeholder 7"/>
          <p:cNvGraphicFramePr>
            <a:graphicFrameLocks noGrp="1"/>
          </p:cNvGraphicFramePr>
          <p:nvPr>
            <p:ph sz="quarter" idx="4"/>
            <p:extLst>
              <p:ext uri="{D42A27DB-BD31-4B8C-83A1-F6EECF244321}">
                <p14:modId xmlns:p14="http://schemas.microsoft.com/office/powerpoint/2010/main" val="811265394"/>
              </p:ext>
            </p:extLst>
          </p:nvPr>
        </p:nvGraphicFramePr>
        <p:xfrm>
          <a:off x="16546330" y="8192999"/>
          <a:ext cx="20917086" cy="6869016"/>
        </p:xfrm>
        <a:graphic>
          <a:graphicData uri="http://schemas.openxmlformats.org/drawingml/2006/table">
            <a:tbl>
              <a:tblPr>
                <a:tableStyleId>{5C22544A-7EE6-4342-B048-85BDC9FD1C3A}</a:tableStyleId>
              </a:tblPr>
              <a:tblGrid>
                <a:gridCol w="2596177"/>
                <a:gridCol w="2596177"/>
                <a:gridCol w="2596177"/>
                <a:gridCol w="2596177"/>
                <a:gridCol w="2596177"/>
                <a:gridCol w="2596177"/>
                <a:gridCol w="2596177"/>
                <a:gridCol w="2743847"/>
              </a:tblGrid>
              <a:tr h="512168">
                <a:tc gridSpan="2">
                  <a:txBody>
                    <a:bodyPr/>
                    <a:lstStyle/>
                    <a:p>
                      <a:pPr algn="ctr" fontAlgn="b"/>
                      <a:r>
                        <a:rPr lang="en-US" sz="3200" b="1" u="none" strike="noStrike" dirty="0">
                          <a:effectLst/>
                        </a:rPr>
                        <a:t>1</a:t>
                      </a:r>
                      <a:endParaRPr lang="en-US" sz="3200" b="1" i="0" u="none" strike="noStrike" dirty="0">
                        <a:solidFill>
                          <a:srgbClr val="000000"/>
                        </a:solidFill>
                        <a:effectLst/>
                        <a:latin typeface="Times New Roman" panose="02020603050405020304" pitchFamily="18" charset="0"/>
                      </a:endParaRPr>
                    </a:p>
                  </a:txBody>
                  <a:tcPr marL="20596" marR="20596" marT="20588" marB="0" anchor="b"/>
                </a:tc>
                <a:tc hMerge="1">
                  <a:txBody>
                    <a:bodyPr/>
                    <a:lstStyle/>
                    <a:p>
                      <a:endParaRPr lang="en-US"/>
                    </a:p>
                  </a:txBody>
                  <a:tcPr/>
                </a:tc>
                <a:tc gridSpan="2">
                  <a:txBody>
                    <a:bodyPr/>
                    <a:lstStyle/>
                    <a:p>
                      <a:pPr algn="ctr" fontAlgn="b"/>
                      <a:r>
                        <a:rPr lang="en-US" sz="3200" b="1" u="none" strike="noStrike">
                          <a:effectLst/>
                        </a:rPr>
                        <a:t>2</a:t>
                      </a:r>
                      <a:endParaRPr lang="en-US" sz="3200" b="1" i="0" u="none" strike="noStrike">
                        <a:solidFill>
                          <a:srgbClr val="000000"/>
                        </a:solidFill>
                        <a:effectLst/>
                        <a:latin typeface="Times New Roman" panose="02020603050405020304" pitchFamily="18" charset="0"/>
                      </a:endParaRPr>
                    </a:p>
                  </a:txBody>
                  <a:tcPr marL="20596" marR="20596" marT="20588" marB="0" anchor="b"/>
                </a:tc>
                <a:tc hMerge="1">
                  <a:txBody>
                    <a:bodyPr/>
                    <a:lstStyle/>
                    <a:p>
                      <a:endParaRPr lang="en-US"/>
                    </a:p>
                  </a:txBody>
                  <a:tcPr/>
                </a:tc>
                <a:tc gridSpan="2">
                  <a:txBody>
                    <a:bodyPr/>
                    <a:lstStyle/>
                    <a:p>
                      <a:pPr algn="ctr" fontAlgn="b"/>
                      <a:r>
                        <a:rPr lang="en-US" sz="3200" b="1" u="none" strike="noStrike">
                          <a:effectLst/>
                        </a:rPr>
                        <a:t>3</a:t>
                      </a:r>
                      <a:endParaRPr lang="en-US" sz="3200" b="1" i="0" u="none" strike="noStrike">
                        <a:solidFill>
                          <a:srgbClr val="000000"/>
                        </a:solidFill>
                        <a:effectLst/>
                        <a:latin typeface="Times New Roman" panose="02020603050405020304" pitchFamily="18" charset="0"/>
                      </a:endParaRPr>
                    </a:p>
                  </a:txBody>
                  <a:tcPr marL="20596" marR="20596" marT="20588" marB="0" anchor="b"/>
                </a:tc>
                <a:tc hMerge="1">
                  <a:txBody>
                    <a:bodyPr/>
                    <a:lstStyle/>
                    <a:p>
                      <a:endParaRPr lang="en-US"/>
                    </a:p>
                  </a:txBody>
                  <a:tcPr/>
                </a:tc>
                <a:tc gridSpan="2">
                  <a:txBody>
                    <a:bodyPr/>
                    <a:lstStyle/>
                    <a:p>
                      <a:pPr algn="ctr" fontAlgn="b"/>
                      <a:r>
                        <a:rPr lang="en-US" sz="3200" b="1" u="none" strike="noStrike">
                          <a:effectLst/>
                        </a:rPr>
                        <a:t>4</a:t>
                      </a:r>
                      <a:endParaRPr lang="en-US" sz="3200" b="1" i="0" u="none" strike="noStrike">
                        <a:solidFill>
                          <a:srgbClr val="000000"/>
                        </a:solidFill>
                        <a:effectLst/>
                        <a:latin typeface="Times New Roman" panose="02020603050405020304" pitchFamily="18" charset="0"/>
                      </a:endParaRPr>
                    </a:p>
                  </a:txBody>
                  <a:tcPr marL="20596" marR="20596" marT="20588" marB="0" anchor="b"/>
                </a:tc>
                <a:tc hMerge="1">
                  <a:txBody>
                    <a:bodyPr/>
                    <a:lstStyle/>
                    <a:p>
                      <a:endParaRPr lang="en-US"/>
                    </a:p>
                  </a:txBody>
                  <a:tcPr/>
                </a:tc>
              </a:tr>
              <a:tr h="512168">
                <a:tc>
                  <a:txBody>
                    <a:bodyPr/>
                    <a:lstStyle/>
                    <a:p>
                      <a:pPr algn="l" fontAlgn="b"/>
                      <a:r>
                        <a:rPr lang="en-US" sz="3200" b="1" u="none" strike="noStrike" dirty="0">
                          <a:effectLst/>
                        </a:rPr>
                        <a:t>Term</a:t>
                      </a:r>
                      <a:endParaRPr lang="en-US" sz="3200" b="1"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200" b="1" u="none" strike="noStrike" dirty="0">
                          <a:effectLst/>
                        </a:rPr>
                        <a:t>Score</a:t>
                      </a:r>
                      <a:endParaRPr lang="en-US" sz="3200" b="1"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200" b="1" u="none" strike="noStrike" dirty="0">
                          <a:effectLst/>
                        </a:rPr>
                        <a:t>Term </a:t>
                      </a:r>
                      <a:endParaRPr lang="en-US" sz="3200" b="1"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200" b="1" u="none" strike="noStrike" dirty="0">
                          <a:effectLst/>
                        </a:rPr>
                        <a:t>Score</a:t>
                      </a:r>
                      <a:endParaRPr lang="en-US" sz="3200" b="1"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200" b="1" u="none" strike="noStrike" dirty="0">
                          <a:effectLst/>
                        </a:rPr>
                        <a:t>Term </a:t>
                      </a:r>
                      <a:endParaRPr lang="en-US" sz="3200" b="1"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200" b="1" u="none" strike="noStrike" dirty="0">
                          <a:effectLst/>
                        </a:rPr>
                        <a:t>Score</a:t>
                      </a:r>
                      <a:endParaRPr lang="en-US" sz="3200" b="1"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200" b="1" u="none" strike="noStrike" dirty="0">
                          <a:effectLst/>
                        </a:rPr>
                        <a:t>Term </a:t>
                      </a:r>
                      <a:endParaRPr lang="en-US" sz="3200" b="1"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200" b="1" u="none" strike="noStrike" dirty="0">
                          <a:effectLst/>
                        </a:rPr>
                        <a:t>Score</a:t>
                      </a:r>
                      <a:endParaRPr lang="en-US" sz="3200" b="1" i="0" u="none" strike="noStrike" dirty="0">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dirty="0">
                          <a:effectLst/>
                        </a:rPr>
                        <a:t>cake·</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0.70</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coconut</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6.49</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paste</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5.15</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sauce</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8.67</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a:effectLst/>
                        </a:rPr>
                        <a:t>soup</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0.68</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milk</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4.48</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tomato·</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4.70</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chicken</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7.74</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a:effectLst/>
                        </a:rPr>
                        <a:t>spice·</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0.67</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glutinous</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2.90</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sweet</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4.62</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onion·</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6.27</a:t>
                      </a:r>
                      <a:endParaRPr lang="en-US" sz="3700" b="0" i="0" u="none" strike="noStrike">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a:effectLst/>
                        </a:rPr>
                        <a:t>egg·</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0.57</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wrap·</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2.75</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pepper·</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3.89</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veget·</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5.95</a:t>
                      </a:r>
                      <a:endParaRPr lang="en-US" sz="3700" b="0" i="0" u="none" strike="noStrike">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a:effectLst/>
                        </a:rPr>
                        <a:t>bread·</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0.56</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sticky</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2.74</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red</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3.88</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meat·</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5.61</a:t>
                      </a:r>
                      <a:endParaRPr lang="en-US" sz="3700" b="0" i="0" u="none" strike="noStrike">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a:effectLst/>
                        </a:rPr>
                        <a:t>curri·</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0.53</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steam·</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2.65</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white</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3.87</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fish</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5.22</a:t>
                      </a:r>
                      <a:endParaRPr lang="en-US" sz="3700" b="0" i="0" u="none" strike="noStrike">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a:effectLst/>
                        </a:rPr>
                        <a:t>lentil·</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0.52</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boil·</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2.13</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bean·</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3.54</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season·</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4.54</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a:effectLst/>
                        </a:rPr>
                        <a:t>flour</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0.49</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sugar·</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2.12</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oil</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3.51</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salt·</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4.43</a:t>
                      </a:r>
                      <a:endParaRPr lang="en-US" sz="3700" b="0" i="0" u="none" strike="noStrike">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a:effectLst/>
                        </a:rPr>
                        <a:t>breakfast</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0.30</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shred·</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1.98</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onion·</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3.09</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garlic</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3.74</a:t>
                      </a:r>
                      <a:endParaRPr lang="en-US" sz="3700" b="0" i="0" u="none" strike="noStrike">
                        <a:solidFill>
                          <a:srgbClr val="000000"/>
                        </a:solidFill>
                        <a:effectLst/>
                        <a:latin typeface="Times New Roman" panose="02020603050405020304" pitchFamily="18" charset="0"/>
                      </a:endParaRPr>
                    </a:p>
                  </a:txBody>
                  <a:tcPr marL="20596" marR="20596" marT="20588" marB="0" anchor="b"/>
                </a:tc>
              </a:tr>
              <a:tr h="582394">
                <a:tc>
                  <a:txBody>
                    <a:bodyPr/>
                    <a:lstStyle/>
                    <a:p>
                      <a:pPr algn="l" fontAlgn="b"/>
                      <a:r>
                        <a:rPr lang="en-US" sz="3700" u="none" strike="noStrike">
                          <a:effectLst/>
                        </a:rPr>
                        <a:t>pea·</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0.16</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leaf</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1.88</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a:effectLst/>
                        </a:rPr>
                        <a:t>savory</a:t>
                      </a:r>
                      <a:endParaRPr lang="en-US" sz="3700" b="0" i="0" u="none" strike="noStrike">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2.34</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slice·</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c>
                  <a:txBody>
                    <a:bodyPr/>
                    <a:lstStyle/>
                    <a:p>
                      <a:pPr algn="l" fontAlgn="b"/>
                      <a:r>
                        <a:rPr lang="en-US" sz="3700" u="none" strike="noStrike" dirty="0">
                          <a:effectLst/>
                        </a:rPr>
                        <a:t>3.67</a:t>
                      </a:r>
                      <a:endParaRPr lang="en-US" sz="3700" b="0" i="0" u="none" strike="noStrike" dirty="0">
                        <a:solidFill>
                          <a:srgbClr val="000000"/>
                        </a:solidFill>
                        <a:effectLst/>
                        <a:latin typeface="Times New Roman" panose="02020603050405020304" pitchFamily="18" charset="0"/>
                      </a:endParaRPr>
                    </a:p>
                  </a:txBody>
                  <a:tcPr marL="20596" marR="20596" marT="20588" marB="0" anchor="b"/>
                </a:tc>
              </a:tr>
            </a:tbl>
          </a:graphicData>
        </a:graphic>
      </p:graphicFrame>
      <p:sp>
        <p:nvSpPr>
          <p:cNvPr id="4" name="Content Placeholder 3"/>
          <p:cNvSpPr>
            <a:spLocks noGrp="1"/>
          </p:cNvSpPr>
          <p:nvPr>
            <p:ph sz="half" idx="2"/>
          </p:nvPr>
        </p:nvSpPr>
        <p:spPr>
          <a:xfrm>
            <a:off x="936585" y="6681196"/>
            <a:ext cx="14985365" cy="12138320"/>
          </a:xfrm>
        </p:spPr>
        <p:txBody>
          <a:bodyPr>
            <a:normAutofit lnSpcReduction="10000"/>
          </a:bodyPr>
          <a:lstStyle/>
          <a:p>
            <a:r>
              <a:rPr lang="en-US" sz="7300" dirty="0"/>
              <a:t>Cluster 1 populated by flour-containing foods (cakes and breads), and basics like soup, eggs, lentils</a:t>
            </a:r>
          </a:p>
          <a:p>
            <a:r>
              <a:rPr lang="en-US" sz="7300" dirty="0"/>
              <a:t>Cluster 2 includes sticky rice dishes</a:t>
            </a:r>
          </a:p>
          <a:p>
            <a:r>
              <a:rPr lang="en-US" sz="7300" dirty="0"/>
              <a:t>Cluster 3 is savory and spicy, but vegetarian </a:t>
            </a:r>
          </a:p>
          <a:p>
            <a:r>
              <a:rPr lang="en-US" sz="7300" dirty="0"/>
              <a:t>Cluster 4 is dominated by proteins like chicken and fish and flavors like onion and garlic</a:t>
            </a:r>
            <a:endParaRPr lang="en-US" sz="7300" dirty="0"/>
          </a:p>
        </p:txBody>
      </p:sp>
    </p:spTree>
    <p:extLst>
      <p:ext uri="{BB962C8B-B14F-4D97-AF65-F5344CB8AC3E}">
        <p14:creationId xmlns:p14="http://schemas.microsoft.com/office/powerpoint/2010/main" val="199291310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171" y="1872685"/>
            <a:ext cx="33717072" cy="3511286"/>
          </a:xfrm>
        </p:spPr>
        <p:txBody>
          <a:bodyPr/>
          <a:lstStyle/>
          <a:p>
            <a:r>
              <a:rPr lang="en-US" dirty="0" smtClean="0"/>
              <a:t>Asian countries occupy &gt;50% of every cluster</a:t>
            </a:r>
            <a:endParaRPr lang="en-US" dirty="0"/>
          </a:p>
        </p:txBody>
      </p:sp>
      <p:sp>
        <p:nvSpPr>
          <p:cNvPr id="3" name="Text Placeholder 2"/>
          <p:cNvSpPr>
            <a:spLocks noGrp="1"/>
          </p:cNvSpPr>
          <p:nvPr>
            <p:ph type="body" idx="1"/>
          </p:nvPr>
        </p:nvSpPr>
        <p:spPr>
          <a:xfrm>
            <a:off x="1873171" y="3511285"/>
            <a:ext cx="16552847" cy="1965343"/>
          </a:xfrm>
        </p:spPr>
        <p:txBody>
          <a:bodyPr/>
          <a:lstStyle/>
          <a:p>
            <a:r>
              <a:rPr lang="en-US" dirty="0" smtClean="0"/>
              <a:t>Mosaic Plot</a:t>
            </a:r>
            <a:endParaRPr lang="en-US" dirty="0"/>
          </a:p>
        </p:txBody>
      </p:sp>
      <p:sp>
        <p:nvSpPr>
          <p:cNvPr id="5" name="Text Placeholder 4"/>
          <p:cNvSpPr>
            <a:spLocks noGrp="1"/>
          </p:cNvSpPr>
          <p:nvPr>
            <p:ph type="body" sz="quarter" idx="3"/>
          </p:nvPr>
        </p:nvSpPr>
        <p:spPr>
          <a:xfrm>
            <a:off x="19043904" y="3745371"/>
            <a:ext cx="16559349" cy="1965343"/>
          </a:xfrm>
        </p:spPr>
        <p:txBody>
          <a:bodyPr/>
          <a:lstStyle/>
          <a:p>
            <a:r>
              <a:rPr lang="en-US" dirty="0" smtClean="0"/>
              <a:t>Patterns in the Data</a:t>
            </a:r>
            <a:endParaRPr lang="en-US" dirty="0"/>
          </a:p>
        </p:txBody>
      </p:sp>
      <p:sp>
        <p:nvSpPr>
          <p:cNvPr id="6" name="Content Placeholder 5"/>
          <p:cNvSpPr>
            <a:spLocks noGrp="1"/>
          </p:cNvSpPr>
          <p:nvPr>
            <p:ph sz="quarter" idx="4"/>
          </p:nvPr>
        </p:nvSpPr>
        <p:spPr/>
        <p:txBody>
          <a:bodyPr>
            <a:normAutofit fontScale="92500"/>
          </a:bodyPr>
          <a:lstStyle/>
          <a:p>
            <a:r>
              <a:rPr lang="en-US" dirty="0" smtClean="0"/>
              <a:t>A simple clustering scheme does not separate by region neatly</a:t>
            </a:r>
          </a:p>
          <a:p>
            <a:r>
              <a:rPr lang="en-US" dirty="0" smtClean="0"/>
              <a:t>Non-Asian countries most represented in Cluster 1</a:t>
            </a:r>
          </a:p>
          <a:p>
            <a:pPr lvl="2"/>
            <a:r>
              <a:rPr lang="en-US" dirty="0" smtClean="0"/>
              <a:t>Many basic food terms in Cluster 1</a:t>
            </a:r>
          </a:p>
          <a:p>
            <a:r>
              <a:rPr lang="en-US" dirty="0" smtClean="0"/>
              <a:t>Great diversity among Asian countries and cuisines</a:t>
            </a:r>
          </a:p>
          <a:p>
            <a:r>
              <a:rPr lang="en-US" dirty="0" smtClean="0"/>
              <a:t>Just looking at Asian countries might show some patterns</a:t>
            </a:r>
            <a:endParaRPr lang="en-US" dirty="0"/>
          </a:p>
        </p:txBody>
      </p:sp>
      <p:pic>
        <p:nvPicPr>
          <p:cNvPr id="11" name="Content Placeholder 10"/>
          <p:cNvPicPr>
            <a:picLocks noGrp="1" noChangeAspect="1"/>
          </p:cNvPicPr>
          <p:nvPr>
            <p:ph sz="half" idx="2"/>
          </p:nvPr>
        </p:nvPicPr>
        <p:blipFill>
          <a:blip r:embed="rId2"/>
          <a:stretch>
            <a:fillRect/>
          </a:stretch>
        </p:blipFill>
        <p:spPr>
          <a:xfrm>
            <a:off x="1873171" y="7022571"/>
            <a:ext cx="15581699" cy="11319020"/>
          </a:xfrm>
          <a:prstGeom prst="rect">
            <a:avLst/>
          </a:prstGeom>
        </p:spPr>
      </p:pic>
    </p:spTree>
    <p:extLst>
      <p:ext uri="{BB962C8B-B14F-4D97-AF65-F5344CB8AC3E}">
        <p14:creationId xmlns:p14="http://schemas.microsoft.com/office/powerpoint/2010/main" val="71838470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Asian countries by cluster</a:t>
            </a:r>
            <a:endParaRPr lang="en-US" dirty="0"/>
          </a:p>
        </p:txBody>
      </p:sp>
      <p:sp>
        <p:nvSpPr>
          <p:cNvPr id="3" name="Content Placeholder 2"/>
          <p:cNvSpPr>
            <a:spLocks noGrp="1"/>
          </p:cNvSpPr>
          <p:nvPr>
            <p:ph sz="half" idx="1"/>
          </p:nvPr>
        </p:nvSpPr>
        <p:spPr/>
        <p:txBody>
          <a:bodyPr/>
          <a:lstStyle/>
          <a:p>
            <a:r>
              <a:rPr lang="en-US" dirty="0" smtClean="0"/>
              <a:t>Most Indian food is in Clusters 1 and 3</a:t>
            </a:r>
          </a:p>
          <a:p>
            <a:pPr lvl="2"/>
            <a:r>
              <a:rPr lang="en-US" dirty="0" smtClean="0"/>
              <a:t>Sticky rice (Cluster 2) not common in India – shows preference for different type of rice</a:t>
            </a:r>
          </a:p>
          <a:p>
            <a:r>
              <a:rPr lang="en-US" dirty="0" smtClean="0"/>
              <a:t>Most countries are represented in every other cluster, indicating the great extent to which cultural cuisine is shared</a:t>
            </a:r>
          </a:p>
          <a:p>
            <a:endParaRPr lang="en-US" dirty="0"/>
          </a:p>
        </p:txBody>
      </p:sp>
      <p:pic>
        <p:nvPicPr>
          <p:cNvPr id="5" name="Content Placeholder 4"/>
          <p:cNvPicPr>
            <a:picLocks noGrp="1" noChangeAspect="1"/>
          </p:cNvPicPr>
          <p:nvPr>
            <p:ph sz="half" idx="2"/>
          </p:nvPr>
        </p:nvPicPr>
        <p:blipFill>
          <a:blip r:embed="rId2"/>
          <a:stretch>
            <a:fillRect/>
          </a:stretch>
        </p:blipFill>
        <p:spPr>
          <a:xfrm>
            <a:off x="18497564" y="5193778"/>
            <a:ext cx="17720620" cy="12872797"/>
          </a:xfrm>
          <a:prstGeom prst="rect">
            <a:avLst/>
          </a:prstGeom>
        </p:spPr>
      </p:pic>
    </p:spTree>
    <p:extLst>
      <p:ext uri="{BB962C8B-B14F-4D97-AF65-F5344CB8AC3E}">
        <p14:creationId xmlns:p14="http://schemas.microsoft.com/office/powerpoint/2010/main" val="389965983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vector decomposition of non-puddings</a:t>
            </a:r>
            <a:endParaRPr lang="en-US" dirty="0"/>
          </a:p>
        </p:txBody>
      </p:sp>
      <p:pic>
        <p:nvPicPr>
          <p:cNvPr id="4" name="Content Placeholder 3"/>
          <p:cNvPicPr>
            <a:picLocks noGrp="1" noChangeAspect="1"/>
          </p:cNvPicPr>
          <p:nvPr>
            <p:ph sz="half" idx="1"/>
          </p:nvPr>
        </p:nvPicPr>
        <p:blipFill>
          <a:blip r:embed="rId2"/>
          <a:stretch>
            <a:fillRect/>
          </a:stretch>
        </p:blipFill>
        <p:spPr>
          <a:xfrm>
            <a:off x="1248782" y="4213542"/>
            <a:ext cx="16901084" cy="13737888"/>
          </a:xfrm>
          <a:prstGeom prst="rect">
            <a:avLst/>
          </a:prstGeom>
        </p:spPr>
      </p:pic>
      <p:sp>
        <p:nvSpPr>
          <p:cNvPr id="5" name="Content Placeholder 4"/>
          <p:cNvSpPr>
            <a:spLocks noGrp="1"/>
          </p:cNvSpPr>
          <p:nvPr>
            <p:ph sz="half" idx="2"/>
          </p:nvPr>
        </p:nvSpPr>
        <p:spPr>
          <a:xfrm>
            <a:off x="19043901" y="3979458"/>
            <a:ext cx="15921951" cy="14500230"/>
          </a:xfrm>
        </p:spPr>
        <p:txBody>
          <a:bodyPr>
            <a:normAutofit fontScale="62500" lnSpcReduction="20000"/>
          </a:bodyPr>
          <a:lstStyle/>
          <a:p>
            <a:pPr marL="0" indent="0">
              <a:buNone/>
            </a:pPr>
            <a:r>
              <a:rPr lang="en-US" dirty="0" smtClean="0"/>
              <a:t>Characteristics of 10 SVD Topics:</a:t>
            </a:r>
          </a:p>
          <a:p>
            <a:pPr marL="1881338" indent="-1881338">
              <a:buFont typeface="+mj-lt"/>
              <a:buAutoNum type="arabicPeriod"/>
            </a:pPr>
            <a:r>
              <a:rPr lang="en-US" dirty="0" smtClean="0"/>
              <a:t>Duck and seafood, beans, paella</a:t>
            </a:r>
          </a:p>
          <a:p>
            <a:pPr marL="1881338" indent="-1881338">
              <a:buFont typeface="+mj-lt"/>
              <a:buAutoNum type="arabicPeriod"/>
            </a:pPr>
            <a:r>
              <a:rPr lang="en-US" dirty="0" smtClean="0"/>
              <a:t>Pork and poultry; fermented foods</a:t>
            </a:r>
          </a:p>
          <a:p>
            <a:pPr marL="1881338" indent="-1881338">
              <a:buFont typeface="+mj-lt"/>
              <a:buAutoNum type="arabicPeriod"/>
            </a:pPr>
            <a:r>
              <a:rPr lang="en-US" dirty="0" smtClean="0"/>
              <a:t>Sweet and savory glutinous rice dishes</a:t>
            </a:r>
          </a:p>
          <a:p>
            <a:pPr marL="1881338" indent="-1881338">
              <a:buFont typeface="+mj-lt"/>
              <a:buAutoNum type="arabicPeriod"/>
            </a:pPr>
            <a:r>
              <a:rPr lang="en-US" dirty="0" smtClean="0"/>
              <a:t>Savory dishes with eggs, seafood and strong flavors of tomato, garlic, chili</a:t>
            </a:r>
          </a:p>
          <a:p>
            <a:pPr marL="1881338" indent="-1881338">
              <a:buFont typeface="+mj-lt"/>
              <a:buAutoNum type="arabicPeriod"/>
            </a:pPr>
            <a:r>
              <a:rPr lang="en-US" dirty="0" smtClean="0"/>
              <a:t>Rice noodles and rolls with meat</a:t>
            </a:r>
          </a:p>
          <a:p>
            <a:pPr marL="1881338" indent="-1881338">
              <a:buFont typeface="+mj-lt"/>
              <a:buAutoNum type="arabicPeriod"/>
            </a:pPr>
            <a:r>
              <a:rPr lang="en-US" dirty="0" smtClean="0"/>
              <a:t>Porridge and congee; simple staple foods</a:t>
            </a:r>
          </a:p>
          <a:p>
            <a:pPr marL="1881338" indent="-1881338">
              <a:buFont typeface="+mj-lt"/>
              <a:buAutoNum type="arabicPeriod"/>
            </a:pPr>
            <a:r>
              <a:rPr lang="en-US" dirty="0" smtClean="0"/>
              <a:t>Sweets with tropical flavors</a:t>
            </a:r>
          </a:p>
          <a:p>
            <a:pPr marL="1881338" indent="-1881338">
              <a:buFont typeface="+mj-lt"/>
              <a:buAutoNum type="arabicPeriod"/>
            </a:pPr>
            <a:r>
              <a:rPr lang="en-US" dirty="0" smtClean="0"/>
              <a:t>Strong vegetal flavors</a:t>
            </a:r>
          </a:p>
          <a:p>
            <a:pPr marL="1881338" indent="-1881338">
              <a:buFont typeface="+mj-lt"/>
              <a:buAutoNum type="arabicPeriod"/>
            </a:pPr>
            <a:r>
              <a:rPr lang="en-US" dirty="0" smtClean="0"/>
              <a:t>Pungent vegetarian dishes, some desserts</a:t>
            </a:r>
          </a:p>
          <a:p>
            <a:pPr marL="1881338" indent="-1881338">
              <a:buFont typeface="+mj-lt"/>
              <a:buAutoNum type="arabicPeriod"/>
            </a:pPr>
            <a:r>
              <a:rPr lang="en-US" dirty="0" smtClean="0"/>
              <a:t>Rich foods: cake, deep-fried, cheese</a:t>
            </a:r>
          </a:p>
        </p:txBody>
      </p:sp>
    </p:spTree>
    <p:extLst>
      <p:ext uri="{BB962C8B-B14F-4D97-AF65-F5344CB8AC3E}">
        <p14:creationId xmlns:p14="http://schemas.microsoft.com/office/powerpoint/2010/main" val="77523779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4390" y="1404516"/>
            <a:ext cx="18107316" cy="4072117"/>
          </a:xfrm>
        </p:spPr>
        <p:txBody>
          <a:bodyPr>
            <a:normAutofit/>
          </a:bodyPr>
          <a:lstStyle/>
          <a:p>
            <a:r>
              <a:rPr lang="en-US" sz="8800" i="1" u="sng" dirty="0"/>
              <a:t>Indian</a:t>
            </a:r>
            <a:r>
              <a:rPr lang="en-US" sz="8800" dirty="0"/>
              <a:t> rice </a:t>
            </a:r>
            <a:r>
              <a:rPr lang="en-US" sz="8800" dirty="0" smtClean="0"/>
              <a:t>dishes(</a:t>
            </a:r>
            <a:r>
              <a:rPr lang="en-US" sz="8800" dirty="0" err="1" smtClean="0"/>
              <a:t>inc.</a:t>
            </a:r>
            <a:r>
              <a:rPr lang="en-US" sz="8800" dirty="0" smtClean="0"/>
              <a:t> </a:t>
            </a:r>
            <a:r>
              <a:rPr lang="en-US" sz="8800" dirty="0"/>
              <a:t>puddings):</a:t>
            </a:r>
            <a:r>
              <a:rPr lang="en-US" sz="7300" dirty="0"/>
              <a:t/>
            </a:r>
            <a:br>
              <a:rPr lang="en-US" sz="7300" dirty="0"/>
            </a:br>
            <a:r>
              <a:rPr lang="en-US" sz="7300" dirty="0"/>
              <a:t>Latent Class or SVD Clustering</a:t>
            </a:r>
          </a:p>
        </p:txBody>
      </p:sp>
      <p:pic>
        <p:nvPicPr>
          <p:cNvPr id="4" name="Content Placeholder 3"/>
          <p:cNvPicPr>
            <a:picLocks noGrp="1" noChangeAspect="1"/>
          </p:cNvPicPr>
          <p:nvPr>
            <p:ph idx="1"/>
          </p:nvPr>
        </p:nvPicPr>
        <p:blipFill>
          <a:blip r:embed="rId2"/>
          <a:stretch>
            <a:fillRect/>
          </a:stretch>
        </p:blipFill>
        <p:spPr>
          <a:xfrm>
            <a:off x="14673172" y="1170430"/>
            <a:ext cx="11148541" cy="5711455"/>
          </a:xfrm>
          <a:prstGeom prst="rect">
            <a:avLst/>
          </a:prstGeom>
        </p:spPr>
      </p:pic>
      <p:pic>
        <p:nvPicPr>
          <p:cNvPr id="5" name="Content Placeholder 4"/>
          <p:cNvPicPr>
            <a:picLocks noChangeAspect="1"/>
          </p:cNvPicPr>
          <p:nvPr/>
        </p:nvPicPr>
        <p:blipFill>
          <a:blip r:embed="rId3"/>
          <a:stretch>
            <a:fillRect/>
          </a:stretch>
        </p:blipFill>
        <p:spPr bwMode="auto">
          <a:xfrm>
            <a:off x="25795241" y="1170428"/>
            <a:ext cx="10860920" cy="19376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graphicFrame>
        <p:nvGraphicFramePr>
          <p:cNvPr id="6" name="Table 5"/>
          <p:cNvGraphicFramePr>
            <a:graphicFrameLocks noGrp="1"/>
          </p:cNvGraphicFramePr>
          <p:nvPr>
            <p:extLst>
              <p:ext uri="{D42A27DB-BD31-4B8C-83A1-F6EECF244321}">
                <p14:modId xmlns:p14="http://schemas.microsoft.com/office/powerpoint/2010/main" val="428400280"/>
              </p:ext>
            </p:extLst>
          </p:nvPr>
        </p:nvGraphicFramePr>
        <p:xfrm>
          <a:off x="624390" y="10065685"/>
          <a:ext cx="25599999" cy="10250539"/>
        </p:xfrm>
        <a:graphic>
          <a:graphicData uri="http://schemas.openxmlformats.org/drawingml/2006/table">
            <a:tbl>
              <a:tblPr>
                <a:tableStyleId>{5C22544A-7EE6-4342-B048-85BDC9FD1C3A}</a:tableStyleId>
              </a:tblPr>
              <a:tblGrid>
                <a:gridCol w="5099187"/>
                <a:gridCol w="3642276"/>
                <a:gridCol w="4682927"/>
                <a:gridCol w="3746341"/>
                <a:gridCol w="5619512"/>
                <a:gridCol w="2809756"/>
              </a:tblGrid>
              <a:tr h="772483">
                <a:tc gridSpan="2">
                  <a:txBody>
                    <a:bodyPr/>
                    <a:lstStyle/>
                    <a:p>
                      <a:pPr algn="ctr" fontAlgn="b"/>
                      <a:r>
                        <a:rPr lang="en-US" sz="4900" b="1" u="none" strike="noStrike" dirty="0">
                          <a:effectLst/>
                        </a:rPr>
                        <a:t>1</a:t>
                      </a:r>
                      <a:endParaRPr lang="en-US" sz="4900" b="1" i="0" u="none" strike="noStrike" dirty="0">
                        <a:solidFill>
                          <a:srgbClr val="000000"/>
                        </a:solidFill>
                        <a:effectLst/>
                        <a:latin typeface="Times New Roman" panose="02020603050405020304" pitchFamily="18" charset="0"/>
                      </a:endParaRPr>
                    </a:p>
                  </a:txBody>
                  <a:tcPr marL="31220" marR="31220" marT="23409" marB="0" anchor="b"/>
                </a:tc>
                <a:tc hMerge="1">
                  <a:txBody>
                    <a:bodyPr/>
                    <a:lstStyle/>
                    <a:p>
                      <a:endParaRPr lang="en-US"/>
                    </a:p>
                  </a:txBody>
                  <a:tcPr/>
                </a:tc>
                <a:tc gridSpan="2">
                  <a:txBody>
                    <a:bodyPr/>
                    <a:lstStyle/>
                    <a:p>
                      <a:pPr algn="ctr" fontAlgn="b"/>
                      <a:r>
                        <a:rPr lang="en-US" sz="4900" b="1" u="none" strike="noStrike">
                          <a:effectLst/>
                        </a:rPr>
                        <a:t>2</a:t>
                      </a:r>
                      <a:endParaRPr lang="en-US" sz="4900" b="1" i="0" u="none" strike="noStrike">
                        <a:solidFill>
                          <a:srgbClr val="000000"/>
                        </a:solidFill>
                        <a:effectLst/>
                        <a:latin typeface="Times New Roman" panose="02020603050405020304" pitchFamily="18" charset="0"/>
                      </a:endParaRPr>
                    </a:p>
                  </a:txBody>
                  <a:tcPr marL="31220" marR="31220" marT="23409" marB="0" anchor="b"/>
                </a:tc>
                <a:tc hMerge="1">
                  <a:txBody>
                    <a:bodyPr/>
                    <a:lstStyle/>
                    <a:p>
                      <a:endParaRPr lang="en-US"/>
                    </a:p>
                  </a:txBody>
                  <a:tcPr/>
                </a:tc>
                <a:tc gridSpan="2">
                  <a:txBody>
                    <a:bodyPr/>
                    <a:lstStyle/>
                    <a:p>
                      <a:pPr algn="ctr" fontAlgn="b"/>
                      <a:r>
                        <a:rPr lang="en-US" sz="4900" b="1" u="none" strike="noStrike">
                          <a:effectLst/>
                        </a:rPr>
                        <a:t>3</a:t>
                      </a:r>
                      <a:endParaRPr lang="en-US" sz="4900" b="1" i="0" u="none" strike="noStrike">
                        <a:solidFill>
                          <a:srgbClr val="000000"/>
                        </a:solidFill>
                        <a:effectLst/>
                        <a:latin typeface="Times New Roman" panose="02020603050405020304" pitchFamily="18" charset="0"/>
                      </a:endParaRPr>
                    </a:p>
                  </a:txBody>
                  <a:tcPr marL="31220" marR="31220" marT="23409" marB="0" anchor="b"/>
                </a:tc>
                <a:tc hMerge="1">
                  <a:txBody>
                    <a:bodyPr/>
                    <a:lstStyle/>
                    <a:p>
                      <a:endParaRPr lang="en-US"/>
                    </a:p>
                  </a:txBody>
                  <a:tcPr/>
                </a:tc>
              </a:tr>
              <a:tr h="772483">
                <a:tc>
                  <a:txBody>
                    <a:bodyPr/>
                    <a:lstStyle/>
                    <a:p>
                      <a:pPr algn="l" fontAlgn="b"/>
                      <a:r>
                        <a:rPr lang="en-US" sz="4900" b="1" u="none" strike="noStrike">
                          <a:effectLst/>
                        </a:rPr>
                        <a:t>Term</a:t>
                      </a:r>
                      <a:endParaRPr lang="en-US" sz="4900" b="1"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4900" b="1" u="none" strike="noStrike" dirty="0">
                          <a:effectLst/>
                        </a:rPr>
                        <a:t>Score</a:t>
                      </a:r>
                      <a:endParaRPr lang="en-US" sz="4900" b="1"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4900" b="1" u="none" strike="noStrike" dirty="0">
                          <a:effectLst/>
                        </a:rPr>
                        <a:t>Term </a:t>
                      </a:r>
                      <a:endParaRPr lang="en-US" sz="4900" b="1"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4900" b="1" u="none" strike="noStrike" dirty="0">
                          <a:effectLst/>
                        </a:rPr>
                        <a:t>Score</a:t>
                      </a:r>
                      <a:endParaRPr lang="en-US" sz="4900" b="1"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4900" b="1" u="none" strike="noStrike" dirty="0">
                          <a:effectLst/>
                        </a:rPr>
                        <a:t>Term </a:t>
                      </a:r>
                      <a:endParaRPr lang="en-US" sz="4900" b="1"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4900" b="1" u="none" strike="noStrike" dirty="0">
                          <a:effectLst/>
                        </a:rPr>
                        <a:t>Score</a:t>
                      </a:r>
                      <a:endParaRPr lang="en-US" sz="4900" b="1" i="0" u="none" strike="noStrike" dirty="0">
                        <a:solidFill>
                          <a:srgbClr val="000000"/>
                        </a:solidFill>
                        <a:effectLst/>
                        <a:latin typeface="Times New Roman" panose="02020603050405020304" pitchFamily="18" charset="0"/>
                      </a:endParaRPr>
                    </a:p>
                  </a:txBody>
                  <a:tcPr marL="31220" marR="31220" marT="23409" marB="0" anchor="b"/>
                </a:tc>
              </a:tr>
              <a:tr h="866117">
                <a:tc>
                  <a:txBody>
                    <a:bodyPr/>
                    <a:lstStyle/>
                    <a:p>
                      <a:pPr algn="l" fontAlgn="b"/>
                      <a:r>
                        <a:rPr lang="en-US" sz="5500" u="none" strike="noStrike" dirty="0">
                          <a:effectLst/>
                        </a:rPr>
                        <a:t>breakfast</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3.49</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seeds</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10.24</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sugar</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9.70</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r>
              <a:tr h="866117">
                <a:tc>
                  <a:txBody>
                    <a:bodyPr/>
                    <a:lstStyle/>
                    <a:p>
                      <a:pPr algn="l" fontAlgn="b"/>
                      <a:r>
                        <a:rPr lang="en-US" sz="5500" u="none" strike="noStrike">
                          <a:effectLst/>
                        </a:rPr>
                        <a:t>vegetables</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2.97</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curry</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8.28</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milk</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8.75</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r>
              <a:tr h="910520">
                <a:tc>
                  <a:txBody>
                    <a:bodyPr/>
                    <a:lstStyle/>
                    <a:p>
                      <a:pPr algn="l" fontAlgn="b"/>
                      <a:r>
                        <a:rPr lang="en-US" sz="5500" u="none" strike="noStrike" dirty="0">
                          <a:effectLst/>
                        </a:rPr>
                        <a:t>fish</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2.80</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leaves</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8.20</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slow-boiled</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6.58</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r>
              <a:tr h="866117">
                <a:tc>
                  <a:txBody>
                    <a:bodyPr/>
                    <a:lstStyle/>
                    <a:p>
                      <a:pPr algn="l" fontAlgn="b"/>
                      <a:r>
                        <a:rPr lang="en-US" sz="5500" u="none" strike="noStrike" dirty="0">
                          <a:effectLst/>
                        </a:rPr>
                        <a:t>spice·</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2.17</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oil</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8.13</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sweet</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6.50</a:t>
                      </a:r>
                      <a:endParaRPr lang="en-US" sz="5500" b="0" i="0" u="none" strike="noStrike">
                        <a:solidFill>
                          <a:srgbClr val="000000"/>
                        </a:solidFill>
                        <a:effectLst/>
                        <a:latin typeface="Times New Roman" panose="02020603050405020304" pitchFamily="18" charset="0"/>
                      </a:endParaRPr>
                    </a:p>
                  </a:txBody>
                  <a:tcPr marL="31220" marR="31220" marT="23409" marB="0" anchor="b"/>
                </a:tc>
              </a:tr>
              <a:tr h="866117">
                <a:tc>
                  <a:txBody>
                    <a:bodyPr/>
                    <a:lstStyle/>
                    <a:p>
                      <a:pPr algn="l" fontAlgn="b"/>
                      <a:r>
                        <a:rPr lang="en-US" sz="5500" u="none" strike="noStrike">
                          <a:effectLst/>
                        </a:rPr>
                        <a:t>seasoned</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2.10</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paste</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6.16</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dri·</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4.45</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r>
              <a:tr h="866117">
                <a:tc>
                  <a:txBody>
                    <a:bodyPr/>
                    <a:lstStyle/>
                    <a:p>
                      <a:pPr algn="l" fontAlgn="b"/>
                      <a:r>
                        <a:rPr lang="en-US" sz="5500" u="none" strike="noStrike">
                          <a:effectLst/>
                        </a:rPr>
                        <a:t>boil·</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1.34</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garnish·</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6.16</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fruit·</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4.45</a:t>
                      </a:r>
                      <a:endParaRPr lang="en-US" sz="5500" b="0" i="0" u="none" strike="noStrike">
                        <a:solidFill>
                          <a:srgbClr val="000000"/>
                        </a:solidFill>
                        <a:effectLst/>
                        <a:latin typeface="Times New Roman" panose="02020603050405020304" pitchFamily="18" charset="0"/>
                      </a:endParaRPr>
                    </a:p>
                  </a:txBody>
                  <a:tcPr marL="31220" marR="31220" marT="23409" marB="0" anchor="b"/>
                </a:tc>
              </a:tr>
              <a:tr h="866117">
                <a:tc>
                  <a:txBody>
                    <a:bodyPr/>
                    <a:lstStyle/>
                    <a:p>
                      <a:pPr algn="l" fontAlgn="b"/>
                      <a:r>
                        <a:rPr lang="en-US" sz="5500" u="none" strike="noStrike" dirty="0">
                          <a:effectLst/>
                        </a:rPr>
                        <a:t>fried</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1.32</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salt</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6.16</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nuts</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4.21</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r>
              <a:tr h="866117">
                <a:tc>
                  <a:txBody>
                    <a:bodyPr/>
                    <a:lstStyle/>
                    <a:p>
                      <a:pPr algn="l" fontAlgn="b"/>
                      <a:r>
                        <a:rPr lang="en-US" sz="5500" u="none" strike="noStrike">
                          <a:effectLst/>
                        </a:rPr>
                        <a:t>lentil·</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0.81</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dal</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6.16</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jaggery</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a:effectLst/>
                        </a:rPr>
                        <a:t>4.21</a:t>
                      </a:r>
                      <a:endParaRPr lang="en-US" sz="5500" b="0" i="0" u="none" strike="noStrike">
                        <a:solidFill>
                          <a:srgbClr val="000000"/>
                        </a:solidFill>
                        <a:effectLst/>
                        <a:latin typeface="Times New Roman" panose="02020603050405020304" pitchFamily="18" charset="0"/>
                      </a:endParaRPr>
                    </a:p>
                  </a:txBody>
                  <a:tcPr marL="31220" marR="31220" marT="23409" marB="0" anchor="b"/>
                </a:tc>
              </a:tr>
              <a:tr h="866117">
                <a:tc>
                  <a:txBody>
                    <a:bodyPr/>
                    <a:lstStyle/>
                    <a:p>
                      <a:pPr algn="l" fontAlgn="b"/>
                      <a:r>
                        <a:rPr lang="en-US" sz="5500" u="none" strike="noStrike">
                          <a:effectLst/>
                        </a:rPr>
                        <a:t>steam·</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0.39</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red</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6.16</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basmati</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2.12</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r>
              <a:tr h="866117">
                <a:tc>
                  <a:txBody>
                    <a:bodyPr/>
                    <a:lstStyle/>
                    <a:p>
                      <a:pPr algn="l" fontAlgn="b"/>
                      <a:r>
                        <a:rPr lang="en-US" sz="5500" u="none" strike="noStrike">
                          <a:effectLst/>
                        </a:rPr>
                        <a:t>basmati</a:t>
                      </a:r>
                      <a:endParaRPr lang="en-US" sz="5500" b="0" i="0" u="none" strike="noStrike">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0.21</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south</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4.15</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err="1">
                          <a:effectLst/>
                        </a:rPr>
                        <a:t>pongal</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c>
                  <a:txBody>
                    <a:bodyPr/>
                    <a:lstStyle/>
                    <a:p>
                      <a:pPr algn="l" fontAlgn="b"/>
                      <a:r>
                        <a:rPr lang="en-US" sz="5500" u="none" strike="noStrike" dirty="0">
                          <a:effectLst/>
                        </a:rPr>
                        <a:t>1.73</a:t>
                      </a:r>
                      <a:endParaRPr lang="en-US" sz="5500" b="0" i="0" u="none" strike="noStrike" dirty="0">
                        <a:solidFill>
                          <a:srgbClr val="000000"/>
                        </a:solidFill>
                        <a:effectLst/>
                        <a:latin typeface="Times New Roman" panose="02020603050405020304" pitchFamily="18" charset="0"/>
                      </a:endParaRPr>
                    </a:p>
                  </a:txBody>
                  <a:tcPr marL="31220" marR="31220" marT="23409" marB="0" anchor="b"/>
                </a:tc>
              </a:tr>
            </a:tbl>
          </a:graphicData>
        </a:graphic>
      </p:graphicFrame>
      <p:sp>
        <p:nvSpPr>
          <p:cNvPr id="7" name="Text Placeholder 5"/>
          <p:cNvSpPr txBox="1">
            <a:spLocks/>
          </p:cNvSpPr>
          <p:nvPr/>
        </p:nvSpPr>
        <p:spPr>
          <a:xfrm>
            <a:off x="2" y="5149887"/>
            <a:ext cx="23019510" cy="13233574"/>
          </a:xfrm>
          <a:prstGeom prst="rect">
            <a:avLst/>
          </a:prstGeom>
        </p:spPr>
        <p:txBody>
          <a:bodyPr lIns="334460" tIns="167230" rIns="334460" bIns="167230">
            <a:normAutofit/>
          </a:bodyPr>
          <a:lstStyle>
            <a:lvl1pPr marL="342900" indent="-342900" algn="l" rtl="0" fontAlgn="base">
              <a:spcBef>
                <a:spcPct val="20000"/>
              </a:spcBef>
              <a:spcAft>
                <a:spcPct val="0"/>
              </a:spcAft>
              <a:buClr>
                <a:schemeClr val="tx1"/>
              </a:buClr>
              <a:buFont typeface="Monotype Sorts" charset="0"/>
              <a:buChar char="•"/>
              <a:defRPr sz="2400">
                <a:solidFill>
                  <a:schemeClr val="tx1"/>
                </a:solidFill>
                <a:latin typeface="+mn-lt"/>
                <a:ea typeface="ＭＳ Ｐゴシック" charset="0"/>
                <a:cs typeface="+mn-cs"/>
              </a:defRPr>
            </a:lvl1pPr>
            <a:lvl2pPr marL="455613" indent="-341313" algn="l" rtl="0" fontAlgn="base">
              <a:spcBef>
                <a:spcPct val="20000"/>
              </a:spcBef>
              <a:spcAft>
                <a:spcPct val="0"/>
              </a:spcAft>
              <a:buClr>
                <a:schemeClr val="tx2"/>
              </a:buClr>
              <a:buSzPct val="70000"/>
              <a:buFont typeface="Wingdings" charset="0"/>
              <a:buChar char="n"/>
              <a:defRPr sz="2400">
                <a:solidFill>
                  <a:schemeClr val="tx1"/>
                </a:solidFill>
                <a:latin typeface="+mn-lt"/>
                <a:ea typeface="ＭＳ Ｐゴシック" charset="0"/>
              </a:defRPr>
            </a:lvl2pPr>
            <a:lvl3pPr marL="912813" indent="-342900" algn="l" rtl="0" fontAlgn="base">
              <a:spcBef>
                <a:spcPct val="20000"/>
              </a:spcBef>
              <a:spcAft>
                <a:spcPct val="0"/>
              </a:spcAft>
              <a:buChar char="–"/>
              <a:defRPr sz="2400">
                <a:solidFill>
                  <a:schemeClr val="tx1"/>
                </a:solidFill>
                <a:latin typeface="+mn-lt"/>
                <a:ea typeface="ＭＳ Ｐゴシック" charset="0"/>
              </a:defRPr>
            </a:lvl3pPr>
            <a:lvl4pPr marL="1370013" indent="-342900" algn="l" rtl="0" fontAlgn="base">
              <a:spcBef>
                <a:spcPct val="20000"/>
              </a:spcBef>
              <a:spcAft>
                <a:spcPct val="0"/>
              </a:spcAft>
              <a:buFont typeface="Wingdings" charset="0"/>
              <a:buChar char="§"/>
              <a:defRPr sz="2400">
                <a:solidFill>
                  <a:schemeClr val="tx1"/>
                </a:solidFill>
                <a:latin typeface="+mn-lt"/>
                <a:ea typeface="ＭＳ Ｐゴシック" charset="0"/>
              </a:defRPr>
            </a:lvl4pPr>
            <a:lvl5pPr marL="1827213" indent="-342900" algn="l" rtl="0" fontAlgn="base">
              <a:spcBef>
                <a:spcPct val="20000"/>
              </a:spcBef>
              <a:spcAft>
                <a:spcPct val="0"/>
              </a:spcAft>
              <a:buChar char="»"/>
              <a:defRPr sz="2400">
                <a:solidFill>
                  <a:schemeClr val="tx1"/>
                </a:solidFill>
                <a:latin typeface="+mn-lt"/>
                <a:ea typeface="ＭＳ Ｐゴシック" charset="0"/>
              </a:defRPr>
            </a:lvl5pPr>
            <a:lvl6pPr marL="2284413" indent="-342900" algn="l" rtl="0" eaLnBrk="1" fontAlgn="base" hangingPunct="1">
              <a:spcBef>
                <a:spcPct val="20000"/>
              </a:spcBef>
              <a:spcAft>
                <a:spcPct val="0"/>
              </a:spcAft>
              <a:buChar char="»"/>
              <a:defRPr sz="2400">
                <a:solidFill>
                  <a:schemeClr val="tx1"/>
                </a:solidFill>
                <a:latin typeface="+mn-lt"/>
              </a:defRPr>
            </a:lvl6pPr>
            <a:lvl7pPr marL="2741613" indent="-342900" algn="l" rtl="0" eaLnBrk="1" fontAlgn="base" hangingPunct="1">
              <a:spcBef>
                <a:spcPct val="20000"/>
              </a:spcBef>
              <a:spcAft>
                <a:spcPct val="0"/>
              </a:spcAft>
              <a:buChar char="»"/>
              <a:defRPr sz="2400">
                <a:solidFill>
                  <a:schemeClr val="tx1"/>
                </a:solidFill>
                <a:latin typeface="+mn-lt"/>
              </a:defRPr>
            </a:lvl7pPr>
            <a:lvl8pPr marL="3198813" indent="-342900" algn="l" rtl="0" eaLnBrk="1" fontAlgn="base" hangingPunct="1">
              <a:spcBef>
                <a:spcPct val="20000"/>
              </a:spcBef>
              <a:spcAft>
                <a:spcPct val="0"/>
              </a:spcAft>
              <a:buChar char="»"/>
              <a:defRPr sz="2400">
                <a:solidFill>
                  <a:schemeClr val="tx1"/>
                </a:solidFill>
                <a:latin typeface="+mn-lt"/>
              </a:defRPr>
            </a:lvl8pPr>
            <a:lvl9pPr marL="3656013" indent="-342900" algn="l" rtl="0" eaLnBrk="1" fontAlgn="base" hangingPunct="1">
              <a:spcBef>
                <a:spcPct val="20000"/>
              </a:spcBef>
              <a:spcAft>
                <a:spcPct val="0"/>
              </a:spcAft>
              <a:buChar char="»"/>
              <a:defRPr sz="2400">
                <a:solidFill>
                  <a:schemeClr val="tx1"/>
                </a:solidFill>
                <a:latin typeface="+mn-lt"/>
              </a:defRPr>
            </a:lvl9pPr>
          </a:lstStyle>
          <a:p>
            <a:pPr marL="1045188" indent="-1045188">
              <a:buFont typeface="Arial" panose="020B0604020202020204" pitchFamily="34" charset="0"/>
              <a:buChar char="•"/>
            </a:pPr>
            <a:r>
              <a:rPr lang="en-US" sz="7300" dirty="0"/>
              <a:t>Simple foods with vegetables, and fish; especially breakfast foods</a:t>
            </a:r>
          </a:p>
          <a:p>
            <a:pPr marL="1045188" indent="-1045188">
              <a:buFont typeface="Arial" panose="020B0604020202020204" pitchFamily="34" charset="0"/>
              <a:buChar char="•"/>
            </a:pPr>
            <a:r>
              <a:rPr lang="en-US" sz="7300" dirty="0"/>
              <a:t>Pungent curry and dal</a:t>
            </a:r>
          </a:p>
          <a:p>
            <a:pPr marL="1045188" indent="-1045188">
              <a:buFont typeface="Arial" panose="020B0604020202020204" pitchFamily="34" charset="0"/>
              <a:buChar char="•"/>
            </a:pPr>
            <a:r>
              <a:rPr lang="en-US" sz="7300" dirty="0"/>
              <a:t>Sweet dishes with milk, fruit, and/or nuts</a:t>
            </a:r>
          </a:p>
        </p:txBody>
      </p:sp>
    </p:spTree>
    <p:extLst>
      <p:ext uri="{BB962C8B-B14F-4D97-AF65-F5344CB8AC3E}">
        <p14:creationId xmlns:p14="http://schemas.microsoft.com/office/powerpoint/2010/main" val="127875307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1853658" y="0"/>
            <a:ext cx="15609755" cy="2926071"/>
          </a:xfrm>
          <a:prstGeom prst="rect">
            <a:avLst/>
          </a:prstGeom>
        </p:spPr>
      </p:pic>
      <p:sp>
        <p:nvSpPr>
          <p:cNvPr id="9" name="Content Placeholder 2"/>
          <p:cNvSpPr txBox="1">
            <a:spLocks/>
          </p:cNvSpPr>
          <p:nvPr/>
        </p:nvSpPr>
        <p:spPr bwMode="auto">
          <a:xfrm>
            <a:off x="443706" y="5276056"/>
            <a:ext cx="36214633" cy="1432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normAutofit/>
          </a:bodyPr>
          <a:lstStyle>
            <a:lvl1pPr marL="342900" indent="-342900" algn="l" rtl="0" fontAlgn="base">
              <a:spcBef>
                <a:spcPct val="20000"/>
              </a:spcBef>
              <a:spcAft>
                <a:spcPct val="0"/>
              </a:spcAft>
              <a:buClr>
                <a:schemeClr val="tx1"/>
              </a:buClr>
              <a:buFont typeface="Monotype Sorts" charset="0"/>
              <a:buChar char="•"/>
              <a:defRPr sz="3600" b="1">
                <a:solidFill>
                  <a:srgbClr val="003399"/>
                </a:solidFill>
                <a:latin typeface="Arial Narrow" pitchFamily="34" charset="0"/>
                <a:ea typeface="ＭＳ Ｐゴシック" charset="0"/>
                <a:cs typeface="+mn-cs"/>
              </a:defRPr>
            </a:lvl1pPr>
            <a:lvl2pPr marL="455613" indent="-341313" algn="l" rtl="0" fontAlgn="base">
              <a:spcBef>
                <a:spcPct val="20000"/>
              </a:spcBef>
              <a:spcAft>
                <a:spcPct val="0"/>
              </a:spcAft>
              <a:buClr>
                <a:schemeClr val="tx2"/>
              </a:buClr>
              <a:buSzPct val="70000"/>
              <a:buFont typeface="Wingdings" charset="0"/>
              <a:buChar char="n"/>
              <a:defRPr sz="2400">
                <a:solidFill>
                  <a:schemeClr val="tx1"/>
                </a:solidFill>
                <a:latin typeface="+mn-lt"/>
                <a:ea typeface="ＭＳ Ｐゴシック" charset="0"/>
              </a:defRPr>
            </a:lvl2pPr>
            <a:lvl3pPr marL="912813" indent="-342900" algn="l" rtl="0" fontAlgn="base">
              <a:spcBef>
                <a:spcPct val="20000"/>
              </a:spcBef>
              <a:spcAft>
                <a:spcPct val="0"/>
              </a:spcAft>
              <a:buChar char="–"/>
              <a:defRPr sz="2400">
                <a:solidFill>
                  <a:schemeClr val="tx1"/>
                </a:solidFill>
                <a:latin typeface="+mn-lt"/>
                <a:ea typeface="ＭＳ Ｐゴシック" charset="0"/>
              </a:defRPr>
            </a:lvl3pPr>
            <a:lvl4pPr marL="1370013" indent="-342900" algn="l" rtl="0" fontAlgn="base">
              <a:spcBef>
                <a:spcPct val="20000"/>
              </a:spcBef>
              <a:spcAft>
                <a:spcPct val="0"/>
              </a:spcAft>
              <a:buFont typeface="Wingdings" charset="0"/>
              <a:buChar char="§"/>
              <a:defRPr sz="2400">
                <a:solidFill>
                  <a:schemeClr val="tx1"/>
                </a:solidFill>
                <a:latin typeface="+mn-lt"/>
                <a:ea typeface="ＭＳ Ｐゴシック" charset="0"/>
              </a:defRPr>
            </a:lvl4pPr>
            <a:lvl5pPr marL="1827213" indent="-342900" algn="l" rtl="0" fontAlgn="base">
              <a:spcBef>
                <a:spcPct val="20000"/>
              </a:spcBef>
              <a:spcAft>
                <a:spcPct val="0"/>
              </a:spcAft>
              <a:buChar char="»"/>
              <a:defRPr sz="2400">
                <a:solidFill>
                  <a:schemeClr val="tx1"/>
                </a:solidFill>
                <a:latin typeface="+mn-lt"/>
                <a:ea typeface="ＭＳ Ｐゴシック" charset="0"/>
              </a:defRPr>
            </a:lvl5pPr>
            <a:lvl6pPr marL="2284413" indent="-342900" algn="l" rtl="0" eaLnBrk="1" fontAlgn="base" hangingPunct="1">
              <a:spcBef>
                <a:spcPct val="20000"/>
              </a:spcBef>
              <a:spcAft>
                <a:spcPct val="0"/>
              </a:spcAft>
              <a:buChar char="»"/>
              <a:defRPr sz="2400">
                <a:solidFill>
                  <a:schemeClr val="tx1"/>
                </a:solidFill>
                <a:latin typeface="+mn-lt"/>
              </a:defRPr>
            </a:lvl6pPr>
            <a:lvl7pPr marL="2741613" indent="-342900" algn="l" rtl="0" eaLnBrk="1" fontAlgn="base" hangingPunct="1">
              <a:spcBef>
                <a:spcPct val="20000"/>
              </a:spcBef>
              <a:spcAft>
                <a:spcPct val="0"/>
              </a:spcAft>
              <a:buChar char="»"/>
              <a:defRPr sz="2400">
                <a:solidFill>
                  <a:schemeClr val="tx1"/>
                </a:solidFill>
                <a:latin typeface="+mn-lt"/>
              </a:defRPr>
            </a:lvl7pPr>
            <a:lvl8pPr marL="3198813" indent="-342900" algn="l" rtl="0" eaLnBrk="1" fontAlgn="base" hangingPunct="1">
              <a:spcBef>
                <a:spcPct val="20000"/>
              </a:spcBef>
              <a:spcAft>
                <a:spcPct val="0"/>
              </a:spcAft>
              <a:buChar char="»"/>
              <a:defRPr sz="2400">
                <a:solidFill>
                  <a:schemeClr val="tx1"/>
                </a:solidFill>
                <a:latin typeface="+mn-lt"/>
              </a:defRPr>
            </a:lvl8pPr>
            <a:lvl9pPr marL="3656013" indent="-342900" algn="l" rtl="0" eaLnBrk="1" fontAlgn="base" hangingPunct="1">
              <a:spcBef>
                <a:spcPct val="20000"/>
              </a:spcBef>
              <a:spcAft>
                <a:spcPct val="0"/>
              </a:spcAft>
              <a:buChar char="»"/>
              <a:defRPr sz="2400">
                <a:solidFill>
                  <a:schemeClr val="tx1"/>
                </a:solidFill>
                <a:latin typeface="+mn-lt"/>
              </a:defRPr>
            </a:lvl9pPr>
          </a:lstStyle>
          <a:p>
            <a:pPr>
              <a:buFont typeface="Wingdings" charset="2"/>
              <a:buChar char="ü"/>
            </a:pPr>
            <a:r>
              <a:rPr lang="en-US" sz="8000" dirty="0">
                <a:solidFill>
                  <a:srgbClr val="4472C4"/>
                </a:solidFill>
              </a:rPr>
              <a:t>JMP’s Text Explorer capable of telling the story of world cuisines in a quantitative way</a:t>
            </a:r>
          </a:p>
          <a:p>
            <a:pPr lvl="1">
              <a:buFont typeface="Wingdings" charset="2"/>
              <a:buChar char="ü"/>
            </a:pPr>
            <a:r>
              <a:rPr lang="en-US" sz="8000" dirty="0"/>
              <a:t>Paints a picture of how people eat</a:t>
            </a:r>
          </a:p>
          <a:p>
            <a:pPr lvl="1">
              <a:buFont typeface="Wingdings" charset="2"/>
              <a:buChar char="ü"/>
            </a:pPr>
            <a:r>
              <a:rPr lang="en-US" sz="8000" dirty="0"/>
              <a:t>Shows typical combinations and regional flavor preferences</a:t>
            </a:r>
          </a:p>
          <a:p>
            <a:pPr lvl="1">
              <a:buFont typeface="Wingdings" charset="2"/>
              <a:buChar char="ü"/>
            </a:pPr>
            <a:r>
              <a:rPr lang="en-US" sz="8000" dirty="0"/>
              <a:t>More diversity of rice dishes in a culture: they likely eat rice as a staple</a:t>
            </a:r>
          </a:p>
          <a:p>
            <a:pPr>
              <a:buFont typeface="Wingdings" charset="2"/>
              <a:buChar char="ü"/>
            </a:pPr>
            <a:r>
              <a:rPr lang="en-US" sz="8000" dirty="0">
                <a:solidFill>
                  <a:srgbClr val="4472C4"/>
                </a:solidFill>
              </a:rPr>
              <a:t>There are many ways to analyze rice dishes in this dataset</a:t>
            </a:r>
          </a:p>
          <a:p>
            <a:pPr lvl="1">
              <a:buFont typeface="Wingdings" charset="2"/>
              <a:buChar char="ü"/>
            </a:pPr>
            <a:r>
              <a:rPr lang="en-US" sz="8000" dirty="0"/>
              <a:t>We just showed examples by type of food, by region, and within an individual country</a:t>
            </a:r>
          </a:p>
          <a:p>
            <a:pPr lvl="1">
              <a:buFont typeface="Wingdings" charset="2"/>
              <a:buChar char="ü"/>
            </a:pPr>
            <a:r>
              <a:rPr lang="en-US" sz="8000" dirty="0"/>
              <a:t>Can be general or specific (as long as you have enough data)</a:t>
            </a:r>
          </a:p>
        </p:txBody>
      </p:sp>
      <p:sp>
        <p:nvSpPr>
          <p:cNvPr id="10" name="Title 1"/>
          <p:cNvSpPr txBox="1">
            <a:spLocks/>
          </p:cNvSpPr>
          <p:nvPr/>
        </p:nvSpPr>
        <p:spPr bwMode="auto">
          <a:xfrm>
            <a:off x="748506" y="2228056"/>
            <a:ext cx="34653657" cy="2106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l" rtl="0" fontAlgn="base">
              <a:lnSpc>
                <a:spcPts val="3900"/>
              </a:lnSpc>
              <a:spcBef>
                <a:spcPct val="0"/>
              </a:spcBef>
              <a:spcAft>
                <a:spcPct val="0"/>
              </a:spcAft>
              <a:defRPr sz="4400" b="1">
                <a:solidFill>
                  <a:schemeClr val="tx1"/>
                </a:solidFill>
                <a:latin typeface="+mj-lt"/>
                <a:ea typeface="ＭＳ Ｐゴシック" charset="0"/>
                <a:cs typeface="+mj-cs"/>
              </a:defRPr>
            </a:lvl1pPr>
            <a:lvl2pPr algn="l" rtl="0" fontAlgn="base">
              <a:lnSpc>
                <a:spcPts val="3900"/>
              </a:lnSpc>
              <a:spcBef>
                <a:spcPct val="0"/>
              </a:spcBef>
              <a:spcAft>
                <a:spcPct val="0"/>
              </a:spcAft>
              <a:defRPr sz="3600" b="1">
                <a:solidFill>
                  <a:schemeClr val="tx2"/>
                </a:solidFill>
                <a:latin typeface="Arial Narrow" pitchFamily="34" charset="0"/>
                <a:ea typeface="ＭＳ Ｐゴシック" charset="0"/>
              </a:defRPr>
            </a:lvl2pPr>
            <a:lvl3pPr algn="l" rtl="0" fontAlgn="base">
              <a:lnSpc>
                <a:spcPts val="3900"/>
              </a:lnSpc>
              <a:spcBef>
                <a:spcPct val="0"/>
              </a:spcBef>
              <a:spcAft>
                <a:spcPct val="0"/>
              </a:spcAft>
              <a:defRPr sz="3600" b="1">
                <a:solidFill>
                  <a:schemeClr val="tx2"/>
                </a:solidFill>
                <a:latin typeface="Arial Narrow" pitchFamily="34" charset="0"/>
                <a:ea typeface="ＭＳ Ｐゴシック" charset="0"/>
              </a:defRPr>
            </a:lvl3pPr>
            <a:lvl4pPr algn="l" rtl="0" fontAlgn="base">
              <a:lnSpc>
                <a:spcPts val="3900"/>
              </a:lnSpc>
              <a:spcBef>
                <a:spcPct val="0"/>
              </a:spcBef>
              <a:spcAft>
                <a:spcPct val="0"/>
              </a:spcAft>
              <a:defRPr sz="3600" b="1">
                <a:solidFill>
                  <a:schemeClr val="tx2"/>
                </a:solidFill>
                <a:latin typeface="Arial Narrow" pitchFamily="34" charset="0"/>
                <a:ea typeface="ＭＳ Ｐゴシック" charset="0"/>
              </a:defRPr>
            </a:lvl4pPr>
            <a:lvl5pPr algn="l" rtl="0" fontAlgn="base">
              <a:lnSpc>
                <a:spcPts val="3900"/>
              </a:lnSpc>
              <a:spcBef>
                <a:spcPct val="0"/>
              </a:spcBef>
              <a:spcAft>
                <a:spcPct val="0"/>
              </a:spcAft>
              <a:defRPr sz="3600" b="1">
                <a:solidFill>
                  <a:schemeClr val="tx2"/>
                </a:solidFill>
                <a:latin typeface="Arial Narrow" pitchFamily="34" charset="0"/>
                <a:ea typeface="ＭＳ Ｐゴシック" charset="0"/>
              </a:defRPr>
            </a:lvl5pPr>
            <a:lvl6pPr marL="457200" algn="l" rtl="0" eaLnBrk="1" fontAlgn="base" hangingPunct="1">
              <a:lnSpc>
                <a:spcPts val="3900"/>
              </a:lnSpc>
              <a:spcBef>
                <a:spcPct val="0"/>
              </a:spcBef>
              <a:spcAft>
                <a:spcPct val="0"/>
              </a:spcAft>
              <a:defRPr sz="3600" b="1">
                <a:solidFill>
                  <a:schemeClr val="tx2"/>
                </a:solidFill>
                <a:latin typeface="Arial Narrow" pitchFamily="34" charset="0"/>
              </a:defRPr>
            </a:lvl6pPr>
            <a:lvl7pPr marL="914400" algn="l" rtl="0" eaLnBrk="1" fontAlgn="base" hangingPunct="1">
              <a:lnSpc>
                <a:spcPts val="3900"/>
              </a:lnSpc>
              <a:spcBef>
                <a:spcPct val="0"/>
              </a:spcBef>
              <a:spcAft>
                <a:spcPct val="0"/>
              </a:spcAft>
              <a:defRPr sz="3600" b="1">
                <a:solidFill>
                  <a:schemeClr val="tx2"/>
                </a:solidFill>
                <a:latin typeface="Arial Narrow" pitchFamily="34" charset="0"/>
              </a:defRPr>
            </a:lvl7pPr>
            <a:lvl8pPr marL="1371600" algn="l" rtl="0" eaLnBrk="1" fontAlgn="base" hangingPunct="1">
              <a:lnSpc>
                <a:spcPts val="3900"/>
              </a:lnSpc>
              <a:spcBef>
                <a:spcPct val="0"/>
              </a:spcBef>
              <a:spcAft>
                <a:spcPct val="0"/>
              </a:spcAft>
              <a:defRPr sz="3600" b="1">
                <a:solidFill>
                  <a:schemeClr val="tx2"/>
                </a:solidFill>
                <a:latin typeface="Arial Narrow" pitchFamily="34" charset="0"/>
              </a:defRPr>
            </a:lvl8pPr>
            <a:lvl9pPr marL="1828800" algn="l" rtl="0" eaLnBrk="1" fontAlgn="base" hangingPunct="1">
              <a:lnSpc>
                <a:spcPts val="3900"/>
              </a:lnSpc>
              <a:spcBef>
                <a:spcPct val="0"/>
              </a:spcBef>
              <a:spcAft>
                <a:spcPct val="0"/>
              </a:spcAft>
              <a:defRPr sz="3600" b="1">
                <a:solidFill>
                  <a:schemeClr val="tx2"/>
                </a:solidFill>
                <a:latin typeface="Arial Narrow" pitchFamily="34" charset="0"/>
              </a:defRPr>
            </a:lvl9pPr>
          </a:lstStyle>
          <a:p>
            <a:r>
              <a:rPr lang="en-US" sz="9600" dirty="0" smtClean="0"/>
              <a:t>Conclusions</a:t>
            </a:r>
            <a:endParaRPr lang="en-US" sz="9600" dirty="0"/>
          </a:p>
        </p:txBody>
      </p:sp>
      <p:sp>
        <p:nvSpPr>
          <p:cNvPr id="11" name="Title 1"/>
          <p:cNvSpPr txBox="1">
            <a:spLocks/>
          </p:cNvSpPr>
          <p:nvPr/>
        </p:nvSpPr>
        <p:spPr bwMode="auto">
          <a:xfrm>
            <a:off x="900907" y="15105855"/>
            <a:ext cx="13030200" cy="5961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algn="l" rtl="0" fontAlgn="base">
              <a:lnSpc>
                <a:spcPts val="3900"/>
              </a:lnSpc>
              <a:spcBef>
                <a:spcPct val="0"/>
              </a:spcBef>
              <a:spcAft>
                <a:spcPct val="0"/>
              </a:spcAft>
              <a:defRPr sz="4400" b="1">
                <a:solidFill>
                  <a:schemeClr val="tx1"/>
                </a:solidFill>
                <a:latin typeface="+mj-lt"/>
                <a:ea typeface="ＭＳ Ｐゴシック" charset="0"/>
                <a:cs typeface="+mj-cs"/>
              </a:defRPr>
            </a:lvl1pPr>
            <a:lvl2pPr algn="l" rtl="0" fontAlgn="base">
              <a:lnSpc>
                <a:spcPts val="3900"/>
              </a:lnSpc>
              <a:spcBef>
                <a:spcPct val="0"/>
              </a:spcBef>
              <a:spcAft>
                <a:spcPct val="0"/>
              </a:spcAft>
              <a:defRPr sz="3600" b="1">
                <a:solidFill>
                  <a:schemeClr val="tx2"/>
                </a:solidFill>
                <a:latin typeface="Arial Narrow" pitchFamily="34" charset="0"/>
                <a:ea typeface="ＭＳ Ｐゴシック" charset="0"/>
              </a:defRPr>
            </a:lvl2pPr>
            <a:lvl3pPr algn="l" rtl="0" fontAlgn="base">
              <a:lnSpc>
                <a:spcPts val="3900"/>
              </a:lnSpc>
              <a:spcBef>
                <a:spcPct val="0"/>
              </a:spcBef>
              <a:spcAft>
                <a:spcPct val="0"/>
              </a:spcAft>
              <a:defRPr sz="3600" b="1">
                <a:solidFill>
                  <a:schemeClr val="tx2"/>
                </a:solidFill>
                <a:latin typeface="Arial Narrow" pitchFamily="34" charset="0"/>
                <a:ea typeface="ＭＳ Ｐゴシック" charset="0"/>
              </a:defRPr>
            </a:lvl3pPr>
            <a:lvl4pPr algn="l" rtl="0" fontAlgn="base">
              <a:lnSpc>
                <a:spcPts val="3900"/>
              </a:lnSpc>
              <a:spcBef>
                <a:spcPct val="0"/>
              </a:spcBef>
              <a:spcAft>
                <a:spcPct val="0"/>
              </a:spcAft>
              <a:defRPr sz="3600" b="1">
                <a:solidFill>
                  <a:schemeClr val="tx2"/>
                </a:solidFill>
                <a:latin typeface="Arial Narrow" pitchFamily="34" charset="0"/>
                <a:ea typeface="ＭＳ Ｐゴシック" charset="0"/>
              </a:defRPr>
            </a:lvl4pPr>
            <a:lvl5pPr algn="l" rtl="0" fontAlgn="base">
              <a:lnSpc>
                <a:spcPts val="3900"/>
              </a:lnSpc>
              <a:spcBef>
                <a:spcPct val="0"/>
              </a:spcBef>
              <a:spcAft>
                <a:spcPct val="0"/>
              </a:spcAft>
              <a:defRPr sz="3600" b="1">
                <a:solidFill>
                  <a:schemeClr val="tx2"/>
                </a:solidFill>
                <a:latin typeface="Arial Narrow" pitchFamily="34" charset="0"/>
                <a:ea typeface="ＭＳ Ｐゴシック" charset="0"/>
              </a:defRPr>
            </a:lvl5pPr>
            <a:lvl6pPr marL="457200" algn="l" rtl="0" eaLnBrk="1" fontAlgn="base" hangingPunct="1">
              <a:lnSpc>
                <a:spcPts val="3900"/>
              </a:lnSpc>
              <a:spcBef>
                <a:spcPct val="0"/>
              </a:spcBef>
              <a:spcAft>
                <a:spcPct val="0"/>
              </a:spcAft>
              <a:defRPr sz="3600" b="1">
                <a:solidFill>
                  <a:schemeClr val="tx2"/>
                </a:solidFill>
                <a:latin typeface="Arial Narrow" pitchFamily="34" charset="0"/>
              </a:defRPr>
            </a:lvl6pPr>
            <a:lvl7pPr marL="914400" algn="l" rtl="0" eaLnBrk="1" fontAlgn="base" hangingPunct="1">
              <a:lnSpc>
                <a:spcPts val="3900"/>
              </a:lnSpc>
              <a:spcBef>
                <a:spcPct val="0"/>
              </a:spcBef>
              <a:spcAft>
                <a:spcPct val="0"/>
              </a:spcAft>
              <a:defRPr sz="3600" b="1">
                <a:solidFill>
                  <a:schemeClr val="tx2"/>
                </a:solidFill>
                <a:latin typeface="Arial Narrow" pitchFamily="34" charset="0"/>
              </a:defRPr>
            </a:lvl7pPr>
            <a:lvl8pPr marL="1371600" algn="l" rtl="0" eaLnBrk="1" fontAlgn="base" hangingPunct="1">
              <a:lnSpc>
                <a:spcPts val="3900"/>
              </a:lnSpc>
              <a:spcBef>
                <a:spcPct val="0"/>
              </a:spcBef>
              <a:spcAft>
                <a:spcPct val="0"/>
              </a:spcAft>
              <a:defRPr sz="3600" b="1">
                <a:solidFill>
                  <a:schemeClr val="tx2"/>
                </a:solidFill>
                <a:latin typeface="Arial Narrow" pitchFamily="34" charset="0"/>
              </a:defRPr>
            </a:lvl8pPr>
            <a:lvl9pPr marL="1828800" algn="l" rtl="0" eaLnBrk="1" fontAlgn="base" hangingPunct="1">
              <a:lnSpc>
                <a:spcPts val="3900"/>
              </a:lnSpc>
              <a:spcBef>
                <a:spcPct val="0"/>
              </a:spcBef>
              <a:spcAft>
                <a:spcPct val="0"/>
              </a:spcAft>
              <a:defRPr sz="3600" b="1">
                <a:solidFill>
                  <a:schemeClr val="tx2"/>
                </a:solidFill>
                <a:latin typeface="Arial Narrow" pitchFamily="34" charset="0"/>
              </a:defRPr>
            </a:lvl9pPr>
          </a:lstStyle>
          <a:p>
            <a:pPr>
              <a:lnSpc>
                <a:spcPct val="120000"/>
              </a:lnSpc>
            </a:pPr>
            <a:r>
              <a:rPr lang="en-US" sz="10200" b="0" dirty="0">
                <a:solidFill>
                  <a:schemeClr val="tx2">
                    <a:lumMod val="60000"/>
                    <a:lumOff val="40000"/>
                  </a:schemeClr>
                </a:solidFill>
              </a:rPr>
              <a:t>References</a:t>
            </a:r>
            <a:endParaRPr lang="en-US" sz="7300" b="0" dirty="0">
              <a:solidFill>
                <a:schemeClr val="tx2">
                  <a:lumMod val="60000"/>
                  <a:lumOff val="40000"/>
                </a:schemeClr>
              </a:solidFill>
            </a:endParaRPr>
          </a:p>
          <a:p>
            <a:pPr>
              <a:lnSpc>
                <a:spcPct val="120000"/>
              </a:lnSpc>
            </a:pPr>
            <a:r>
              <a:rPr lang="en-US" sz="7300" b="0" dirty="0"/>
              <a:t>Inspired by JMP blog story </a:t>
            </a:r>
          </a:p>
          <a:p>
            <a:pPr>
              <a:lnSpc>
                <a:spcPct val="120000"/>
              </a:lnSpc>
            </a:pPr>
            <a:r>
              <a:rPr lang="en-US" sz="7300" b="0" dirty="0" err="1"/>
              <a:t>abour</a:t>
            </a:r>
            <a:r>
              <a:rPr lang="en-US" sz="7300" b="0" dirty="0"/>
              <a:t> Chili Recipes by </a:t>
            </a:r>
            <a:r>
              <a:rPr lang="en-US" sz="7300" b="0" dirty="0">
                <a:solidFill>
                  <a:srgbClr val="2970FF"/>
                </a:solidFill>
              </a:rPr>
              <a:t>Scott Wise</a:t>
            </a:r>
          </a:p>
        </p:txBody>
      </p:sp>
      <p:pic>
        <p:nvPicPr>
          <p:cNvPr id="12" name="Picture 11"/>
          <p:cNvPicPr>
            <a:picLocks noChangeAspect="1"/>
          </p:cNvPicPr>
          <p:nvPr/>
        </p:nvPicPr>
        <p:blipFill>
          <a:blip r:embed="rId4"/>
          <a:stretch>
            <a:fillRect/>
          </a:stretch>
        </p:blipFill>
        <p:spPr>
          <a:xfrm>
            <a:off x="14048780" y="16854171"/>
            <a:ext cx="23102438" cy="4078860"/>
          </a:xfrm>
          <a:prstGeom prst="rect">
            <a:avLst/>
          </a:prstGeom>
        </p:spPr>
      </p:pic>
    </p:spTree>
    <p:extLst>
      <p:ext uri="{BB962C8B-B14F-4D97-AF65-F5344CB8AC3E}">
        <p14:creationId xmlns:p14="http://schemas.microsoft.com/office/powerpoint/2010/main" val="386624622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17654" y="-612328"/>
            <a:ext cx="39098721" cy="22689399"/>
          </a:xfrm>
          <a:prstGeom prst="rect">
            <a:avLst/>
          </a:prstGeom>
        </p:spPr>
      </p:pic>
      <p:sp>
        <p:nvSpPr>
          <p:cNvPr id="2" name="Title 1"/>
          <p:cNvSpPr>
            <a:spLocks noGrp="1"/>
          </p:cNvSpPr>
          <p:nvPr>
            <p:ph type="ctrTitle"/>
          </p:nvPr>
        </p:nvSpPr>
        <p:spPr>
          <a:xfrm>
            <a:off x="2378632" y="3"/>
            <a:ext cx="33449477" cy="1672042"/>
          </a:xfrm>
        </p:spPr>
        <p:txBody>
          <a:bodyPr anchor="ctr">
            <a:normAutofit fontScale="90000"/>
          </a:bodyPr>
          <a:lstStyle/>
          <a:p>
            <a:pPr algn="ctr"/>
            <a:r>
              <a:rPr lang="en-US" sz="11700" dirty="0"/>
              <a:t>Data from Wikipedia: 265 rice recipes</a:t>
            </a:r>
            <a:endParaRPr lang="en-US" sz="11700" dirty="0"/>
          </a:p>
        </p:txBody>
      </p:sp>
    </p:spTree>
    <p:extLst>
      <p:ext uri="{BB962C8B-B14F-4D97-AF65-F5344CB8AC3E}">
        <p14:creationId xmlns:p14="http://schemas.microsoft.com/office/powerpoint/2010/main" val="3484050197"/>
      </p:ext>
    </p:extLst>
  </p:cSld>
  <p:clrMapOvr>
    <a:masterClrMapping/>
  </p:clrMapOvr>
  <mc:AlternateContent xmlns:mc="http://schemas.openxmlformats.org/markup-compatibility/2006">
    <mc:Choice xmlns:p14="http://schemas.microsoft.com/office/powerpoint/2010/main" Requires="p14">
      <p:transition spd="slow" p14:dur="10000" advClick="0" advTm="20000">
        <p:push dir="u"/>
      </p:transition>
    </mc:Choice>
    <mc:Fallback>
      <p:transition xmlns:p14="http://schemas.microsoft.com/office/powerpoint/2010/main" spd="slow" advClick="0" advTm="20000">
        <p:push dir="u"/>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5362248" y="3813834"/>
            <a:ext cx="25579337" cy="17253879"/>
          </a:xfrm>
          <a:prstGeom prst="rect">
            <a:avLst/>
          </a:prstGeom>
        </p:spPr>
      </p:pic>
      <p:sp>
        <p:nvSpPr>
          <p:cNvPr id="6" name="Title 5"/>
          <p:cNvSpPr>
            <a:spLocks noGrp="1"/>
          </p:cNvSpPr>
          <p:nvPr>
            <p:ph type="title"/>
          </p:nvPr>
        </p:nvSpPr>
        <p:spPr>
          <a:xfrm>
            <a:off x="2185366" y="1404516"/>
            <a:ext cx="32312194" cy="4072117"/>
          </a:xfrm>
        </p:spPr>
        <p:txBody>
          <a:bodyPr/>
          <a:lstStyle/>
          <a:p>
            <a:pPr algn="ctr"/>
            <a:r>
              <a:rPr lang="en-US" dirty="0" smtClean="0"/>
              <a:t>&gt;70 countries worldwide represented</a:t>
            </a:r>
            <a:endParaRPr lang="en-US" dirty="0"/>
          </a:p>
        </p:txBody>
      </p:sp>
    </p:spTree>
    <p:extLst>
      <p:ext uri="{BB962C8B-B14F-4D97-AF65-F5344CB8AC3E}">
        <p14:creationId xmlns:p14="http://schemas.microsoft.com/office/powerpoint/2010/main" val="271951728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5366" y="1404514"/>
            <a:ext cx="31843901" cy="2340857"/>
          </a:xfrm>
        </p:spPr>
        <p:txBody>
          <a:bodyPr/>
          <a:lstStyle/>
          <a:p>
            <a:r>
              <a:rPr lang="en-US" sz="11700" dirty="0"/>
              <a:t>Asia: #1 in unique dishes</a:t>
            </a:r>
            <a:endParaRPr lang="en-US" sz="11700" dirty="0"/>
          </a:p>
        </p:txBody>
      </p:sp>
      <p:sp>
        <p:nvSpPr>
          <p:cNvPr id="4" name="Text Placeholder 3"/>
          <p:cNvSpPr>
            <a:spLocks noGrp="1"/>
          </p:cNvSpPr>
          <p:nvPr>
            <p:ph type="body" sz="half" idx="2"/>
          </p:nvPr>
        </p:nvSpPr>
        <p:spPr>
          <a:xfrm>
            <a:off x="1873173" y="7724830"/>
            <a:ext cx="12325205" cy="14410902"/>
          </a:xfrm>
        </p:spPr>
        <p:txBody>
          <a:bodyPr>
            <a:normAutofit/>
          </a:bodyPr>
          <a:lstStyle/>
          <a:p>
            <a:pPr marL="1045188" indent="-1045188">
              <a:buFont typeface="Arial" panose="020B0604020202020204" pitchFamily="34" charset="0"/>
              <a:buChar char="•"/>
            </a:pPr>
            <a:r>
              <a:rPr lang="en-US" sz="10200" dirty="0"/>
              <a:t>More than 90% of the world’s rice is produced and consumed in Asia</a:t>
            </a:r>
            <a:endParaRPr lang="en-US" sz="10200" dirty="0"/>
          </a:p>
        </p:txBody>
      </p:sp>
      <p:pic>
        <p:nvPicPr>
          <p:cNvPr id="8" name="Content Placeholder 7"/>
          <p:cNvPicPr>
            <a:picLocks noGrp="1" noChangeAspect="1"/>
          </p:cNvPicPr>
          <p:nvPr>
            <p:ph idx="1"/>
          </p:nvPr>
        </p:nvPicPr>
        <p:blipFill>
          <a:blip r:embed="rId3"/>
          <a:stretch>
            <a:fillRect/>
          </a:stretch>
        </p:blipFill>
        <p:spPr>
          <a:xfrm>
            <a:off x="16234148" y="3979457"/>
            <a:ext cx="20201920" cy="14284770"/>
          </a:xfrm>
          <a:prstGeom prst="rect">
            <a:avLst/>
          </a:prstGeom>
        </p:spPr>
      </p:pic>
    </p:spTree>
    <p:extLst>
      <p:ext uri="{BB962C8B-B14F-4D97-AF65-F5344CB8AC3E}">
        <p14:creationId xmlns:p14="http://schemas.microsoft.com/office/powerpoint/2010/main" val="65879018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Rice puddings and non-pudding dishes</a:t>
            </a:r>
            <a:endParaRPr lang="en-US" dirty="0"/>
          </a:p>
        </p:txBody>
      </p:sp>
      <p:pic>
        <p:nvPicPr>
          <p:cNvPr id="9" name="Content Placeholder 4"/>
          <p:cNvPicPr>
            <a:picLocks noGrp="1" noChangeAspect="1"/>
          </p:cNvPicPr>
          <p:nvPr>
            <p:ph sz="half" idx="1"/>
          </p:nvPr>
        </p:nvPicPr>
        <p:blipFill>
          <a:blip r:embed="rId2"/>
          <a:stretch>
            <a:fillRect/>
          </a:stretch>
        </p:blipFill>
        <p:spPr>
          <a:xfrm>
            <a:off x="2575609" y="6297638"/>
            <a:ext cx="15921951" cy="11988601"/>
          </a:xfrm>
          <a:prstGeom prst="rect">
            <a:avLst/>
          </a:prstGeom>
        </p:spPr>
      </p:pic>
      <p:sp>
        <p:nvSpPr>
          <p:cNvPr id="10" name="Content Placeholder 9"/>
          <p:cNvSpPr>
            <a:spLocks noGrp="1"/>
          </p:cNvSpPr>
          <p:nvPr>
            <p:ph sz="half" idx="2"/>
          </p:nvPr>
        </p:nvSpPr>
        <p:spPr/>
        <p:txBody>
          <a:bodyPr/>
          <a:lstStyle/>
          <a:p>
            <a:r>
              <a:rPr lang="en-US" dirty="0" smtClean="0"/>
              <a:t>Most of the dishes here are not rice puddings</a:t>
            </a:r>
          </a:p>
          <a:p>
            <a:r>
              <a:rPr lang="en-US" dirty="0" smtClean="0"/>
              <a:t>But most rice puddings are not from Asian countries, so they are unique as rice dishes overall</a:t>
            </a:r>
          </a:p>
          <a:p>
            <a:r>
              <a:rPr lang="en-US" dirty="0" smtClean="0"/>
              <a:t>There are enough puddings to justify separate analysis</a:t>
            </a:r>
          </a:p>
        </p:txBody>
      </p:sp>
    </p:spTree>
    <p:extLst>
      <p:ext uri="{BB962C8B-B14F-4D97-AF65-F5344CB8AC3E}">
        <p14:creationId xmlns:p14="http://schemas.microsoft.com/office/powerpoint/2010/main" val="379015190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1" y="1008857"/>
            <a:ext cx="37463413" cy="20058856"/>
          </a:xfrm>
        </p:spPr>
      </p:pic>
      <p:sp>
        <p:nvSpPr>
          <p:cNvPr id="6" name="TextBox 5"/>
          <p:cNvSpPr txBox="1"/>
          <p:nvPr/>
        </p:nvSpPr>
        <p:spPr>
          <a:xfrm>
            <a:off x="519906" y="5039202"/>
            <a:ext cx="8058989" cy="13818338"/>
          </a:xfrm>
          <a:prstGeom prst="rect">
            <a:avLst/>
          </a:prstGeom>
          <a:noFill/>
        </p:spPr>
        <p:txBody>
          <a:bodyPr wrap="square" lIns="334460" tIns="167230" rIns="334460" bIns="167230" rtlCol="0">
            <a:spAutoFit/>
          </a:bodyPr>
          <a:lstStyle/>
          <a:p>
            <a:pPr marL="1045188" indent="-1045188">
              <a:buFont typeface="Arial" panose="020B0604020202020204" pitchFamily="34" charset="0"/>
              <a:buChar char="•"/>
            </a:pPr>
            <a:r>
              <a:rPr lang="en-US" sz="7300" dirty="0" smtClean="0"/>
              <a:t>Rice </a:t>
            </a:r>
            <a:r>
              <a:rPr lang="en-US" sz="7300" dirty="0"/>
              <a:t>puddings are concentrated in European, Middle Eastern, South and Central American countries, and India</a:t>
            </a:r>
          </a:p>
          <a:p>
            <a:pPr marL="1045188" indent="-1045188">
              <a:buFont typeface="Arial" panose="020B0604020202020204" pitchFamily="34" charset="0"/>
              <a:buChar char="•"/>
            </a:pPr>
            <a:r>
              <a:rPr lang="en-US" sz="7300" dirty="0"/>
              <a:t>Can puddings be predicted by description?</a:t>
            </a:r>
          </a:p>
        </p:txBody>
      </p:sp>
    </p:spTree>
    <p:extLst>
      <p:ext uri="{BB962C8B-B14F-4D97-AF65-F5344CB8AC3E}">
        <p14:creationId xmlns:p14="http://schemas.microsoft.com/office/powerpoint/2010/main" val="43894217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explorer of all dishes</a:t>
            </a:r>
            <a:endParaRPr lang="en-US" dirty="0"/>
          </a:p>
        </p:txBody>
      </p:sp>
      <p:pic>
        <p:nvPicPr>
          <p:cNvPr id="4" name="Content Placeholder 3"/>
          <p:cNvPicPr>
            <a:picLocks noGrp="1" noChangeAspect="1"/>
          </p:cNvPicPr>
          <p:nvPr>
            <p:ph idx="1"/>
          </p:nvPr>
        </p:nvPicPr>
        <p:blipFill>
          <a:blip r:embed="rId3"/>
          <a:stretch>
            <a:fillRect/>
          </a:stretch>
        </p:blipFill>
        <p:spPr>
          <a:xfrm>
            <a:off x="5335325" y="5193778"/>
            <a:ext cx="26792764" cy="13015331"/>
          </a:xfrm>
          <a:prstGeom prst="rect">
            <a:avLst/>
          </a:prstGeom>
        </p:spPr>
      </p:pic>
    </p:spTree>
    <p:extLst>
      <p:ext uri="{BB962C8B-B14F-4D97-AF65-F5344CB8AC3E}">
        <p14:creationId xmlns:p14="http://schemas.microsoft.com/office/powerpoint/2010/main" val="318763882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3171" y="1638600"/>
            <a:ext cx="33717072" cy="3511286"/>
          </a:xfrm>
        </p:spPr>
        <p:txBody>
          <a:bodyPr/>
          <a:lstStyle/>
          <a:p>
            <a:r>
              <a:rPr lang="en-US" dirty="0" smtClean="0"/>
              <a:t>2-cluster analysis of all dishes</a:t>
            </a:r>
            <a:endParaRPr lang="en-US" dirty="0"/>
          </a:p>
        </p:txBody>
      </p:sp>
      <p:sp>
        <p:nvSpPr>
          <p:cNvPr id="10" name="Text Placeholder 9"/>
          <p:cNvSpPr>
            <a:spLocks noGrp="1"/>
          </p:cNvSpPr>
          <p:nvPr>
            <p:ph type="body" idx="1"/>
          </p:nvPr>
        </p:nvSpPr>
        <p:spPr>
          <a:xfrm>
            <a:off x="1560975" y="3043114"/>
            <a:ext cx="16552847" cy="1965343"/>
          </a:xfrm>
        </p:spPr>
        <p:txBody>
          <a:bodyPr/>
          <a:lstStyle/>
          <a:p>
            <a:r>
              <a:rPr lang="en-US" dirty="0" smtClean="0"/>
              <a:t>Top Terms by Cluster</a:t>
            </a:r>
            <a:endParaRPr lang="en-US" dirty="0"/>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4217981527"/>
              </p:ext>
            </p:extLst>
          </p:nvPr>
        </p:nvGraphicFramePr>
        <p:xfrm>
          <a:off x="1560975" y="5383971"/>
          <a:ext cx="16869204" cy="9520620"/>
        </p:xfrm>
        <a:graphic>
          <a:graphicData uri="http://schemas.openxmlformats.org/drawingml/2006/table">
            <a:tbl>
              <a:tblPr>
                <a:tableStyleId>{5C22544A-7EE6-4342-B048-85BDC9FD1C3A}</a:tableStyleId>
              </a:tblPr>
              <a:tblGrid>
                <a:gridCol w="4217301"/>
                <a:gridCol w="4217301"/>
                <a:gridCol w="4217301"/>
                <a:gridCol w="4217301"/>
              </a:tblGrid>
              <a:tr h="793385">
                <a:tc gridSpan="2">
                  <a:txBody>
                    <a:bodyPr/>
                    <a:lstStyle/>
                    <a:p>
                      <a:pPr algn="ctr" fontAlgn="b"/>
                      <a:r>
                        <a:rPr lang="en-US" sz="4900" b="1" u="none" strike="noStrike" dirty="0">
                          <a:effectLst/>
                        </a:rPr>
                        <a:t>1</a:t>
                      </a:r>
                      <a:endParaRPr lang="en-US" sz="4900" b="1" i="0" u="none" strike="noStrike" dirty="0">
                        <a:solidFill>
                          <a:srgbClr val="000000"/>
                        </a:solidFill>
                        <a:effectLst/>
                        <a:latin typeface="Times New Roman" panose="02020603050405020304" pitchFamily="18" charset="0"/>
                      </a:endParaRPr>
                    </a:p>
                  </a:txBody>
                  <a:tcPr marL="29790" marR="29790" marT="23409" marB="0" anchor="b"/>
                </a:tc>
                <a:tc hMerge="1">
                  <a:txBody>
                    <a:bodyPr/>
                    <a:lstStyle/>
                    <a:p>
                      <a:endParaRPr lang="en-US"/>
                    </a:p>
                  </a:txBody>
                  <a:tcPr/>
                </a:tc>
                <a:tc gridSpan="2">
                  <a:txBody>
                    <a:bodyPr/>
                    <a:lstStyle/>
                    <a:p>
                      <a:pPr algn="ctr" fontAlgn="b"/>
                      <a:r>
                        <a:rPr lang="en-US" sz="4900" b="1" u="none" strike="noStrike" dirty="0">
                          <a:effectLst/>
                        </a:rPr>
                        <a:t>2</a:t>
                      </a:r>
                      <a:endParaRPr lang="en-US" sz="4900" b="1" i="0" u="none" strike="noStrike" dirty="0">
                        <a:solidFill>
                          <a:srgbClr val="000000"/>
                        </a:solidFill>
                        <a:effectLst/>
                        <a:latin typeface="Times New Roman" panose="02020603050405020304" pitchFamily="18" charset="0"/>
                      </a:endParaRPr>
                    </a:p>
                  </a:txBody>
                  <a:tcPr marL="29790" marR="29790" marT="23409" marB="0" anchor="b"/>
                </a:tc>
                <a:tc hMerge="1">
                  <a:txBody>
                    <a:bodyPr/>
                    <a:lstStyle/>
                    <a:p>
                      <a:endParaRPr lang="en-US"/>
                    </a:p>
                  </a:txBody>
                  <a:tcPr/>
                </a:tc>
              </a:tr>
              <a:tr h="793385">
                <a:tc>
                  <a:txBody>
                    <a:bodyPr/>
                    <a:lstStyle/>
                    <a:p>
                      <a:pPr algn="l" fontAlgn="b"/>
                      <a:r>
                        <a:rPr lang="en-US" sz="4900" b="1" u="none" strike="noStrike" dirty="0">
                          <a:effectLst/>
                        </a:rPr>
                        <a:t>Term</a:t>
                      </a:r>
                      <a:endParaRPr lang="en-US" sz="4900" b="1"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b="1" u="none" strike="noStrike">
                          <a:effectLst/>
                        </a:rPr>
                        <a:t>Score</a:t>
                      </a:r>
                      <a:endParaRPr lang="en-US" sz="4900" b="1"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b="1" u="none" strike="noStrike" dirty="0">
                          <a:effectLst/>
                        </a:rPr>
                        <a:t>Term </a:t>
                      </a:r>
                      <a:endParaRPr lang="en-US" sz="4900" b="1"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b="1" u="none" strike="noStrike" dirty="0">
                          <a:effectLst/>
                        </a:rPr>
                        <a:t>Score</a:t>
                      </a:r>
                      <a:endParaRPr lang="en-US" sz="4900" b="1"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a:effectLst/>
                        </a:rPr>
                        <a:t>fri·</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2.57</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milk</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8.51</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a:effectLst/>
                        </a:rPr>
                        <a:t>chicken</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2.42</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sugar·</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7.62</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a:effectLst/>
                        </a:rPr>
                        <a:t>meat·</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2.03</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cinnamon</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6.01</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dirty="0" err="1">
                          <a:effectLst/>
                        </a:rPr>
                        <a:t>veget</a:t>
                      </a:r>
                      <a:r>
                        <a:rPr lang="en-US" sz="4900" u="none" strike="noStrike" dirty="0">
                          <a:effectLst/>
                        </a:rPr>
                        <a:t>·</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2.01</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coconut</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4.09</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a:effectLst/>
                        </a:rPr>
                        <a:t>onion·</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1.45</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raisins</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2.91</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a:effectLst/>
                        </a:rPr>
                        <a:t>fish</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1.45</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vanilla</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2.07</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a:effectLst/>
                        </a:rPr>
                        <a:t>bean·</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1.33</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butter</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1.79</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a:effectLst/>
                        </a:rPr>
                        <a:t>tomato·</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1.29</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dessert</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1.69</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a:effectLst/>
                        </a:rPr>
                        <a:t>spice·</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1.12</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sweet</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1.44</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r h="793385">
                <a:tc>
                  <a:txBody>
                    <a:bodyPr/>
                    <a:lstStyle/>
                    <a:p>
                      <a:pPr algn="l" fontAlgn="b"/>
                      <a:r>
                        <a:rPr lang="en-US" sz="4900" u="none" strike="noStrike" dirty="0">
                          <a:effectLst/>
                        </a:rPr>
                        <a:t>pork</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1.05</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a:effectLst/>
                        </a:rPr>
                        <a:t>sweetened</a:t>
                      </a:r>
                      <a:endParaRPr lang="en-US" sz="4900" b="0" i="0" u="none" strike="noStrike">
                        <a:solidFill>
                          <a:srgbClr val="000000"/>
                        </a:solidFill>
                        <a:effectLst/>
                        <a:latin typeface="Times New Roman" panose="02020603050405020304" pitchFamily="18" charset="0"/>
                      </a:endParaRPr>
                    </a:p>
                  </a:txBody>
                  <a:tcPr marL="29790" marR="29790" marT="23409" marB="0" anchor="b"/>
                </a:tc>
                <a:tc>
                  <a:txBody>
                    <a:bodyPr/>
                    <a:lstStyle/>
                    <a:p>
                      <a:pPr algn="l" fontAlgn="b"/>
                      <a:r>
                        <a:rPr lang="en-US" sz="4900" u="none" strike="noStrike" dirty="0">
                          <a:effectLst/>
                        </a:rPr>
                        <a:t>1.32</a:t>
                      </a:r>
                      <a:endParaRPr lang="en-US" sz="4900" b="0" i="0" u="none" strike="noStrike" dirty="0">
                        <a:solidFill>
                          <a:srgbClr val="000000"/>
                        </a:solidFill>
                        <a:effectLst/>
                        <a:latin typeface="Times New Roman" panose="02020603050405020304" pitchFamily="18" charset="0"/>
                      </a:endParaRPr>
                    </a:p>
                  </a:txBody>
                  <a:tcPr marL="29790" marR="29790" marT="23409" marB="0" anchor="b"/>
                </a:tc>
              </a:tr>
            </a:tbl>
          </a:graphicData>
        </a:graphic>
      </p:graphicFrame>
      <p:sp>
        <p:nvSpPr>
          <p:cNvPr id="11" name="Text Placeholder 10"/>
          <p:cNvSpPr>
            <a:spLocks noGrp="1"/>
          </p:cNvSpPr>
          <p:nvPr>
            <p:ph type="body" sz="quarter" idx="3"/>
          </p:nvPr>
        </p:nvSpPr>
        <p:spPr>
          <a:xfrm>
            <a:off x="19668294" y="3043114"/>
            <a:ext cx="16559349" cy="1965343"/>
          </a:xfrm>
        </p:spPr>
        <p:txBody>
          <a:bodyPr/>
          <a:lstStyle/>
          <a:p>
            <a:r>
              <a:rPr lang="en-US" dirty="0" smtClean="0"/>
              <a:t>Mosaic Plot</a:t>
            </a:r>
            <a:endParaRPr lang="en-US" dirty="0"/>
          </a:p>
        </p:txBody>
      </p:sp>
      <p:pic>
        <p:nvPicPr>
          <p:cNvPr id="9" name="Content Placeholder 8"/>
          <p:cNvPicPr>
            <a:picLocks noGrp="1" noChangeAspect="1"/>
          </p:cNvPicPr>
          <p:nvPr>
            <p:ph sz="quarter" idx="4"/>
          </p:nvPr>
        </p:nvPicPr>
        <p:blipFill>
          <a:blip r:embed="rId2"/>
          <a:stretch>
            <a:fillRect/>
          </a:stretch>
        </p:blipFill>
        <p:spPr>
          <a:xfrm>
            <a:off x="21229267" y="5383972"/>
            <a:ext cx="10614634" cy="7480086"/>
          </a:xfrm>
          <a:prstGeom prst="rect">
            <a:avLst/>
          </a:prstGeom>
        </p:spPr>
      </p:pic>
      <p:sp>
        <p:nvSpPr>
          <p:cNvPr id="7" name="Content Placeholder 2"/>
          <p:cNvSpPr txBox="1">
            <a:spLocks/>
          </p:cNvSpPr>
          <p:nvPr/>
        </p:nvSpPr>
        <p:spPr bwMode="auto">
          <a:xfrm>
            <a:off x="18268580" y="13342886"/>
            <a:ext cx="19043902" cy="9305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fontAlgn="base">
              <a:spcBef>
                <a:spcPct val="20000"/>
              </a:spcBef>
              <a:spcAft>
                <a:spcPct val="0"/>
              </a:spcAft>
              <a:buClr>
                <a:schemeClr val="tx1"/>
              </a:buClr>
              <a:buFont typeface="Monotype Sorts" charset="0"/>
              <a:buChar char="•"/>
              <a:defRPr sz="2400">
                <a:solidFill>
                  <a:schemeClr val="tx1"/>
                </a:solidFill>
                <a:latin typeface="+mn-lt"/>
                <a:ea typeface="ＭＳ Ｐゴシック" charset="0"/>
                <a:cs typeface="+mn-cs"/>
              </a:defRPr>
            </a:lvl1pPr>
            <a:lvl2pPr marL="455613" indent="-341313" algn="l" rtl="0" fontAlgn="base">
              <a:spcBef>
                <a:spcPct val="20000"/>
              </a:spcBef>
              <a:spcAft>
                <a:spcPct val="0"/>
              </a:spcAft>
              <a:buClr>
                <a:schemeClr val="tx2"/>
              </a:buClr>
              <a:buSzPct val="70000"/>
              <a:buFont typeface="Wingdings" charset="0"/>
              <a:buChar char="n"/>
              <a:defRPr sz="2000">
                <a:solidFill>
                  <a:schemeClr val="tx1"/>
                </a:solidFill>
                <a:latin typeface="+mn-lt"/>
                <a:ea typeface="ＭＳ Ｐゴシック" charset="0"/>
              </a:defRPr>
            </a:lvl2pPr>
            <a:lvl3pPr marL="912813" indent="-342900" algn="l" rtl="0" fontAlgn="base">
              <a:spcBef>
                <a:spcPct val="20000"/>
              </a:spcBef>
              <a:spcAft>
                <a:spcPct val="0"/>
              </a:spcAft>
              <a:buChar char="–"/>
              <a:defRPr sz="1800">
                <a:solidFill>
                  <a:schemeClr val="tx1"/>
                </a:solidFill>
                <a:latin typeface="+mn-lt"/>
                <a:ea typeface="ＭＳ Ｐゴシック" charset="0"/>
              </a:defRPr>
            </a:lvl3pPr>
            <a:lvl4pPr marL="1370013" indent="-342900" algn="l" rtl="0" fontAlgn="base">
              <a:spcBef>
                <a:spcPct val="20000"/>
              </a:spcBef>
              <a:spcAft>
                <a:spcPct val="0"/>
              </a:spcAft>
              <a:buFont typeface="Wingdings" charset="0"/>
              <a:buChar char="§"/>
              <a:defRPr sz="1600">
                <a:solidFill>
                  <a:schemeClr val="tx1"/>
                </a:solidFill>
                <a:latin typeface="+mn-lt"/>
                <a:ea typeface="ＭＳ Ｐゴシック" charset="0"/>
              </a:defRPr>
            </a:lvl4pPr>
            <a:lvl5pPr marL="1827213" indent="-342900" algn="l" rtl="0" fontAlgn="base">
              <a:spcBef>
                <a:spcPct val="20000"/>
              </a:spcBef>
              <a:spcAft>
                <a:spcPct val="0"/>
              </a:spcAft>
              <a:buChar char="»"/>
              <a:defRPr sz="1600">
                <a:solidFill>
                  <a:schemeClr val="tx1"/>
                </a:solidFill>
                <a:latin typeface="+mn-lt"/>
                <a:ea typeface="ＭＳ Ｐゴシック" charset="0"/>
              </a:defRPr>
            </a:lvl5pPr>
            <a:lvl6pPr marL="2284413" indent="-342900" algn="l" rtl="0" eaLnBrk="1" fontAlgn="base" hangingPunct="1">
              <a:spcBef>
                <a:spcPct val="20000"/>
              </a:spcBef>
              <a:spcAft>
                <a:spcPct val="0"/>
              </a:spcAft>
              <a:buChar char="»"/>
              <a:defRPr sz="1600">
                <a:solidFill>
                  <a:schemeClr val="tx1"/>
                </a:solidFill>
                <a:latin typeface="+mn-lt"/>
              </a:defRPr>
            </a:lvl6pPr>
            <a:lvl7pPr marL="2741613" indent="-342900" algn="l" rtl="0" eaLnBrk="1" fontAlgn="base" hangingPunct="1">
              <a:spcBef>
                <a:spcPct val="20000"/>
              </a:spcBef>
              <a:spcAft>
                <a:spcPct val="0"/>
              </a:spcAft>
              <a:buChar char="»"/>
              <a:defRPr sz="1600">
                <a:solidFill>
                  <a:schemeClr val="tx1"/>
                </a:solidFill>
                <a:latin typeface="+mn-lt"/>
              </a:defRPr>
            </a:lvl7pPr>
            <a:lvl8pPr marL="3198813" indent="-342900" algn="l" rtl="0" eaLnBrk="1" fontAlgn="base" hangingPunct="1">
              <a:spcBef>
                <a:spcPct val="20000"/>
              </a:spcBef>
              <a:spcAft>
                <a:spcPct val="0"/>
              </a:spcAft>
              <a:buChar char="»"/>
              <a:defRPr sz="1600">
                <a:solidFill>
                  <a:schemeClr val="tx1"/>
                </a:solidFill>
                <a:latin typeface="+mn-lt"/>
              </a:defRPr>
            </a:lvl8pPr>
            <a:lvl9pPr marL="3656013" indent="-342900" algn="l" rtl="0" eaLnBrk="1" fontAlgn="base" hangingPunct="1">
              <a:spcBef>
                <a:spcPct val="20000"/>
              </a:spcBef>
              <a:spcAft>
                <a:spcPct val="0"/>
              </a:spcAft>
              <a:buChar char="»"/>
              <a:defRPr sz="1600">
                <a:solidFill>
                  <a:schemeClr val="tx1"/>
                </a:solidFill>
                <a:latin typeface="+mn-lt"/>
              </a:defRPr>
            </a:lvl9pPr>
          </a:lstStyle>
          <a:p>
            <a:pPr>
              <a:buFont typeface="Wingdings" charset="2"/>
              <a:buChar char="§"/>
            </a:pPr>
            <a:r>
              <a:rPr lang="en-US" dirty="0" smtClean="0"/>
              <a:t>Very few puddings are grouped into Cluster 1</a:t>
            </a:r>
          </a:p>
          <a:p>
            <a:pPr>
              <a:buFont typeface="Wingdings" charset="2"/>
              <a:buChar char="§"/>
            </a:pPr>
            <a:r>
              <a:rPr lang="en-US" dirty="0" smtClean="0"/>
              <a:t>Most puddings are in Cluster 2, but so are quite a few non-puddings</a:t>
            </a:r>
          </a:p>
          <a:p>
            <a:pPr lvl="2">
              <a:buFont typeface="Wingdings" charset="2"/>
              <a:buChar char="§"/>
            </a:pPr>
            <a:r>
              <a:rPr lang="en-US" dirty="0" smtClean="0"/>
              <a:t>There are non-pudding rice desserts in Cluster 2</a:t>
            </a:r>
            <a:endParaRPr lang="en-US" dirty="0"/>
          </a:p>
        </p:txBody>
      </p:sp>
      <p:sp>
        <p:nvSpPr>
          <p:cNvPr id="12" name="Text Placeholder 9"/>
          <p:cNvSpPr txBox="1">
            <a:spLocks/>
          </p:cNvSpPr>
          <p:nvPr/>
        </p:nvSpPr>
        <p:spPr bwMode="auto">
          <a:xfrm>
            <a:off x="1248780" y="16385999"/>
            <a:ext cx="16552847" cy="196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0" rIns="0" bIns="0" numCol="1" anchor="b" anchorCtr="0" compatLnSpc="1">
            <a:prstTxWarp prst="textNoShape">
              <a:avLst/>
            </a:prstTxWarp>
          </a:bodyPr>
          <a:lstStyle>
            <a:lvl1pPr marL="0" indent="0" algn="l" rtl="0" fontAlgn="base">
              <a:spcBef>
                <a:spcPct val="20000"/>
              </a:spcBef>
              <a:spcAft>
                <a:spcPct val="0"/>
              </a:spcAft>
              <a:buClr>
                <a:schemeClr val="tx1"/>
              </a:buClr>
              <a:buFont typeface="Monotype Sorts" charset="0"/>
              <a:buNone/>
              <a:defRPr sz="2400" b="1">
                <a:solidFill>
                  <a:schemeClr val="tx1"/>
                </a:solidFill>
                <a:latin typeface="+mn-lt"/>
                <a:ea typeface="ＭＳ Ｐゴシック" charset="0"/>
                <a:cs typeface="+mn-cs"/>
              </a:defRPr>
            </a:lvl1pPr>
            <a:lvl2pPr marL="457200" indent="0" algn="l" rtl="0" fontAlgn="base">
              <a:spcBef>
                <a:spcPct val="20000"/>
              </a:spcBef>
              <a:spcAft>
                <a:spcPct val="0"/>
              </a:spcAft>
              <a:buClr>
                <a:schemeClr val="tx2"/>
              </a:buClr>
              <a:buSzPct val="70000"/>
              <a:buFont typeface="Wingdings" charset="0"/>
              <a:buNone/>
              <a:defRPr sz="2000" b="1">
                <a:solidFill>
                  <a:schemeClr val="tx1"/>
                </a:solidFill>
                <a:latin typeface="+mn-lt"/>
                <a:ea typeface="ＭＳ Ｐゴシック" charset="0"/>
              </a:defRPr>
            </a:lvl2pPr>
            <a:lvl3pPr marL="914400" indent="0" algn="l" rtl="0" fontAlgn="base">
              <a:spcBef>
                <a:spcPct val="20000"/>
              </a:spcBef>
              <a:spcAft>
                <a:spcPct val="0"/>
              </a:spcAft>
              <a:buNone/>
              <a:defRPr sz="1800" b="1">
                <a:solidFill>
                  <a:schemeClr val="tx1"/>
                </a:solidFill>
                <a:latin typeface="+mn-lt"/>
                <a:ea typeface="ＭＳ Ｐゴシック" charset="0"/>
              </a:defRPr>
            </a:lvl3pPr>
            <a:lvl4pPr marL="1371600" indent="0" algn="l" rtl="0" fontAlgn="base">
              <a:spcBef>
                <a:spcPct val="20000"/>
              </a:spcBef>
              <a:spcAft>
                <a:spcPct val="0"/>
              </a:spcAft>
              <a:buFont typeface="Wingdings" charset="0"/>
              <a:buNone/>
              <a:defRPr sz="1600" b="1">
                <a:solidFill>
                  <a:schemeClr val="tx1"/>
                </a:solidFill>
                <a:latin typeface="+mn-lt"/>
                <a:ea typeface="ＭＳ Ｐゴシック" charset="0"/>
              </a:defRPr>
            </a:lvl4pPr>
            <a:lvl5pPr marL="1828800" indent="0" algn="l" rtl="0" fontAlgn="base">
              <a:spcBef>
                <a:spcPct val="20000"/>
              </a:spcBef>
              <a:spcAft>
                <a:spcPct val="0"/>
              </a:spcAft>
              <a:buNone/>
              <a:defRPr sz="1600" b="1">
                <a:solidFill>
                  <a:schemeClr val="tx1"/>
                </a:solidFill>
                <a:latin typeface="+mn-lt"/>
                <a:ea typeface="ＭＳ Ｐゴシック" charset="0"/>
              </a:defRPr>
            </a:lvl5pPr>
            <a:lvl6pPr marL="2286000" indent="0" algn="l" rtl="0" eaLnBrk="1" fontAlgn="base" hangingPunct="1">
              <a:spcBef>
                <a:spcPct val="20000"/>
              </a:spcBef>
              <a:spcAft>
                <a:spcPct val="0"/>
              </a:spcAft>
              <a:buNone/>
              <a:defRPr sz="1600" b="1">
                <a:solidFill>
                  <a:schemeClr val="tx1"/>
                </a:solidFill>
                <a:latin typeface="+mn-lt"/>
              </a:defRPr>
            </a:lvl6pPr>
            <a:lvl7pPr marL="2743200" indent="0" algn="l" rtl="0" eaLnBrk="1" fontAlgn="base" hangingPunct="1">
              <a:spcBef>
                <a:spcPct val="20000"/>
              </a:spcBef>
              <a:spcAft>
                <a:spcPct val="0"/>
              </a:spcAft>
              <a:buNone/>
              <a:defRPr sz="1600" b="1">
                <a:solidFill>
                  <a:schemeClr val="tx1"/>
                </a:solidFill>
                <a:latin typeface="+mn-lt"/>
              </a:defRPr>
            </a:lvl7pPr>
            <a:lvl8pPr marL="3200400" indent="0" algn="l" rtl="0" eaLnBrk="1" fontAlgn="base" hangingPunct="1">
              <a:spcBef>
                <a:spcPct val="20000"/>
              </a:spcBef>
              <a:spcAft>
                <a:spcPct val="0"/>
              </a:spcAft>
              <a:buNone/>
              <a:defRPr sz="1600" b="1">
                <a:solidFill>
                  <a:schemeClr val="tx1"/>
                </a:solidFill>
                <a:latin typeface="+mn-lt"/>
              </a:defRPr>
            </a:lvl8pPr>
            <a:lvl9pPr marL="3657600" indent="0" algn="l" rtl="0" eaLnBrk="1" fontAlgn="base" hangingPunct="1">
              <a:spcBef>
                <a:spcPct val="20000"/>
              </a:spcBef>
              <a:spcAft>
                <a:spcPct val="0"/>
              </a:spcAft>
              <a:buNone/>
              <a:defRPr sz="1600" b="1">
                <a:solidFill>
                  <a:schemeClr val="tx1"/>
                </a:solidFill>
                <a:latin typeface="+mn-lt"/>
              </a:defRPr>
            </a:lvl9pPr>
          </a:lstStyle>
          <a:p>
            <a:r>
              <a:rPr lang="en-US" dirty="0" smtClean="0"/>
              <a:t>Separation of Puddings by Clustering</a:t>
            </a:r>
            <a:endParaRPr lang="en-US" dirty="0"/>
          </a:p>
        </p:txBody>
      </p:sp>
    </p:spTree>
    <p:extLst>
      <p:ext uri="{BB962C8B-B14F-4D97-AF65-F5344CB8AC3E}">
        <p14:creationId xmlns:p14="http://schemas.microsoft.com/office/powerpoint/2010/main" val="263643271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4"/>
          </p:nvPr>
        </p:nvPicPr>
        <p:blipFill>
          <a:blip r:embed="rId2"/>
          <a:stretch>
            <a:fillRect/>
          </a:stretch>
        </p:blipFill>
        <p:spPr>
          <a:xfrm>
            <a:off x="17465958" y="11738424"/>
            <a:ext cx="18926624" cy="7750688"/>
          </a:xfrm>
          <a:prstGeom prst="rect">
            <a:avLst/>
          </a:prstGeom>
        </p:spPr>
      </p:pic>
      <p:sp>
        <p:nvSpPr>
          <p:cNvPr id="2" name="Title 1"/>
          <p:cNvSpPr>
            <a:spLocks noGrp="1"/>
          </p:cNvSpPr>
          <p:nvPr>
            <p:ph type="title"/>
          </p:nvPr>
        </p:nvSpPr>
        <p:spPr>
          <a:xfrm>
            <a:off x="1873171" y="1404514"/>
            <a:ext cx="33717072" cy="3511286"/>
          </a:xfrm>
        </p:spPr>
        <p:txBody>
          <a:bodyPr/>
          <a:lstStyle/>
          <a:p>
            <a:r>
              <a:rPr lang="en-US" dirty="0" smtClean="0"/>
              <a:t>Split text exploration by pudding</a:t>
            </a:r>
            <a:endParaRPr lang="en-US" dirty="0"/>
          </a:p>
        </p:txBody>
      </p:sp>
      <p:sp>
        <p:nvSpPr>
          <p:cNvPr id="3" name="Text Placeholder 2"/>
          <p:cNvSpPr>
            <a:spLocks noGrp="1"/>
          </p:cNvSpPr>
          <p:nvPr>
            <p:ph type="body" idx="1"/>
          </p:nvPr>
        </p:nvSpPr>
        <p:spPr>
          <a:xfrm>
            <a:off x="1873171" y="3043114"/>
            <a:ext cx="16552847" cy="1965343"/>
          </a:xfrm>
        </p:spPr>
        <p:txBody>
          <a:bodyPr/>
          <a:lstStyle/>
          <a:p>
            <a:r>
              <a:rPr lang="en-US" dirty="0" smtClean="0"/>
              <a:t>Non-Pudding</a:t>
            </a:r>
            <a:endParaRPr lang="en-US" dirty="0"/>
          </a:p>
        </p:txBody>
      </p:sp>
      <p:pic>
        <p:nvPicPr>
          <p:cNvPr id="7" name="Content Placeholder 6"/>
          <p:cNvPicPr>
            <a:picLocks noGrp="1" noChangeAspect="1"/>
          </p:cNvPicPr>
          <p:nvPr>
            <p:ph sz="half" idx="2"/>
          </p:nvPr>
        </p:nvPicPr>
        <p:blipFill>
          <a:blip r:embed="rId3"/>
          <a:stretch>
            <a:fillRect/>
          </a:stretch>
        </p:blipFill>
        <p:spPr>
          <a:xfrm>
            <a:off x="1248782" y="5618057"/>
            <a:ext cx="17627769" cy="8563181"/>
          </a:xfrm>
          <a:prstGeom prst="rect">
            <a:avLst/>
          </a:prstGeom>
        </p:spPr>
      </p:pic>
      <p:sp>
        <p:nvSpPr>
          <p:cNvPr id="5" name="Text Placeholder 4"/>
          <p:cNvSpPr>
            <a:spLocks noGrp="1"/>
          </p:cNvSpPr>
          <p:nvPr>
            <p:ph type="body" sz="quarter" idx="3"/>
          </p:nvPr>
        </p:nvSpPr>
        <p:spPr>
          <a:xfrm>
            <a:off x="21227364" y="8477521"/>
            <a:ext cx="15926830" cy="2531050"/>
          </a:xfrm>
        </p:spPr>
        <p:txBody>
          <a:bodyPr/>
          <a:lstStyle/>
          <a:p>
            <a:r>
              <a:rPr lang="en-US" dirty="0" smtClean="0"/>
              <a:t>Rice Pudding</a:t>
            </a:r>
            <a:endParaRPr lang="en-US" dirty="0"/>
          </a:p>
        </p:txBody>
      </p:sp>
    </p:spTree>
    <p:extLst>
      <p:ext uri="{BB962C8B-B14F-4D97-AF65-F5344CB8AC3E}">
        <p14:creationId xmlns:p14="http://schemas.microsoft.com/office/powerpoint/2010/main" val="10705278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JMP">
  <a:themeElements>
    <a:clrScheme name="JMP6NF 10">
      <a:dk1>
        <a:srgbClr val="000000"/>
      </a:dk1>
      <a:lt1>
        <a:srgbClr val="FFF2BE"/>
      </a:lt1>
      <a:dk2>
        <a:srgbClr val="003399"/>
      </a:dk2>
      <a:lt2>
        <a:srgbClr val="808080"/>
      </a:lt2>
      <a:accent1>
        <a:srgbClr val="CC9700"/>
      </a:accent1>
      <a:accent2>
        <a:srgbClr val="FFCC00"/>
      </a:accent2>
      <a:accent3>
        <a:srgbClr val="FFF7DB"/>
      </a:accent3>
      <a:accent4>
        <a:srgbClr val="000000"/>
      </a:accent4>
      <a:accent5>
        <a:srgbClr val="E2C9AA"/>
      </a:accent5>
      <a:accent6>
        <a:srgbClr val="E7B900"/>
      </a:accent6>
      <a:hlink>
        <a:srgbClr val="003366"/>
      </a:hlink>
      <a:folHlink>
        <a:srgbClr val="666699"/>
      </a:folHlink>
    </a:clrScheme>
    <a:fontScheme name="JMP6NF">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JMP6NF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MP6NF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MP6NF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MP6NF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MP6NF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MP6NF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MP6NF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JMP6NF 8">
        <a:dk1>
          <a:srgbClr val="000000"/>
        </a:dk1>
        <a:lt1>
          <a:srgbClr val="FFFFFF"/>
        </a:lt1>
        <a:dk2>
          <a:srgbClr val="003399"/>
        </a:dk2>
        <a:lt2>
          <a:srgbClr val="808080"/>
        </a:lt2>
        <a:accent1>
          <a:srgbClr val="003399"/>
        </a:accent1>
        <a:accent2>
          <a:srgbClr val="FFCC00"/>
        </a:accent2>
        <a:accent3>
          <a:srgbClr val="FFFFFF"/>
        </a:accent3>
        <a:accent4>
          <a:srgbClr val="000000"/>
        </a:accent4>
        <a:accent5>
          <a:srgbClr val="AAADCA"/>
        </a:accent5>
        <a:accent6>
          <a:srgbClr val="E7B900"/>
        </a:accent6>
        <a:hlink>
          <a:srgbClr val="003366"/>
        </a:hlink>
        <a:folHlink>
          <a:srgbClr val="666699"/>
        </a:folHlink>
      </a:clrScheme>
      <a:clrMap bg1="lt1" tx1="dk1" bg2="lt2" tx2="dk2" accent1="accent1" accent2="accent2" accent3="accent3" accent4="accent4" accent5="accent5" accent6="accent6" hlink="hlink" folHlink="folHlink"/>
    </a:extraClrScheme>
    <a:extraClrScheme>
      <a:clrScheme name="JMP6NF 9">
        <a:dk1>
          <a:srgbClr val="000000"/>
        </a:dk1>
        <a:lt1>
          <a:srgbClr val="FFF2BE"/>
        </a:lt1>
        <a:dk2>
          <a:srgbClr val="003399"/>
        </a:dk2>
        <a:lt2>
          <a:srgbClr val="808080"/>
        </a:lt2>
        <a:accent1>
          <a:srgbClr val="CC9700"/>
        </a:accent1>
        <a:accent2>
          <a:srgbClr val="990033"/>
        </a:accent2>
        <a:accent3>
          <a:srgbClr val="FFF7DB"/>
        </a:accent3>
        <a:accent4>
          <a:srgbClr val="000000"/>
        </a:accent4>
        <a:accent5>
          <a:srgbClr val="E2C9AA"/>
        </a:accent5>
        <a:accent6>
          <a:srgbClr val="8A002D"/>
        </a:accent6>
        <a:hlink>
          <a:srgbClr val="003366"/>
        </a:hlink>
        <a:folHlink>
          <a:srgbClr val="666699"/>
        </a:folHlink>
      </a:clrScheme>
      <a:clrMap bg1="lt1" tx1="dk1" bg2="lt2" tx2="dk2" accent1="accent1" accent2="accent2" accent3="accent3" accent4="accent4" accent5="accent5" accent6="accent6" hlink="hlink" folHlink="folHlink"/>
    </a:extraClrScheme>
    <a:extraClrScheme>
      <a:clrScheme name="JMP6NF 10">
        <a:dk1>
          <a:srgbClr val="000000"/>
        </a:dk1>
        <a:lt1>
          <a:srgbClr val="FFF2BE"/>
        </a:lt1>
        <a:dk2>
          <a:srgbClr val="003399"/>
        </a:dk2>
        <a:lt2>
          <a:srgbClr val="808080"/>
        </a:lt2>
        <a:accent1>
          <a:srgbClr val="CC9700"/>
        </a:accent1>
        <a:accent2>
          <a:srgbClr val="FFCC00"/>
        </a:accent2>
        <a:accent3>
          <a:srgbClr val="FFF7DB"/>
        </a:accent3>
        <a:accent4>
          <a:srgbClr val="000000"/>
        </a:accent4>
        <a:accent5>
          <a:srgbClr val="E2C9AA"/>
        </a:accent5>
        <a:accent6>
          <a:srgbClr val="E7B900"/>
        </a:accent6>
        <a:hlink>
          <a:srgbClr val="003366"/>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322</TotalTime>
  <Words>1097</Words>
  <Application>Microsoft Macintosh PowerPoint</Application>
  <PresentationFormat>Custom</PresentationFormat>
  <Paragraphs>367</Paragraphs>
  <Slides>18</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Times New Roman</vt:lpstr>
      <vt:lpstr>Arial</vt:lpstr>
      <vt:lpstr>Arial Narrow</vt:lpstr>
      <vt:lpstr>Monotype Sorts</vt:lpstr>
      <vt:lpstr>Wingdings</vt:lpstr>
      <vt:lpstr>Georgia</vt:lpstr>
      <vt:lpstr>JMP</vt:lpstr>
      <vt:lpstr>Case Study of Text Explorer Rice Dishes of the World</vt:lpstr>
      <vt:lpstr>Data from Wikipedia: 265 rice recipes</vt:lpstr>
      <vt:lpstr>&gt;70 countries worldwide represented</vt:lpstr>
      <vt:lpstr>Asia: #1 in unique dishes</vt:lpstr>
      <vt:lpstr>Rice puddings and non-pudding dishes</vt:lpstr>
      <vt:lpstr>PowerPoint Presentation</vt:lpstr>
      <vt:lpstr>Text explorer of all dishes</vt:lpstr>
      <vt:lpstr>2-cluster analysis of all dishes</vt:lpstr>
      <vt:lpstr>Split text exploration by pudding</vt:lpstr>
      <vt:lpstr>3-cluster analysis of rice puddings</vt:lpstr>
      <vt:lpstr>Rice pudding cluster analysis, mapped:</vt:lpstr>
      <vt:lpstr>Non-pudding rice dish analysis</vt:lpstr>
      <vt:lpstr>4-cluster analysis of non-pudding</vt:lpstr>
      <vt:lpstr>Asian countries occupy &gt;50% of every cluster</vt:lpstr>
      <vt:lpstr>Asian countries by cluster</vt:lpstr>
      <vt:lpstr>Single vector decomposition of non-puddings</vt:lpstr>
      <vt:lpstr>Indian rice dishes(inc. puddings): Latent Class or SVD Clustering</vt:lpstr>
      <vt:lpstr>PowerPoint Presentation</vt:lpstr>
    </vt:vector>
  </TitlesOfParts>
  <Company>University of Arkansas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Section 3.1</dc:title>
  <dc:creator>Andy Mauromoustakos</dc:creator>
  <cp:lastModifiedBy>Amauro</cp:lastModifiedBy>
  <cp:revision>38</cp:revision>
  <dcterms:created xsi:type="dcterms:W3CDTF">2008-07-31T21:14:46Z</dcterms:created>
  <dcterms:modified xsi:type="dcterms:W3CDTF">2019-02-24T01:22:16Z</dcterms:modified>
</cp:coreProperties>
</file>