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6" r:id="rId6"/>
  </p:sldMasterIdLst>
  <p:notesMasterIdLst>
    <p:notesMasterId r:id="rId13"/>
  </p:notesMasterIdLst>
  <p:handoutMasterIdLst>
    <p:handoutMasterId r:id="rId14"/>
  </p:handoutMasterIdLst>
  <p:sldIdLst>
    <p:sldId id="256" r:id="rId7"/>
    <p:sldId id="266" r:id="rId8"/>
    <p:sldId id="257" r:id="rId9"/>
    <p:sldId id="265" r:id="rId10"/>
    <p:sldId id="267" r:id="rId11"/>
    <p:sldId id="263" r:id="rId12"/>
  </p:sldIdLst>
  <p:sldSz cx="9144000" cy="5143500" type="screen16x9"/>
  <p:notesSz cx="6858000" cy="9144000"/>
  <p:defaultTextStyle>
    <a:defPPr>
      <a:defRPr lang="nl-BE"/>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guide id="3" orient="horz" pos="162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15A2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967" autoAdjust="0"/>
    <p:restoredTop sz="96403" autoAdjust="0"/>
  </p:normalViewPr>
  <p:slideViewPr>
    <p:cSldViewPr showGuides="1">
      <p:cViewPr varScale="1">
        <p:scale>
          <a:sx n="145" d="100"/>
          <a:sy n="145" d="100"/>
        </p:scale>
        <p:origin x="894" y="126"/>
      </p:cViewPr>
      <p:guideLst>
        <p:guide orient="horz" pos="2160"/>
        <p:guide pos="2880"/>
        <p:guide orient="horz" pos="1620"/>
      </p:guideLst>
    </p:cSldViewPr>
  </p:slideViewPr>
  <p:notesTextViewPr>
    <p:cViewPr>
      <p:scale>
        <a:sx n="1" d="1"/>
        <a:sy n="1" d="1"/>
      </p:scale>
      <p:origin x="0" y="0"/>
    </p:cViewPr>
  </p:notesTextViewPr>
  <p:notesViewPr>
    <p:cSldViewPr showGuides="1">
      <p:cViewPr varScale="1">
        <p:scale>
          <a:sx n="87" d="100"/>
          <a:sy n="87" d="100"/>
        </p:scale>
        <p:origin x="3840"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5.xml"/><Relationship Id="rId5" Type="http://schemas.openxmlformats.org/officeDocument/2006/relationships/customXml" Target="../customXml/item5.xml"/><Relationship Id="rId15" Type="http://schemas.openxmlformats.org/officeDocument/2006/relationships/presProps" Target="presProps.xml"/><Relationship Id="rId10" Type="http://schemas.openxmlformats.org/officeDocument/2006/relationships/slide" Target="slides/slide4.xml"/><Relationship Id="rId19" Type="http://schemas.microsoft.com/office/2015/10/relationships/revisionInfo" Target="revisionInfo.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5900738" y="8831263"/>
            <a:ext cx="398462" cy="119062"/>
          </a:xfrm>
          <a:prstGeom prst="rect">
            <a:avLst/>
          </a:prstGeom>
        </p:spPr>
        <p:txBody>
          <a:bodyPr vert="horz" lIns="0" tIns="0" rIns="0" bIns="0" rtlCol="0" anchor="ctr" anchorCtr="0"/>
          <a:lstStyle>
            <a:lvl1pPr algn="r" eaLnBrk="1" fontAlgn="auto" hangingPunct="1">
              <a:spcBef>
                <a:spcPts val="0"/>
              </a:spcBef>
              <a:spcAft>
                <a:spcPts val="0"/>
              </a:spcAft>
              <a:defRPr sz="1000" b="1">
                <a:solidFill>
                  <a:schemeClr val="accent3"/>
                </a:solidFill>
                <a:latin typeface="+mn-lt"/>
              </a:defRPr>
            </a:lvl1pPr>
          </a:lstStyle>
          <a:p>
            <a:pPr>
              <a:defRPr/>
            </a:pPr>
            <a:fld id="{89865B68-BDCB-4A7D-89AC-7BAAA23FE766}" type="slidenum">
              <a:rPr lang="nl-BE"/>
              <a:pPr>
                <a:defRPr/>
              </a:pPr>
              <a:t>‹Nr.›</a:t>
            </a:fld>
            <a:endParaRPr lang="nl-BE" dirty="0"/>
          </a:p>
        </p:txBody>
      </p:sp>
      <p:pic>
        <p:nvPicPr>
          <p:cNvPr id="17411" name="Picture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71488" y="8574088"/>
            <a:ext cx="825500" cy="37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Date Placeholder 2"/>
          <p:cNvSpPr>
            <a:spLocks noGrp="1"/>
          </p:cNvSpPr>
          <p:nvPr>
            <p:ph type="dt" sz="quarter" idx="1"/>
          </p:nvPr>
        </p:nvSpPr>
        <p:spPr>
          <a:xfrm>
            <a:off x="4197350" y="8832850"/>
            <a:ext cx="1646238" cy="117475"/>
          </a:xfrm>
          <a:prstGeom prst="rect">
            <a:avLst/>
          </a:prstGeom>
        </p:spPr>
        <p:txBody>
          <a:bodyPr vert="horz" lIns="0" tIns="0" rIns="0" bIns="0" rtlCol="0" anchor="ctr" anchorCtr="0"/>
          <a:lstStyle>
            <a:lvl1pPr algn="r" eaLnBrk="1" fontAlgn="auto" hangingPunct="1">
              <a:spcBef>
                <a:spcPts val="0"/>
              </a:spcBef>
              <a:spcAft>
                <a:spcPts val="0"/>
              </a:spcAft>
              <a:defRPr sz="1000" smtClean="0">
                <a:latin typeface="+mn-lt"/>
              </a:defRPr>
            </a:lvl1pPr>
          </a:lstStyle>
          <a:p>
            <a:pPr>
              <a:defRPr/>
            </a:pPr>
            <a:fld id="{0977DDA1-5EE2-4F7C-92AE-0B49F7793127}" type="datetime4">
              <a:rPr lang="nl-BE"/>
              <a:pPr>
                <a:defRPr/>
              </a:pPr>
              <a:t>13 februari 2019</a:t>
            </a:fld>
            <a:endParaRPr lang="nl-BE" dirty="0"/>
          </a:p>
        </p:txBody>
      </p:sp>
    </p:spTree>
    <p:extLst>
      <p:ext uri="{BB962C8B-B14F-4D97-AF65-F5344CB8AC3E}">
        <p14:creationId xmlns:p14="http://schemas.microsoft.com/office/powerpoint/2010/main" val="371551654"/>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Slide Image Placeholder 7"/>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nl-BE" noProof="0"/>
          </a:p>
        </p:txBody>
      </p:sp>
      <p:sp>
        <p:nvSpPr>
          <p:cNvPr id="9" name="Notes Placeholder 8"/>
          <p:cNvSpPr>
            <a:spLocks noGrp="1"/>
          </p:cNvSpPr>
          <p:nvPr>
            <p:ph type="body" sz="quarter" idx="3"/>
          </p:nvPr>
        </p:nvSpPr>
        <p:spPr>
          <a:xfrm>
            <a:off x="817563" y="4341813"/>
            <a:ext cx="5222875" cy="3916362"/>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nl-BE" noProof="0"/>
          </a:p>
        </p:txBody>
      </p:sp>
      <p:sp>
        <p:nvSpPr>
          <p:cNvPr id="17" name="Date Placeholder 9"/>
          <p:cNvSpPr>
            <a:spLocks noGrp="1"/>
          </p:cNvSpPr>
          <p:nvPr>
            <p:ph type="dt" idx="1"/>
          </p:nvPr>
        </p:nvSpPr>
        <p:spPr>
          <a:xfrm>
            <a:off x="2976066" y="8836025"/>
            <a:ext cx="2984500" cy="146050"/>
          </a:xfrm>
          <a:prstGeom prst="rect">
            <a:avLst/>
          </a:prstGeom>
        </p:spPr>
        <p:txBody>
          <a:bodyPr vert="horz" lIns="914400" tIns="0" rIns="0" bIns="0" rtlCol="0" anchor="ctr" anchorCtr="0"/>
          <a:lstStyle>
            <a:lvl1pPr algn="r" eaLnBrk="1" fontAlgn="auto" hangingPunct="1">
              <a:spcBef>
                <a:spcPts val="0"/>
              </a:spcBef>
              <a:spcAft>
                <a:spcPts val="0"/>
              </a:spcAft>
              <a:defRPr lang="nl-BE" sz="1000" kern="1200" smtClean="0">
                <a:solidFill>
                  <a:schemeClr val="tx1"/>
                </a:solidFill>
                <a:latin typeface="+mn-lt"/>
                <a:ea typeface="+mn-ea"/>
                <a:cs typeface="+mn-cs"/>
              </a:defRPr>
            </a:lvl1pPr>
          </a:lstStyle>
          <a:p>
            <a:pPr>
              <a:defRPr/>
            </a:pPr>
            <a:r>
              <a:rPr lang="de-DE" dirty="0"/>
              <a:t>March 14, 2019</a:t>
            </a:r>
          </a:p>
        </p:txBody>
      </p:sp>
      <p:sp>
        <p:nvSpPr>
          <p:cNvPr id="18" name="Slide Number Placeholder 10"/>
          <p:cNvSpPr>
            <a:spLocks noGrp="1"/>
          </p:cNvSpPr>
          <p:nvPr>
            <p:ph type="sldNum" sz="quarter" idx="5"/>
          </p:nvPr>
        </p:nvSpPr>
        <p:spPr>
          <a:xfrm>
            <a:off x="5964238" y="8836025"/>
            <a:ext cx="334962" cy="128588"/>
          </a:xfrm>
          <a:prstGeom prst="rect">
            <a:avLst/>
          </a:prstGeom>
        </p:spPr>
        <p:txBody>
          <a:bodyPr vert="horz" lIns="0" tIns="0" rIns="0" bIns="0" rtlCol="0" anchor="ctr" anchorCtr="0"/>
          <a:lstStyle>
            <a:lvl1pPr algn="r" eaLnBrk="1" fontAlgn="auto" hangingPunct="1">
              <a:spcBef>
                <a:spcPts val="0"/>
              </a:spcBef>
              <a:spcAft>
                <a:spcPts val="0"/>
              </a:spcAft>
              <a:defRPr lang="nl-BE" sz="1000" b="1" kern="1200" smtClean="0">
                <a:solidFill>
                  <a:schemeClr val="accent3"/>
                </a:solidFill>
                <a:latin typeface="+mn-lt"/>
                <a:ea typeface="+mn-ea"/>
                <a:cs typeface="+mn-cs"/>
              </a:defRPr>
            </a:lvl1pPr>
          </a:lstStyle>
          <a:p>
            <a:pPr>
              <a:defRPr/>
            </a:pPr>
            <a:fld id="{3367A30E-9A8B-490C-8E11-9EC431AE1111}" type="slidenum">
              <a:rPr/>
              <a:pPr>
                <a:defRPr/>
              </a:pPr>
              <a:t>‹Nr.›</a:t>
            </a:fld>
            <a:endParaRPr dirty="0"/>
          </a:p>
        </p:txBody>
      </p:sp>
      <p:pic>
        <p:nvPicPr>
          <p:cNvPr id="16390" name="Picture 20"/>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71488" y="8489950"/>
            <a:ext cx="8255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18975469"/>
      </p:ext>
    </p:extLst>
  </p:cSld>
  <p:clrMap bg1="lt1" tx1="dk1" bg2="lt2" tx2="dk2" accent1="accent1" accent2="accent2" accent3="accent3" accent4="accent4" accent5="accent5" accent6="accent6" hlink="hlink" folHlink="folHlink"/>
  <p:hf hdr="0" ftr="0"/>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jpe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jpe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6.png"/><Relationship Id="rId2" Type="http://schemas.openxmlformats.org/officeDocument/2006/relationships/image" Target="../media/image2.jp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8.jpeg"/><Relationship Id="rId4" Type="http://schemas.openxmlformats.org/officeDocument/2006/relationships/image" Target="../media/image4.jpe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pic>
        <p:nvPicPr>
          <p:cNvPr id="4" name="Picture 3"/>
          <p:cNvPicPr>
            <a:picLocks noChangeAspect="1"/>
          </p:cNvPicPr>
          <p:nvPr userDrawn="1"/>
        </p:nvPicPr>
        <p:blipFill rotWithShape="1">
          <a:blip r:embed="rId2">
            <a:extLst>
              <a:ext uri="{28A0092B-C50C-407E-A947-70E740481C1C}">
                <a14:useLocalDpi xmlns:a14="http://schemas.microsoft.com/office/drawing/2010/main" val="0"/>
              </a:ext>
            </a:extLst>
          </a:blip>
          <a:srcRect l="12941" t="38784" r="23012" b="15867"/>
          <a:stretch/>
        </p:blipFill>
        <p:spPr>
          <a:xfrm>
            <a:off x="0" y="413172"/>
            <a:ext cx="9144000" cy="3098006"/>
          </a:xfrm>
          <a:prstGeom prst="rect">
            <a:avLst/>
          </a:prstGeom>
        </p:spPr>
      </p:pic>
      <p:sp>
        <p:nvSpPr>
          <p:cNvPr id="7" name="TextBox 11"/>
          <p:cNvSpPr txBox="1">
            <a:spLocks noChangeArrowheads="1"/>
          </p:cNvSpPr>
          <p:nvPr/>
        </p:nvSpPr>
        <p:spPr bwMode="auto">
          <a:xfrm>
            <a:off x="446089" y="4674394"/>
            <a:ext cx="1246239"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nl-BE" altLang="en-US" sz="1400" b="1" dirty="0"/>
              <a:t>www.allnex.com</a:t>
            </a:r>
          </a:p>
        </p:txBody>
      </p:sp>
      <p:sp>
        <p:nvSpPr>
          <p:cNvPr id="3" name="Subtitle 2"/>
          <p:cNvSpPr>
            <a:spLocks noGrp="1"/>
          </p:cNvSpPr>
          <p:nvPr>
            <p:ph type="subTitle" idx="1"/>
          </p:nvPr>
        </p:nvSpPr>
        <p:spPr>
          <a:xfrm>
            <a:off x="874065" y="1383401"/>
            <a:ext cx="7493248" cy="324237"/>
          </a:xfrm>
        </p:spPr>
        <p:txBody>
          <a:bodyPr>
            <a:normAutofit/>
          </a:bodyPr>
          <a:lstStyle>
            <a:lvl1pPr marL="0" indent="0" algn="l">
              <a:buNone/>
              <a:defRPr sz="2200" b="1">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nl-BE" dirty="0"/>
          </a:p>
        </p:txBody>
      </p:sp>
      <p:sp>
        <p:nvSpPr>
          <p:cNvPr id="2" name="Title 1"/>
          <p:cNvSpPr>
            <a:spLocks noGrp="1"/>
          </p:cNvSpPr>
          <p:nvPr>
            <p:ph type="ctrTitle"/>
          </p:nvPr>
        </p:nvSpPr>
        <p:spPr>
          <a:xfrm>
            <a:off x="868486" y="613095"/>
            <a:ext cx="7498826" cy="765624"/>
          </a:xfrm>
        </p:spPr>
        <p:txBody>
          <a:bodyPr anchor="b">
            <a:normAutofit/>
          </a:bodyPr>
          <a:lstStyle>
            <a:lvl1pPr>
              <a:lnSpc>
                <a:spcPts val="4200"/>
              </a:lnSpc>
              <a:defRPr sz="3800" b="0"/>
            </a:lvl1pPr>
          </a:lstStyle>
          <a:p>
            <a:r>
              <a:rPr lang="en-US"/>
              <a:t>Click to edit Master title style</a:t>
            </a:r>
            <a:endParaRPr lang="nl-BE" dirty="0"/>
          </a:p>
        </p:txBody>
      </p:sp>
      <p:sp>
        <p:nvSpPr>
          <p:cNvPr id="20" name="Text Placeholder 19"/>
          <p:cNvSpPr>
            <a:spLocks noGrp="1"/>
          </p:cNvSpPr>
          <p:nvPr>
            <p:ph type="body" sz="quarter" idx="10"/>
          </p:nvPr>
        </p:nvSpPr>
        <p:spPr>
          <a:xfrm>
            <a:off x="846716" y="1943557"/>
            <a:ext cx="7520597" cy="973838"/>
          </a:xfrm>
        </p:spPr>
        <p:txBody>
          <a:bodyPr>
            <a:normAutofit/>
          </a:bodyPr>
          <a:lstStyle>
            <a:lvl1pPr marL="0" indent="0">
              <a:buNone/>
              <a:defRPr sz="1200" baseline="0">
                <a:solidFill>
                  <a:schemeClr val="bg1"/>
                </a:solidFill>
                <a:latin typeface="Calibri" panose="020F0502020204030204" pitchFamily="34" charset="0"/>
              </a:defRPr>
            </a:lvl1pPr>
          </a:lstStyle>
          <a:p>
            <a:pPr lvl="0"/>
            <a:r>
              <a:rPr lang="en-US"/>
              <a:t>Click to edit Master text styles</a:t>
            </a:r>
          </a:p>
        </p:txBody>
      </p:sp>
      <p:sp>
        <p:nvSpPr>
          <p:cNvPr id="11" name="Date Placeholder 3"/>
          <p:cNvSpPr>
            <a:spLocks noGrp="1"/>
          </p:cNvSpPr>
          <p:nvPr>
            <p:ph type="dt" sz="half" idx="11"/>
          </p:nvPr>
        </p:nvSpPr>
        <p:spPr>
          <a:xfrm>
            <a:off x="6156325" y="147638"/>
            <a:ext cx="2133600" cy="107156"/>
          </a:xfrm>
        </p:spPr>
        <p:txBody>
          <a:bodyPr/>
          <a:lstStyle>
            <a:lvl1pPr algn="r">
              <a:defRPr sz="1200" b="1" i="0" baseline="0" smtClean="0">
                <a:solidFill>
                  <a:schemeClr val="tx1"/>
                </a:solidFill>
              </a:defRPr>
            </a:lvl1pPr>
          </a:lstStyle>
          <a:p>
            <a:pPr>
              <a:defRPr/>
            </a:pPr>
            <a:fld id="{4999CF4E-A566-41AF-AE92-FBEE79E21504}" type="datetime3">
              <a:rPr lang="en-US"/>
              <a:pPr>
                <a:defRPr/>
              </a:pPr>
              <a:t>13 February 2019</a:t>
            </a:fld>
            <a:endParaRPr lang="nl-BE" dirty="0"/>
          </a:p>
        </p:txBody>
      </p:sp>
      <p:pic>
        <p:nvPicPr>
          <p:cNvPr id="12" name="Picture 14"/>
          <p:cNvPicPr>
            <a:picLocks noChangeAspect="1"/>
          </p:cNvPicPr>
          <p:nvPr userDrawn="1"/>
        </p:nvPicPr>
        <p:blipFill rotWithShape="1">
          <a:blip r:embed="rId3">
            <a:extLst>
              <a:ext uri="{28A0092B-C50C-407E-A947-70E740481C1C}">
                <a14:useLocalDpi xmlns:a14="http://schemas.microsoft.com/office/drawing/2010/main" val="0"/>
              </a:ext>
            </a:extLst>
          </a:blip>
          <a:srcRect b="8748"/>
          <a:stretch/>
        </p:blipFill>
        <p:spPr bwMode="auto">
          <a:xfrm>
            <a:off x="1993900" y="3106828"/>
            <a:ext cx="7150100" cy="807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4"/>
          <p:cNvPicPr>
            <a:picLocks/>
          </p:cNvPicPr>
          <p:nvPr userDrawn="1"/>
        </p:nvPicPr>
        <p:blipFill rotWithShape="1">
          <a:blip r:embed="rId4" cstate="print">
            <a:extLst>
              <a:ext uri="{28A0092B-C50C-407E-A947-70E740481C1C}">
                <a14:useLocalDpi xmlns:a14="http://schemas.microsoft.com/office/drawing/2010/main" val="0"/>
              </a:ext>
            </a:extLst>
          </a:blip>
          <a:srcRect l="3958" t="45286" r="3958" b="50884"/>
          <a:stretch/>
        </p:blipFill>
        <p:spPr>
          <a:xfrm>
            <a:off x="2001774" y="3911524"/>
            <a:ext cx="7123176" cy="48006"/>
          </a:xfrm>
          <a:prstGeom prst="rect">
            <a:avLst/>
          </a:prstGeom>
        </p:spPr>
      </p:pic>
      <p:pic>
        <p:nvPicPr>
          <p:cNvPr id="14" name="Picture 13"/>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flipV="1">
            <a:off x="883920" y="1714501"/>
            <a:ext cx="1097280" cy="20309"/>
          </a:xfrm>
          <a:prstGeom prst="rect">
            <a:avLst/>
          </a:prstGeom>
        </p:spPr>
      </p:pic>
      <p:pic>
        <p:nvPicPr>
          <p:cNvPr id="13" name="Picture 12"/>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flipV="1">
            <a:off x="446088" y="4652963"/>
            <a:ext cx="1097280" cy="20309"/>
          </a:xfrm>
          <a:prstGeom prst="rect">
            <a:avLst/>
          </a:prstGeom>
        </p:spPr>
      </p:pic>
      <p:pic>
        <p:nvPicPr>
          <p:cNvPr id="16" name="Picture 15"/>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7010400" y="4210864"/>
            <a:ext cx="1385766" cy="626349"/>
          </a:xfrm>
          <a:prstGeom prst="rect">
            <a:avLst/>
          </a:prstGeom>
        </p:spPr>
      </p:pic>
    </p:spTree>
    <p:extLst>
      <p:ext uri="{BB962C8B-B14F-4D97-AF65-F5344CB8AC3E}">
        <p14:creationId xmlns:p14="http://schemas.microsoft.com/office/powerpoint/2010/main" val="3105739956"/>
      </p:ext>
    </p:extLst>
  </p:cSld>
  <p:clrMapOvr>
    <a:masterClrMapping/>
  </p:clrMapOvr>
  <p:hf hdr="0" ftr="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1_Blank">
    <p:spTree>
      <p:nvGrpSpPr>
        <p:cNvPr id="1" name=""/>
        <p:cNvGrpSpPr/>
        <p:nvPr/>
      </p:nvGrpSpPr>
      <p:grpSpPr>
        <a:xfrm>
          <a:off x="0" y="0"/>
          <a:ext cx="0" cy="0"/>
          <a:chOff x="0" y="0"/>
          <a:chExt cx="0" cy="0"/>
        </a:xfrm>
      </p:grpSpPr>
      <p:sp>
        <p:nvSpPr>
          <p:cNvPr id="3" name="Date Placeholder 3"/>
          <p:cNvSpPr>
            <a:spLocks noGrp="1"/>
          </p:cNvSpPr>
          <p:nvPr>
            <p:ph type="dt" sz="half" idx="10"/>
          </p:nvPr>
        </p:nvSpPr>
        <p:spPr/>
        <p:txBody>
          <a:bodyPr/>
          <a:lstStyle>
            <a:lvl1pPr algn="r">
              <a:defRPr sz="1000" smtClean="0">
                <a:solidFill>
                  <a:schemeClr val="tx1"/>
                </a:solidFill>
              </a:defRPr>
            </a:lvl1pPr>
          </a:lstStyle>
          <a:p>
            <a:pPr>
              <a:defRPr/>
            </a:pPr>
            <a:fld id="{47434153-709B-483B-8819-1EB30AB70E98}" type="datetime3">
              <a:rPr lang="en-US"/>
              <a:pPr>
                <a:defRPr/>
              </a:pPr>
              <a:t>13 February 2019</a:t>
            </a:fld>
            <a:endParaRPr lang="nl-BE" dirty="0"/>
          </a:p>
        </p:txBody>
      </p:sp>
      <p:sp>
        <p:nvSpPr>
          <p:cNvPr id="4" name="Slide Number Placeholder 5"/>
          <p:cNvSpPr>
            <a:spLocks noGrp="1"/>
          </p:cNvSpPr>
          <p:nvPr>
            <p:ph type="sldNum" sz="quarter" idx="11"/>
          </p:nvPr>
        </p:nvSpPr>
        <p:spPr/>
        <p:txBody>
          <a:bodyPr/>
          <a:lstStyle>
            <a:lvl1pPr algn="r">
              <a:defRPr sz="1000" b="1" smtClean="0">
                <a:solidFill>
                  <a:schemeClr val="accent2"/>
                </a:solidFill>
              </a:defRPr>
            </a:lvl1pPr>
          </a:lstStyle>
          <a:p>
            <a:pPr>
              <a:defRPr/>
            </a:pPr>
            <a:fld id="{16AF04ED-F22C-4426-BB53-E762710B0F65}" type="slidenum">
              <a:rPr lang="nl-BE"/>
              <a:pPr>
                <a:defRPr/>
              </a:pPr>
              <a:t>‹Nr.›</a:t>
            </a:fld>
            <a:endParaRPr lang="nl-BE" dirty="0"/>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1000" y="4635433"/>
            <a:ext cx="692884" cy="313175"/>
          </a:xfrm>
          <a:prstGeom prst="rect">
            <a:avLst/>
          </a:prstGeom>
        </p:spPr>
      </p:pic>
    </p:spTree>
    <p:extLst>
      <p:ext uri="{BB962C8B-B14F-4D97-AF65-F5344CB8AC3E}">
        <p14:creationId xmlns:p14="http://schemas.microsoft.com/office/powerpoint/2010/main" val="4155915091"/>
      </p:ext>
    </p:extLst>
  </p:cSld>
  <p:clrMapOvr>
    <a:masterClrMapping/>
  </p:clrMapOvr>
  <p:hf hdr="0" ftr="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1_Agenda">
    <p:spTree>
      <p:nvGrpSpPr>
        <p:cNvPr id="1" name=""/>
        <p:cNvGrpSpPr/>
        <p:nvPr/>
      </p:nvGrpSpPr>
      <p:grpSpPr>
        <a:xfrm>
          <a:off x="0" y="0"/>
          <a:ext cx="0" cy="0"/>
          <a:chOff x="0" y="0"/>
          <a:chExt cx="0" cy="0"/>
        </a:xfrm>
      </p:grpSpPr>
      <p:pic>
        <p:nvPicPr>
          <p:cNvPr id="8" name="Picture 7"/>
          <p:cNvPicPr>
            <a:picLocks noChangeAspect="1"/>
          </p:cNvPicPr>
          <p:nvPr userDrawn="1"/>
        </p:nvPicPr>
        <p:blipFill rotWithShape="1">
          <a:blip r:embed="rId2">
            <a:extLst>
              <a:ext uri="{28A0092B-C50C-407E-A947-70E740481C1C}">
                <a14:useLocalDpi xmlns:a14="http://schemas.microsoft.com/office/drawing/2010/main" val="0"/>
              </a:ext>
            </a:extLst>
          </a:blip>
          <a:srcRect l="12941" t="58391" r="23012" b="32005"/>
          <a:stretch/>
        </p:blipFill>
        <p:spPr>
          <a:xfrm>
            <a:off x="0" y="-1527"/>
            <a:ext cx="9144000" cy="656035"/>
          </a:xfrm>
          <a:prstGeom prst="rect">
            <a:avLst/>
          </a:prstGeom>
        </p:spPr>
      </p:pic>
      <p:sp>
        <p:nvSpPr>
          <p:cNvPr id="17" name="Text Placeholder 6"/>
          <p:cNvSpPr>
            <a:spLocks noGrp="1"/>
          </p:cNvSpPr>
          <p:nvPr>
            <p:ph type="body" sz="quarter" idx="11"/>
          </p:nvPr>
        </p:nvSpPr>
        <p:spPr>
          <a:xfrm>
            <a:off x="462666" y="0"/>
            <a:ext cx="8218670" cy="656082"/>
          </a:xfrm>
        </p:spPr>
        <p:txBody>
          <a:bodyPr anchor="ctr">
            <a:normAutofit/>
          </a:bodyPr>
          <a:lstStyle>
            <a:lvl1pPr marL="0" indent="0" algn="l">
              <a:buNone/>
              <a:defRPr sz="2400" b="1">
                <a:solidFill>
                  <a:schemeClr val="bg1"/>
                </a:solidFill>
              </a:defRPr>
            </a:lvl1pPr>
          </a:lstStyle>
          <a:p>
            <a:pPr lvl="0"/>
            <a:r>
              <a:rPr lang="en-US"/>
              <a:t>Click to edit Master text styles</a:t>
            </a:r>
          </a:p>
        </p:txBody>
      </p:sp>
      <p:sp>
        <p:nvSpPr>
          <p:cNvPr id="21" name="Table Placeholder 8"/>
          <p:cNvSpPr>
            <a:spLocks noGrp="1"/>
          </p:cNvSpPr>
          <p:nvPr>
            <p:ph type="tbl" sz="quarter" idx="12"/>
          </p:nvPr>
        </p:nvSpPr>
        <p:spPr>
          <a:xfrm>
            <a:off x="462666" y="843525"/>
            <a:ext cx="8218670" cy="3398843"/>
          </a:xfrm>
        </p:spPr>
        <p:txBody>
          <a:bodyPr rtlCol="0">
            <a:normAutofit/>
          </a:bodyPr>
          <a:lstStyle>
            <a:lvl1pPr marL="0" indent="0">
              <a:buNone/>
              <a:defRPr/>
            </a:lvl1pPr>
          </a:lstStyle>
          <a:p>
            <a:pPr lvl="0"/>
            <a:r>
              <a:rPr lang="en-US" noProof="0"/>
              <a:t>Click icon to add table</a:t>
            </a:r>
            <a:endParaRPr lang="nl-BE" noProof="0" dirty="0"/>
          </a:p>
        </p:txBody>
      </p:sp>
      <p:sp>
        <p:nvSpPr>
          <p:cNvPr id="6" name="Date Placeholder 3"/>
          <p:cNvSpPr>
            <a:spLocks noGrp="1"/>
          </p:cNvSpPr>
          <p:nvPr>
            <p:ph type="dt" sz="half" idx="13"/>
          </p:nvPr>
        </p:nvSpPr>
        <p:spPr/>
        <p:txBody>
          <a:bodyPr/>
          <a:lstStyle>
            <a:lvl1pPr algn="r">
              <a:defRPr sz="1000" smtClean="0">
                <a:solidFill>
                  <a:schemeClr val="tx1"/>
                </a:solidFill>
              </a:defRPr>
            </a:lvl1pPr>
          </a:lstStyle>
          <a:p>
            <a:pPr>
              <a:defRPr/>
            </a:pPr>
            <a:fld id="{185553CB-C73F-4DF1-96DD-E1F8A7169971}" type="datetime3">
              <a:rPr lang="en-US"/>
              <a:pPr>
                <a:defRPr/>
              </a:pPr>
              <a:t>13 February 2019</a:t>
            </a:fld>
            <a:endParaRPr lang="nl-BE" dirty="0"/>
          </a:p>
        </p:txBody>
      </p:sp>
      <p:sp>
        <p:nvSpPr>
          <p:cNvPr id="7" name="Slide Number Placeholder 5"/>
          <p:cNvSpPr>
            <a:spLocks noGrp="1"/>
          </p:cNvSpPr>
          <p:nvPr>
            <p:ph type="sldNum" sz="quarter" idx="14"/>
          </p:nvPr>
        </p:nvSpPr>
        <p:spPr/>
        <p:txBody>
          <a:bodyPr/>
          <a:lstStyle>
            <a:lvl1pPr algn="r">
              <a:defRPr sz="1000" b="1" smtClean="0">
                <a:solidFill>
                  <a:schemeClr val="accent2"/>
                </a:solidFill>
              </a:defRPr>
            </a:lvl1pPr>
          </a:lstStyle>
          <a:p>
            <a:pPr>
              <a:defRPr/>
            </a:pPr>
            <a:fld id="{95A1FF34-52D9-4FFF-BF17-2BD13AD91399}" type="slidenum">
              <a:rPr lang="nl-BE"/>
              <a:pPr>
                <a:defRPr/>
              </a:pPr>
              <a:t>‹Nr.›</a:t>
            </a:fld>
            <a:endParaRPr lang="nl-BE" dirty="0"/>
          </a:p>
        </p:txBody>
      </p:sp>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81000" y="4635433"/>
            <a:ext cx="692884" cy="313175"/>
          </a:xfrm>
          <a:prstGeom prst="rect">
            <a:avLst/>
          </a:prstGeom>
        </p:spPr>
      </p:pic>
    </p:spTree>
    <p:extLst>
      <p:ext uri="{BB962C8B-B14F-4D97-AF65-F5344CB8AC3E}">
        <p14:creationId xmlns:p14="http://schemas.microsoft.com/office/powerpoint/2010/main" val="150253422"/>
      </p:ext>
    </p:extLst>
  </p:cSld>
  <p:clrMapOvr>
    <a:masterClrMapping/>
  </p:clrMapOvr>
  <p:hf hdr="0" ftr="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1_Disclaimer">
    <p:spTree>
      <p:nvGrpSpPr>
        <p:cNvPr id="1" name=""/>
        <p:cNvGrpSpPr/>
        <p:nvPr/>
      </p:nvGrpSpPr>
      <p:grpSpPr>
        <a:xfrm>
          <a:off x="0" y="0"/>
          <a:ext cx="0" cy="0"/>
          <a:chOff x="0" y="0"/>
          <a:chExt cx="0" cy="0"/>
        </a:xfrm>
      </p:grpSpPr>
      <p:sp>
        <p:nvSpPr>
          <p:cNvPr id="2" name="TextBox 9"/>
          <p:cNvSpPr txBox="1">
            <a:spLocks noChangeArrowheads="1"/>
          </p:cNvSpPr>
          <p:nvPr/>
        </p:nvSpPr>
        <p:spPr bwMode="auto">
          <a:xfrm>
            <a:off x="455614" y="283131"/>
            <a:ext cx="821848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en-US" altLang="en-US" sz="2400" b="1"/>
              <a:t>disclaimer</a:t>
            </a:r>
            <a:endParaRPr lang="nl-BE" altLang="en-US" sz="2400" b="1"/>
          </a:p>
        </p:txBody>
      </p:sp>
      <p:sp>
        <p:nvSpPr>
          <p:cNvPr id="3" name="TextBox 10"/>
          <p:cNvSpPr txBox="1">
            <a:spLocks noChangeArrowheads="1"/>
          </p:cNvSpPr>
          <p:nvPr/>
        </p:nvSpPr>
        <p:spPr bwMode="auto">
          <a:xfrm>
            <a:off x="461964" y="838200"/>
            <a:ext cx="8212137" cy="2000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marL="0" indent="0">
              <a:buNone/>
            </a:pPr>
            <a:r>
              <a:rPr lang="en-US" sz="1000" b="1" dirty="0"/>
              <a:t>Disclaimer: </a:t>
            </a:r>
            <a:r>
              <a:rPr lang="en-US" sz="1000" dirty="0"/>
              <a:t>allnex Group companies (‘allnex’) decline any liability with respect to the use made by anyone of the information contained herein. The information contained herein represents </a:t>
            </a:r>
            <a:r>
              <a:rPr lang="en-US" sz="1000" dirty="0" err="1"/>
              <a:t>allnex’s</a:t>
            </a:r>
            <a:r>
              <a:rPr lang="en-US" sz="1000" dirty="0"/>
              <a:t> best knowledge thereon without constituting any express or implied guarantee or warranty of any kind (including, but not limited to, regarding the accuracy, the completeness or relevance of the data set out herein). Nothing contained herein shall be construed as conferring any license or right under any patent or other intellectual property rights of allnex or of any third party. The information relating to the products is given for information purposes only. No guarantee or warranty is provided that the product and/or information is adapted for any specific use, performance or result and that product and/or information do not infringe any allnex and/or third party intellectual property rights. The user should perform his/her own tests to determine the suitability for a particular purpose. The final choice of use of a product and/or information as well as the investigation of any possible violation of intellectual property rights of allnex and/or third parties remains the sole responsibility of the user.</a:t>
            </a:r>
          </a:p>
          <a:p>
            <a:pPr marL="0" indent="0">
              <a:buNone/>
            </a:pPr>
            <a:r>
              <a:rPr lang="en-US" sz="1000" dirty="0"/>
              <a:t> </a:t>
            </a:r>
          </a:p>
          <a:p>
            <a:pPr marL="0" indent="0">
              <a:buNone/>
            </a:pPr>
            <a:r>
              <a:rPr lang="en-US" sz="1000" b="1" dirty="0"/>
              <a:t>Notice: </a:t>
            </a:r>
            <a:r>
              <a:rPr lang="en-US" sz="1000" dirty="0"/>
              <a:t>Trademarks indicated with ®, ™ or * as well as the allnex name and logo are registered, unregistered or pending trademarks of Allnex Netherlands B.V. or its directly or indirectly affiliated allnex Group companies.</a:t>
            </a:r>
          </a:p>
          <a:p>
            <a:pPr marL="0" indent="0">
              <a:buNone/>
            </a:pPr>
            <a:r>
              <a:rPr lang="en-US" sz="1000" dirty="0"/>
              <a:t> </a:t>
            </a:r>
          </a:p>
          <a:p>
            <a:pPr marL="0" indent="0">
              <a:buNone/>
            </a:pPr>
            <a:r>
              <a:rPr lang="en-US" sz="1000"/>
              <a:t>©2019 </a:t>
            </a:r>
            <a:r>
              <a:rPr lang="en-US" sz="1000" dirty="0"/>
              <a:t>allnex Group. All Rights Reserved.</a:t>
            </a:r>
          </a:p>
        </p:txBody>
      </p:sp>
      <p:sp>
        <p:nvSpPr>
          <p:cNvPr id="5" name="Date Placeholder 3"/>
          <p:cNvSpPr>
            <a:spLocks noGrp="1"/>
          </p:cNvSpPr>
          <p:nvPr>
            <p:ph type="dt" sz="half" idx="10"/>
          </p:nvPr>
        </p:nvSpPr>
        <p:spPr/>
        <p:txBody>
          <a:bodyPr/>
          <a:lstStyle>
            <a:lvl1pPr algn="r">
              <a:defRPr sz="1000" smtClean="0">
                <a:solidFill>
                  <a:schemeClr val="tx1"/>
                </a:solidFill>
              </a:defRPr>
            </a:lvl1pPr>
          </a:lstStyle>
          <a:p>
            <a:pPr>
              <a:defRPr/>
            </a:pPr>
            <a:fld id="{B50D8505-00F0-4EFA-8909-8C4BD8DCA61C}" type="datetime3">
              <a:rPr lang="en-US"/>
              <a:pPr>
                <a:defRPr/>
              </a:pPr>
              <a:t>13 February 2019</a:t>
            </a:fld>
            <a:endParaRPr lang="nl-BE" dirty="0"/>
          </a:p>
        </p:txBody>
      </p:sp>
      <p:sp>
        <p:nvSpPr>
          <p:cNvPr id="6" name="Slide Number Placeholder 5"/>
          <p:cNvSpPr>
            <a:spLocks noGrp="1"/>
          </p:cNvSpPr>
          <p:nvPr>
            <p:ph type="sldNum" sz="quarter" idx="11"/>
          </p:nvPr>
        </p:nvSpPr>
        <p:spPr/>
        <p:txBody>
          <a:bodyPr/>
          <a:lstStyle>
            <a:lvl1pPr algn="r">
              <a:defRPr sz="1000" b="1" smtClean="0">
                <a:solidFill>
                  <a:schemeClr val="accent2"/>
                </a:solidFill>
              </a:defRPr>
            </a:lvl1pPr>
          </a:lstStyle>
          <a:p>
            <a:pPr>
              <a:defRPr/>
            </a:pPr>
            <a:fld id="{767BF88C-724B-4546-86B7-3B931090BEA8}" type="slidenum">
              <a:rPr lang="nl-BE"/>
              <a:pPr>
                <a:defRPr/>
              </a:pPr>
              <a:t>‹Nr.›</a:t>
            </a:fld>
            <a:endParaRPr lang="nl-BE" dirty="0"/>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1000" y="4635433"/>
            <a:ext cx="692884" cy="313175"/>
          </a:xfrm>
          <a:prstGeom prst="rect">
            <a:avLst/>
          </a:prstGeom>
        </p:spPr>
      </p:pic>
    </p:spTree>
    <p:extLst>
      <p:ext uri="{BB962C8B-B14F-4D97-AF65-F5344CB8AC3E}">
        <p14:creationId xmlns:p14="http://schemas.microsoft.com/office/powerpoint/2010/main" val="2504141832"/>
      </p:ext>
    </p:extLst>
  </p:cSld>
  <p:clrMapOvr>
    <a:masterClrMapping/>
  </p:clrMapOvr>
  <p:hf hdr="0" ftr="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1_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792288" y="459581"/>
            <a:ext cx="5486400" cy="3086100"/>
          </a:xfrm>
        </p:spPr>
        <p:txBody>
          <a:bodyPr rtlCol="0">
            <a:normAutofit/>
          </a:bodyPr>
          <a:lstStyle>
            <a:lvl1pPr marL="0" indent="0">
              <a:buNone/>
              <a:defRPr sz="2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nl-BE" noProof="0" dirty="0"/>
          </a:p>
        </p:txBody>
      </p:sp>
      <p:sp>
        <p:nvSpPr>
          <p:cNvPr id="4" name="Text Placeholder 3"/>
          <p:cNvSpPr>
            <a:spLocks noGrp="1"/>
          </p:cNvSpPr>
          <p:nvPr>
            <p:ph type="body" sz="half" idx="2"/>
          </p:nvPr>
        </p:nvSpPr>
        <p:spPr>
          <a:xfrm>
            <a:off x="1792288" y="3578518"/>
            <a:ext cx="5486400" cy="548770"/>
          </a:xfrm>
        </p:spPr>
        <p:txBody>
          <a:bodyPr>
            <a:normAutofit/>
          </a:bodyPr>
          <a:lstStyle>
            <a:lvl1pPr marL="0" indent="0">
              <a:buNone/>
              <a:defRPr sz="1000" b="0">
                <a:solidFill>
                  <a:schemeClr val="accent3"/>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Date Placeholder 3"/>
          <p:cNvSpPr>
            <a:spLocks noGrp="1"/>
          </p:cNvSpPr>
          <p:nvPr>
            <p:ph type="dt" sz="half" idx="10"/>
          </p:nvPr>
        </p:nvSpPr>
        <p:spPr/>
        <p:txBody>
          <a:bodyPr/>
          <a:lstStyle>
            <a:lvl1pPr algn="r">
              <a:defRPr sz="1000" smtClean="0">
                <a:solidFill>
                  <a:schemeClr val="tx1"/>
                </a:solidFill>
              </a:defRPr>
            </a:lvl1pPr>
          </a:lstStyle>
          <a:p>
            <a:pPr>
              <a:defRPr/>
            </a:pPr>
            <a:fld id="{3D2CA1D1-261F-42A0-9416-C69D432EFE7A}" type="datetime3">
              <a:rPr lang="en-US"/>
              <a:pPr>
                <a:defRPr/>
              </a:pPr>
              <a:t>13 February 2019</a:t>
            </a:fld>
            <a:endParaRPr lang="nl-BE" dirty="0"/>
          </a:p>
        </p:txBody>
      </p:sp>
      <p:sp>
        <p:nvSpPr>
          <p:cNvPr id="7" name="Slide Number Placeholder 5"/>
          <p:cNvSpPr>
            <a:spLocks noGrp="1"/>
          </p:cNvSpPr>
          <p:nvPr>
            <p:ph type="sldNum" sz="quarter" idx="11"/>
          </p:nvPr>
        </p:nvSpPr>
        <p:spPr/>
        <p:txBody>
          <a:bodyPr/>
          <a:lstStyle>
            <a:lvl1pPr algn="r">
              <a:defRPr sz="1000" b="1" smtClean="0">
                <a:solidFill>
                  <a:schemeClr val="accent2"/>
                </a:solidFill>
              </a:defRPr>
            </a:lvl1pPr>
          </a:lstStyle>
          <a:p>
            <a:pPr>
              <a:defRPr/>
            </a:pPr>
            <a:fld id="{86E3D1F5-E041-46D2-818C-3AE3FD7FB4C5}" type="slidenum">
              <a:rPr lang="nl-BE"/>
              <a:pPr>
                <a:defRPr/>
              </a:pPr>
              <a:t>‹Nr.›</a:t>
            </a:fld>
            <a:endParaRPr lang="nl-BE"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1000" y="4635433"/>
            <a:ext cx="692884" cy="313175"/>
          </a:xfrm>
          <a:prstGeom prst="rect">
            <a:avLst/>
          </a:prstGeom>
        </p:spPr>
      </p:pic>
    </p:spTree>
    <p:extLst>
      <p:ext uri="{BB962C8B-B14F-4D97-AF65-F5344CB8AC3E}">
        <p14:creationId xmlns:p14="http://schemas.microsoft.com/office/powerpoint/2010/main" val="2066740080"/>
      </p:ext>
    </p:extLst>
  </p:cSld>
  <p:clrMapOvr>
    <a:masterClrMapping/>
  </p:clrMapOvr>
  <p:hf hdr="0" ftr="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1_Title and Vertical Text">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BE"/>
          </a:p>
        </p:txBody>
      </p:sp>
      <p:sp>
        <p:nvSpPr>
          <p:cNvPr id="5" name="Date Placeholder 3"/>
          <p:cNvSpPr>
            <a:spLocks noGrp="1"/>
          </p:cNvSpPr>
          <p:nvPr>
            <p:ph type="dt" sz="half" idx="10"/>
          </p:nvPr>
        </p:nvSpPr>
        <p:spPr/>
        <p:txBody>
          <a:bodyPr/>
          <a:lstStyle>
            <a:lvl1pPr algn="r">
              <a:defRPr sz="1000" smtClean="0">
                <a:solidFill>
                  <a:schemeClr val="tx1"/>
                </a:solidFill>
              </a:defRPr>
            </a:lvl1pPr>
          </a:lstStyle>
          <a:p>
            <a:pPr>
              <a:defRPr/>
            </a:pPr>
            <a:fld id="{D9AD7732-2790-401A-9E27-1E23F3F1C348}" type="datetime3">
              <a:rPr lang="en-US"/>
              <a:pPr>
                <a:defRPr/>
              </a:pPr>
              <a:t>13 February 2019</a:t>
            </a:fld>
            <a:endParaRPr lang="nl-BE" dirty="0"/>
          </a:p>
        </p:txBody>
      </p:sp>
      <p:sp>
        <p:nvSpPr>
          <p:cNvPr id="6" name="Slide Number Placeholder 5"/>
          <p:cNvSpPr>
            <a:spLocks noGrp="1"/>
          </p:cNvSpPr>
          <p:nvPr>
            <p:ph type="sldNum" sz="quarter" idx="11"/>
          </p:nvPr>
        </p:nvSpPr>
        <p:spPr/>
        <p:txBody>
          <a:bodyPr/>
          <a:lstStyle>
            <a:lvl1pPr algn="r">
              <a:defRPr sz="1000" b="1" smtClean="0">
                <a:solidFill>
                  <a:schemeClr val="accent2"/>
                </a:solidFill>
              </a:defRPr>
            </a:lvl1pPr>
          </a:lstStyle>
          <a:p>
            <a:pPr>
              <a:defRPr/>
            </a:pPr>
            <a:fld id="{9B55E76C-1F8D-451A-83CC-7CEF884873FC}" type="slidenum">
              <a:rPr lang="nl-BE"/>
              <a:pPr>
                <a:defRPr/>
              </a:pPr>
              <a:t>‹Nr.›</a:t>
            </a:fld>
            <a:endParaRPr lang="nl-BE" dirty="0"/>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1000" y="4635433"/>
            <a:ext cx="692884" cy="313175"/>
          </a:xfrm>
          <a:prstGeom prst="rect">
            <a:avLst/>
          </a:prstGeom>
        </p:spPr>
      </p:pic>
    </p:spTree>
    <p:extLst>
      <p:ext uri="{BB962C8B-B14F-4D97-AF65-F5344CB8AC3E}">
        <p14:creationId xmlns:p14="http://schemas.microsoft.com/office/powerpoint/2010/main" val="987688244"/>
      </p:ext>
    </p:extLst>
  </p:cSld>
  <p:clrMapOvr>
    <a:masterClrMapping/>
  </p:clrMapOvr>
  <p:hf hdr="0" ftr="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End slide">
    <p:spTree>
      <p:nvGrpSpPr>
        <p:cNvPr id="1" name=""/>
        <p:cNvGrpSpPr/>
        <p:nvPr/>
      </p:nvGrpSpPr>
      <p:grpSpPr>
        <a:xfrm>
          <a:off x="0" y="0"/>
          <a:ext cx="0" cy="0"/>
          <a:chOff x="0" y="0"/>
          <a:chExt cx="0" cy="0"/>
        </a:xfrm>
      </p:grpSpPr>
      <p:pic>
        <p:nvPicPr>
          <p:cNvPr id="11" name="Picture 10"/>
          <p:cNvPicPr>
            <a:picLocks noChangeAspect="1"/>
          </p:cNvPicPr>
          <p:nvPr userDrawn="1"/>
        </p:nvPicPr>
        <p:blipFill rotWithShape="1">
          <a:blip r:embed="rId2">
            <a:extLst>
              <a:ext uri="{28A0092B-C50C-407E-A947-70E740481C1C}">
                <a14:useLocalDpi xmlns:a14="http://schemas.microsoft.com/office/drawing/2010/main" val="0"/>
              </a:ext>
            </a:extLst>
          </a:blip>
          <a:srcRect l="12941" t="38784" r="23012" b="15867"/>
          <a:stretch/>
        </p:blipFill>
        <p:spPr>
          <a:xfrm>
            <a:off x="0" y="413172"/>
            <a:ext cx="9144000" cy="3098006"/>
          </a:xfrm>
          <a:prstGeom prst="rect">
            <a:avLst/>
          </a:prstGeom>
        </p:spPr>
      </p:pic>
      <p:sp>
        <p:nvSpPr>
          <p:cNvPr id="7" name="TextBox 12"/>
          <p:cNvSpPr txBox="1">
            <a:spLocks noChangeArrowheads="1"/>
          </p:cNvSpPr>
          <p:nvPr/>
        </p:nvSpPr>
        <p:spPr bwMode="auto">
          <a:xfrm>
            <a:off x="446089" y="4674394"/>
            <a:ext cx="1246239"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nl-BE" altLang="en-US" sz="1400" b="1" dirty="0"/>
              <a:t>www.allnex.com</a:t>
            </a:r>
          </a:p>
        </p:txBody>
      </p:sp>
      <p:sp>
        <p:nvSpPr>
          <p:cNvPr id="3" name="Subtitle 2"/>
          <p:cNvSpPr>
            <a:spLocks noGrp="1"/>
          </p:cNvSpPr>
          <p:nvPr>
            <p:ph type="subTitle" idx="1"/>
          </p:nvPr>
        </p:nvSpPr>
        <p:spPr>
          <a:xfrm>
            <a:off x="874065" y="1383401"/>
            <a:ext cx="7493248" cy="324237"/>
          </a:xfrm>
        </p:spPr>
        <p:txBody>
          <a:bodyPr>
            <a:normAutofit/>
          </a:bodyPr>
          <a:lstStyle>
            <a:lvl1pPr marL="0" indent="0" algn="l">
              <a:buNone/>
              <a:defRPr sz="2200" b="1">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nl-BE" dirty="0"/>
          </a:p>
        </p:txBody>
      </p:sp>
      <p:sp>
        <p:nvSpPr>
          <p:cNvPr id="2" name="Title 1"/>
          <p:cNvSpPr>
            <a:spLocks noGrp="1"/>
          </p:cNvSpPr>
          <p:nvPr>
            <p:ph type="ctrTitle"/>
          </p:nvPr>
        </p:nvSpPr>
        <p:spPr>
          <a:xfrm>
            <a:off x="868486" y="613095"/>
            <a:ext cx="7498826" cy="765624"/>
          </a:xfrm>
        </p:spPr>
        <p:txBody>
          <a:bodyPr anchor="b">
            <a:normAutofit/>
          </a:bodyPr>
          <a:lstStyle>
            <a:lvl1pPr>
              <a:lnSpc>
                <a:spcPts val="4200"/>
              </a:lnSpc>
              <a:defRPr sz="3800" b="0"/>
            </a:lvl1pPr>
          </a:lstStyle>
          <a:p>
            <a:r>
              <a:rPr lang="en-US"/>
              <a:t>Click to edit Master title style</a:t>
            </a:r>
            <a:endParaRPr lang="nl-BE" dirty="0"/>
          </a:p>
        </p:txBody>
      </p:sp>
      <p:sp>
        <p:nvSpPr>
          <p:cNvPr id="10" name="Date Placeholder 3"/>
          <p:cNvSpPr>
            <a:spLocks noGrp="1"/>
          </p:cNvSpPr>
          <p:nvPr>
            <p:ph type="dt" sz="half" idx="10"/>
          </p:nvPr>
        </p:nvSpPr>
        <p:spPr>
          <a:xfrm>
            <a:off x="6156325" y="147638"/>
            <a:ext cx="2133600" cy="107156"/>
          </a:xfrm>
        </p:spPr>
        <p:txBody>
          <a:bodyPr/>
          <a:lstStyle>
            <a:lvl1pPr algn="r">
              <a:defRPr sz="1200" b="1" i="0" baseline="0" smtClean="0">
                <a:solidFill>
                  <a:schemeClr val="tx1"/>
                </a:solidFill>
              </a:defRPr>
            </a:lvl1pPr>
          </a:lstStyle>
          <a:p>
            <a:pPr>
              <a:defRPr/>
            </a:pPr>
            <a:fld id="{86330F9E-01FE-4627-A661-19A9F580A15D}" type="datetime3">
              <a:rPr lang="en-US"/>
              <a:pPr>
                <a:defRPr/>
              </a:pPr>
              <a:t>13 February 2019</a:t>
            </a:fld>
            <a:endParaRPr lang="nl-BE" dirty="0"/>
          </a:p>
        </p:txBody>
      </p:sp>
      <p:pic>
        <p:nvPicPr>
          <p:cNvPr id="13" name="Picture 14"/>
          <p:cNvPicPr>
            <a:picLocks noChangeAspect="1"/>
          </p:cNvPicPr>
          <p:nvPr userDrawn="1"/>
        </p:nvPicPr>
        <p:blipFill rotWithShape="1">
          <a:blip r:embed="rId3">
            <a:extLst>
              <a:ext uri="{28A0092B-C50C-407E-A947-70E740481C1C}">
                <a14:useLocalDpi xmlns:a14="http://schemas.microsoft.com/office/drawing/2010/main" val="0"/>
              </a:ext>
            </a:extLst>
          </a:blip>
          <a:srcRect b="8748"/>
          <a:stretch/>
        </p:blipFill>
        <p:spPr bwMode="auto">
          <a:xfrm>
            <a:off x="1993900" y="3107556"/>
            <a:ext cx="7150100" cy="807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3"/>
          <p:cNvPicPr>
            <a:picLocks/>
          </p:cNvPicPr>
          <p:nvPr userDrawn="1"/>
        </p:nvPicPr>
        <p:blipFill rotWithShape="1">
          <a:blip r:embed="rId4" cstate="print">
            <a:extLst>
              <a:ext uri="{28A0092B-C50C-407E-A947-70E740481C1C}">
                <a14:useLocalDpi xmlns:a14="http://schemas.microsoft.com/office/drawing/2010/main" val="0"/>
              </a:ext>
            </a:extLst>
          </a:blip>
          <a:srcRect l="3958" t="45286" r="3958" b="50884"/>
          <a:stretch/>
        </p:blipFill>
        <p:spPr>
          <a:xfrm>
            <a:off x="2001774" y="3911524"/>
            <a:ext cx="7123176" cy="48006"/>
          </a:xfrm>
          <a:prstGeom prst="rect">
            <a:avLst/>
          </a:prstGeom>
        </p:spPr>
      </p:pic>
      <p:pic>
        <p:nvPicPr>
          <p:cNvPr id="17" name="Picture 16"/>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flipV="1">
            <a:off x="883920" y="1714501"/>
            <a:ext cx="1097280" cy="20309"/>
          </a:xfrm>
          <a:prstGeom prst="rect">
            <a:avLst/>
          </a:prstGeom>
        </p:spPr>
      </p:pic>
      <p:pic>
        <p:nvPicPr>
          <p:cNvPr id="12" name="Picture 11"/>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flipV="1">
            <a:off x="446088" y="4652963"/>
            <a:ext cx="1097280" cy="20309"/>
          </a:xfrm>
          <a:prstGeom prst="rect">
            <a:avLst/>
          </a:prstGeom>
        </p:spPr>
      </p:pic>
      <p:pic>
        <p:nvPicPr>
          <p:cNvPr id="15" name="Picture 14"/>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7010400" y="4210864"/>
            <a:ext cx="1385766" cy="626349"/>
          </a:xfrm>
          <a:prstGeom prst="rect">
            <a:avLst/>
          </a:prstGeom>
        </p:spPr>
      </p:pic>
    </p:spTree>
    <p:extLst>
      <p:ext uri="{BB962C8B-B14F-4D97-AF65-F5344CB8AC3E}">
        <p14:creationId xmlns:p14="http://schemas.microsoft.com/office/powerpoint/2010/main" val="3403743136"/>
      </p:ext>
    </p:extLst>
  </p:cSld>
  <p:clrMapOvr>
    <a:masterClrMapping/>
  </p:clrMapOvr>
  <p:hf hdr="0" ftr="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ontent">
    <p:spTree>
      <p:nvGrpSpPr>
        <p:cNvPr id="1" name=""/>
        <p:cNvGrpSpPr/>
        <p:nvPr/>
      </p:nvGrpSpPr>
      <p:grpSpPr>
        <a:xfrm>
          <a:off x="0" y="0"/>
          <a:ext cx="0" cy="0"/>
          <a:chOff x="0" y="0"/>
          <a:chExt cx="0" cy="0"/>
        </a:xfrm>
      </p:grpSpPr>
      <p:pic>
        <p:nvPicPr>
          <p:cNvPr id="10" name="Picture 9"/>
          <p:cNvPicPr>
            <a:picLocks noChangeAspect="1"/>
          </p:cNvPicPr>
          <p:nvPr userDrawn="1"/>
        </p:nvPicPr>
        <p:blipFill rotWithShape="1">
          <a:blip r:embed="rId2">
            <a:extLst>
              <a:ext uri="{28A0092B-C50C-407E-A947-70E740481C1C}">
                <a14:useLocalDpi xmlns:a14="http://schemas.microsoft.com/office/drawing/2010/main" val="0"/>
              </a:ext>
            </a:extLst>
          </a:blip>
          <a:srcRect l="12941" t="58391" r="23012" b="32005"/>
          <a:stretch/>
        </p:blipFill>
        <p:spPr>
          <a:xfrm>
            <a:off x="0" y="-1527"/>
            <a:ext cx="9144000" cy="656035"/>
          </a:xfrm>
          <a:prstGeom prst="rect">
            <a:avLst/>
          </a:prstGeom>
        </p:spPr>
      </p:pic>
      <p:sp>
        <p:nvSpPr>
          <p:cNvPr id="6" name="Title 1"/>
          <p:cNvSpPr>
            <a:spLocks noGrp="1"/>
          </p:cNvSpPr>
          <p:nvPr>
            <p:ph type="title"/>
          </p:nvPr>
        </p:nvSpPr>
        <p:spPr>
          <a:xfrm>
            <a:off x="457200" y="0"/>
            <a:ext cx="8229600" cy="654509"/>
          </a:xfrm>
        </p:spPr>
        <p:txBody>
          <a:bodyPr/>
          <a:lstStyle/>
          <a:p>
            <a:r>
              <a:rPr lang="en-US"/>
              <a:t>Click to edit Master title style</a:t>
            </a:r>
            <a:endParaRPr lang="nl-BE"/>
          </a:p>
        </p:txBody>
      </p:sp>
      <p:sp>
        <p:nvSpPr>
          <p:cNvPr id="7" name="Content Placeholder 2"/>
          <p:cNvSpPr>
            <a:spLocks noGrp="1"/>
          </p:cNvSpPr>
          <p:nvPr>
            <p:ph idx="1"/>
          </p:nvPr>
        </p:nvSpPr>
        <p:spPr>
          <a:xfrm>
            <a:off x="457200" y="831052"/>
            <a:ext cx="8229600" cy="3394472"/>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8" name="Date Placeholder 3"/>
          <p:cNvSpPr>
            <a:spLocks noGrp="1"/>
          </p:cNvSpPr>
          <p:nvPr>
            <p:ph type="dt" sz="half" idx="10"/>
          </p:nvPr>
        </p:nvSpPr>
        <p:spPr/>
        <p:txBody>
          <a:bodyPr/>
          <a:lstStyle>
            <a:lvl1pPr algn="r">
              <a:defRPr sz="1000" smtClean="0">
                <a:solidFill>
                  <a:schemeClr val="tx1"/>
                </a:solidFill>
              </a:defRPr>
            </a:lvl1pPr>
          </a:lstStyle>
          <a:p>
            <a:pPr>
              <a:defRPr/>
            </a:pPr>
            <a:fld id="{EB428B65-AC5E-45FA-A6AF-AD42BE7F13FB}" type="datetime3">
              <a:rPr lang="en-US"/>
              <a:pPr>
                <a:defRPr/>
              </a:pPr>
              <a:t>13 February 2019</a:t>
            </a:fld>
            <a:endParaRPr lang="nl-BE" dirty="0"/>
          </a:p>
        </p:txBody>
      </p:sp>
      <p:sp>
        <p:nvSpPr>
          <p:cNvPr id="9" name="Slide Number Placeholder 5"/>
          <p:cNvSpPr>
            <a:spLocks noGrp="1"/>
          </p:cNvSpPr>
          <p:nvPr>
            <p:ph type="sldNum" sz="quarter" idx="11"/>
          </p:nvPr>
        </p:nvSpPr>
        <p:spPr/>
        <p:txBody>
          <a:bodyPr/>
          <a:lstStyle>
            <a:lvl1pPr algn="r">
              <a:defRPr sz="1000" b="1" smtClean="0">
                <a:solidFill>
                  <a:schemeClr val="accent2"/>
                </a:solidFill>
              </a:defRPr>
            </a:lvl1pPr>
          </a:lstStyle>
          <a:p>
            <a:pPr>
              <a:defRPr/>
            </a:pPr>
            <a:fld id="{0E6FA15F-7940-4DEF-87F4-73FC697BDBE2}" type="slidenum">
              <a:rPr lang="nl-BE"/>
              <a:pPr>
                <a:defRPr/>
              </a:pPr>
              <a:t>‹Nr.›</a:t>
            </a:fld>
            <a:endParaRPr lang="nl-BE" dirty="0"/>
          </a:p>
        </p:txBody>
      </p: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81000" y="4635433"/>
            <a:ext cx="692884" cy="313175"/>
          </a:xfrm>
          <a:prstGeom prst="rect">
            <a:avLst/>
          </a:prstGeom>
        </p:spPr>
      </p:pic>
    </p:spTree>
    <p:extLst>
      <p:ext uri="{BB962C8B-B14F-4D97-AF65-F5344CB8AC3E}">
        <p14:creationId xmlns:p14="http://schemas.microsoft.com/office/powerpoint/2010/main" val="1324001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1_Section Header">
    <p:spTree>
      <p:nvGrpSpPr>
        <p:cNvPr id="1" name=""/>
        <p:cNvGrpSpPr/>
        <p:nvPr/>
      </p:nvGrpSpPr>
      <p:grpSpPr>
        <a:xfrm>
          <a:off x="0" y="0"/>
          <a:ext cx="0" cy="0"/>
          <a:chOff x="0" y="0"/>
          <a:chExt cx="0" cy="0"/>
        </a:xfrm>
      </p:grpSpPr>
      <p:pic>
        <p:nvPicPr>
          <p:cNvPr id="11" name="Picture 10"/>
          <p:cNvPicPr>
            <a:picLocks noChangeAspect="1"/>
          </p:cNvPicPr>
          <p:nvPr userDrawn="1"/>
        </p:nvPicPr>
        <p:blipFill rotWithShape="1">
          <a:blip r:embed="rId2">
            <a:extLst>
              <a:ext uri="{28A0092B-C50C-407E-A947-70E740481C1C}">
                <a14:useLocalDpi xmlns:a14="http://schemas.microsoft.com/office/drawing/2010/main" val="0"/>
              </a:ext>
            </a:extLst>
          </a:blip>
          <a:srcRect l="12941" t="58392" r="23012" b="17375"/>
          <a:stretch/>
        </p:blipFill>
        <p:spPr>
          <a:xfrm>
            <a:off x="0" y="-1527"/>
            <a:ext cx="9144000" cy="1655306"/>
          </a:xfrm>
          <a:prstGeom prst="rect">
            <a:avLst/>
          </a:prstGeom>
        </p:spPr>
      </p:pic>
      <p:sp>
        <p:nvSpPr>
          <p:cNvPr id="8" name="TextBox 12"/>
          <p:cNvSpPr txBox="1">
            <a:spLocks noChangeArrowheads="1"/>
          </p:cNvSpPr>
          <p:nvPr/>
        </p:nvSpPr>
        <p:spPr bwMode="auto">
          <a:xfrm>
            <a:off x="446089" y="4674394"/>
            <a:ext cx="1246239"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nl-BE" altLang="en-US" sz="1400" b="1" dirty="0"/>
              <a:t>www.allnex.com</a:t>
            </a:r>
          </a:p>
        </p:txBody>
      </p:sp>
      <p:pic>
        <p:nvPicPr>
          <p:cNvPr id="10" name="Picture 14"/>
          <p:cNvPicPr>
            <a:picLocks noChangeAspect="1"/>
          </p:cNvPicPr>
          <p:nvPr/>
        </p:nvPicPr>
        <p:blipFill rotWithShape="1">
          <a:blip r:embed="rId3">
            <a:extLst>
              <a:ext uri="{28A0092B-C50C-407E-A947-70E740481C1C}">
                <a14:useLocalDpi xmlns:a14="http://schemas.microsoft.com/office/drawing/2010/main" val="0"/>
              </a:ext>
            </a:extLst>
          </a:blip>
          <a:srcRect b="8748"/>
          <a:stretch/>
        </p:blipFill>
        <p:spPr bwMode="auto">
          <a:xfrm>
            <a:off x="1993900" y="1221582"/>
            <a:ext cx="7150100" cy="807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Subtitle 2"/>
          <p:cNvSpPr>
            <a:spLocks noGrp="1"/>
          </p:cNvSpPr>
          <p:nvPr>
            <p:ph type="subTitle" idx="1"/>
          </p:nvPr>
        </p:nvSpPr>
        <p:spPr>
          <a:xfrm>
            <a:off x="874065" y="2935973"/>
            <a:ext cx="7493248" cy="324237"/>
          </a:xfrm>
        </p:spPr>
        <p:txBody>
          <a:bodyPr>
            <a:normAutofit/>
          </a:bodyPr>
          <a:lstStyle>
            <a:lvl1pPr marL="0" indent="0" algn="l">
              <a:buNone/>
              <a:defRPr sz="2200" b="1">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nl-BE" dirty="0"/>
          </a:p>
        </p:txBody>
      </p:sp>
      <p:sp>
        <p:nvSpPr>
          <p:cNvPr id="27" name="Title 1"/>
          <p:cNvSpPr>
            <a:spLocks noGrp="1"/>
          </p:cNvSpPr>
          <p:nvPr>
            <p:ph type="ctrTitle"/>
          </p:nvPr>
        </p:nvSpPr>
        <p:spPr>
          <a:xfrm>
            <a:off x="868486" y="2165668"/>
            <a:ext cx="7498826" cy="765624"/>
          </a:xfrm>
        </p:spPr>
        <p:txBody>
          <a:bodyPr anchor="b">
            <a:normAutofit/>
          </a:bodyPr>
          <a:lstStyle>
            <a:lvl1pPr>
              <a:lnSpc>
                <a:spcPts val="4200"/>
              </a:lnSpc>
              <a:defRPr sz="3800" b="0">
                <a:solidFill>
                  <a:schemeClr val="tx1"/>
                </a:solidFill>
              </a:defRPr>
            </a:lvl1pPr>
          </a:lstStyle>
          <a:p>
            <a:r>
              <a:rPr lang="en-US"/>
              <a:t>Click to edit Master title style</a:t>
            </a:r>
            <a:endParaRPr lang="nl-BE" dirty="0"/>
          </a:p>
        </p:txBody>
      </p:sp>
      <p:sp>
        <p:nvSpPr>
          <p:cNvPr id="32" name="Text Placeholder 31"/>
          <p:cNvSpPr>
            <a:spLocks noGrp="1"/>
          </p:cNvSpPr>
          <p:nvPr>
            <p:ph type="body" sz="quarter" idx="11"/>
          </p:nvPr>
        </p:nvSpPr>
        <p:spPr>
          <a:xfrm>
            <a:off x="846716" y="3497827"/>
            <a:ext cx="7520597" cy="485309"/>
          </a:xfrm>
        </p:spPr>
        <p:txBody>
          <a:bodyPr>
            <a:normAutofit/>
          </a:bodyPr>
          <a:lstStyle>
            <a:lvl1pPr marL="0" indent="0">
              <a:buNone/>
              <a:defRPr sz="1200" baseline="0">
                <a:solidFill>
                  <a:schemeClr val="tx1"/>
                </a:solidFill>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p:txBody>
      </p:sp>
      <p:pic>
        <p:nvPicPr>
          <p:cNvPr id="12" name="Picture 11"/>
          <p:cNvPicPr>
            <a:picLocks/>
          </p:cNvPicPr>
          <p:nvPr userDrawn="1"/>
        </p:nvPicPr>
        <p:blipFill rotWithShape="1">
          <a:blip r:embed="rId4" cstate="print">
            <a:extLst>
              <a:ext uri="{28A0092B-C50C-407E-A947-70E740481C1C}">
                <a14:useLocalDpi xmlns:a14="http://schemas.microsoft.com/office/drawing/2010/main" val="0"/>
              </a:ext>
            </a:extLst>
          </a:blip>
          <a:srcRect l="3958" t="45286" r="3958" b="50884"/>
          <a:stretch/>
        </p:blipFill>
        <p:spPr>
          <a:xfrm>
            <a:off x="2001774" y="2025550"/>
            <a:ext cx="7123176" cy="48006"/>
          </a:xfrm>
          <a:prstGeom prst="rect">
            <a:avLst/>
          </a:prstGeom>
        </p:spPr>
      </p:pic>
      <p:pic>
        <p:nvPicPr>
          <p:cNvPr id="13" name="Picture 12"/>
          <p:cNvPicPr>
            <a:picLocks/>
          </p:cNvPicPr>
          <p:nvPr userDrawn="1"/>
        </p:nvPicPr>
        <p:blipFill rotWithShape="1">
          <a:blip r:embed="rId5" cstate="print">
            <a:extLst>
              <a:ext uri="{28A0092B-C50C-407E-A947-70E740481C1C}">
                <a14:useLocalDpi xmlns:a14="http://schemas.microsoft.com/office/drawing/2010/main" val="0"/>
              </a:ext>
            </a:extLst>
          </a:blip>
          <a:srcRect l="3958" t="45286" r="3958" b="50884"/>
          <a:stretch/>
        </p:blipFill>
        <p:spPr>
          <a:xfrm flipV="1">
            <a:off x="872490" y="3257550"/>
            <a:ext cx="1280160" cy="20574"/>
          </a:xfrm>
          <a:prstGeom prst="rect">
            <a:avLst/>
          </a:prstGeom>
        </p:spPr>
      </p:pic>
      <p:pic>
        <p:nvPicPr>
          <p:cNvPr id="15" name="Picture 14"/>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flipV="1">
            <a:off x="446088" y="4652963"/>
            <a:ext cx="1097280" cy="20309"/>
          </a:xfrm>
          <a:prstGeom prst="rect">
            <a:avLst/>
          </a:prstGeom>
        </p:spPr>
      </p:pic>
      <p:pic>
        <p:nvPicPr>
          <p:cNvPr id="2" name="Picture 1"/>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7010400" y="4210864"/>
            <a:ext cx="1385766" cy="626349"/>
          </a:xfrm>
          <a:prstGeom prst="rect">
            <a:avLst/>
          </a:prstGeom>
        </p:spPr>
      </p:pic>
    </p:spTree>
    <p:extLst>
      <p:ext uri="{BB962C8B-B14F-4D97-AF65-F5344CB8AC3E}">
        <p14:creationId xmlns:p14="http://schemas.microsoft.com/office/powerpoint/2010/main" val="901704191"/>
      </p:ext>
    </p:extLst>
  </p:cSld>
  <p:clrMapOvr>
    <a:masterClrMapping/>
  </p:clrMapOvr>
  <p:hf hdr="0" ftr="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1_Two Content">
    <p:spTree>
      <p:nvGrpSpPr>
        <p:cNvPr id="1" name=""/>
        <p:cNvGrpSpPr/>
        <p:nvPr/>
      </p:nvGrpSpPr>
      <p:grpSpPr>
        <a:xfrm>
          <a:off x="0" y="0"/>
          <a:ext cx="0" cy="0"/>
          <a:chOff x="0" y="0"/>
          <a:chExt cx="0" cy="0"/>
        </a:xfrm>
      </p:grpSpPr>
      <p:pic>
        <p:nvPicPr>
          <p:cNvPr id="9" name="Picture 8"/>
          <p:cNvPicPr>
            <a:picLocks noChangeAspect="1"/>
          </p:cNvPicPr>
          <p:nvPr userDrawn="1"/>
        </p:nvPicPr>
        <p:blipFill rotWithShape="1">
          <a:blip r:embed="rId2">
            <a:extLst>
              <a:ext uri="{28A0092B-C50C-407E-A947-70E740481C1C}">
                <a14:useLocalDpi xmlns:a14="http://schemas.microsoft.com/office/drawing/2010/main" val="0"/>
              </a:ext>
            </a:extLst>
          </a:blip>
          <a:srcRect l="12941" t="58391" r="23012" b="32005"/>
          <a:stretch/>
        </p:blipFill>
        <p:spPr>
          <a:xfrm>
            <a:off x="0" y="-1527"/>
            <a:ext cx="9144000" cy="656035"/>
          </a:xfrm>
          <a:prstGeom prst="rect">
            <a:avLst/>
          </a:prstGeom>
        </p:spPr>
      </p:pic>
      <p:sp>
        <p:nvSpPr>
          <p:cNvPr id="2" name="Title 1"/>
          <p:cNvSpPr>
            <a:spLocks noGrp="1"/>
          </p:cNvSpPr>
          <p:nvPr>
            <p:ph type="title"/>
          </p:nvPr>
        </p:nvSpPr>
        <p:spPr/>
        <p:txBody>
          <a:bodyPr/>
          <a:lstStyle/>
          <a:p>
            <a:r>
              <a:rPr lang="en-US"/>
              <a:t>Click to edit Master title style</a:t>
            </a:r>
            <a:endParaRPr lang="nl-BE"/>
          </a:p>
        </p:txBody>
      </p:sp>
      <p:sp>
        <p:nvSpPr>
          <p:cNvPr id="3" name="Content Placeholder 2"/>
          <p:cNvSpPr>
            <a:spLocks noGrp="1"/>
          </p:cNvSpPr>
          <p:nvPr>
            <p:ph sz="half" idx="1"/>
          </p:nvPr>
        </p:nvSpPr>
        <p:spPr>
          <a:xfrm>
            <a:off x="457200" y="831791"/>
            <a:ext cx="4038600" cy="3612205"/>
          </a:xfrm>
        </p:spPr>
        <p:txBody>
          <a:bodyPr/>
          <a:lstStyle>
            <a:lvl1pPr>
              <a:defRPr sz="2200"/>
            </a:lvl1pPr>
            <a:lvl2pPr>
              <a:defRPr sz="1800"/>
            </a:lvl2pPr>
            <a:lvl3pPr>
              <a:defRPr sz="1400"/>
            </a:lvl3pPr>
            <a:lvl4pPr>
              <a:defRPr sz="1400"/>
            </a:lvl4pPr>
            <a:lvl5pPr>
              <a:defRPr sz="14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BE" dirty="0"/>
          </a:p>
        </p:txBody>
      </p:sp>
      <p:sp>
        <p:nvSpPr>
          <p:cNvPr id="4" name="Content Placeholder 3"/>
          <p:cNvSpPr>
            <a:spLocks noGrp="1"/>
          </p:cNvSpPr>
          <p:nvPr>
            <p:ph sz="half" idx="2"/>
          </p:nvPr>
        </p:nvSpPr>
        <p:spPr>
          <a:xfrm>
            <a:off x="4648200" y="831791"/>
            <a:ext cx="4038600" cy="3612205"/>
          </a:xfrm>
        </p:spPr>
        <p:txBody>
          <a:bodyPr/>
          <a:lstStyle>
            <a:lvl1pPr>
              <a:defRPr sz="2200"/>
            </a:lvl1pPr>
            <a:lvl2pPr>
              <a:defRPr sz="2200"/>
            </a:lvl2pPr>
            <a:lvl3pPr>
              <a:defRPr sz="1400"/>
            </a:lvl3pPr>
            <a:lvl4pPr>
              <a:defRPr sz="1400"/>
            </a:lvl4pPr>
            <a:lvl5pPr>
              <a:defRPr sz="14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BE" dirty="0"/>
          </a:p>
        </p:txBody>
      </p:sp>
      <p:sp>
        <p:nvSpPr>
          <p:cNvPr id="7" name="Date Placeholder 3"/>
          <p:cNvSpPr>
            <a:spLocks noGrp="1"/>
          </p:cNvSpPr>
          <p:nvPr>
            <p:ph type="dt" sz="half" idx="10"/>
          </p:nvPr>
        </p:nvSpPr>
        <p:spPr/>
        <p:txBody>
          <a:bodyPr/>
          <a:lstStyle>
            <a:lvl1pPr algn="r">
              <a:defRPr sz="1000" smtClean="0">
                <a:solidFill>
                  <a:schemeClr val="tx1"/>
                </a:solidFill>
              </a:defRPr>
            </a:lvl1pPr>
          </a:lstStyle>
          <a:p>
            <a:pPr>
              <a:defRPr/>
            </a:pPr>
            <a:fld id="{F759A1C5-1F41-4521-876D-E0B373B9434A}" type="datetime3">
              <a:rPr lang="en-US"/>
              <a:pPr>
                <a:defRPr/>
              </a:pPr>
              <a:t>13 February 2019</a:t>
            </a:fld>
            <a:endParaRPr lang="nl-BE" dirty="0"/>
          </a:p>
        </p:txBody>
      </p:sp>
      <p:sp>
        <p:nvSpPr>
          <p:cNvPr id="8" name="Slide Number Placeholder 5"/>
          <p:cNvSpPr>
            <a:spLocks noGrp="1"/>
          </p:cNvSpPr>
          <p:nvPr>
            <p:ph type="sldNum" sz="quarter" idx="11"/>
          </p:nvPr>
        </p:nvSpPr>
        <p:spPr/>
        <p:txBody>
          <a:bodyPr/>
          <a:lstStyle>
            <a:lvl1pPr algn="r">
              <a:defRPr sz="1000" b="1" smtClean="0">
                <a:solidFill>
                  <a:schemeClr val="accent2"/>
                </a:solidFill>
              </a:defRPr>
            </a:lvl1pPr>
          </a:lstStyle>
          <a:p>
            <a:pPr>
              <a:defRPr/>
            </a:pPr>
            <a:fld id="{1FBE0795-4495-4D78-AE3D-6C180C42D990}" type="slidenum">
              <a:rPr lang="nl-BE"/>
              <a:pPr>
                <a:defRPr/>
              </a:pPr>
              <a:t>‹Nr.›</a:t>
            </a:fld>
            <a:endParaRPr lang="nl-BE" dirty="0"/>
          </a:p>
        </p:txBody>
      </p:sp>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81000" y="4635433"/>
            <a:ext cx="692884" cy="313175"/>
          </a:xfrm>
          <a:prstGeom prst="rect">
            <a:avLst/>
          </a:prstGeom>
        </p:spPr>
      </p:pic>
    </p:spTree>
    <p:extLst>
      <p:ext uri="{BB962C8B-B14F-4D97-AF65-F5344CB8AC3E}">
        <p14:creationId xmlns:p14="http://schemas.microsoft.com/office/powerpoint/2010/main" val="475591056"/>
      </p:ext>
    </p:extLst>
  </p:cSld>
  <p:clrMapOvr>
    <a:masterClrMapping/>
  </p:clrMapOvr>
  <p:hf hdr="0" ftr="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1_Content + graph">
    <p:spTree>
      <p:nvGrpSpPr>
        <p:cNvPr id="1" name=""/>
        <p:cNvGrpSpPr/>
        <p:nvPr/>
      </p:nvGrpSpPr>
      <p:grpSpPr>
        <a:xfrm>
          <a:off x="0" y="0"/>
          <a:ext cx="0" cy="0"/>
          <a:chOff x="0" y="0"/>
          <a:chExt cx="0" cy="0"/>
        </a:xfrm>
      </p:grpSpPr>
      <p:pic>
        <p:nvPicPr>
          <p:cNvPr id="9" name="Picture 8"/>
          <p:cNvPicPr>
            <a:picLocks noChangeAspect="1"/>
          </p:cNvPicPr>
          <p:nvPr userDrawn="1"/>
        </p:nvPicPr>
        <p:blipFill rotWithShape="1">
          <a:blip r:embed="rId2">
            <a:extLst>
              <a:ext uri="{28A0092B-C50C-407E-A947-70E740481C1C}">
                <a14:useLocalDpi xmlns:a14="http://schemas.microsoft.com/office/drawing/2010/main" val="0"/>
              </a:ext>
            </a:extLst>
          </a:blip>
          <a:srcRect l="12941" t="58391" r="23012" b="32005"/>
          <a:stretch/>
        </p:blipFill>
        <p:spPr>
          <a:xfrm>
            <a:off x="0" y="-1527"/>
            <a:ext cx="9144000" cy="656035"/>
          </a:xfrm>
          <a:prstGeom prst="rect">
            <a:avLst/>
          </a:prstGeom>
        </p:spPr>
      </p:pic>
      <p:sp>
        <p:nvSpPr>
          <p:cNvPr id="2" name="Title 1"/>
          <p:cNvSpPr>
            <a:spLocks noGrp="1"/>
          </p:cNvSpPr>
          <p:nvPr>
            <p:ph type="title"/>
          </p:nvPr>
        </p:nvSpPr>
        <p:spPr/>
        <p:txBody>
          <a:bodyPr/>
          <a:lstStyle/>
          <a:p>
            <a:r>
              <a:rPr lang="en-US"/>
              <a:t>Click to edit Master title style</a:t>
            </a:r>
            <a:endParaRPr lang="nl-BE"/>
          </a:p>
        </p:txBody>
      </p:sp>
      <p:sp>
        <p:nvSpPr>
          <p:cNvPr id="3" name="Content Placeholder 2"/>
          <p:cNvSpPr>
            <a:spLocks noGrp="1"/>
          </p:cNvSpPr>
          <p:nvPr>
            <p:ph sz="half" idx="1"/>
          </p:nvPr>
        </p:nvSpPr>
        <p:spPr>
          <a:xfrm>
            <a:off x="457200" y="831791"/>
            <a:ext cx="4038600" cy="3612205"/>
          </a:xfrm>
        </p:spPr>
        <p:txBody>
          <a:bodyPr/>
          <a:lstStyle>
            <a:lvl1pPr>
              <a:defRPr sz="2200"/>
            </a:lvl1pPr>
            <a:lvl2pPr>
              <a:defRPr sz="1800"/>
            </a:lvl2pPr>
            <a:lvl3pPr>
              <a:defRPr sz="1400"/>
            </a:lvl3pPr>
            <a:lvl4pPr>
              <a:defRPr sz="1400"/>
            </a:lvl4pPr>
            <a:lvl5pPr>
              <a:defRPr sz="14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BE" dirty="0"/>
          </a:p>
        </p:txBody>
      </p:sp>
      <p:sp>
        <p:nvSpPr>
          <p:cNvPr id="14" name="Chart Placeholder 5"/>
          <p:cNvSpPr>
            <a:spLocks noGrp="1"/>
          </p:cNvSpPr>
          <p:nvPr>
            <p:ph type="chart" sz="quarter" idx="11"/>
          </p:nvPr>
        </p:nvSpPr>
        <p:spPr>
          <a:xfrm>
            <a:off x="4648811" y="831051"/>
            <a:ext cx="4032525" cy="3612944"/>
          </a:xfrm>
        </p:spPr>
        <p:txBody>
          <a:bodyPr rtlCol="0">
            <a:normAutofit/>
          </a:bodyPr>
          <a:lstStyle>
            <a:lvl1pPr marL="0" indent="0">
              <a:buNone/>
              <a:defRPr/>
            </a:lvl1pPr>
          </a:lstStyle>
          <a:p>
            <a:pPr lvl="0"/>
            <a:r>
              <a:rPr lang="en-US" noProof="0"/>
              <a:t>Click icon to add chart</a:t>
            </a:r>
            <a:endParaRPr lang="nl-BE" noProof="0" dirty="0"/>
          </a:p>
        </p:txBody>
      </p:sp>
      <p:sp>
        <p:nvSpPr>
          <p:cNvPr id="7" name="Date Placeholder 3"/>
          <p:cNvSpPr>
            <a:spLocks noGrp="1"/>
          </p:cNvSpPr>
          <p:nvPr>
            <p:ph type="dt" sz="half" idx="12"/>
          </p:nvPr>
        </p:nvSpPr>
        <p:spPr/>
        <p:txBody>
          <a:bodyPr/>
          <a:lstStyle>
            <a:lvl1pPr algn="r">
              <a:defRPr sz="1000" smtClean="0">
                <a:solidFill>
                  <a:schemeClr val="tx1"/>
                </a:solidFill>
              </a:defRPr>
            </a:lvl1pPr>
          </a:lstStyle>
          <a:p>
            <a:pPr>
              <a:defRPr/>
            </a:pPr>
            <a:fld id="{0608E760-92C2-41DE-9A79-74391AD7D6A1}" type="datetime3">
              <a:rPr lang="en-US"/>
              <a:pPr>
                <a:defRPr/>
              </a:pPr>
              <a:t>13 February 2019</a:t>
            </a:fld>
            <a:endParaRPr lang="nl-BE" dirty="0"/>
          </a:p>
        </p:txBody>
      </p:sp>
      <p:sp>
        <p:nvSpPr>
          <p:cNvPr id="8" name="Slide Number Placeholder 5"/>
          <p:cNvSpPr>
            <a:spLocks noGrp="1"/>
          </p:cNvSpPr>
          <p:nvPr>
            <p:ph type="sldNum" sz="quarter" idx="13"/>
          </p:nvPr>
        </p:nvSpPr>
        <p:spPr/>
        <p:txBody>
          <a:bodyPr/>
          <a:lstStyle>
            <a:lvl1pPr algn="r">
              <a:defRPr sz="1000" b="1" smtClean="0">
                <a:solidFill>
                  <a:schemeClr val="accent2"/>
                </a:solidFill>
              </a:defRPr>
            </a:lvl1pPr>
          </a:lstStyle>
          <a:p>
            <a:pPr>
              <a:defRPr/>
            </a:pPr>
            <a:fld id="{49CDB57D-E04B-45FA-9345-2298ADC3BADC}" type="slidenum">
              <a:rPr lang="nl-BE"/>
              <a:pPr>
                <a:defRPr/>
              </a:pPr>
              <a:t>‹Nr.›</a:t>
            </a:fld>
            <a:endParaRPr lang="nl-BE" dirty="0"/>
          </a:p>
        </p:txBody>
      </p:sp>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81000" y="4635433"/>
            <a:ext cx="692884" cy="313175"/>
          </a:xfrm>
          <a:prstGeom prst="rect">
            <a:avLst/>
          </a:prstGeom>
        </p:spPr>
      </p:pic>
    </p:spTree>
    <p:extLst>
      <p:ext uri="{BB962C8B-B14F-4D97-AF65-F5344CB8AC3E}">
        <p14:creationId xmlns:p14="http://schemas.microsoft.com/office/powerpoint/2010/main" val="559428634"/>
      </p:ext>
    </p:extLst>
  </p:cSld>
  <p:clrMapOvr>
    <a:masterClrMapping/>
  </p:clrMapOvr>
  <p:hf hdr="0" ftr="0"/>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1_content + image">
    <p:spTree>
      <p:nvGrpSpPr>
        <p:cNvPr id="1" name=""/>
        <p:cNvGrpSpPr/>
        <p:nvPr/>
      </p:nvGrpSpPr>
      <p:grpSpPr>
        <a:xfrm>
          <a:off x="0" y="0"/>
          <a:ext cx="0" cy="0"/>
          <a:chOff x="0" y="0"/>
          <a:chExt cx="0" cy="0"/>
        </a:xfrm>
      </p:grpSpPr>
      <p:pic>
        <p:nvPicPr>
          <p:cNvPr id="9" name="Picture 8"/>
          <p:cNvPicPr>
            <a:picLocks noChangeAspect="1"/>
          </p:cNvPicPr>
          <p:nvPr userDrawn="1"/>
        </p:nvPicPr>
        <p:blipFill rotWithShape="1">
          <a:blip r:embed="rId2">
            <a:extLst>
              <a:ext uri="{28A0092B-C50C-407E-A947-70E740481C1C}">
                <a14:useLocalDpi xmlns:a14="http://schemas.microsoft.com/office/drawing/2010/main" val="0"/>
              </a:ext>
            </a:extLst>
          </a:blip>
          <a:srcRect l="12941" t="58391" r="23012" b="32005"/>
          <a:stretch/>
        </p:blipFill>
        <p:spPr>
          <a:xfrm>
            <a:off x="0" y="-1527"/>
            <a:ext cx="9144000" cy="656035"/>
          </a:xfrm>
          <a:prstGeom prst="rect">
            <a:avLst/>
          </a:prstGeom>
        </p:spPr>
      </p:pic>
      <p:sp>
        <p:nvSpPr>
          <p:cNvPr id="2" name="Title 1"/>
          <p:cNvSpPr>
            <a:spLocks noGrp="1"/>
          </p:cNvSpPr>
          <p:nvPr>
            <p:ph type="title"/>
          </p:nvPr>
        </p:nvSpPr>
        <p:spPr/>
        <p:txBody>
          <a:bodyPr/>
          <a:lstStyle>
            <a:lvl1pPr>
              <a:defRPr/>
            </a:lvl1pPr>
          </a:lstStyle>
          <a:p>
            <a:r>
              <a:rPr lang="en-US"/>
              <a:t>Click to edit Master title style</a:t>
            </a:r>
            <a:endParaRPr lang="nl-BE"/>
          </a:p>
        </p:txBody>
      </p:sp>
      <p:sp>
        <p:nvSpPr>
          <p:cNvPr id="14" name="Content Placeholder 2"/>
          <p:cNvSpPr>
            <a:spLocks noGrp="1"/>
          </p:cNvSpPr>
          <p:nvPr>
            <p:ph sz="half" idx="1"/>
          </p:nvPr>
        </p:nvSpPr>
        <p:spPr>
          <a:xfrm>
            <a:off x="457200" y="831791"/>
            <a:ext cx="4038600" cy="3612205"/>
          </a:xfrm>
        </p:spPr>
        <p:txBody>
          <a:bodyPr/>
          <a:lstStyle>
            <a:lvl1pPr>
              <a:defRPr sz="2200"/>
            </a:lvl1pPr>
            <a:lvl2pPr>
              <a:defRPr sz="1800"/>
            </a:lvl2pPr>
            <a:lvl3pPr>
              <a:defRPr sz="1400"/>
            </a:lvl3pPr>
            <a:lvl4pPr>
              <a:defRPr sz="1400"/>
            </a:lvl4pPr>
            <a:lvl5pPr>
              <a:defRPr sz="14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BE" dirty="0"/>
          </a:p>
        </p:txBody>
      </p:sp>
      <p:sp>
        <p:nvSpPr>
          <p:cNvPr id="22" name="Picture Placeholder 21"/>
          <p:cNvSpPr>
            <a:spLocks noGrp="1"/>
          </p:cNvSpPr>
          <p:nvPr>
            <p:ph type="pic" sz="quarter" idx="12"/>
          </p:nvPr>
        </p:nvSpPr>
        <p:spPr>
          <a:xfrm>
            <a:off x="4648201" y="843526"/>
            <a:ext cx="4033135" cy="3600469"/>
          </a:xfrm>
        </p:spPr>
        <p:txBody>
          <a:bodyPr rtlCol="0">
            <a:normAutofit/>
          </a:bodyPr>
          <a:lstStyle>
            <a:lvl1pPr marL="0" indent="0">
              <a:buNone/>
              <a:defRPr/>
            </a:lvl1pPr>
          </a:lstStyle>
          <a:p>
            <a:pPr lvl="0"/>
            <a:r>
              <a:rPr lang="en-US" noProof="0"/>
              <a:t>Click icon to add picture</a:t>
            </a:r>
            <a:endParaRPr lang="nl-BE" noProof="0" dirty="0"/>
          </a:p>
        </p:txBody>
      </p:sp>
      <p:sp>
        <p:nvSpPr>
          <p:cNvPr id="7" name="Date Placeholder 3"/>
          <p:cNvSpPr>
            <a:spLocks noGrp="1"/>
          </p:cNvSpPr>
          <p:nvPr>
            <p:ph type="dt" sz="half" idx="13"/>
          </p:nvPr>
        </p:nvSpPr>
        <p:spPr/>
        <p:txBody>
          <a:bodyPr/>
          <a:lstStyle>
            <a:lvl1pPr algn="r">
              <a:defRPr sz="1000" smtClean="0">
                <a:solidFill>
                  <a:schemeClr val="tx1"/>
                </a:solidFill>
              </a:defRPr>
            </a:lvl1pPr>
          </a:lstStyle>
          <a:p>
            <a:pPr>
              <a:defRPr/>
            </a:pPr>
            <a:fld id="{0AB647EA-FBD8-4E6F-B7FD-34BEF29BF88E}" type="datetime3">
              <a:rPr lang="en-US"/>
              <a:pPr>
                <a:defRPr/>
              </a:pPr>
              <a:t>13 February 2019</a:t>
            </a:fld>
            <a:endParaRPr lang="nl-BE" dirty="0"/>
          </a:p>
        </p:txBody>
      </p:sp>
      <p:sp>
        <p:nvSpPr>
          <p:cNvPr id="8" name="Slide Number Placeholder 5"/>
          <p:cNvSpPr>
            <a:spLocks noGrp="1"/>
          </p:cNvSpPr>
          <p:nvPr>
            <p:ph type="sldNum" sz="quarter" idx="14"/>
          </p:nvPr>
        </p:nvSpPr>
        <p:spPr/>
        <p:txBody>
          <a:bodyPr/>
          <a:lstStyle>
            <a:lvl1pPr algn="r">
              <a:defRPr sz="1000" b="1" smtClean="0">
                <a:solidFill>
                  <a:schemeClr val="accent2"/>
                </a:solidFill>
              </a:defRPr>
            </a:lvl1pPr>
          </a:lstStyle>
          <a:p>
            <a:pPr>
              <a:defRPr/>
            </a:pPr>
            <a:fld id="{C4785A8C-2EF1-4F2B-9F44-C08A9554F7CB}" type="slidenum">
              <a:rPr lang="nl-BE"/>
              <a:pPr>
                <a:defRPr/>
              </a:pPr>
              <a:t>‹Nr.›</a:t>
            </a:fld>
            <a:endParaRPr lang="nl-BE" dirty="0"/>
          </a:p>
        </p:txBody>
      </p:sp>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81000" y="4635433"/>
            <a:ext cx="692884" cy="313175"/>
          </a:xfrm>
          <a:prstGeom prst="rect">
            <a:avLst/>
          </a:prstGeom>
        </p:spPr>
      </p:pic>
    </p:spTree>
    <p:extLst>
      <p:ext uri="{BB962C8B-B14F-4D97-AF65-F5344CB8AC3E}">
        <p14:creationId xmlns:p14="http://schemas.microsoft.com/office/powerpoint/2010/main" val="1884603558"/>
      </p:ext>
    </p:extLst>
  </p:cSld>
  <p:clrMapOvr>
    <a:masterClrMapping/>
  </p:clrMapOvr>
  <p:hf hdr="0" ftr="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1_content colored + image">
    <p:spTree>
      <p:nvGrpSpPr>
        <p:cNvPr id="1" name=""/>
        <p:cNvGrpSpPr/>
        <p:nvPr/>
      </p:nvGrpSpPr>
      <p:grpSpPr>
        <a:xfrm>
          <a:off x="0" y="0"/>
          <a:ext cx="0" cy="0"/>
          <a:chOff x="0" y="0"/>
          <a:chExt cx="0" cy="0"/>
        </a:xfrm>
      </p:grpSpPr>
      <p:pic>
        <p:nvPicPr>
          <p:cNvPr id="9" name="Picture 8"/>
          <p:cNvPicPr>
            <a:picLocks noChangeAspect="1"/>
          </p:cNvPicPr>
          <p:nvPr userDrawn="1"/>
        </p:nvPicPr>
        <p:blipFill rotWithShape="1">
          <a:blip r:embed="rId2">
            <a:extLst>
              <a:ext uri="{28A0092B-C50C-407E-A947-70E740481C1C}">
                <a14:useLocalDpi xmlns:a14="http://schemas.microsoft.com/office/drawing/2010/main" val="0"/>
              </a:ext>
            </a:extLst>
          </a:blip>
          <a:srcRect l="12941" t="58391" r="23012" b="32005"/>
          <a:stretch/>
        </p:blipFill>
        <p:spPr>
          <a:xfrm>
            <a:off x="0" y="-1527"/>
            <a:ext cx="9144000" cy="656035"/>
          </a:xfrm>
          <a:prstGeom prst="rect">
            <a:avLst/>
          </a:prstGeom>
        </p:spPr>
      </p:pic>
      <p:sp>
        <p:nvSpPr>
          <p:cNvPr id="2" name="Title 1"/>
          <p:cNvSpPr>
            <a:spLocks noGrp="1"/>
          </p:cNvSpPr>
          <p:nvPr>
            <p:ph type="title"/>
          </p:nvPr>
        </p:nvSpPr>
        <p:spPr/>
        <p:txBody>
          <a:bodyPr/>
          <a:lstStyle>
            <a:lvl1pPr>
              <a:defRPr/>
            </a:lvl1pPr>
          </a:lstStyle>
          <a:p>
            <a:r>
              <a:rPr lang="en-US"/>
              <a:t>Click to edit Master title style</a:t>
            </a:r>
            <a:endParaRPr lang="nl-BE"/>
          </a:p>
        </p:txBody>
      </p:sp>
      <p:sp>
        <p:nvSpPr>
          <p:cNvPr id="14" name="Content Placeholder 2"/>
          <p:cNvSpPr>
            <a:spLocks noGrp="1"/>
          </p:cNvSpPr>
          <p:nvPr>
            <p:ph sz="half" idx="1"/>
          </p:nvPr>
        </p:nvSpPr>
        <p:spPr>
          <a:xfrm>
            <a:off x="457200" y="831791"/>
            <a:ext cx="4038600" cy="3612205"/>
          </a:xfrm>
          <a:solidFill>
            <a:schemeClr val="accent2"/>
          </a:solidFill>
        </p:spPr>
        <p:txBody>
          <a:bodyPr lIns="91440" tIns="91440" rIns="91440" bIns="91440"/>
          <a:lstStyle>
            <a:lvl1pPr>
              <a:buClrTx/>
              <a:defRPr sz="2200">
                <a:solidFill>
                  <a:schemeClr val="bg1"/>
                </a:solidFill>
              </a:defRPr>
            </a:lvl1pPr>
            <a:lvl2pPr>
              <a:buClrTx/>
              <a:defRPr sz="1800">
                <a:solidFill>
                  <a:schemeClr val="bg1"/>
                </a:solidFill>
              </a:defRPr>
            </a:lvl2pPr>
            <a:lvl3pPr>
              <a:buClrTx/>
              <a:defRPr sz="1400">
                <a:solidFill>
                  <a:schemeClr val="bg1"/>
                </a:solidFill>
              </a:defRPr>
            </a:lvl3pPr>
            <a:lvl4pPr>
              <a:buClrTx/>
              <a:defRPr sz="1400">
                <a:solidFill>
                  <a:schemeClr val="bg1"/>
                </a:solidFill>
              </a:defRPr>
            </a:lvl4pPr>
            <a:lvl5pPr>
              <a:buClrTx/>
              <a:defRPr sz="1400">
                <a:solidFill>
                  <a:schemeClr val="bg1"/>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BE" dirty="0"/>
          </a:p>
        </p:txBody>
      </p:sp>
      <p:sp>
        <p:nvSpPr>
          <p:cNvPr id="22" name="Picture Placeholder 21"/>
          <p:cNvSpPr>
            <a:spLocks noGrp="1"/>
          </p:cNvSpPr>
          <p:nvPr>
            <p:ph type="pic" sz="quarter" idx="12"/>
          </p:nvPr>
        </p:nvSpPr>
        <p:spPr>
          <a:xfrm>
            <a:off x="4648201" y="843526"/>
            <a:ext cx="4033135" cy="3600469"/>
          </a:xfrm>
        </p:spPr>
        <p:txBody>
          <a:bodyPr rtlCol="0">
            <a:normAutofit/>
          </a:bodyPr>
          <a:lstStyle>
            <a:lvl1pPr marL="0" indent="0">
              <a:buNone/>
              <a:defRPr/>
            </a:lvl1pPr>
          </a:lstStyle>
          <a:p>
            <a:pPr lvl="0"/>
            <a:r>
              <a:rPr lang="en-US" noProof="0"/>
              <a:t>Click icon to add picture</a:t>
            </a:r>
            <a:endParaRPr lang="nl-BE" noProof="0" dirty="0"/>
          </a:p>
        </p:txBody>
      </p:sp>
      <p:sp>
        <p:nvSpPr>
          <p:cNvPr id="7" name="Date Placeholder 3"/>
          <p:cNvSpPr>
            <a:spLocks noGrp="1"/>
          </p:cNvSpPr>
          <p:nvPr>
            <p:ph type="dt" sz="half" idx="13"/>
          </p:nvPr>
        </p:nvSpPr>
        <p:spPr/>
        <p:txBody>
          <a:bodyPr/>
          <a:lstStyle>
            <a:lvl1pPr algn="r">
              <a:defRPr sz="1000" smtClean="0">
                <a:solidFill>
                  <a:schemeClr val="tx1"/>
                </a:solidFill>
              </a:defRPr>
            </a:lvl1pPr>
          </a:lstStyle>
          <a:p>
            <a:pPr>
              <a:defRPr/>
            </a:pPr>
            <a:fld id="{55AA57BC-2393-486C-B3E4-C2957058A1B6}" type="datetime3">
              <a:rPr lang="en-US"/>
              <a:pPr>
                <a:defRPr/>
              </a:pPr>
              <a:t>13 February 2019</a:t>
            </a:fld>
            <a:endParaRPr lang="nl-BE" dirty="0"/>
          </a:p>
        </p:txBody>
      </p:sp>
      <p:sp>
        <p:nvSpPr>
          <p:cNvPr id="8" name="Slide Number Placeholder 5"/>
          <p:cNvSpPr>
            <a:spLocks noGrp="1"/>
          </p:cNvSpPr>
          <p:nvPr>
            <p:ph type="sldNum" sz="quarter" idx="14"/>
          </p:nvPr>
        </p:nvSpPr>
        <p:spPr/>
        <p:txBody>
          <a:bodyPr/>
          <a:lstStyle>
            <a:lvl1pPr algn="r">
              <a:defRPr sz="1000" b="1" smtClean="0">
                <a:solidFill>
                  <a:schemeClr val="accent2"/>
                </a:solidFill>
              </a:defRPr>
            </a:lvl1pPr>
          </a:lstStyle>
          <a:p>
            <a:pPr>
              <a:defRPr/>
            </a:pPr>
            <a:fld id="{4FCFA3FF-DC64-4678-8C97-DF346751E108}" type="slidenum">
              <a:rPr lang="nl-BE"/>
              <a:pPr>
                <a:defRPr/>
              </a:pPr>
              <a:t>‹Nr.›</a:t>
            </a:fld>
            <a:endParaRPr lang="nl-BE" dirty="0"/>
          </a:p>
        </p:txBody>
      </p:sp>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81000" y="4635433"/>
            <a:ext cx="692884" cy="313175"/>
          </a:xfrm>
          <a:prstGeom prst="rect">
            <a:avLst/>
          </a:prstGeom>
        </p:spPr>
      </p:pic>
    </p:spTree>
    <p:extLst>
      <p:ext uri="{BB962C8B-B14F-4D97-AF65-F5344CB8AC3E}">
        <p14:creationId xmlns:p14="http://schemas.microsoft.com/office/powerpoint/2010/main" val="2244190552"/>
      </p:ext>
    </p:extLst>
  </p:cSld>
  <p:clrMapOvr>
    <a:masterClrMapping/>
  </p:clrMapOvr>
  <p:hf hdr="0" ftr="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1_Title positive">
    <p:spTree>
      <p:nvGrpSpPr>
        <p:cNvPr id="1" name=""/>
        <p:cNvGrpSpPr/>
        <p:nvPr/>
      </p:nvGrpSpPr>
      <p:grpSpPr>
        <a:xfrm>
          <a:off x="0" y="0"/>
          <a:ext cx="0" cy="0"/>
          <a:chOff x="0" y="0"/>
          <a:chExt cx="0" cy="0"/>
        </a:xfrm>
      </p:grpSpPr>
      <p:sp>
        <p:nvSpPr>
          <p:cNvPr id="8" name="Title 1"/>
          <p:cNvSpPr>
            <a:spLocks noGrp="1"/>
          </p:cNvSpPr>
          <p:nvPr>
            <p:ph type="title"/>
          </p:nvPr>
        </p:nvSpPr>
        <p:spPr>
          <a:xfrm>
            <a:off x="457200" y="0"/>
            <a:ext cx="8229600" cy="654509"/>
          </a:xfrm>
        </p:spPr>
        <p:txBody>
          <a:bodyPr anchor="b"/>
          <a:lstStyle>
            <a:lvl1pPr>
              <a:defRPr>
                <a:solidFill>
                  <a:schemeClr val="tx1"/>
                </a:solidFill>
              </a:defRPr>
            </a:lvl1pPr>
          </a:lstStyle>
          <a:p>
            <a:r>
              <a:rPr lang="en-US"/>
              <a:t>Click to edit Master title style</a:t>
            </a:r>
            <a:endParaRPr lang="nl-BE" dirty="0"/>
          </a:p>
        </p:txBody>
      </p:sp>
      <p:sp>
        <p:nvSpPr>
          <p:cNvPr id="4" name="Date Placeholder 3"/>
          <p:cNvSpPr>
            <a:spLocks noGrp="1"/>
          </p:cNvSpPr>
          <p:nvPr>
            <p:ph type="dt" sz="half" idx="10"/>
          </p:nvPr>
        </p:nvSpPr>
        <p:spPr/>
        <p:txBody>
          <a:bodyPr/>
          <a:lstStyle>
            <a:lvl1pPr algn="r">
              <a:defRPr sz="1000" smtClean="0">
                <a:solidFill>
                  <a:schemeClr val="tx1"/>
                </a:solidFill>
              </a:defRPr>
            </a:lvl1pPr>
          </a:lstStyle>
          <a:p>
            <a:pPr>
              <a:defRPr/>
            </a:pPr>
            <a:fld id="{449EEA34-5DEC-418A-AFFA-CA7F91CF6E20}" type="datetime3">
              <a:rPr lang="en-US"/>
              <a:pPr>
                <a:defRPr/>
              </a:pPr>
              <a:t>13 February 2019</a:t>
            </a:fld>
            <a:endParaRPr lang="nl-BE" dirty="0"/>
          </a:p>
        </p:txBody>
      </p:sp>
      <p:sp>
        <p:nvSpPr>
          <p:cNvPr id="5" name="Slide Number Placeholder 5"/>
          <p:cNvSpPr>
            <a:spLocks noGrp="1"/>
          </p:cNvSpPr>
          <p:nvPr>
            <p:ph type="sldNum" sz="quarter" idx="11"/>
          </p:nvPr>
        </p:nvSpPr>
        <p:spPr/>
        <p:txBody>
          <a:bodyPr/>
          <a:lstStyle>
            <a:lvl1pPr algn="r">
              <a:defRPr sz="1000" b="1" smtClean="0">
                <a:solidFill>
                  <a:schemeClr val="accent2"/>
                </a:solidFill>
              </a:defRPr>
            </a:lvl1pPr>
          </a:lstStyle>
          <a:p>
            <a:pPr>
              <a:defRPr/>
            </a:pPr>
            <a:fld id="{BA955E29-230C-4C94-B18C-5940677532AE}" type="slidenum">
              <a:rPr lang="nl-BE"/>
              <a:pPr>
                <a:defRPr/>
              </a:pPr>
              <a:t>‹Nr.›</a:t>
            </a:fld>
            <a:endParaRPr lang="nl-BE" dirty="0"/>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1000" y="4635433"/>
            <a:ext cx="692884" cy="313175"/>
          </a:xfrm>
          <a:prstGeom prst="rect">
            <a:avLst/>
          </a:prstGeom>
        </p:spPr>
      </p:pic>
    </p:spTree>
    <p:extLst>
      <p:ext uri="{BB962C8B-B14F-4D97-AF65-F5344CB8AC3E}">
        <p14:creationId xmlns:p14="http://schemas.microsoft.com/office/powerpoint/2010/main" val="4168080183"/>
      </p:ext>
    </p:extLst>
  </p:cSld>
  <p:clrMapOvr>
    <a:masterClrMapping/>
  </p:clrMapOvr>
  <p:hf hdr="0" ftr="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0"/>
            <a:ext cx="8229600" cy="654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bodyPr>
          <a:lstStyle/>
          <a:p>
            <a:pPr lvl="0"/>
            <a:r>
              <a:rPr lang="en-US" altLang="en-US"/>
              <a:t>Click to edit Master title st</a:t>
            </a:r>
            <a:br>
              <a:rPr lang="en-US" altLang="en-US"/>
            </a:br>
            <a:r>
              <a:rPr lang="en-US" altLang="en-US"/>
              <a:t>yle</a:t>
            </a:r>
            <a:endParaRPr lang="nl-BE" altLang="en-US"/>
          </a:p>
        </p:txBody>
      </p:sp>
      <p:sp>
        <p:nvSpPr>
          <p:cNvPr id="1027" name="Text Placeholder 2"/>
          <p:cNvSpPr>
            <a:spLocks noGrp="1"/>
          </p:cNvSpPr>
          <p:nvPr>
            <p:ph type="body" idx="1"/>
          </p:nvPr>
        </p:nvSpPr>
        <p:spPr bwMode="auto">
          <a:xfrm>
            <a:off x="457200" y="831057"/>
            <a:ext cx="8229600" cy="3394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a:t>Klik om de tekststijl van het model te bewerken</a:t>
            </a:r>
          </a:p>
          <a:p>
            <a:pPr lvl="1"/>
            <a:r>
              <a:rPr lang="en-US" altLang="en-US"/>
              <a:t>Tweede niveau</a:t>
            </a:r>
          </a:p>
          <a:p>
            <a:pPr lvl="2"/>
            <a:r>
              <a:rPr lang="en-US" altLang="en-US"/>
              <a:t>Derde niveau</a:t>
            </a:r>
          </a:p>
          <a:p>
            <a:pPr lvl="3"/>
            <a:r>
              <a:rPr lang="en-US" altLang="en-US"/>
              <a:t>Vierde niveau</a:t>
            </a:r>
          </a:p>
          <a:p>
            <a:pPr lvl="4"/>
            <a:r>
              <a:rPr lang="en-US" altLang="en-US"/>
              <a:t>Vijfde niveau</a:t>
            </a:r>
            <a:endParaRPr lang="nl-BE" altLang="en-US"/>
          </a:p>
        </p:txBody>
      </p:sp>
      <p:pic>
        <p:nvPicPr>
          <p:cNvPr id="1028" name="Picture 8"/>
          <p:cNvPicPr>
            <a:picLocks noChangeAspect="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1588" y="5106592"/>
            <a:ext cx="9144001" cy="40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Date Placeholder 3"/>
          <p:cNvSpPr>
            <a:spLocks noGrp="1"/>
          </p:cNvSpPr>
          <p:nvPr>
            <p:ph type="dt" sz="half" idx="2"/>
          </p:nvPr>
        </p:nvSpPr>
        <p:spPr>
          <a:xfrm>
            <a:off x="6146800" y="4847035"/>
            <a:ext cx="2133600" cy="107156"/>
          </a:xfrm>
          <a:prstGeom prst="rect">
            <a:avLst/>
          </a:prstGeom>
        </p:spPr>
        <p:txBody>
          <a:bodyPr vert="horz" lIns="0" tIns="0" rIns="0" bIns="0" rtlCol="0" anchor="t" anchorCtr="0"/>
          <a:lstStyle>
            <a:lvl1pPr algn="r" eaLnBrk="1" fontAlgn="auto" hangingPunct="1">
              <a:spcBef>
                <a:spcPts val="0"/>
              </a:spcBef>
              <a:spcAft>
                <a:spcPts val="0"/>
              </a:spcAft>
              <a:defRPr sz="1000" smtClean="0">
                <a:solidFill>
                  <a:schemeClr val="tx1"/>
                </a:solidFill>
                <a:latin typeface="+mn-lt"/>
              </a:defRPr>
            </a:lvl1pPr>
          </a:lstStyle>
          <a:p>
            <a:pPr>
              <a:defRPr/>
            </a:pPr>
            <a:fld id="{C3F3A3E0-1B03-4F3F-97FE-54CFCC3A44E8}" type="datetime3">
              <a:rPr lang="en-US"/>
              <a:pPr>
                <a:defRPr/>
              </a:pPr>
              <a:t>13 February 2019</a:t>
            </a:fld>
            <a:endParaRPr lang="nl-BE" dirty="0"/>
          </a:p>
        </p:txBody>
      </p:sp>
      <p:sp>
        <p:nvSpPr>
          <p:cNvPr id="26" name="Slide Number Placeholder 5"/>
          <p:cNvSpPr>
            <a:spLocks noGrp="1"/>
          </p:cNvSpPr>
          <p:nvPr>
            <p:ph type="sldNum" sz="quarter" idx="4"/>
          </p:nvPr>
        </p:nvSpPr>
        <p:spPr>
          <a:xfrm>
            <a:off x="8350251" y="4847035"/>
            <a:ext cx="384175" cy="107156"/>
          </a:xfrm>
          <a:prstGeom prst="rect">
            <a:avLst/>
          </a:prstGeom>
        </p:spPr>
        <p:txBody>
          <a:bodyPr wrap="none" lIns="0" tIns="0" rIns="0" bIns="0"/>
          <a:lstStyle>
            <a:lvl1pPr algn="r" eaLnBrk="1" fontAlgn="auto" hangingPunct="1">
              <a:spcBef>
                <a:spcPts val="0"/>
              </a:spcBef>
              <a:spcAft>
                <a:spcPts val="0"/>
              </a:spcAft>
              <a:defRPr sz="1000" b="1" smtClean="0">
                <a:solidFill>
                  <a:schemeClr val="accent2"/>
                </a:solidFill>
                <a:latin typeface="+mn-lt"/>
              </a:defRPr>
            </a:lvl1pPr>
          </a:lstStyle>
          <a:p>
            <a:pPr>
              <a:defRPr/>
            </a:pPr>
            <a:fld id="{6E1CF9D1-22F5-46FA-9C32-6DDD89C9E320}" type="slidenum">
              <a:rPr lang="nl-BE"/>
              <a:pPr>
                <a:defRPr/>
              </a:pPr>
              <a:t>‹Nr.›</a:t>
            </a:fld>
            <a:endParaRPr lang="nl-BE" dirty="0"/>
          </a:p>
        </p:txBody>
      </p:sp>
      <p:pic>
        <p:nvPicPr>
          <p:cNvPr id="1031" name="Picture 6"/>
          <p:cNvPicPr>
            <a:picLocks noChangeAspect="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1588" y="5106592"/>
            <a:ext cx="9144001" cy="40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2" name="Picture 7"/>
          <p:cNvPicPr>
            <a:picLocks noChangeAspect="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1588" y="5106592"/>
            <a:ext cx="9144001" cy="40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 id="2147483722" r:id="rId12"/>
    <p:sldLayoutId id="2147483723" r:id="rId13"/>
    <p:sldLayoutId id="2147483724" r:id="rId14"/>
  </p:sldLayoutIdLst>
  <p:hf hdr="0" ftr="0"/>
  <p:txStyles>
    <p:titleStyle>
      <a:lvl1pPr algn="l" rtl="0" eaLnBrk="1" fontAlgn="base" hangingPunct="1">
        <a:lnSpc>
          <a:spcPts val="2600"/>
        </a:lnSpc>
        <a:spcBef>
          <a:spcPct val="0"/>
        </a:spcBef>
        <a:spcAft>
          <a:spcPct val="0"/>
        </a:spcAft>
        <a:defRPr sz="2400" b="1" kern="1200">
          <a:solidFill>
            <a:schemeClr val="bg1"/>
          </a:solidFill>
          <a:latin typeface="+mj-lt"/>
          <a:ea typeface="+mj-ea"/>
          <a:cs typeface="+mj-cs"/>
        </a:defRPr>
      </a:lvl1pPr>
      <a:lvl2pPr algn="l" rtl="0" eaLnBrk="1" fontAlgn="base" hangingPunct="1">
        <a:lnSpc>
          <a:spcPts val="2600"/>
        </a:lnSpc>
        <a:spcBef>
          <a:spcPct val="0"/>
        </a:spcBef>
        <a:spcAft>
          <a:spcPct val="0"/>
        </a:spcAft>
        <a:defRPr sz="2400" b="1">
          <a:solidFill>
            <a:schemeClr val="bg1"/>
          </a:solidFill>
          <a:latin typeface="Calibri" panose="020F0502020204030204" pitchFamily="34" charset="0"/>
        </a:defRPr>
      </a:lvl2pPr>
      <a:lvl3pPr algn="l" rtl="0" eaLnBrk="1" fontAlgn="base" hangingPunct="1">
        <a:lnSpc>
          <a:spcPts val="2600"/>
        </a:lnSpc>
        <a:spcBef>
          <a:spcPct val="0"/>
        </a:spcBef>
        <a:spcAft>
          <a:spcPct val="0"/>
        </a:spcAft>
        <a:defRPr sz="2400" b="1">
          <a:solidFill>
            <a:schemeClr val="bg1"/>
          </a:solidFill>
          <a:latin typeface="Calibri" panose="020F0502020204030204" pitchFamily="34" charset="0"/>
        </a:defRPr>
      </a:lvl3pPr>
      <a:lvl4pPr algn="l" rtl="0" eaLnBrk="1" fontAlgn="base" hangingPunct="1">
        <a:lnSpc>
          <a:spcPts val="2600"/>
        </a:lnSpc>
        <a:spcBef>
          <a:spcPct val="0"/>
        </a:spcBef>
        <a:spcAft>
          <a:spcPct val="0"/>
        </a:spcAft>
        <a:defRPr sz="2400" b="1">
          <a:solidFill>
            <a:schemeClr val="bg1"/>
          </a:solidFill>
          <a:latin typeface="Calibri" panose="020F0502020204030204" pitchFamily="34" charset="0"/>
        </a:defRPr>
      </a:lvl4pPr>
      <a:lvl5pPr algn="l" rtl="0" eaLnBrk="1" fontAlgn="base" hangingPunct="1">
        <a:lnSpc>
          <a:spcPts val="2600"/>
        </a:lnSpc>
        <a:spcBef>
          <a:spcPct val="0"/>
        </a:spcBef>
        <a:spcAft>
          <a:spcPct val="0"/>
        </a:spcAft>
        <a:defRPr sz="2400" b="1">
          <a:solidFill>
            <a:schemeClr val="bg1"/>
          </a:solidFill>
          <a:latin typeface="Calibri" panose="020F0502020204030204" pitchFamily="34" charset="0"/>
        </a:defRPr>
      </a:lvl5pPr>
      <a:lvl6pPr marL="457200" algn="l" rtl="0" eaLnBrk="1" fontAlgn="base" hangingPunct="1">
        <a:lnSpc>
          <a:spcPts val="2600"/>
        </a:lnSpc>
        <a:spcBef>
          <a:spcPct val="0"/>
        </a:spcBef>
        <a:spcAft>
          <a:spcPct val="0"/>
        </a:spcAft>
        <a:defRPr sz="2400" b="1">
          <a:solidFill>
            <a:schemeClr val="bg1"/>
          </a:solidFill>
          <a:latin typeface="Calibri" panose="020F0502020204030204" pitchFamily="34" charset="0"/>
        </a:defRPr>
      </a:lvl6pPr>
      <a:lvl7pPr marL="914400" algn="l" rtl="0" eaLnBrk="1" fontAlgn="base" hangingPunct="1">
        <a:lnSpc>
          <a:spcPts val="2600"/>
        </a:lnSpc>
        <a:spcBef>
          <a:spcPct val="0"/>
        </a:spcBef>
        <a:spcAft>
          <a:spcPct val="0"/>
        </a:spcAft>
        <a:defRPr sz="2400" b="1">
          <a:solidFill>
            <a:schemeClr val="bg1"/>
          </a:solidFill>
          <a:latin typeface="Calibri" panose="020F0502020204030204" pitchFamily="34" charset="0"/>
        </a:defRPr>
      </a:lvl7pPr>
      <a:lvl8pPr marL="1371600" algn="l" rtl="0" eaLnBrk="1" fontAlgn="base" hangingPunct="1">
        <a:lnSpc>
          <a:spcPts val="2600"/>
        </a:lnSpc>
        <a:spcBef>
          <a:spcPct val="0"/>
        </a:spcBef>
        <a:spcAft>
          <a:spcPct val="0"/>
        </a:spcAft>
        <a:defRPr sz="2400" b="1">
          <a:solidFill>
            <a:schemeClr val="bg1"/>
          </a:solidFill>
          <a:latin typeface="Calibri" panose="020F0502020204030204" pitchFamily="34" charset="0"/>
        </a:defRPr>
      </a:lvl8pPr>
      <a:lvl9pPr marL="1828800" algn="l" rtl="0" eaLnBrk="1" fontAlgn="base" hangingPunct="1">
        <a:lnSpc>
          <a:spcPts val="2600"/>
        </a:lnSpc>
        <a:spcBef>
          <a:spcPct val="0"/>
        </a:spcBef>
        <a:spcAft>
          <a:spcPct val="0"/>
        </a:spcAft>
        <a:defRPr sz="2400" b="1">
          <a:solidFill>
            <a:schemeClr val="bg1"/>
          </a:solidFill>
          <a:latin typeface="Calibri" panose="020F0502020204030204" pitchFamily="34" charset="0"/>
        </a:defRPr>
      </a:lvl9pPr>
    </p:titleStyle>
    <p:bodyStyle>
      <a:lvl1pPr marL="182563" indent="-182563" algn="l" rtl="0" eaLnBrk="1" fontAlgn="base" hangingPunct="1">
        <a:spcBef>
          <a:spcPct val="20000"/>
        </a:spcBef>
        <a:spcAft>
          <a:spcPct val="0"/>
        </a:spcAft>
        <a:buClr>
          <a:schemeClr val="accent2"/>
        </a:buClr>
        <a:buFont typeface="Calibri" panose="020F0502020204030204" pitchFamily="34" charset="0"/>
        <a:buChar char="•"/>
        <a:defRPr sz="2200" kern="1200">
          <a:solidFill>
            <a:schemeClr val="tx1"/>
          </a:solidFill>
          <a:latin typeface="+mn-lt"/>
          <a:ea typeface="+mn-ea"/>
          <a:cs typeface="+mn-cs"/>
        </a:defRPr>
      </a:lvl1pPr>
      <a:lvl2pPr marL="365125" indent="-182563" algn="l" rtl="0" eaLnBrk="1" fontAlgn="base" hangingPunct="1">
        <a:spcBef>
          <a:spcPct val="20000"/>
        </a:spcBef>
        <a:spcAft>
          <a:spcPct val="0"/>
        </a:spcAft>
        <a:buClr>
          <a:srgbClr val="81418C"/>
        </a:buClr>
        <a:buFont typeface="Arial" panose="020B0604020202020204" pitchFamily="34" charset="0"/>
        <a:buChar char="-"/>
        <a:defRPr kern="1200">
          <a:solidFill>
            <a:schemeClr val="tx1"/>
          </a:solidFill>
          <a:latin typeface="+mn-lt"/>
          <a:ea typeface="+mn-ea"/>
          <a:cs typeface="+mn-cs"/>
        </a:defRPr>
      </a:lvl2pPr>
      <a:lvl3pPr marL="547688" indent="-182563" algn="l" rtl="0" eaLnBrk="1" fontAlgn="base" hangingPunct="1">
        <a:spcBef>
          <a:spcPct val="20000"/>
        </a:spcBef>
        <a:spcAft>
          <a:spcPct val="0"/>
        </a:spcAft>
        <a:buClr>
          <a:srgbClr val="CA4E22"/>
        </a:buClr>
        <a:buFont typeface="Calibri" panose="020F0502020204030204" pitchFamily="34" charset="0"/>
        <a:buChar char="&gt;"/>
        <a:defRPr sz="1400" kern="1200">
          <a:solidFill>
            <a:schemeClr val="tx1"/>
          </a:solidFill>
          <a:latin typeface="+mn-lt"/>
          <a:ea typeface="+mn-ea"/>
          <a:cs typeface="+mn-cs"/>
        </a:defRPr>
      </a:lvl3pPr>
      <a:lvl4pPr marL="914400" indent="-182563" algn="l" rtl="0" eaLnBrk="1" fontAlgn="base" hangingPunct="1">
        <a:spcBef>
          <a:spcPct val="20000"/>
        </a:spcBef>
        <a:spcAft>
          <a:spcPct val="0"/>
        </a:spcAft>
        <a:buClr>
          <a:srgbClr val="C63E93"/>
        </a:buClr>
        <a:buFont typeface="Arial" panose="020B0604020202020204" pitchFamily="34" charset="0"/>
        <a:buChar char="•"/>
        <a:defRPr sz="1400" kern="1200">
          <a:solidFill>
            <a:schemeClr val="tx1"/>
          </a:solidFill>
          <a:latin typeface="+mn-lt"/>
          <a:ea typeface="+mn-ea"/>
          <a:cs typeface="+mn-cs"/>
        </a:defRPr>
      </a:lvl4pPr>
      <a:lvl5pPr marL="1096963" indent="-182563" algn="l" rtl="0" eaLnBrk="1" fontAlgn="base" hangingPunct="1">
        <a:spcBef>
          <a:spcPct val="20000"/>
        </a:spcBef>
        <a:spcAft>
          <a:spcPct val="0"/>
        </a:spcAft>
        <a:buClr>
          <a:srgbClr val="4E83C3"/>
        </a:buClr>
        <a:buFont typeface="Arial" panose="020B0604020202020204" pitchFamily="34" charset="0"/>
        <a:buChar char="-"/>
        <a:defRPr sz="1400" i="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868486" y="815526"/>
            <a:ext cx="7498826" cy="765624"/>
          </a:xfrm>
        </p:spPr>
        <p:txBody>
          <a:bodyPr>
            <a:noAutofit/>
          </a:bodyPr>
          <a:lstStyle/>
          <a:p>
            <a:pPr algn="ctr"/>
            <a:r>
              <a:rPr lang="en-US" sz="3200" dirty="0"/>
              <a:t>Analyzing Textual Patent Data to Create a Patent Landscape</a:t>
            </a:r>
          </a:p>
        </p:txBody>
      </p:sp>
      <p:sp>
        <p:nvSpPr>
          <p:cNvPr id="4" name="Text Placeholder 3"/>
          <p:cNvSpPr>
            <a:spLocks noGrp="1"/>
          </p:cNvSpPr>
          <p:nvPr>
            <p:ph type="body" sz="quarter" idx="10"/>
          </p:nvPr>
        </p:nvSpPr>
        <p:spPr>
          <a:xfrm>
            <a:off x="846716" y="2055112"/>
            <a:ext cx="7520597" cy="973838"/>
          </a:xfrm>
        </p:spPr>
        <p:txBody>
          <a:bodyPr>
            <a:normAutofit lnSpcReduction="10000"/>
          </a:bodyPr>
          <a:lstStyle/>
          <a:p>
            <a:pPr algn="ctr"/>
            <a:r>
              <a:rPr lang="en-US" sz="1400" b="1" dirty="0">
                <a:solidFill>
                  <a:srgbClr val="92D050"/>
                </a:solidFill>
              </a:rPr>
              <a:t>JMP-Discovery Summit, Copenhagen, March 13 – 14, 2019</a:t>
            </a:r>
          </a:p>
          <a:p>
            <a:pPr algn="ctr"/>
            <a:endParaRPr lang="en-US" dirty="0"/>
          </a:p>
          <a:p>
            <a:pPr algn="ctr"/>
            <a:r>
              <a:rPr lang="en-US" dirty="0"/>
              <a:t>Markus Schafheutle, allnex</a:t>
            </a:r>
            <a:br>
              <a:rPr lang="en-US" dirty="0"/>
            </a:br>
            <a:r>
              <a:rPr lang="en-US" dirty="0"/>
              <a:t>Mahmoud Hammoud, JMP/SAS</a:t>
            </a:r>
            <a:br>
              <a:rPr lang="en-US" dirty="0"/>
            </a:br>
            <a:r>
              <a:rPr lang="en-US" dirty="0"/>
              <a:t>Johann Billiani, allnex</a:t>
            </a:r>
          </a:p>
          <a:p>
            <a:pPr algn="ctr"/>
            <a:endParaRPr lang="en-US" dirty="0"/>
          </a:p>
        </p:txBody>
      </p:sp>
      <p:sp>
        <p:nvSpPr>
          <p:cNvPr id="2" name="Textfeld 1">
            <a:extLst>
              <a:ext uri="{FF2B5EF4-FFF2-40B4-BE49-F238E27FC236}">
                <a16:creationId xmlns:a16="http://schemas.microsoft.com/office/drawing/2014/main" id="{85EB64E8-FCDD-4CFE-9ECC-CEE5DD21E937}"/>
              </a:ext>
            </a:extLst>
          </p:cNvPr>
          <p:cNvSpPr txBox="1"/>
          <p:nvPr/>
        </p:nvSpPr>
        <p:spPr>
          <a:xfrm>
            <a:off x="7543800" y="92151"/>
            <a:ext cx="1087157" cy="261610"/>
          </a:xfrm>
          <a:prstGeom prst="rect">
            <a:avLst/>
          </a:prstGeom>
          <a:noFill/>
        </p:spPr>
        <p:txBody>
          <a:bodyPr wrap="none" rtlCol="0">
            <a:spAutoFit/>
          </a:bodyPr>
          <a:lstStyle/>
          <a:p>
            <a:r>
              <a:rPr lang="de-DE" sz="1100" b="1" dirty="0"/>
              <a:t>March 14, 2019</a:t>
            </a:r>
          </a:p>
        </p:txBody>
      </p:sp>
    </p:spTree>
    <p:extLst>
      <p:ext uri="{BB962C8B-B14F-4D97-AF65-F5344CB8AC3E}">
        <p14:creationId xmlns:p14="http://schemas.microsoft.com/office/powerpoint/2010/main" val="17790786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7990808-8748-4596-A8D8-21A45CAECFE1}"/>
              </a:ext>
            </a:extLst>
          </p:cNvPr>
          <p:cNvSpPr>
            <a:spLocks noGrp="1"/>
          </p:cNvSpPr>
          <p:nvPr>
            <p:ph type="title"/>
          </p:nvPr>
        </p:nvSpPr>
        <p:spPr/>
        <p:txBody>
          <a:bodyPr/>
          <a:lstStyle/>
          <a:p>
            <a:r>
              <a:rPr lang="de-DE" dirty="0"/>
              <a:t>Background</a:t>
            </a:r>
          </a:p>
        </p:txBody>
      </p:sp>
      <p:sp>
        <p:nvSpPr>
          <p:cNvPr id="3" name="Inhaltsplatzhalter 2">
            <a:extLst>
              <a:ext uri="{FF2B5EF4-FFF2-40B4-BE49-F238E27FC236}">
                <a16:creationId xmlns:a16="http://schemas.microsoft.com/office/drawing/2014/main" id="{9F8DF9E8-0F91-419D-92A7-29CBF9F903AE}"/>
              </a:ext>
            </a:extLst>
          </p:cNvPr>
          <p:cNvSpPr>
            <a:spLocks noGrp="1"/>
          </p:cNvSpPr>
          <p:nvPr>
            <p:ph idx="1"/>
          </p:nvPr>
        </p:nvSpPr>
        <p:spPr/>
        <p:txBody>
          <a:bodyPr/>
          <a:lstStyle/>
          <a:p>
            <a:r>
              <a:rPr lang="en-US" sz="2000" dirty="0"/>
              <a:t>Patents are …</a:t>
            </a:r>
          </a:p>
          <a:p>
            <a:pPr lvl="1">
              <a:buFont typeface="Calibri" panose="020F0502020204030204" pitchFamily="34" charset="0"/>
              <a:buChar char="…"/>
            </a:pPr>
            <a:r>
              <a:rPr lang="en-US" sz="1600" dirty="0"/>
              <a:t>not only a source of technical information and a legal tool to forbit other companies / individuals activities on a given field of interest</a:t>
            </a:r>
          </a:p>
          <a:p>
            <a:pPr lvl="1">
              <a:buFont typeface="Calibri" panose="020F0502020204030204" pitchFamily="34" charset="0"/>
              <a:buChar char="…"/>
            </a:pPr>
            <a:r>
              <a:rPr lang="en-US" sz="1600" dirty="0"/>
              <a:t>also interesting sources of information to analyze customers and competitors areas of activities</a:t>
            </a:r>
          </a:p>
          <a:p>
            <a:pPr lvl="1"/>
            <a:r>
              <a:rPr lang="en-US" sz="1600" dirty="0"/>
              <a:t>Following this trends it becomes visible, what a company‘s strategy is and how it has developed over time</a:t>
            </a:r>
          </a:p>
          <a:p>
            <a:r>
              <a:rPr lang="en-US" sz="2000" dirty="0"/>
              <a:t>Patents are an important information source in </a:t>
            </a:r>
            <a:r>
              <a:rPr lang="en-US" sz="2000" b="1" dirty="0"/>
              <a:t>business intelligence</a:t>
            </a:r>
          </a:p>
          <a:p>
            <a:r>
              <a:rPr lang="en-US" sz="2000" dirty="0"/>
              <a:t>To stay on track with all this information a manual analysis is nearly impossible. Potential corpuses include several thousands, up to millions of documents</a:t>
            </a:r>
          </a:p>
          <a:p>
            <a:r>
              <a:rPr lang="en-US" sz="2000" dirty="0"/>
              <a:t>A statistical approach becomes very necessary …</a:t>
            </a:r>
          </a:p>
        </p:txBody>
      </p:sp>
      <p:sp>
        <p:nvSpPr>
          <p:cNvPr id="5" name="Foliennummernplatzhalter 4">
            <a:extLst>
              <a:ext uri="{FF2B5EF4-FFF2-40B4-BE49-F238E27FC236}">
                <a16:creationId xmlns:a16="http://schemas.microsoft.com/office/drawing/2014/main" id="{452A6D2F-BAAE-4902-9BB9-04F40966D092}"/>
              </a:ext>
            </a:extLst>
          </p:cNvPr>
          <p:cNvSpPr>
            <a:spLocks noGrp="1"/>
          </p:cNvSpPr>
          <p:nvPr>
            <p:ph type="sldNum" sz="quarter" idx="11"/>
          </p:nvPr>
        </p:nvSpPr>
        <p:spPr/>
        <p:txBody>
          <a:bodyPr/>
          <a:lstStyle/>
          <a:p>
            <a:pPr>
              <a:defRPr/>
            </a:pPr>
            <a:fld id="{0E6FA15F-7940-4DEF-87F4-73FC697BDBE2}" type="slidenum">
              <a:rPr lang="nl-BE" smtClean="0"/>
              <a:pPr>
                <a:defRPr/>
              </a:pPr>
              <a:t>2</a:t>
            </a:fld>
            <a:endParaRPr lang="nl-BE" dirty="0"/>
          </a:p>
        </p:txBody>
      </p:sp>
      <p:sp>
        <p:nvSpPr>
          <p:cNvPr id="6" name="Textfeld 5">
            <a:extLst>
              <a:ext uri="{FF2B5EF4-FFF2-40B4-BE49-F238E27FC236}">
                <a16:creationId xmlns:a16="http://schemas.microsoft.com/office/drawing/2014/main" id="{A3A1B3A7-9651-44EB-BF54-6BCAAB3F22B5}"/>
              </a:ext>
            </a:extLst>
          </p:cNvPr>
          <p:cNvSpPr txBox="1"/>
          <p:nvPr/>
        </p:nvSpPr>
        <p:spPr>
          <a:xfrm>
            <a:off x="7291647" y="4769808"/>
            <a:ext cx="1087157" cy="261610"/>
          </a:xfrm>
          <a:prstGeom prst="rect">
            <a:avLst/>
          </a:prstGeom>
          <a:noFill/>
        </p:spPr>
        <p:txBody>
          <a:bodyPr wrap="none" rtlCol="0">
            <a:spAutoFit/>
          </a:bodyPr>
          <a:lstStyle/>
          <a:p>
            <a:r>
              <a:rPr lang="de-DE" sz="1100" b="1" dirty="0"/>
              <a:t>March 14, 2019</a:t>
            </a:r>
          </a:p>
        </p:txBody>
      </p:sp>
    </p:spTree>
    <p:extLst>
      <p:ext uri="{BB962C8B-B14F-4D97-AF65-F5344CB8AC3E}">
        <p14:creationId xmlns:p14="http://schemas.microsoft.com/office/powerpoint/2010/main" val="1999875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Abstract</a:t>
            </a:r>
          </a:p>
        </p:txBody>
      </p:sp>
      <p:sp>
        <p:nvSpPr>
          <p:cNvPr id="5" name="Slide Number Placeholder 4"/>
          <p:cNvSpPr>
            <a:spLocks noGrp="1"/>
          </p:cNvSpPr>
          <p:nvPr>
            <p:ph type="sldNum" sz="quarter" idx="11"/>
          </p:nvPr>
        </p:nvSpPr>
        <p:spPr/>
        <p:txBody>
          <a:bodyPr/>
          <a:lstStyle/>
          <a:p>
            <a:pPr>
              <a:defRPr/>
            </a:pPr>
            <a:fld id="{0E6FA15F-7940-4DEF-87F4-73FC697BDBE2}" type="slidenum">
              <a:rPr lang="nl-BE" smtClean="0"/>
              <a:pPr>
                <a:defRPr/>
              </a:pPr>
              <a:t>3</a:t>
            </a:fld>
            <a:endParaRPr lang="nl-BE" dirty="0"/>
          </a:p>
        </p:txBody>
      </p:sp>
      <p:sp>
        <p:nvSpPr>
          <p:cNvPr id="9" name="Inhaltsplatzhalter 8">
            <a:extLst>
              <a:ext uri="{FF2B5EF4-FFF2-40B4-BE49-F238E27FC236}">
                <a16:creationId xmlns:a16="http://schemas.microsoft.com/office/drawing/2014/main" id="{EBC9EA28-C875-4B33-A30D-0C841D20ACCA}"/>
              </a:ext>
            </a:extLst>
          </p:cNvPr>
          <p:cNvSpPr>
            <a:spLocks noGrp="1"/>
          </p:cNvSpPr>
          <p:nvPr>
            <p:ph idx="1"/>
          </p:nvPr>
        </p:nvSpPr>
        <p:spPr/>
        <p:txBody>
          <a:bodyPr/>
          <a:lstStyle/>
          <a:p>
            <a:r>
              <a:rPr lang="en-US" sz="1800" dirty="0"/>
              <a:t>Recent advances in processor technology have made possible the analysis of large amounts of free-form text data, which requires computationally intensive (sparse) matrix-based techniques. Tools like JMP Text Explorer allow the user to explore and model this type of data from the comfort of their own laptops. In this paper, we show a workflow that was used to analyze textual patent data (descriptions, summaries, ratings) acquired from a patent database in order to create a patent landscape. The latter shall allow a better understanding of current industry trends and also help identify “anomalies” or gaps, e.g., areas that are not being researched much. Special emphasis will be placed on the importance of sharpening the parsing procedure (e.g., stop list, phrase list, stop words) in order to better extract the signal from the noise, as well as tips and tricks for text analysis based on our experience working with this kind of data.</a:t>
            </a:r>
            <a:endParaRPr lang="de-DE" sz="1800" dirty="0"/>
          </a:p>
        </p:txBody>
      </p:sp>
      <p:sp>
        <p:nvSpPr>
          <p:cNvPr id="6" name="Textfeld 5">
            <a:extLst>
              <a:ext uri="{FF2B5EF4-FFF2-40B4-BE49-F238E27FC236}">
                <a16:creationId xmlns:a16="http://schemas.microsoft.com/office/drawing/2014/main" id="{882602BD-B0DD-4B0D-8918-FE4F4125F0F5}"/>
              </a:ext>
            </a:extLst>
          </p:cNvPr>
          <p:cNvSpPr txBox="1"/>
          <p:nvPr/>
        </p:nvSpPr>
        <p:spPr>
          <a:xfrm>
            <a:off x="7291647" y="4769808"/>
            <a:ext cx="1087157" cy="261610"/>
          </a:xfrm>
          <a:prstGeom prst="rect">
            <a:avLst/>
          </a:prstGeom>
          <a:noFill/>
        </p:spPr>
        <p:txBody>
          <a:bodyPr wrap="none" rtlCol="0">
            <a:spAutoFit/>
          </a:bodyPr>
          <a:lstStyle/>
          <a:p>
            <a:r>
              <a:rPr lang="de-DE" sz="1100" b="1" dirty="0"/>
              <a:t>March 14, 2019</a:t>
            </a:r>
          </a:p>
        </p:txBody>
      </p:sp>
    </p:spTree>
    <p:extLst>
      <p:ext uri="{BB962C8B-B14F-4D97-AF65-F5344CB8AC3E}">
        <p14:creationId xmlns:p14="http://schemas.microsoft.com/office/powerpoint/2010/main" val="25748626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D4EED73-5019-475D-97A5-36B78F791468}"/>
              </a:ext>
            </a:extLst>
          </p:cNvPr>
          <p:cNvSpPr>
            <a:spLocks noGrp="1"/>
          </p:cNvSpPr>
          <p:nvPr>
            <p:ph type="title"/>
          </p:nvPr>
        </p:nvSpPr>
        <p:spPr/>
        <p:txBody>
          <a:bodyPr/>
          <a:lstStyle/>
          <a:p>
            <a:r>
              <a:rPr lang="de-DE" dirty="0"/>
              <a:t>Content</a:t>
            </a:r>
          </a:p>
        </p:txBody>
      </p:sp>
      <p:sp>
        <p:nvSpPr>
          <p:cNvPr id="3" name="Inhaltsplatzhalter 2">
            <a:extLst>
              <a:ext uri="{FF2B5EF4-FFF2-40B4-BE49-F238E27FC236}">
                <a16:creationId xmlns:a16="http://schemas.microsoft.com/office/drawing/2014/main" id="{431878DB-6035-4B05-8442-C1C738F5F39C}"/>
              </a:ext>
            </a:extLst>
          </p:cNvPr>
          <p:cNvSpPr>
            <a:spLocks noGrp="1"/>
          </p:cNvSpPr>
          <p:nvPr>
            <p:ph idx="1"/>
          </p:nvPr>
        </p:nvSpPr>
        <p:spPr/>
        <p:txBody>
          <a:bodyPr/>
          <a:lstStyle/>
          <a:p>
            <a:r>
              <a:rPr lang="en-US"/>
              <a:t>Guide through the flow of </a:t>
            </a:r>
          </a:p>
          <a:p>
            <a:pPr lvl="1"/>
            <a:r>
              <a:rPr lang="en-US"/>
              <a:t>Defining the correct corpus</a:t>
            </a:r>
          </a:p>
          <a:p>
            <a:pPr lvl="1"/>
            <a:r>
              <a:rPr lang="en-US"/>
              <a:t>Data cleansing</a:t>
            </a:r>
          </a:p>
          <a:p>
            <a:pPr lvl="1"/>
            <a:r>
              <a:rPr lang="en-US"/>
              <a:t>Setting up stop-words, phrases and recodes</a:t>
            </a:r>
          </a:p>
          <a:p>
            <a:pPr lvl="1"/>
            <a:r>
              <a:rPr lang="en-US"/>
              <a:t>Singular value decomposition</a:t>
            </a:r>
          </a:p>
          <a:p>
            <a:pPr lvl="1"/>
            <a:r>
              <a:rPr lang="en-US"/>
              <a:t>Topic analysis</a:t>
            </a:r>
          </a:p>
          <a:p>
            <a:pPr lvl="1"/>
            <a:r>
              <a:rPr lang="en-US"/>
              <a:t>Topic spectra clustering</a:t>
            </a:r>
          </a:p>
          <a:p>
            <a:pPr lvl="1"/>
            <a:r>
              <a:rPr lang="en-US"/>
              <a:t>Do all correlations of interest</a:t>
            </a:r>
          </a:p>
          <a:p>
            <a:r>
              <a:rPr lang="en-US"/>
              <a:t>Building a dashboard for all these analytical results</a:t>
            </a:r>
          </a:p>
        </p:txBody>
      </p:sp>
      <p:sp>
        <p:nvSpPr>
          <p:cNvPr id="5" name="Foliennummernplatzhalter 4">
            <a:extLst>
              <a:ext uri="{FF2B5EF4-FFF2-40B4-BE49-F238E27FC236}">
                <a16:creationId xmlns:a16="http://schemas.microsoft.com/office/drawing/2014/main" id="{C5D52ADE-47F0-4A7F-BCAF-57C0BDC45B6C}"/>
              </a:ext>
            </a:extLst>
          </p:cNvPr>
          <p:cNvSpPr>
            <a:spLocks noGrp="1"/>
          </p:cNvSpPr>
          <p:nvPr>
            <p:ph type="sldNum" sz="quarter" idx="11"/>
          </p:nvPr>
        </p:nvSpPr>
        <p:spPr/>
        <p:txBody>
          <a:bodyPr/>
          <a:lstStyle/>
          <a:p>
            <a:pPr>
              <a:defRPr/>
            </a:pPr>
            <a:fld id="{0E6FA15F-7940-4DEF-87F4-73FC697BDBE2}" type="slidenum">
              <a:rPr lang="nl-BE" smtClean="0"/>
              <a:pPr>
                <a:defRPr/>
              </a:pPr>
              <a:t>4</a:t>
            </a:fld>
            <a:endParaRPr lang="nl-BE" dirty="0"/>
          </a:p>
        </p:txBody>
      </p:sp>
      <p:sp>
        <p:nvSpPr>
          <p:cNvPr id="6" name="Textfeld 5">
            <a:extLst>
              <a:ext uri="{FF2B5EF4-FFF2-40B4-BE49-F238E27FC236}">
                <a16:creationId xmlns:a16="http://schemas.microsoft.com/office/drawing/2014/main" id="{A087E569-1546-4370-B99E-3A31A31CC5E2}"/>
              </a:ext>
            </a:extLst>
          </p:cNvPr>
          <p:cNvSpPr txBox="1"/>
          <p:nvPr/>
        </p:nvSpPr>
        <p:spPr>
          <a:xfrm>
            <a:off x="7291647" y="4769808"/>
            <a:ext cx="1087157" cy="261610"/>
          </a:xfrm>
          <a:prstGeom prst="rect">
            <a:avLst/>
          </a:prstGeom>
          <a:noFill/>
        </p:spPr>
        <p:txBody>
          <a:bodyPr wrap="none" rtlCol="0">
            <a:spAutoFit/>
          </a:bodyPr>
          <a:lstStyle/>
          <a:p>
            <a:r>
              <a:rPr lang="de-DE" sz="1100" b="1" dirty="0"/>
              <a:t>March 14, 2019</a:t>
            </a:r>
          </a:p>
        </p:txBody>
      </p:sp>
    </p:spTree>
    <p:extLst>
      <p:ext uri="{BB962C8B-B14F-4D97-AF65-F5344CB8AC3E}">
        <p14:creationId xmlns:p14="http://schemas.microsoft.com/office/powerpoint/2010/main" val="22157759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7EA967B1-E3E5-4F92-8F2C-F3DF8316E6AA}"/>
              </a:ext>
            </a:extLst>
          </p:cNvPr>
          <p:cNvSpPr>
            <a:spLocks noGrp="1"/>
          </p:cNvSpPr>
          <p:nvPr>
            <p:ph type="title"/>
          </p:nvPr>
        </p:nvSpPr>
        <p:spPr/>
        <p:txBody>
          <a:bodyPr/>
          <a:lstStyle/>
          <a:p>
            <a:r>
              <a:rPr lang="de-DE" dirty="0"/>
              <a:t>Flow </a:t>
            </a:r>
            <a:r>
              <a:rPr lang="de-DE" dirty="0" err="1"/>
              <a:t>chart</a:t>
            </a:r>
            <a:endParaRPr lang="de-DE" dirty="0"/>
          </a:p>
        </p:txBody>
      </p:sp>
      <p:sp>
        <p:nvSpPr>
          <p:cNvPr id="7" name="Inhaltsplatzhalter 6">
            <a:extLst>
              <a:ext uri="{FF2B5EF4-FFF2-40B4-BE49-F238E27FC236}">
                <a16:creationId xmlns:a16="http://schemas.microsoft.com/office/drawing/2014/main" id="{FF7674F0-0DD4-4491-ABA3-AE53FC0F5921}"/>
              </a:ext>
            </a:extLst>
          </p:cNvPr>
          <p:cNvSpPr>
            <a:spLocks noGrp="1"/>
          </p:cNvSpPr>
          <p:nvPr>
            <p:ph sz="half" idx="1"/>
          </p:nvPr>
        </p:nvSpPr>
        <p:spPr>
          <a:xfrm>
            <a:off x="457200" y="1123950"/>
            <a:ext cx="4343400" cy="3320046"/>
          </a:xfrm>
        </p:spPr>
        <p:txBody>
          <a:bodyPr/>
          <a:lstStyle/>
          <a:p>
            <a:r>
              <a:rPr lang="en-US" dirty="0"/>
              <a:t>Please find the big flow-chart of our analysis, in the attached jpg-file</a:t>
            </a:r>
          </a:p>
          <a:p>
            <a:endParaRPr lang="en-US" dirty="0"/>
          </a:p>
          <a:p>
            <a:endParaRPr lang="en-US" dirty="0"/>
          </a:p>
          <a:p>
            <a:endParaRPr lang="en-US" dirty="0"/>
          </a:p>
          <a:p>
            <a:endParaRPr lang="en-US" dirty="0"/>
          </a:p>
          <a:p>
            <a:endParaRPr lang="en-US" dirty="0"/>
          </a:p>
          <a:p>
            <a:endParaRPr lang="en-US" dirty="0"/>
          </a:p>
          <a:p>
            <a:pPr marL="0" indent="0">
              <a:buNone/>
            </a:pPr>
            <a:r>
              <a:rPr lang="en-US" sz="1400" dirty="0"/>
              <a:t>The JMP file cannot be published here for copyright reasons</a:t>
            </a:r>
          </a:p>
        </p:txBody>
      </p:sp>
      <p:pic>
        <p:nvPicPr>
          <p:cNvPr id="10" name="Inhaltsplatzhalter 9">
            <a:extLst>
              <a:ext uri="{FF2B5EF4-FFF2-40B4-BE49-F238E27FC236}">
                <a16:creationId xmlns:a16="http://schemas.microsoft.com/office/drawing/2014/main" id="{34DE0959-6503-492A-82F3-2D52FE01F199}"/>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199339" y="831850"/>
            <a:ext cx="2936322" cy="3611563"/>
          </a:xfrm>
        </p:spPr>
      </p:pic>
      <p:sp>
        <p:nvSpPr>
          <p:cNvPr id="5" name="Foliennummernplatzhalter 4">
            <a:extLst>
              <a:ext uri="{FF2B5EF4-FFF2-40B4-BE49-F238E27FC236}">
                <a16:creationId xmlns:a16="http://schemas.microsoft.com/office/drawing/2014/main" id="{016E2522-155F-4390-AB39-4A8C8C680ECA}"/>
              </a:ext>
            </a:extLst>
          </p:cNvPr>
          <p:cNvSpPr>
            <a:spLocks noGrp="1"/>
          </p:cNvSpPr>
          <p:nvPr>
            <p:ph type="sldNum" sz="quarter" idx="11"/>
          </p:nvPr>
        </p:nvSpPr>
        <p:spPr/>
        <p:txBody>
          <a:bodyPr/>
          <a:lstStyle/>
          <a:p>
            <a:pPr>
              <a:defRPr/>
            </a:pPr>
            <a:fld id="{0E6FA15F-7940-4DEF-87F4-73FC697BDBE2}" type="slidenum">
              <a:rPr lang="nl-BE" smtClean="0"/>
              <a:pPr>
                <a:defRPr/>
              </a:pPr>
              <a:t>5</a:t>
            </a:fld>
            <a:endParaRPr lang="nl-BE" dirty="0"/>
          </a:p>
        </p:txBody>
      </p:sp>
      <p:sp>
        <p:nvSpPr>
          <p:cNvPr id="11" name="Textfeld 10">
            <a:extLst>
              <a:ext uri="{FF2B5EF4-FFF2-40B4-BE49-F238E27FC236}">
                <a16:creationId xmlns:a16="http://schemas.microsoft.com/office/drawing/2014/main" id="{E865CE65-2FE4-4675-BDD7-A713C70029D1}"/>
              </a:ext>
            </a:extLst>
          </p:cNvPr>
          <p:cNvSpPr txBox="1"/>
          <p:nvPr/>
        </p:nvSpPr>
        <p:spPr>
          <a:xfrm>
            <a:off x="5257800" y="4550718"/>
            <a:ext cx="3505200" cy="230832"/>
          </a:xfrm>
          <a:prstGeom prst="rect">
            <a:avLst/>
          </a:prstGeom>
          <a:noFill/>
        </p:spPr>
        <p:txBody>
          <a:bodyPr wrap="square" rtlCol="0">
            <a:spAutoFit/>
          </a:bodyPr>
          <a:lstStyle/>
          <a:p>
            <a:r>
              <a:rPr lang="en-US" sz="900"/>
              <a:t>General Flow for Patentmining.jpg</a:t>
            </a:r>
          </a:p>
        </p:txBody>
      </p:sp>
      <p:sp>
        <p:nvSpPr>
          <p:cNvPr id="8" name="Textfeld 7">
            <a:extLst>
              <a:ext uri="{FF2B5EF4-FFF2-40B4-BE49-F238E27FC236}">
                <a16:creationId xmlns:a16="http://schemas.microsoft.com/office/drawing/2014/main" id="{5BBDAC16-7D45-48EF-8CB9-8B8476699781}"/>
              </a:ext>
            </a:extLst>
          </p:cNvPr>
          <p:cNvSpPr txBox="1"/>
          <p:nvPr/>
        </p:nvSpPr>
        <p:spPr>
          <a:xfrm>
            <a:off x="7291647" y="4769808"/>
            <a:ext cx="1087157" cy="261610"/>
          </a:xfrm>
          <a:prstGeom prst="rect">
            <a:avLst/>
          </a:prstGeom>
          <a:noFill/>
        </p:spPr>
        <p:txBody>
          <a:bodyPr wrap="none" rtlCol="0">
            <a:spAutoFit/>
          </a:bodyPr>
          <a:lstStyle/>
          <a:p>
            <a:r>
              <a:rPr lang="de-DE" sz="1100" b="1" dirty="0"/>
              <a:t>March 14, 2019</a:t>
            </a:r>
          </a:p>
        </p:txBody>
      </p:sp>
    </p:spTree>
    <p:extLst>
      <p:ext uri="{BB962C8B-B14F-4D97-AF65-F5344CB8AC3E}">
        <p14:creationId xmlns:p14="http://schemas.microsoft.com/office/powerpoint/2010/main" val="13397892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defRPr/>
            </a:pPr>
            <a:fld id="{767BF88C-724B-4546-86B7-3B931090BEA8}" type="slidenum">
              <a:rPr lang="nl-BE" smtClean="0"/>
              <a:pPr>
                <a:defRPr/>
              </a:pPr>
              <a:t>6</a:t>
            </a:fld>
            <a:endParaRPr lang="nl-BE" dirty="0"/>
          </a:p>
        </p:txBody>
      </p:sp>
      <p:sp>
        <p:nvSpPr>
          <p:cNvPr id="4" name="Textfeld 3">
            <a:extLst>
              <a:ext uri="{FF2B5EF4-FFF2-40B4-BE49-F238E27FC236}">
                <a16:creationId xmlns:a16="http://schemas.microsoft.com/office/drawing/2014/main" id="{049CADE1-A92B-4B99-BCF0-C94678D0A0DB}"/>
              </a:ext>
            </a:extLst>
          </p:cNvPr>
          <p:cNvSpPr txBox="1"/>
          <p:nvPr/>
        </p:nvSpPr>
        <p:spPr>
          <a:xfrm>
            <a:off x="7291647" y="4769808"/>
            <a:ext cx="1087157" cy="261610"/>
          </a:xfrm>
          <a:prstGeom prst="rect">
            <a:avLst/>
          </a:prstGeom>
          <a:noFill/>
        </p:spPr>
        <p:txBody>
          <a:bodyPr wrap="none" rtlCol="0">
            <a:spAutoFit/>
          </a:bodyPr>
          <a:lstStyle/>
          <a:p>
            <a:r>
              <a:rPr lang="de-DE" sz="1100" b="1" dirty="0"/>
              <a:t>March 14, 2019</a:t>
            </a:r>
          </a:p>
        </p:txBody>
      </p:sp>
    </p:spTree>
    <p:extLst>
      <p:ext uri="{BB962C8B-B14F-4D97-AF65-F5344CB8AC3E}">
        <p14:creationId xmlns:p14="http://schemas.microsoft.com/office/powerpoint/2010/main" val="129801674"/>
      </p:ext>
    </p:extLst>
  </p:cSld>
  <p:clrMapOvr>
    <a:masterClrMapping/>
  </p:clrMapOvr>
</p:sld>
</file>

<file path=ppt/theme/theme1.xml><?xml version="1.0" encoding="utf-8"?>
<a:theme xmlns:a="http://schemas.openxmlformats.org/drawingml/2006/main" name="160680 Allnex-PPT template_vs2">
  <a:themeElements>
    <a:clrScheme name="Allnex">
      <a:dk1>
        <a:srgbClr val="233A4F"/>
      </a:dk1>
      <a:lt1>
        <a:sysClr val="window" lastClr="FFFFFF"/>
      </a:lt1>
      <a:dk2>
        <a:srgbClr val="003A50"/>
      </a:dk2>
      <a:lt2>
        <a:srgbClr val="FFFFFF"/>
      </a:lt2>
      <a:accent1>
        <a:srgbClr val="233A4F"/>
      </a:accent1>
      <a:accent2>
        <a:srgbClr val="A0BE36"/>
      </a:accent2>
      <a:accent3>
        <a:srgbClr val="81418C"/>
      </a:accent3>
      <a:accent4>
        <a:srgbClr val="CA4E22"/>
      </a:accent4>
      <a:accent5>
        <a:srgbClr val="C63E93"/>
      </a:accent5>
      <a:accent6>
        <a:srgbClr val="4E83C3"/>
      </a:accent6>
      <a:hlink>
        <a:srgbClr val="4E83C3"/>
      </a:hlink>
      <a:folHlink>
        <a:srgbClr val="81418C"/>
      </a:folHlink>
    </a:clrScheme>
    <a:fontScheme name="Allnex PPT">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160680 Allnex-PPT template_vs2.potx" id="{00468376-7CA9-4D5F-8EE0-560925680EE5}" vid="{60FC7CAA-A307-4558-88DF-0D0EF3B5BB6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ct:contentTypeSchema xmlns:ct="http://schemas.microsoft.com/office/2006/metadata/contentType" xmlns:ma="http://schemas.microsoft.com/office/2006/metadata/properties/metaAttributes" ct:_="" ma:_="" ma:contentTypeName="allnex Document (Intranet)" ma:contentTypeID="0x010100CC22473C2D7C426DA9337489D94DAF9301004DBFE65F839D834BB1248459BED0330B" ma:contentTypeVersion="197" ma:contentTypeDescription="Use this document library for intranet/public usage." ma:contentTypeScope="" ma:versionID="e1e5cfb5a487da35b6f10f78d8265c22">
  <xsd:schema xmlns:xsd="http://www.w3.org/2001/XMLSchema" xmlns:xs="http://www.w3.org/2001/XMLSchema" xmlns:p="http://schemas.microsoft.com/office/2006/metadata/properties" xmlns:ns2="dadd0487-b316-4537-b8b8-e7ab5fa898ef" xmlns:ns3="3a1b8a0c-3d1d-4e5b-b7b5-4d5b6af5ed70" targetNamespace="http://schemas.microsoft.com/office/2006/metadata/properties" ma:root="true" ma:fieldsID="5a0430b082203d92e687d80a0c714e6a" ns2:_="" ns3:_="">
    <xsd:import namespace="dadd0487-b316-4537-b8b8-e7ab5fa898ef"/>
    <xsd:import namespace="3a1b8a0c-3d1d-4e5b-b7b5-4d5b6af5ed70"/>
    <xsd:element name="properties">
      <xsd:complexType>
        <xsd:sequence>
          <xsd:element name="documentManagement">
            <xsd:complexType>
              <xsd:all>
                <xsd:element ref="ns2:Next_x0020_Review_x0020_Date" minOccurs="0"/>
                <xsd:element ref="ns2:MercuryFeatured" minOccurs="0"/>
                <xsd:element ref="ns2:TaxCatchAll" minOccurs="0"/>
                <xsd:element ref="ns2:TaxCatchAllLabel" minOccurs="0"/>
                <xsd:element ref="ns2:MercuryDepartment0" minOccurs="0"/>
                <xsd:element ref="ns2:MercuryTeam0" minOccurs="0"/>
                <xsd:element ref="ns2:MercuryCategory0" minOccurs="0"/>
                <xsd:element ref="ns2:cef975c7ccbf4fa39b7fbe31dcdec646" minOccurs="0"/>
                <xsd:element ref="ns2:_dlc_DocId" minOccurs="0"/>
                <xsd:element ref="ns2:_dlc_DocIdUrl" minOccurs="0"/>
                <xsd:element ref="ns2:_dlc_DocIdPersistId" minOccurs="0"/>
                <xsd:element ref="ns3:MediaServiceMetadata" minOccurs="0"/>
                <xsd:element ref="ns3:MediaServiceFastMetadata" minOccurs="0"/>
                <xsd:element ref="ns3:MediaServiceDateTaken" minOccurs="0"/>
                <xsd:element ref="ns3:MediaServiceAutoTags"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add0487-b316-4537-b8b8-e7ab5fa898ef" elementFormDefault="qualified">
    <xsd:import namespace="http://schemas.microsoft.com/office/2006/documentManagement/types"/>
    <xsd:import namespace="http://schemas.microsoft.com/office/infopath/2007/PartnerControls"/>
    <xsd:element name="Next_x0020_Review_x0020_Date" ma:index="5" nillable="true" ma:displayName="Next Review Date" ma:description="Add a review date to get a reminder email alert" ma:format="DateOnly" ma:internalName="Next_x0020_Review_x0020_Date">
      <xsd:simpleType>
        <xsd:restriction base="dms:DateTime"/>
      </xsd:simpleType>
    </xsd:element>
    <xsd:element name="MercuryFeatured" ma:index="7" nillable="true" ma:displayName="Featured" ma:default="0" ma:internalName="MercuryFeatured">
      <xsd:simpleType>
        <xsd:restriction base="dms:Boolean"/>
      </xsd:simpleType>
    </xsd:element>
    <xsd:element name="TaxCatchAll" ma:index="8" nillable="true" ma:displayName="Taxonomy Catch All Column" ma:description="" ma:hidden="true" ma:list="{5ed10907-8d44-49e7-bfdb-9f68fc5bd06a}" ma:internalName="TaxCatchAll" ma:showField="CatchAllData" ma:web="dadd0487-b316-4537-b8b8-e7ab5fa898ef">
      <xsd:complexType>
        <xsd:complexContent>
          <xsd:extension base="dms:MultiChoiceLookup">
            <xsd:sequence>
              <xsd:element name="Value" type="dms:Lookup" maxOccurs="unbounded" minOccurs="0" nillable="true"/>
            </xsd:sequence>
          </xsd:extension>
        </xsd:complexContent>
      </xsd:complexType>
    </xsd:element>
    <xsd:element name="TaxCatchAllLabel" ma:index="9" nillable="true" ma:displayName="Taxonomy Catch All Column1" ma:description="" ma:hidden="true" ma:list="{5ed10907-8d44-49e7-bfdb-9f68fc5bd06a}" ma:internalName="TaxCatchAllLabel" ma:readOnly="true" ma:showField="CatchAllDataLabel" ma:web="dadd0487-b316-4537-b8b8-e7ab5fa898ef">
      <xsd:complexType>
        <xsd:complexContent>
          <xsd:extension base="dms:MultiChoiceLookup">
            <xsd:sequence>
              <xsd:element name="Value" type="dms:Lookup" maxOccurs="unbounded" minOccurs="0" nillable="true"/>
            </xsd:sequence>
          </xsd:extension>
        </xsd:complexContent>
      </xsd:complexType>
    </xsd:element>
    <xsd:element name="MercuryDepartment0" ma:index="12" nillable="true" ma:taxonomy="true" ma:internalName="MercuryDepartment0" ma:taxonomyFieldName="MercuryDepartment" ma:displayName="Department" ma:default="41;#Communications|42fc13cc-b6cf-47c8-93c5-4acfc9fc5c66" ma:fieldId="{4f5080ec-5218-4d1c-b858-39ac9f972cf9}" ma:taxonomyMulti="true" ma:sspId="69413e9b-8b44-4c65-8e3c-fd815c2d5864" ma:termSetId="d8956b2e-4909-4419-918f-882b9c06b956" ma:anchorId="00000000-0000-0000-0000-000000000000" ma:open="false" ma:isKeyword="false">
      <xsd:complexType>
        <xsd:sequence>
          <xsd:element ref="pc:Terms" minOccurs="0" maxOccurs="1"/>
        </xsd:sequence>
      </xsd:complexType>
    </xsd:element>
    <xsd:element name="MercuryTeam0" ma:index="14" nillable="true" ma:taxonomy="true" ma:internalName="MercuryTeam0" ma:taxonomyFieldName="MercuryTeam" ma:displayName="Location" ma:default="55;#1 Global|69bccbca-c612-4a73-b9d5-f5f6e4a19ba7" ma:fieldId="{3cc940c4-9a8f-4061-99d0-4e51a94406c5}" ma:sspId="69413e9b-8b44-4c65-8e3c-fd815c2d5864" ma:termSetId="a2e583e6-30f7-4edb-a0fb-502a99add307" ma:anchorId="00000000-0000-0000-0000-000000000000" ma:open="false" ma:isKeyword="false">
      <xsd:complexType>
        <xsd:sequence>
          <xsd:element ref="pc:Terms" minOccurs="0" maxOccurs="1"/>
        </xsd:sequence>
      </xsd:complexType>
    </xsd:element>
    <xsd:element name="MercuryCategory0" ma:index="15" nillable="true" ma:taxonomy="true" ma:internalName="MercuryCategory0" ma:taxonomyFieldName="MercuryCategory" ma:displayName="Category" ma:readOnly="false" ma:default="" ma:fieldId="{6bfb13c5-f35a-493f-8d97-9d836205385f}" ma:taxonomyMulti="true" ma:sspId="69413e9b-8b44-4c65-8e3c-fd815c2d5864" ma:termSetId="22ee48f8-aeaa-4436-a599-33680df47e11" ma:anchorId="00000000-0000-0000-0000-000000000000" ma:open="true" ma:isKeyword="false">
      <xsd:complexType>
        <xsd:sequence>
          <xsd:element ref="pc:Terms" minOccurs="0" maxOccurs="1"/>
        </xsd:sequence>
      </xsd:complexType>
    </xsd:element>
    <xsd:element name="cef975c7ccbf4fa39b7fbe31dcdec646" ma:index="17" nillable="true" ma:taxonomy="true" ma:internalName="cef975c7ccbf4fa39b7fbe31dcdec646" ma:taxonomyFieldName="allnexUsage" ma:displayName="Usage" ma:default="30;#Intranet (Public)|acf9cf85-bf89-4909-8faa-ed5a79908e1d" ma:fieldId="{cef975c7-ccbf-4fa3-9b7f-be31dcdec646}" ma:sspId="69413e9b-8b44-4c65-8e3c-fd815c2d5864" ma:termSetId="b8e23fd8-9ac8-4ffb-9e00-b2d2f491ccaf" ma:anchorId="00000000-0000-0000-0000-000000000000" ma:open="false" ma:isKeyword="false">
      <xsd:complexType>
        <xsd:sequence>
          <xsd:element ref="pc:Terms" minOccurs="0" maxOccurs="1"/>
        </xsd:sequence>
      </xsd:complexType>
    </xsd:element>
    <xsd:element name="_dlc_DocId" ma:index="20" nillable="true" ma:displayName="Document ID Value" ma:description="The value of the document ID assigned to this item." ma:internalName="_dlc_DocId" ma:readOnly="true">
      <xsd:simpleType>
        <xsd:restriction base="dms:Text"/>
      </xsd:simpleType>
    </xsd:element>
    <xsd:element name="_dlc_DocIdUrl" ma:index="21"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22" nillable="true" ma:displayName="Persist ID" ma:description="Keep ID on add." ma:hidden="true" ma:internalName="_dlc_DocIdPersistId" ma:readOnly="tru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3a1b8a0c-3d1d-4e5b-b7b5-4d5b6af5ed70" elementFormDefault="qualified">
    <xsd:import namespace="http://schemas.microsoft.com/office/2006/documentManagement/types"/>
    <xsd:import namespace="http://schemas.microsoft.com/office/infopath/2007/PartnerControls"/>
    <xsd:element name="MediaServiceMetadata" ma:index="23" nillable="true" ma:displayName="MediaServiceMetadata" ma:hidden="true" ma:internalName="MediaServiceMetadata" ma:readOnly="true">
      <xsd:simpleType>
        <xsd:restriction base="dms:Note"/>
      </xsd:simpleType>
    </xsd:element>
    <xsd:element name="MediaServiceFastMetadata" ma:index="24" nillable="true" ma:displayName="MediaServiceFastMetadata" ma:hidden="true" ma:internalName="MediaServiceFastMetadata" ma:readOnly="true">
      <xsd:simpleType>
        <xsd:restriction base="dms:Note"/>
      </xsd:simpleType>
    </xsd:element>
    <xsd:element name="MediaServiceDateTaken" ma:index="25" nillable="true" ma:displayName="MediaServiceDateTaken" ma:hidden="true" ma:internalName="MediaServiceDateTaken" ma:readOnly="true">
      <xsd:simpleType>
        <xsd:restriction base="dms:Text"/>
      </xsd:simpleType>
    </xsd:element>
    <xsd:element name="MediaServiceAutoTags" ma:index="26" nillable="true" ma:displayName="MediaServiceAutoTags" ma:internalName="MediaServiceAutoTags" ma:readOnly="true">
      <xsd:simpleType>
        <xsd:restriction base="dms:Text"/>
      </xsd:simpleType>
    </xsd:element>
    <xsd:element name="MediaServiceOCR" ma:index="27" nillable="true" ma:displayName="MediaServiceOCR"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0"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3.xml><?xml version="1.0" encoding="utf-8"?>
<?mso-contentType ?>
<SharedContentType xmlns="Microsoft.SharePoint.Taxonomy.ContentTypeSync" SourceId="69413e9b-8b44-4c65-8e3c-fd815c2d5864" ContentTypeId="0x01" PreviousValue="false"/>
</file>

<file path=customXml/item4.xml><?xml version="1.0" encoding="utf-8"?>
<?mso-contentType ?>
<FormTemplates xmlns="http://schemas.microsoft.com/sharepoint/v3/contenttype/forms">
  <Display>DocumentLibraryForm</Display>
  <Edit>DocumentLibraryForm</Edit>
  <New>DocumentLibraryForm</New>
</FormTemplates>
</file>

<file path=customXml/item5.xml><?xml version="1.0" encoding="utf-8"?>
<p:properties xmlns:p="http://schemas.microsoft.com/office/2006/metadata/properties" xmlns:xsi="http://www.w3.org/2001/XMLSchema-instance" xmlns:pc="http://schemas.microsoft.com/office/infopath/2007/PartnerControls">
  <documentManagement>
    <TaxCatchAll xmlns="dadd0487-b316-4537-b8b8-e7ab5fa898ef">
      <Value>41</Value>
      <Value>30</Value>
      <Value>37</Value>
    </TaxCatchAll>
    <MercuryFeatured xmlns="dadd0487-b316-4537-b8b8-e7ab5fa898ef">false</MercuryFeatured>
    <MercuryTeam0 xmlns="dadd0487-b316-4537-b8b8-e7ab5fa898ef">
      <Terms xmlns="http://schemas.microsoft.com/office/infopath/2007/PartnerControls">
        <TermInfo xmlns="http://schemas.microsoft.com/office/infopath/2007/PartnerControls">
          <TermName xmlns="http://schemas.microsoft.com/office/infopath/2007/PartnerControls">5 Oceania/ANZ</TermName>
          <TermId xmlns="http://schemas.microsoft.com/office/infopath/2007/PartnerControls">97d3c668-9d70-416d-ad8e-7d4de2438892</TermId>
        </TermInfo>
      </Terms>
    </MercuryTeam0>
    <Next_x0020_Review_x0020_Date xmlns="dadd0487-b316-4537-b8b8-e7ab5fa898ef" xsi:nil="true"/>
    <MercuryCategory0 xmlns="dadd0487-b316-4537-b8b8-e7ab5fa898ef">
      <Terms xmlns="http://schemas.microsoft.com/office/infopath/2007/PartnerControls"/>
    </MercuryCategory0>
    <cef975c7ccbf4fa39b7fbe31dcdec646 xmlns="dadd0487-b316-4537-b8b8-e7ab5fa898ef">
      <Terms xmlns="http://schemas.microsoft.com/office/infopath/2007/PartnerControls">
        <TermInfo xmlns="http://schemas.microsoft.com/office/infopath/2007/PartnerControls">
          <TermName xmlns="http://schemas.microsoft.com/office/infopath/2007/PartnerControls">Intranet (Public)</TermName>
          <TermId xmlns="http://schemas.microsoft.com/office/infopath/2007/PartnerControls">acf9cf85-bf89-4909-8faa-ed5a79908e1d</TermId>
        </TermInfo>
      </Terms>
    </cef975c7ccbf4fa39b7fbe31dcdec646>
    <MercuryDepartment0 xmlns="dadd0487-b316-4537-b8b8-e7ab5fa898ef">
      <Terms xmlns="http://schemas.microsoft.com/office/infopath/2007/PartnerControls">
        <TermInfo xmlns="http://schemas.microsoft.com/office/infopath/2007/PartnerControls">
          <TermName xmlns="http://schemas.microsoft.com/office/infopath/2007/PartnerControls">Communications</TermName>
          <TermId xmlns="http://schemas.microsoft.com/office/infopath/2007/PartnerControls">42fc13cc-b6cf-47c8-93c5-4acfc9fc5c66</TermId>
        </TermInfo>
      </Terms>
    </MercuryDepartment0>
    <_dlc_DocId xmlns="dadd0487-b316-4537-b8b8-e7ab5fa898ef">ALLNEXID-1290747959-230</_dlc_DocId>
    <_dlc_DocIdUrl xmlns="dadd0487-b316-4537-b8b8-e7ab5fa898ef">
      <Url>https://allnex.sharepoint.com/services/Communications/_layouts/15/DocIdRedir.aspx?ID=ALLNEXID-1290747959-230</Url>
      <Description>ALLNEXID-1290747959-230</Description>
    </_dlc_DocIdUrl>
  </documentManagement>
</p:properties>
</file>

<file path=customXml/itemProps1.xml><?xml version="1.0" encoding="utf-8"?>
<ds:datastoreItem xmlns:ds="http://schemas.openxmlformats.org/officeDocument/2006/customXml" ds:itemID="{FD97A8B1-FC1D-44A2-B61B-D312625F455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add0487-b316-4537-b8b8-e7ab5fa898ef"/>
    <ds:schemaRef ds:uri="3a1b8a0c-3d1d-4e5b-b7b5-4d5b6af5ed7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3BC156D-2E05-4743-A137-0A11EE882C77}">
  <ds:schemaRefs>
    <ds:schemaRef ds:uri="http://schemas.microsoft.com/sharepoint/events"/>
  </ds:schemaRefs>
</ds:datastoreItem>
</file>

<file path=customXml/itemProps3.xml><?xml version="1.0" encoding="utf-8"?>
<ds:datastoreItem xmlns:ds="http://schemas.openxmlformats.org/officeDocument/2006/customXml" ds:itemID="{D80B89C0-944A-4817-936F-90BAF652BE0A}">
  <ds:schemaRefs>
    <ds:schemaRef ds:uri="Microsoft.SharePoint.Taxonomy.ContentTypeSync"/>
  </ds:schemaRefs>
</ds:datastoreItem>
</file>

<file path=customXml/itemProps4.xml><?xml version="1.0" encoding="utf-8"?>
<ds:datastoreItem xmlns:ds="http://schemas.openxmlformats.org/officeDocument/2006/customXml" ds:itemID="{C8B98270-A18A-4CD4-AF3F-9A837503396C}">
  <ds:schemaRefs>
    <ds:schemaRef ds:uri="http://schemas.microsoft.com/sharepoint/v3/contenttype/forms"/>
  </ds:schemaRefs>
</ds:datastoreItem>
</file>

<file path=customXml/itemProps5.xml><?xml version="1.0" encoding="utf-8"?>
<ds:datastoreItem xmlns:ds="http://schemas.openxmlformats.org/officeDocument/2006/customXml" ds:itemID="{C229C8FF-A916-4B33-85A4-44AC7B4852B8}">
  <ds:schemaRefs>
    <ds:schemaRef ds:uri="http://schemas.microsoft.com/office/2006/documentManagement/types"/>
    <ds:schemaRef ds:uri="3a1b8a0c-3d1d-4e5b-b7b5-4d5b6af5ed70"/>
    <ds:schemaRef ds:uri="http://purl.org/dc/elements/1.1/"/>
    <ds:schemaRef ds:uri="http://schemas.microsoft.com/office/2006/metadata/properties"/>
    <ds:schemaRef ds:uri="dadd0487-b316-4537-b8b8-e7ab5fa898ef"/>
    <ds:schemaRef ds:uri="http://purl.org/dc/terms/"/>
    <ds:schemaRef ds:uri="http://schemas.openxmlformats.org/package/2006/metadata/core-properties"/>
    <ds:schemaRef ds:uri="http://schemas.microsoft.com/office/infopath/2007/PartnerControl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160680 Allnex-PPT template_vs2</Template>
  <TotalTime>0</TotalTime>
  <Words>408</Words>
  <Application>Microsoft Office PowerPoint</Application>
  <PresentationFormat>Bildschirmpräsentation (16:9)</PresentationFormat>
  <Paragraphs>45</Paragraphs>
  <Slides>6</Slides>
  <Notes>0</Notes>
  <HiddenSlides>0</HiddenSlides>
  <MMClips>0</MMClips>
  <ScaleCrop>false</ScaleCrop>
  <HeadingPairs>
    <vt:vector size="6" baseType="variant">
      <vt:variant>
        <vt:lpstr>Verwendete Schriftarten</vt:lpstr>
      </vt:variant>
      <vt:variant>
        <vt:i4>2</vt:i4>
      </vt:variant>
      <vt:variant>
        <vt:lpstr>Design</vt:lpstr>
      </vt:variant>
      <vt:variant>
        <vt:i4>1</vt:i4>
      </vt:variant>
      <vt:variant>
        <vt:lpstr>Folientitel</vt:lpstr>
      </vt:variant>
      <vt:variant>
        <vt:i4>6</vt:i4>
      </vt:variant>
    </vt:vector>
  </HeadingPairs>
  <TitlesOfParts>
    <vt:vector size="9" baseType="lpstr">
      <vt:lpstr>Arial</vt:lpstr>
      <vt:lpstr>Calibri</vt:lpstr>
      <vt:lpstr>160680 Allnex-PPT template_vs2</vt:lpstr>
      <vt:lpstr>Analyzing Textual Patent Data to Create a Patent Landscape</vt:lpstr>
      <vt:lpstr>Background</vt:lpstr>
      <vt:lpstr>Abstract</vt:lpstr>
      <vt:lpstr>Content</vt:lpstr>
      <vt:lpstr>Flow chart</vt:lpstr>
      <vt:lpstr>PowerPoint-Präsentation</vt:lpstr>
    </vt:vector>
  </TitlesOfParts>
  <Company>Allnex</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allnex PPT Template for Widescreen Resolution</dc:title>
  <dc:creator>Katie Low</dc:creator>
  <cp:lastModifiedBy>Markus Schafheutle</cp:lastModifiedBy>
  <cp:revision>37</cp:revision>
  <dcterms:created xsi:type="dcterms:W3CDTF">2016-12-01T15:32:51Z</dcterms:created>
  <dcterms:modified xsi:type="dcterms:W3CDTF">2019-02-13T14:55:31Z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0x010100CC22473C2D7C426DA9337489D94DAF9301004DBFE65F839D834BB1248459BED0330B</vt:lpwstr>
  </property>
  <property fmtid="{D5CDD505-2E9C-101B-9397-08002B2CF9AE}" pid="3" name="allnexUsage">
    <vt:lpwstr>30;#Intranet (Public)|acf9cf85-bf89-4909-8faa-ed5a79908e1d</vt:lpwstr>
  </property>
  <property fmtid="{D5CDD505-2E9C-101B-9397-08002B2CF9AE}" pid="4" name="MercuryTeam">
    <vt:lpwstr>37;#5 Oceania/ANZ|97d3c668-9d70-416d-ad8e-7d4de2438892</vt:lpwstr>
  </property>
  <property fmtid="{D5CDD505-2E9C-101B-9397-08002B2CF9AE}" pid="5" name="MercuryDepartment">
    <vt:lpwstr>41;#Communications|42fc13cc-b6cf-47c8-93c5-4acfc9fc5c66</vt:lpwstr>
  </property>
  <property fmtid="{D5CDD505-2E9C-101B-9397-08002B2CF9AE}" pid="6" name="MercuryCategory">
    <vt:lpwstr/>
  </property>
  <property fmtid="{D5CDD505-2E9C-101B-9397-08002B2CF9AE}" pid="7" name="_dlc_DocIdItemGuid">
    <vt:lpwstr>de331e0f-7e13-4996-af33-9ddf3678c00f</vt:lpwstr>
  </property>
</Properties>
</file>