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mp4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7"/>
  </p:notesMasterIdLst>
  <p:sldIdLst>
    <p:sldId id="256" r:id="rId3"/>
    <p:sldId id="258" r:id="rId4"/>
    <p:sldId id="257" r:id="rId5"/>
    <p:sldId id="260" r:id="rId6"/>
  </p:sldIdLst>
  <p:sldSz cx="37463413" cy="21067713"/>
  <p:notesSz cx="6934200" cy="9232900"/>
  <p:defaultTextStyle>
    <a:defPPr>
      <a:defRPr lang="en-US"/>
    </a:defPPr>
    <a:lvl1pPr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1871663" indent="-141446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3744913" indent="-283051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5618163" indent="-424656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7491413" indent="-5662613" algn="l" defTabSz="1871663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6636">
          <p15:clr>
            <a:srgbClr val="A4A3A4"/>
          </p15:clr>
        </p15:guide>
        <p15:guide id="2" pos="1180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7DC4"/>
    <a:srgbClr val="007DC3"/>
    <a:srgbClr val="00A0BE"/>
    <a:srgbClr val="EF9A31"/>
    <a:srgbClr val="62801E"/>
    <a:srgbClr val="AEB80C"/>
    <a:srgbClr val="82C8DC"/>
    <a:srgbClr val="FFC230"/>
    <a:srgbClr val="FBE6CB"/>
    <a:srgbClr val="FFBF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8" d="100"/>
          <a:sy n="38" d="100"/>
        </p:scale>
        <p:origin x="372" y="96"/>
      </p:cViewPr>
      <p:guideLst>
        <p:guide orient="horz" pos="6636"/>
        <p:guide pos="1180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A5BD1D2-0981-4E94-B4DD-4416FABC2968}" type="datetimeFigureOut">
              <a:rPr lang="en-GB" smtClean="0"/>
              <a:t>20/02/2017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96913" y="1154113"/>
            <a:ext cx="5540375" cy="31162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443413"/>
            <a:ext cx="5546725" cy="36353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69350"/>
            <a:ext cx="3005138" cy="4635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BAA03C-FA8D-488D-A4C1-0DCFDC96219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14547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First button links to slide 2, second to slide 3 and third to slide 4.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AA03C-FA8D-488D-A4C1-0DCFDC96219F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242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video is set to start</a:t>
            </a:r>
            <a:r>
              <a:rPr lang="en-GB" baseline="0" dirty="0" smtClean="0"/>
              <a:t> automatically and run in a loop. There is no sound.</a:t>
            </a:r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AA03C-FA8D-488D-A4C1-0DCFDC96219F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46441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video is set to start</a:t>
            </a:r>
            <a:r>
              <a:rPr lang="en-GB" baseline="0" dirty="0" smtClean="0"/>
              <a:t> automatically and run in a loop. There is no sound.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AA03C-FA8D-488D-A4C1-0DCFDC96219F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65262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The video is set to start</a:t>
            </a:r>
            <a:r>
              <a:rPr lang="en-GB" baseline="0" dirty="0" smtClean="0"/>
              <a:t> automatically and run in a loop</a:t>
            </a:r>
            <a:r>
              <a:rPr lang="en-GB" baseline="0" dirty="0" smtClean="0"/>
              <a:t>. There is no sound.</a:t>
            </a:r>
            <a:endParaRPr lang="en-GB" dirty="0" smtClean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BAA03C-FA8D-488D-A4C1-0DCFDC96219F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55091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09756" y="6544649"/>
            <a:ext cx="31843901" cy="451590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19512" y="11938371"/>
            <a:ext cx="26224389" cy="5383971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D2B39D-C0FF-DE44-84A9-7C03C469447B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E205D9-FA47-2244-A516-52B3C2B4854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406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36B896-3C2D-FC47-9059-0BAE2C5BE5F6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CEF0F-46D5-6E43-A407-D0B66FB9232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533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160974" y="633981"/>
            <a:ext cx="8429268" cy="134794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73170" y="633981"/>
            <a:ext cx="24663414" cy="134794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21270-B9AE-8648-8045-0DFF5BAB67C4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0693E-8A8C-684C-893F-6107FA03F01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15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powerpoint_land_1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-6504" y="0"/>
            <a:ext cx="37489433" cy="2106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809760" y="18209918"/>
            <a:ext cx="17256769" cy="1107032"/>
          </a:xfrm>
        </p:spPr>
        <p:txBody>
          <a:bodyPr wrap="none"/>
          <a:lstStyle>
            <a:lvl1pPr marL="0" indent="0">
              <a:buFont typeface="Arial" charset="0"/>
              <a:buNone/>
              <a:defRPr sz="3686">
                <a:solidFill>
                  <a:schemeClr val="tx2"/>
                </a:solidFill>
              </a:defRPr>
            </a:lvl1pPr>
          </a:lstStyle>
          <a:p>
            <a:r>
              <a:rPr lang="en-US" noProof="0" smtClean="0"/>
              <a:t>Click to edit Master subtitle style</a:t>
            </a:r>
            <a:endParaRPr lang="en-US" noProof="0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2816264" y="12396790"/>
            <a:ext cx="29489430" cy="1297225"/>
          </a:xfrm>
        </p:spPr>
        <p:txBody>
          <a:bodyPr anchor="t"/>
          <a:lstStyle>
            <a:lvl1pPr>
              <a:defRPr sz="860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0"/>
          </p:nvPr>
        </p:nvSpPr>
        <p:spPr>
          <a:xfrm>
            <a:off x="20339388" y="18214448"/>
            <a:ext cx="11357019" cy="1105917"/>
          </a:xfrm>
        </p:spPr>
        <p:txBody>
          <a:bodyPr tIns="0" rIns="0" bIns="0" anchor="t">
            <a:normAutofit/>
          </a:bodyPr>
          <a:lstStyle>
            <a:lvl1pPr algn="r">
              <a:defRPr sz="3686">
                <a:solidFill>
                  <a:schemeClr val="accent6">
                    <a:lumMod val="75000"/>
                  </a:schemeClr>
                </a:solidFill>
              </a:defRPr>
            </a:lvl1pPr>
          </a:lstStyle>
          <a:p>
            <a:endParaRPr lang="en-GB">
              <a:solidFill>
                <a:srgbClr val="5F7800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845363"/>
      </p:ext>
    </p:extLst>
  </p:cSld>
  <p:clrMapOvr>
    <a:masterClrMapping/>
  </p:clrMapOvr>
  <p:transition>
    <p:wipe dir="r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3296" y="3730693"/>
            <a:ext cx="34660159" cy="14532821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xfrm>
            <a:off x="3245530" y="19836407"/>
            <a:ext cx="23570731" cy="1155800"/>
          </a:xfrm>
          <a:ln/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4727200"/>
      </p:ext>
    </p:extLst>
  </p:cSld>
  <p:clrMapOvr>
    <a:masterClrMapping/>
  </p:clrMapOvr>
  <p:transition>
    <p:wipe dir="r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352" y="13537958"/>
            <a:ext cx="31843901" cy="4184282"/>
          </a:xfrm>
        </p:spPr>
        <p:txBody>
          <a:bodyPr anchor="t"/>
          <a:lstStyle>
            <a:lvl1pPr algn="l">
              <a:defRPr sz="6758" b="1" cap="none" baseline="0"/>
            </a:lvl1pPr>
          </a:lstStyle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9352" y="8929397"/>
            <a:ext cx="31843901" cy="4608561"/>
          </a:xfrm>
        </p:spPr>
        <p:txBody>
          <a:bodyPr anchor="b"/>
          <a:lstStyle>
            <a:lvl1pPr marL="0" indent="0">
              <a:buNone/>
              <a:defRPr sz="6144" b="0"/>
            </a:lvl1pPr>
            <a:lvl2pPr marL="1404518" indent="0">
              <a:buNone/>
              <a:defRPr sz="5530"/>
            </a:lvl2pPr>
            <a:lvl3pPr marL="2809037" indent="0">
              <a:buNone/>
              <a:defRPr sz="4915"/>
            </a:lvl3pPr>
            <a:lvl4pPr marL="4213555" indent="0">
              <a:buNone/>
              <a:defRPr sz="4301"/>
            </a:lvl4pPr>
            <a:lvl5pPr marL="5618074" indent="0">
              <a:buNone/>
              <a:defRPr sz="4301"/>
            </a:lvl5pPr>
            <a:lvl6pPr marL="7022592" indent="0">
              <a:buNone/>
              <a:defRPr sz="4301"/>
            </a:lvl6pPr>
            <a:lvl7pPr marL="8427110" indent="0">
              <a:buNone/>
              <a:defRPr sz="4301"/>
            </a:lvl7pPr>
            <a:lvl8pPr marL="9831629" indent="0">
              <a:buNone/>
              <a:defRPr sz="4301"/>
            </a:lvl8pPr>
            <a:lvl9pPr marL="11236147" indent="0">
              <a:buNone/>
              <a:defRPr sz="430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174642"/>
      </p:ext>
    </p:extLst>
  </p:cSld>
  <p:clrMapOvr>
    <a:masterClrMapping/>
  </p:clrMapOvr>
  <p:transition>
    <p:wipe dir="r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8457" y="3720989"/>
            <a:ext cx="17014633" cy="14532821"/>
          </a:xfrm>
        </p:spPr>
        <p:txBody>
          <a:bodyPr/>
          <a:lstStyle>
            <a:lvl1pPr>
              <a:defRPr sz="6144"/>
            </a:lvl1pPr>
            <a:lvl2pPr>
              <a:defRPr sz="6144"/>
            </a:lvl2pPr>
            <a:lvl3pPr>
              <a:defRPr sz="6144"/>
            </a:lvl3pPr>
            <a:lvl4pPr>
              <a:defRPr sz="6144"/>
            </a:lvl4pPr>
            <a:lvl5pPr>
              <a:defRPr sz="6144"/>
            </a:lvl5pPr>
            <a:lvl6pPr>
              <a:defRPr sz="5530"/>
            </a:lvl6pPr>
            <a:lvl7pPr>
              <a:defRPr sz="5530"/>
            </a:lvl7pPr>
            <a:lvl8pPr>
              <a:defRPr sz="5530"/>
            </a:lvl8pPr>
            <a:lvl9pPr>
              <a:defRPr sz="553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167483" y="3720989"/>
            <a:ext cx="17021135" cy="14532821"/>
          </a:xfrm>
        </p:spPr>
        <p:txBody>
          <a:bodyPr/>
          <a:lstStyle>
            <a:lvl1pPr>
              <a:defRPr sz="6144"/>
            </a:lvl1pPr>
            <a:lvl2pPr>
              <a:defRPr sz="6144"/>
            </a:lvl2pPr>
            <a:lvl3pPr>
              <a:defRPr sz="6144"/>
            </a:lvl3pPr>
            <a:lvl4pPr>
              <a:defRPr sz="6144"/>
            </a:lvl4pPr>
            <a:lvl5pPr>
              <a:defRPr sz="6144"/>
            </a:lvl5pPr>
            <a:lvl6pPr>
              <a:defRPr sz="5530"/>
            </a:lvl6pPr>
            <a:lvl7pPr>
              <a:defRPr sz="5530"/>
            </a:lvl7pPr>
            <a:lvl8pPr>
              <a:defRPr sz="5530"/>
            </a:lvl8pPr>
            <a:lvl9pPr>
              <a:defRPr sz="553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527184"/>
      </p:ext>
    </p:extLst>
  </p:cSld>
  <p:clrMapOvr>
    <a:masterClrMapping/>
  </p:clrMapOvr>
  <p:transition>
    <p:wipe dir="r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3685"/>
            <a:ext cx="33717072" cy="351128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715853"/>
            <a:ext cx="16552847" cy="1965343"/>
          </a:xfrm>
        </p:spPr>
        <p:txBody>
          <a:bodyPr anchor="b"/>
          <a:lstStyle>
            <a:lvl1pPr marL="0" indent="0">
              <a:buNone/>
              <a:defRPr sz="6144" b="1"/>
            </a:lvl1pPr>
            <a:lvl2pPr marL="1404518" indent="0">
              <a:buNone/>
              <a:defRPr sz="6144" b="1"/>
            </a:lvl2pPr>
            <a:lvl3pPr marL="2809037" indent="0">
              <a:buNone/>
              <a:defRPr sz="5530" b="1"/>
            </a:lvl3pPr>
            <a:lvl4pPr marL="4213555" indent="0">
              <a:buNone/>
              <a:defRPr sz="4915" b="1"/>
            </a:lvl4pPr>
            <a:lvl5pPr marL="5618074" indent="0">
              <a:buNone/>
              <a:defRPr sz="4915" b="1"/>
            </a:lvl5pPr>
            <a:lvl6pPr marL="7022592" indent="0">
              <a:buNone/>
              <a:defRPr sz="4915" b="1"/>
            </a:lvl6pPr>
            <a:lvl7pPr marL="8427110" indent="0">
              <a:buNone/>
              <a:defRPr sz="4915" b="1"/>
            </a:lvl7pPr>
            <a:lvl8pPr marL="9831629" indent="0">
              <a:buNone/>
              <a:defRPr sz="4915" b="1"/>
            </a:lvl8pPr>
            <a:lvl9pPr marL="11236147" indent="0">
              <a:buNone/>
              <a:defRPr sz="491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3171" y="6681196"/>
            <a:ext cx="16552847" cy="12138320"/>
          </a:xfrm>
        </p:spPr>
        <p:txBody>
          <a:bodyPr/>
          <a:lstStyle>
            <a:lvl1pPr>
              <a:defRPr sz="6144"/>
            </a:lvl1pPr>
            <a:lvl2pPr>
              <a:defRPr sz="6144"/>
            </a:lvl2pPr>
            <a:lvl3pPr>
              <a:defRPr sz="6144"/>
            </a:lvl3pPr>
            <a:lvl4pPr>
              <a:defRPr sz="6144"/>
            </a:lvl4pPr>
            <a:lvl5pPr>
              <a:defRPr sz="6144"/>
            </a:lvl5pPr>
            <a:lvl6pPr>
              <a:defRPr sz="4915"/>
            </a:lvl6pPr>
            <a:lvl7pPr>
              <a:defRPr sz="4915"/>
            </a:lvl7pPr>
            <a:lvl8pPr>
              <a:defRPr sz="4915"/>
            </a:lvl8pPr>
            <a:lvl9pPr>
              <a:defRPr sz="491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30895" y="4715853"/>
            <a:ext cx="16559349" cy="1965343"/>
          </a:xfrm>
          <a:noFill/>
          <a:ln w="9525">
            <a:noFill/>
            <a:miter lim="800000"/>
            <a:headEnd/>
            <a:tailEnd/>
          </a:ln>
        </p:spPr>
        <p:txBody>
          <a:bodyPr anchor="b"/>
          <a:lstStyle>
            <a:lvl1pPr marL="0" indent="0">
              <a:buNone/>
              <a:defRPr lang="en-US" sz="6144" b="1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404518" indent="0">
              <a:buNone/>
              <a:defRPr sz="6144" b="1"/>
            </a:lvl2pPr>
            <a:lvl3pPr marL="2809037" indent="0">
              <a:buNone/>
              <a:defRPr sz="5530" b="1"/>
            </a:lvl3pPr>
            <a:lvl4pPr marL="4213555" indent="0">
              <a:buNone/>
              <a:defRPr sz="4915" b="1"/>
            </a:lvl4pPr>
            <a:lvl5pPr marL="5618074" indent="0">
              <a:buNone/>
              <a:defRPr sz="4915" b="1"/>
            </a:lvl5pPr>
            <a:lvl6pPr marL="7022592" indent="0">
              <a:buNone/>
              <a:defRPr sz="4915" b="1"/>
            </a:lvl6pPr>
            <a:lvl7pPr marL="8427110" indent="0">
              <a:buNone/>
              <a:defRPr sz="4915" b="1"/>
            </a:lvl7pPr>
            <a:lvl8pPr marL="9831629" indent="0">
              <a:buNone/>
              <a:defRPr sz="4915" b="1"/>
            </a:lvl8pPr>
            <a:lvl9pPr marL="11236147" indent="0">
              <a:buNone/>
              <a:defRPr sz="4915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30895" y="6681196"/>
            <a:ext cx="16559349" cy="12138320"/>
          </a:xfrm>
        </p:spPr>
        <p:txBody>
          <a:bodyPr/>
          <a:lstStyle>
            <a:lvl1pPr>
              <a:defRPr sz="6144"/>
            </a:lvl1pPr>
            <a:lvl2pPr>
              <a:defRPr sz="6144"/>
            </a:lvl2pPr>
            <a:lvl3pPr>
              <a:defRPr sz="6144"/>
            </a:lvl3pPr>
            <a:lvl4pPr>
              <a:defRPr sz="6144"/>
            </a:lvl4pPr>
            <a:lvl5pPr>
              <a:defRPr sz="6144"/>
            </a:lvl5pPr>
            <a:lvl6pPr>
              <a:defRPr sz="4915"/>
            </a:lvl6pPr>
            <a:lvl7pPr>
              <a:defRPr sz="4915"/>
            </a:lvl7pPr>
            <a:lvl8pPr>
              <a:defRPr sz="4915"/>
            </a:lvl8pPr>
            <a:lvl9pPr>
              <a:defRPr sz="4915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 anchor="ctr" anchorCtr="0">
            <a:normAutofit/>
          </a:bodyPr>
          <a:lstStyle>
            <a:lvl1pPr>
              <a:defRPr sz="2458"/>
            </a:lvl1pPr>
          </a:lstStyle>
          <a:p>
            <a:endParaRPr lang="en-GB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8737446"/>
      </p:ext>
    </p:extLst>
  </p:cSld>
  <p:clrMapOvr>
    <a:masterClrMapping/>
  </p:clrMapOvr>
  <p:transition>
    <p:wipe dir="r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569763"/>
      </p:ext>
    </p:extLst>
  </p:cSld>
  <p:clrMapOvr>
    <a:masterClrMapping/>
  </p:clrMapOvr>
  <p:transition>
    <p:wipe dir="r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7655441"/>
      </p:ext>
    </p:extLst>
  </p:cSld>
  <p:clrMapOvr>
    <a:masterClrMapping/>
  </p:clrMapOvr>
  <p:transition>
    <p:wipe dir="r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3" y="838807"/>
            <a:ext cx="12325205" cy="3569807"/>
          </a:xfrm>
        </p:spPr>
        <p:txBody>
          <a:bodyPr anchor="b"/>
          <a:lstStyle>
            <a:lvl1pPr algn="l">
              <a:defRPr sz="6758" b="1"/>
            </a:lvl1pPr>
          </a:lstStyle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7154" y="838809"/>
            <a:ext cx="20943089" cy="17980709"/>
          </a:xfrm>
        </p:spPr>
        <p:txBody>
          <a:bodyPr/>
          <a:lstStyle>
            <a:lvl1pPr>
              <a:defRPr sz="6144"/>
            </a:lvl1pPr>
            <a:lvl2pPr>
              <a:defRPr sz="6144"/>
            </a:lvl2pPr>
            <a:lvl3pPr>
              <a:defRPr sz="6144"/>
            </a:lvl3pPr>
            <a:lvl4pPr>
              <a:defRPr sz="6144"/>
            </a:lvl4pPr>
            <a:lvl5pPr>
              <a:defRPr sz="6144"/>
            </a:lvl5pPr>
            <a:lvl6pPr>
              <a:defRPr sz="6144"/>
            </a:lvl6pPr>
            <a:lvl7pPr>
              <a:defRPr sz="6144"/>
            </a:lvl7pPr>
            <a:lvl8pPr>
              <a:defRPr sz="6144"/>
            </a:lvl8pPr>
            <a:lvl9pPr>
              <a:defRPr sz="614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3173" y="4408616"/>
            <a:ext cx="12325205" cy="14410902"/>
          </a:xfrm>
        </p:spPr>
        <p:txBody>
          <a:bodyPr/>
          <a:lstStyle>
            <a:lvl1pPr marL="0" indent="0">
              <a:buNone/>
              <a:defRPr sz="4301"/>
            </a:lvl1pPr>
            <a:lvl2pPr marL="1404518" indent="0">
              <a:buNone/>
              <a:defRPr sz="3686"/>
            </a:lvl2pPr>
            <a:lvl3pPr marL="2809037" indent="0">
              <a:buNone/>
              <a:defRPr sz="3072"/>
            </a:lvl3pPr>
            <a:lvl4pPr marL="4213555" indent="0">
              <a:buNone/>
              <a:defRPr sz="2765"/>
            </a:lvl4pPr>
            <a:lvl5pPr marL="5618074" indent="0">
              <a:buNone/>
              <a:defRPr sz="2765"/>
            </a:lvl5pPr>
            <a:lvl6pPr marL="7022592" indent="0">
              <a:buNone/>
              <a:defRPr sz="2765"/>
            </a:lvl6pPr>
            <a:lvl7pPr marL="8427110" indent="0">
              <a:buNone/>
              <a:defRPr sz="2765"/>
            </a:lvl7pPr>
            <a:lvl8pPr marL="9831629" indent="0">
              <a:buNone/>
              <a:defRPr sz="2765"/>
            </a:lvl8pPr>
            <a:lvl9pPr marL="11236147" indent="0">
              <a:buNone/>
              <a:defRPr sz="276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6669654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F0C7CA-057A-7C4F-BB16-69B863C6C133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E492E-611B-9946-BCB5-DFD8A1935E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4182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3091" y="14747399"/>
            <a:ext cx="22478048" cy="1741014"/>
          </a:xfrm>
        </p:spPr>
        <p:txBody>
          <a:bodyPr anchor="b"/>
          <a:lstStyle>
            <a:lvl1pPr algn="l">
              <a:defRPr sz="6758" b="1"/>
            </a:lvl1pPr>
          </a:lstStyle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3091" y="1882439"/>
            <a:ext cx="22478048" cy="12640628"/>
          </a:xfrm>
        </p:spPr>
        <p:txBody>
          <a:bodyPr>
            <a:normAutofit/>
          </a:bodyPr>
          <a:lstStyle>
            <a:lvl1pPr marL="0" indent="0">
              <a:buNone/>
              <a:defRPr sz="6144"/>
            </a:lvl1pPr>
            <a:lvl2pPr marL="1404518" indent="0">
              <a:buNone/>
              <a:defRPr sz="8602"/>
            </a:lvl2pPr>
            <a:lvl3pPr marL="2809037" indent="0">
              <a:buNone/>
              <a:defRPr sz="7373"/>
            </a:lvl3pPr>
            <a:lvl4pPr marL="4213555" indent="0">
              <a:buNone/>
              <a:defRPr sz="6144"/>
            </a:lvl4pPr>
            <a:lvl5pPr marL="5618074" indent="0">
              <a:buNone/>
              <a:defRPr sz="6144"/>
            </a:lvl5pPr>
            <a:lvl6pPr marL="7022592" indent="0">
              <a:buNone/>
              <a:defRPr sz="6144"/>
            </a:lvl6pPr>
            <a:lvl7pPr marL="8427110" indent="0">
              <a:buNone/>
              <a:defRPr sz="6144"/>
            </a:lvl7pPr>
            <a:lvl8pPr marL="9831629" indent="0">
              <a:buNone/>
              <a:defRPr sz="6144"/>
            </a:lvl8pPr>
            <a:lvl9pPr marL="11236147" indent="0">
              <a:buNone/>
              <a:defRPr sz="6144"/>
            </a:lvl9pPr>
          </a:lstStyle>
          <a:p>
            <a:pPr lvl="0"/>
            <a:r>
              <a:rPr lang="en-US" noProof="0" smtClean="0"/>
              <a:t>Click icon to add picture</a:t>
            </a:r>
            <a:endParaRPr lang="de-CH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3091" y="16488413"/>
            <a:ext cx="22478048" cy="2472529"/>
          </a:xfrm>
        </p:spPr>
        <p:txBody>
          <a:bodyPr/>
          <a:lstStyle>
            <a:lvl1pPr marL="0" indent="0">
              <a:buNone/>
              <a:defRPr sz="4301"/>
            </a:lvl1pPr>
            <a:lvl2pPr marL="1404518" indent="0">
              <a:buNone/>
              <a:defRPr sz="3686"/>
            </a:lvl2pPr>
            <a:lvl3pPr marL="2809037" indent="0">
              <a:buNone/>
              <a:defRPr sz="3072"/>
            </a:lvl3pPr>
            <a:lvl4pPr marL="4213555" indent="0">
              <a:buNone/>
              <a:defRPr sz="2765"/>
            </a:lvl4pPr>
            <a:lvl5pPr marL="5618074" indent="0">
              <a:buNone/>
              <a:defRPr sz="2765"/>
            </a:lvl5pPr>
            <a:lvl6pPr marL="7022592" indent="0">
              <a:buNone/>
              <a:defRPr sz="2765"/>
            </a:lvl6pPr>
            <a:lvl7pPr marL="8427110" indent="0">
              <a:buNone/>
              <a:defRPr sz="2765"/>
            </a:lvl7pPr>
            <a:lvl8pPr marL="9831629" indent="0">
              <a:buNone/>
              <a:defRPr sz="2765"/>
            </a:lvl8pPr>
            <a:lvl9pPr marL="11236147" indent="0">
              <a:buNone/>
              <a:defRPr sz="2765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6615467"/>
      </p:ext>
    </p:extLst>
  </p:cSld>
  <p:clrMapOvr>
    <a:masterClrMapping/>
  </p:clrMapOvr>
  <p:transition>
    <p:wipe dir="r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CH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7895697"/>
      </p:ext>
    </p:extLst>
  </p:cSld>
  <p:clrMapOvr>
    <a:masterClrMapping/>
  </p:clrMapOvr>
  <p:transition>
    <p:wipe dir="r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525202" y="273102"/>
            <a:ext cx="8663414" cy="17980709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CH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8459" y="273102"/>
            <a:ext cx="25372355" cy="17980709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CH" dirty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62646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6052431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59352" y="13537960"/>
            <a:ext cx="31843901" cy="4184281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59352" y="8929396"/>
            <a:ext cx="31843901" cy="460856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E60F77-33ED-F149-861E-348F25A7446A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8C6747-C3BC-344E-A9E0-7CF79848E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8509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73171" y="3686852"/>
            <a:ext cx="16546341" cy="10426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043901" y="3686852"/>
            <a:ext cx="16546341" cy="1042656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397A27-D684-D443-8AF1-C26AEE3CB960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418EB6-0629-E74A-92F8-66F182C4746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5727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1" y="843687"/>
            <a:ext cx="33717072" cy="3511286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73171" y="4715854"/>
            <a:ext cx="16552847" cy="19653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73171" y="6681195"/>
            <a:ext cx="16552847" cy="12138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030900" y="4715854"/>
            <a:ext cx="16559349" cy="196534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030900" y="6681195"/>
            <a:ext cx="16559349" cy="121383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3FDCE6-ED4E-F447-8E48-BF7047D74F1D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D0D53-2355-9D41-AE5A-EEDB7F45296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6716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BD2678-42EC-124B-A213-0A1011CA7DA2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79A511-0F53-6E4E-AAE5-E40DAC41699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993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D9E345-002E-0B42-A762-AF836BDF5D5B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A5A802-2682-674E-97F2-FD9BDFB4D1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50439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73177" y="838805"/>
            <a:ext cx="12325205" cy="3569809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647154" y="838811"/>
            <a:ext cx="20943089" cy="1798071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73177" y="4408620"/>
            <a:ext cx="12325205" cy="1441090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3D7E9-D0CB-3E4C-9A13-1F119A938B7C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1933DF-B4F4-3846-9C93-AFB6E593615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9989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43091" y="14747399"/>
            <a:ext cx="22478048" cy="174101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7343091" y="1882438"/>
            <a:ext cx="22478048" cy="12640628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43091" y="16488413"/>
            <a:ext cx="22478048" cy="247253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21D2B-9541-FB49-B1B3-B26C21393DCB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C325C-CB73-0D43-9E2C-8E6384DAD42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178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1873250" y="844550"/>
            <a:ext cx="33716913" cy="3511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873250" y="4916488"/>
            <a:ext cx="33716913" cy="139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873250" y="19526250"/>
            <a:ext cx="8740775" cy="11255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5DF57918-15B4-C64A-8CD5-50B35B11E173}" type="datetimeFigureOut">
              <a:rPr lang="en-US"/>
              <a:pPr>
                <a:defRPr/>
              </a:pPr>
              <a:t>2/20/2017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800013" y="19526250"/>
            <a:ext cx="11863387" cy="112553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872966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49388" y="19526250"/>
            <a:ext cx="8740775" cy="1125538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29C633C6-A15C-C846-A6F4-4F5573BBD3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anose="020B0600070205080204" pitchFamily="34" charset="-128"/>
          <a:cs typeface="ＭＳ Ｐゴシック" charset="0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panose="020B0600070205080204" pitchFamily="34" charset="-128"/>
          <a:cs typeface="ＭＳ Ｐゴシック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ＭＳ Ｐゴシック" charset="0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ＭＳ Ｐゴシック" panose="020B0600070205080204" pitchFamily="34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7" descr="ppt_land_print_2"/>
          <p:cNvPicPr>
            <a:picLocks noChangeAspect="1" noChangeArrowheads="1"/>
          </p:cNvPicPr>
          <p:nvPr/>
        </p:nvPicPr>
        <p:blipFill>
          <a:blip r:embed="rId13" cstate="screen"/>
          <a:srcRect/>
          <a:stretch>
            <a:fillRect/>
          </a:stretch>
        </p:blipFill>
        <p:spPr bwMode="auto">
          <a:xfrm>
            <a:off x="0" y="18965821"/>
            <a:ext cx="37463413" cy="21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5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1528459" y="273100"/>
            <a:ext cx="34634143" cy="24969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Titelmasterformat durch Klicken bearbeiten</a:t>
            </a:r>
            <a:endParaRPr lang="en-US" altLang="en-US" smtClean="0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8459" y="3720989"/>
            <a:ext cx="34660159" cy="145328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en-US" smtClean="0"/>
              <a:t>Textmasterformate durch Klicken bearbeiten</a:t>
            </a:r>
          </a:p>
          <a:p>
            <a:pPr lvl="1"/>
            <a:r>
              <a:rPr lang="de-DE" altLang="en-US" smtClean="0"/>
              <a:t>Zweite Ebene</a:t>
            </a:r>
          </a:p>
          <a:p>
            <a:pPr lvl="2"/>
            <a:r>
              <a:rPr lang="de-DE" altLang="en-US" smtClean="0"/>
              <a:t>Dritte Ebene</a:t>
            </a:r>
          </a:p>
          <a:p>
            <a:pPr lvl="3"/>
            <a:r>
              <a:rPr lang="de-DE" altLang="en-US" smtClean="0"/>
              <a:t>Vierte Ebene</a:t>
            </a:r>
          </a:p>
          <a:p>
            <a:pPr lvl="4"/>
            <a:r>
              <a:rPr lang="de-DE" altLang="en-US" smtClean="0"/>
              <a:t>Fünfte Ebene</a:t>
            </a:r>
            <a:endParaRPr lang="en-US" altLang="en-US" smtClean="0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45530" y="19840179"/>
            <a:ext cx="23570731" cy="115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45720" rIns="91440" bIns="45720" numCol="1" anchor="ctr" anchorCtr="0" compatLnSpc="1">
            <a:prstTxWarp prst="textNoShape">
              <a:avLst/>
            </a:prstTxWarp>
            <a:normAutofit/>
          </a:bodyPr>
          <a:lstStyle>
            <a:lvl1pPr eaLnBrk="0" hangingPunct="0">
              <a:spcAft>
                <a:spcPts val="1843"/>
              </a:spcAft>
              <a:tabLst>
                <a:tab pos="1355750" algn="l"/>
              </a:tabLst>
              <a:defRPr sz="2458" b="0"/>
            </a:lvl1pPr>
          </a:lstStyle>
          <a:p>
            <a:pPr defTabSz="2809037" fontAlgn="auto">
              <a:spcBef>
                <a:spcPts val="0"/>
              </a:spcBef>
            </a:pPr>
            <a:endParaRPr lang="en-GB">
              <a:solidFill>
                <a:srgbClr val="626469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203254" y="19916792"/>
            <a:ext cx="2282925" cy="11509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defTabSz="2809037" fontAlgn="auto">
              <a:spcBef>
                <a:spcPts val="0"/>
              </a:spcBef>
              <a:spcAft>
                <a:spcPts val="1843"/>
              </a:spcAft>
              <a:tabLst>
                <a:tab pos="1355750" algn="l"/>
              </a:tabLst>
              <a:defRPr/>
            </a:pPr>
            <a:fld id="{974B40FB-612E-435B-B627-187A21F7DD64}" type="slidenum">
              <a:rPr lang="en-US" sz="3686">
                <a:solidFill>
                  <a:srgbClr val="626469"/>
                </a:solidFill>
                <a:latin typeface="Arial"/>
                <a:ea typeface="+mn-ea"/>
                <a:cs typeface="+mn-cs"/>
              </a:rPr>
              <a:pPr defTabSz="2809037" fontAlgn="auto">
                <a:spcBef>
                  <a:spcPts val="0"/>
                </a:spcBef>
                <a:spcAft>
                  <a:spcPts val="1843"/>
                </a:spcAft>
                <a:tabLst>
                  <a:tab pos="1355750" algn="l"/>
                </a:tabLst>
                <a:defRPr/>
              </a:pPr>
              <a:t>‹#›</a:t>
            </a:fld>
            <a:r>
              <a:rPr lang="en-US" sz="3686" dirty="0">
                <a:solidFill>
                  <a:srgbClr val="626469"/>
                </a:solidFill>
                <a:latin typeface="Arial"/>
                <a:ea typeface="+mn-ea"/>
                <a:cs typeface="+mn-cs"/>
              </a:rPr>
              <a:t>	</a:t>
            </a:r>
          </a:p>
        </p:txBody>
      </p:sp>
      <p:pic>
        <p:nvPicPr>
          <p:cNvPr id="3079" name="Picture 8" descr="new logo"/>
          <p:cNvPicPr>
            <a:picLocks noChangeAspect="1" noChangeArrowheads="1"/>
          </p:cNvPicPr>
          <p:nvPr/>
        </p:nvPicPr>
        <p:blipFill>
          <a:blip r:embed="rId14" cstate="screen"/>
          <a:srcRect/>
          <a:stretch>
            <a:fillRect/>
          </a:stretch>
        </p:blipFill>
        <p:spPr bwMode="auto">
          <a:xfrm>
            <a:off x="30686177" y="19672952"/>
            <a:ext cx="4813008" cy="1077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2854246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wipe dir="r"/>
  </p:transition>
  <p:txStyles>
    <p:titleStyle>
      <a:lvl1pPr algn="l" defTabSz="2940712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758" b="1">
          <a:solidFill>
            <a:schemeClr val="tx2"/>
          </a:solidFill>
          <a:latin typeface="+mj-lt"/>
          <a:ea typeface="+mj-ea"/>
          <a:cs typeface="+mj-cs"/>
        </a:defRPr>
      </a:lvl1pPr>
      <a:lvl2pPr algn="l" defTabSz="2940712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758" b="1">
          <a:solidFill>
            <a:schemeClr val="tx2"/>
          </a:solidFill>
          <a:latin typeface="Arial" charset="0"/>
        </a:defRPr>
      </a:lvl2pPr>
      <a:lvl3pPr algn="l" defTabSz="2940712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758" b="1">
          <a:solidFill>
            <a:schemeClr val="tx2"/>
          </a:solidFill>
          <a:latin typeface="Arial" charset="0"/>
        </a:defRPr>
      </a:lvl3pPr>
      <a:lvl4pPr algn="l" defTabSz="2940712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758" b="1">
          <a:solidFill>
            <a:schemeClr val="tx2"/>
          </a:solidFill>
          <a:latin typeface="Arial" charset="0"/>
        </a:defRPr>
      </a:lvl4pPr>
      <a:lvl5pPr algn="l" defTabSz="2940712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758" b="1">
          <a:solidFill>
            <a:schemeClr val="tx2"/>
          </a:solidFill>
          <a:latin typeface="Arial" charset="0"/>
        </a:defRPr>
      </a:lvl5pPr>
      <a:lvl6pPr marL="1404518" algn="l" defTabSz="2940712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758" b="1">
          <a:solidFill>
            <a:schemeClr val="tx2"/>
          </a:solidFill>
          <a:latin typeface="Arial" charset="0"/>
        </a:defRPr>
      </a:lvl6pPr>
      <a:lvl7pPr marL="2809037" algn="l" defTabSz="2940712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758" b="1">
          <a:solidFill>
            <a:schemeClr val="tx2"/>
          </a:solidFill>
          <a:latin typeface="Arial" charset="0"/>
        </a:defRPr>
      </a:lvl7pPr>
      <a:lvl8pPr marL="4213555" algn="l" defTabSz="2940712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758" b="1">
          <a:solidFill>
            <a:schemeClr val="tx2"/>
          </a:solidFill>
          <a:latin typeface="Arial" charset="0"/>
        </a:defRPr>
      </a:lvl8pPr>
      <a:lvl9pPr marL="5618074" algn="l" defTabSz="2940712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6758" b="1">
          <a:solidFill>
            <a:schemeClr val="tx2"/>
          </a:solidFill>
          <a:latin typeface="Arial" charset="0"/>
        </a:defRPr>
      </a:lvl9pPr>
    </p:titleStyle>
    <p:bodyStyle>
      <a:lvl1pPr marL="877824" indent="-877824" algn="l" defTabSz="2940712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Font typeface="Arial" charset="0"/>
        <a:buChar char="●"/>
        <a:defRPr sz="6144">
          <a:solidFill>
            <a:schemeClr val="tx1"/>
          </a:solidFill>
          <a:latin typeface="+mn-lt"/>
          <a:ea typeface="+mn-ea"/>
          <a:cs typeface="+mn-cs"/>
        </a:defRPr>
      </a:lvl1pPr>
      <a:lvl2pPr marL="2077517" indent="-848563" algn="l" defTabSz="2940712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Font typeface="Arial" charset="0"/>
        <a:buChar char="-"/>
        <a:defRPr sz="6144">
          <a:solidFill>
            <a:schemeClr val="tx1"/>
          </a:solidFill>
          <a:latin typeface="+mn-lt"/>
        </a:defRPr>
      </a:lvl2pPr>
      <a:lvl3pPr marL="3516174" indent="-882702" algn="l" defTabSz="2940712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Char char="•"/>
        <a:defRPr sz="6144">
          <a:solidFill>
            <a:schemeClr val="tx1"/>
          </a:solidFill>
          <a:latin typeface="+mn-lt"/>
        </a:defRPr>
      </a:lvl3pPr>
      <a:lvl4pPr marL="4974336" indent="-907085" algn="l" defTabSz="2940712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Font typeface="Arial" charset="0"/>
        <a:buChar char="-"/>
        <a:defRPr sz="6144">
          <a:solidFill>
            <a:schemeClr val="tx1"/>
          </a:solidFill>
          <a:latin typeface="+mn-lt"/>
        </a:defRPr>
      </a:lvl4pPr>
      <a:lvl5pPr marL="6432501" indent="-907085" algn="l" defTabSz="2940712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Char char="•"/>
        <a:defRPr sz="6144">
          <a:solidFill>
            <a:schemeClr val="tx1"/>
          </a:solidFill>
          <a:latin typeface="+mn-lt"/>
        </a:defRPr>
      </a:lvl5pPr>
      <a:lvl6pPr marL="7837019" indent="-907085" algn="l" defTabSz="2940712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Char char="•"/>
        <a:defRPr sz="6144">
          <a:solidFill>
            <a:schemeClr val="tx1"/>
          </a:solidFill>
          <a:latin typeface="+mn-lt"/>
        </a:defRPr>
      </a:lvl6pPr>
      <a:lvl7pPr marL="9241538" indent="-907085" algn="l" defTabSz="2940712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Char char="•"/>
        <a:defRPr sz="6144">
          <a:solidFill>
            <a:schemeClr val="tx1"/>
          </a:solidFill>
          <a:latin typeface="+mn-lt"/>
        </a:defRPr>
      </a:lvl7pPr>
      <a:lvl8pPr marL="10646056" indent="-907085" algn="l" defTabSz="2940712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Char char="•"/>
        <a:defRPr sz="6144">
          <a:solidFill>
            <a:schemeClr val="tx1"/>
          </a:solidFill>
          <a:latin typeface="+mn-lt"/>
        </a:defRPr>
      </a:lvl8pPr>
      <a:lvl9pPr marL="12050574" indent="-907085" algn="l" defTabSz="2940712" rtl="0" eaLnBrk="1" fontAlgn="base" hangingPunct="1">
        <a:spcBef>
          <a:spcPct val="0"/>
        </a:spcBef>
        <a:spcAft>
          <a:spcPct val="25000"/>
        </a:spcAft>
        <a:buClr>
          <a:schemeClr val="tx2"/>
        </a:buClr>
        <a:buChar char="•"/>
        <a:defRPr sz="6144">
          <a:solidFill>
            <a:schemeClr val="tx1"/>
          </a:solidFill>
          <a:latin typeface="+mn-lt"/>
        </a:defRPr>
      </a:lvl9pPr>
    </p:bodyStyle>
    <p:otherStyle>
      <a:defPPr>
        <a:defRPr lang="de-DE"/>
      </a:defPPr>
      <a:lvl1pPr marL="0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1pPr>
      <a:lvl2pPr marL="1404518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2pPr>
      <a:lvl3pPr marL="2809037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3pPr>
      <a:lvl4pPr marL="4213555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4pPr>
      <a:lvl5pPr marL="5618074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5pPr>
      <a:lvl6pPr marL="7022592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6pPr>
      <a:lvl7pPr marL="8427110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7pPr>
      <a:lvl8pPr marL="9831629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8pPr>
      <a:lvl9pPr marL="11236147" algn="l" defTabSz="2809037" rtl="0" eaLnBrk="1" latinLnBrk="0" hangingPunct="1">
        <a:defRPr sz="5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4.jpg"/><Relationship Id="rId7" Type="http://schemas.openxmlformats.org/officeDocument/2006/relationships/slide" Target="slide3.xml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slide" Target="slide4.xml"/><Relationship Id="rId11" Type="http://schemas.openxmlformats.org/officeDocument/2006/relationships/image" Target="../media/image9.png"/><Relationship Id="rId5" Type="http://schemas.openxmlformats.org/officeDocument/2006/relationships/slide" Target="slide2.xml"/><Relationship Id="rId10" Type="http://schemas.openxmlformats.org/officeDocument/2006/relationships/image" Target="../media/image8.png"/><Relationship Id="rId4" Type="http://schemas.openxmlformats.org/officeDocument/2006/relationships/image" Target="../media/image5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slide" Target="slide1.xml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2" Type="http://schemas.openxmlformats.org/officeDocument/2006/relationships/video" Target="../media/media2.mp4"/><Relationship Id="rId1" Type="http://schemas.microsoft.com/office/2007/relationships/media" Target="../media/media2.mp4"/><Relationship Id="rId6" Type="http://schemas.openxmlformats.org/officeDocument/2006/relationships/slide" Target="slide1.xml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6.png"/><Relationship Id="rId2" Type="http://schemas.openxmlformats.org/officeDocument/2006/relationships/video" Target="../media/media3.mp4"/><Relationship Id="rId1" Type="http://schemas.microsoft.com/office/2007/relationships/media" Target="../media/media3.mp4"/><Relationship Id="rId6" Type="http://schemas.openxmlformats.org/officeDocument/2006/relationships/slide" Target="slide1.xml"/><Relationship Id="rId5" Type="http://schemas.openxmlformats.org/officeDocument/2006/relationships/image" Target="../media/image4.jpg"/><Relationship Id="rId4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1" name="TextBox 11"/>
          <p:cNvSpPr txBox="1">
            <a:spLocks noChangeArrowheads="1"/>
          </p:cNvSpPr>
          <p:nvPr/>
        </p:nvSpPr>
        <p:spPr bwMode="auto">
          <a:xfrm>
            <a:off x="3787745" y="3796490"/>
            <a:ext cx="12960000" cy="142500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indent="0" algn="just"/>
            <a:r>
              <a:rPr lang="en-US" sz="4800" dirty="0" smtClean="0"/>
              <a:t>The </a:t>
            </a:r>
            <a:r>
              <a:rPr lang="en-US" sz="4800" dirty="0"/>
              <a:t>power and flexibility of Graph Builder makes it a key tool for both exploratory data analysis </a:t>
            </a:r>
            <a:r>
              <a:rPr lang="en-US" sz="4800" dirty="0" smtClean="0"/>
              <a:t>(EDA). </a:t>
            </a:r>
            <a:endParaRPr lang="en-GB" sz="4800" dirty="0"/>
          </a:p>
          <a:p>
            <a:pPr marL="0" indent="0" algn="just"/>
            <a:r>
              <a:rPr lang="en-US" sz="4400" dirty="0"/>
              <a:t> </a:t>
            </a:r>
            <a:endParaRPr lang="en-GB" sz="4400" dirty="0"/>
          </a:p>
          <a:p>
            <a:pPr marL="0" indent="0" algn="just"/>
            <a:r>
              <a:rPr lang="en-US" sz="4800" dirty="0" smtClean="0"/>
              <a:t>The </a:t>
            </a:r>
            <a:r>
              <a:rPr lang="en-US" sz="4800" dirty="0"/>
              <a:t>number of </a:t>
            </a:r>
            <a:r>
              <a:rPr lang="en-US" sz="4800" dirty="0" smtClean="0"/>
              <a:t>possible graphs for </a:t>
            </a:r>
            <a:r>
              <a:rPr lang="en-US" sz="4800" dirty="0"/>
              <a:t>any given dataset can be overwhelming. </a:t>
            </a:r>
            <a:r>
              <a:rPr lang="en-US" sz="4800" b="1" dirty="0"/>
              <a:t>So how do you select the most useful graph? </a:t>
            </a:r>
            <a:endParaRPr lang="en-US" sz="4800" b="1" dirty="0" smtClean="0"/>
          </a:p>
          <a:p>
            <a:pPr marL="0" indent="0" algn="just"/>
            <a:endParaRPr lang="en-US" sz="6000" b="1" dirty="0"/>
          </a:p>
          <a:p>
            <a:pPr marL="0" indent="0" algn="just"/>
            <a:endParaRPr lang="en-US" sz="4800" b="1" dirty="0" smtClean="0"/>
          </a:p>
          <a:p>
            <a:pPr marL="0" indent="0" algn="just"/>
            <a:endParaRPr lang="en-US" sz="4800" b="1" dirty="0"/>
          </a:p>
          <a:p>
            <a:pPr marL="0" indent="0" algn="just"/>
            <a:endParaRPr lang="en-US" sz="4800" b="1" dirty="0" smtClean="0"/>
          </a:p>
          <a:p>
            <a:pPr marL="0" indent="0" algn="just"/>
            <a:endParaRPr lang="en-US" sz="4800" b="1" dirty="0"/>
          </a:p>
          <a:p>
            <a:pPr marL="0" indent="0" algn="just"/>
            <a:endParaRPr lang="en-US" sz="4800" b="1" dirty="0" smtClean="0"/>
          </a:p>
          <a:p>
            <a:pPr marL="0" indent="0" algn="just"/>
            <a:endParaRPr lang="en-GB" sz="4800" b="1" dirty="0" smtClean="0"/>
          </a:p>
          <a:p>
            <a:pPr marL="0" indent="0" algn="just"/>
            <a:endParaRPr lang="en-GB" sz="4800" b="1" dirty="0"/>
          </a:p>
          <a:p>
            <a:pPr marL="0" indent="0" algn="just"/>
            <a:r>
              <a:rPr lang="en-US" sz="4800" dirty="0"/>
              <a:t> </a:t>
            </a:r>
            <a:endParaRPr lang="en-GB" sz="4800" dirty="0"/>
          </a:p>
          <a:p>
            <a:pPr marL="0" indent="0" algn="just"/>
            <a:r>
              <a:rPr lang="en-US" sz="4800" dirty="0"/>
              <a:t>T</a:t>
            </a:r>
            <a:r>
              <a:rPr lang="en-US" sz="4800" dirty="0" smtClean="0"/>
              <a:t>he </a:t>
            </a:r>
            <a:r>
              <a:rPr lang="en-US" sz="4800" dirty="0"/>
              <a:t>possibilities can be </a:t>
            </a:r>
            <a:r>
              <a:rPr lang="en-US" sz="4800" dirty="0" smtClean="0"/>
              <a:t>narrowed </a:t>
            </a:r>
            <a:r>
              <a:rPr lang="en-US" sz="4800" dirty="0"/>
              <a:t>with an algorithm that understands the structure of a dataset and </a:t>
            </a:r>
            <a:r>
              <a:rPr lang="en-US" sz="4800" dirty="0" smtClean="0"/>
              <a:t>the columns </a:t>
            </a:r>
            <a:r>
              <a:rPr lang="en-US" sz="4800" dirty="0"/>
              <a:t>that form the basis of the research question</a:t>
            </a:r>
            <a:r>
              <a:rPr lang="en-US" sz="4800" dirty="0" smtClean="0"/>
              <a:t>.</a:t>
            </a:r>
            <a:endParaRPr lang="en-GB" sz="4800" dirty="0"/>
          </a:p>
        </p:txBody>
      </p:sp>
      <p:sp>
        <p:nvSpPr>
          <p:cNvPr id="34" name="TextBox 11"/>
          <p:cNvSpPr txBox="1">
            <a:spLocks noChangeArrowheads="1"/>
          </p:cNvSpPr>
          <p:nvPr/>
        </p:nvSpPr>
        <p:spPr bwMode="auto">
          <a:xfrm>
            <a:off x="20514242" y="3823814"/>
            <a:ext cx="12960000" cy="15604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457200" indent="-4572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marL="0" indent="0" algn="just"/>
            <a:r>
              <a:rPr lang="en-US" sz="4800" dirty="0" smtClean="0"/>
              <a:t>The process of deciding which columns form the basis of the research question can be incorporated into an EDA and reporting workflow.</a:t>
            </a:r>
          </a:p>
          <a:p>
            <a:pPr marL="0" indent="0" algn="just"/>
            <a:endParaRPr lang="en-US" sz="4800" dirty="0"/>
          </a:p>
          <a:p>
            <a:pPr marL="0" indent="0" algn="just"/>
            <a:endParaRPr lang="en-US" sz="4800" dirty="0" smtClean="0"/>
          </a:p>
          <a:p>
            <a:pPr marL="0" indent="0" algn="just"/>
            <a:endParaRPr lang="en-US" sz="4800" dirty="0" smtClean="0"/>
          </a:p>
          <a:p>
            <a:pPr marL="0" indent="0" algn="just"/>
            <a:endParaRPr lang="en-US" sz="4800" dirty="0"/>
          </a:p>
          <a:p>
            <a:pPr marL="0" indent="0" algn="just"/>
            <a:endParaRPr lang="en-US" sz="4800" dirty="0" smtClean="0"/>
          </a:p>
          <a:p>
            <a:pPr marL="0" indent="0" algn="just"/>
            <a:endParaRPr lang="en-US" sz="4800" dirty="0"/>
          </a:p>
          <a:p>
            <a:pPr marL="0" indent="0" algn="just"/>
            <a:endParaRPr lang="en-US" sz="4800" dirty="0" smtClean="0"/>
          </a:p>
          <a:p>
            <a:pPr marL="0" indent="0" algn="just"/>
            <a:endParaRPr lang="en-US" sz="4800" dirty="0"/>
          </a:p>
          <a:p>
            <a:pPr marL="0" indent="0" algn="just"/>
            <a:r>
              <a:rPr lang="en-US" sz="4800" dirty="0" smtClean="0"/>
              <a:t>This </a:t>
            </a:r>
            <a:r>
              <a:rPr lang="en-US" sz="4800" dirty="0"/>
              <a:t>can help inexperienced users get started with </a:t>
            </a:r>
            <a:r>
              <a:rPr lang="en-US" sz="4800" dirty="0" smtClean="0"/>
              <a:t>journals and show some of graph builders features they might not have explored.</a:t>
            </a:r>
          </a:p>
          <a:p>
            <a:pPr marL="0" indent="0" algn="just"/>
            <a:endParaRPr lang="en-US" sz="4800" dirty="0"/>
          </a:p>
          <a:p>
            <a:pPr marL="0" indent="0" algn="just"/>
            <a:r>
              <a:rPr lang="en-US" sz="4800" dirty="0" smtClean="0"/>
              <a:t>For those with more experience it can help structure the analysis process, avoid </a:t>
            </a:r>
            <a:r>
              <a:rPr lang="en-US" sz="4800" dirty="0"/>
              <a:t>common data visualisation mistakes and save </a:t>
            </a:r>
            <a:r>
              <a:rPr lang="en-US" sz="4800" dirty="0" smtClean="0"/>
              <a:t>time. </a:t>
            </a:r>
            <a:r>
              <a:rPr lang="en-US" sz="4800" dirty="0"/>
              <a:t>All of which enables a culture of data-driven decision making.</a:t>
            </a:r>
            <a:endParaRPr lang="en-GB" sz="48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4"/>
          <a:srcRect t="7691" r="30524" b="59241"/>
          <a:stretch/>
        </p:blipFill>
        <p:spPr>
          <a:xfrm>
            <a:off x="20613953" y="7035800"/>
            <a:ext cx="12054232" cy="4589896"/>
          </a:xfrm>
          <a:prstGeom prst="rect">
            <a:avLst/>
          </a:prstGeom>
        </p:spPr>
      </p:pic>
      <p:sp>
        <p:nvSpPr>
          <p:cNvPr id="14346" name="TextBox 8"/>
          <p:cNvSpPr txBox="1">
            <a:spLocks noChangeArrowheads="1"/>
          </p:cNvSpPr>
          <p:nvPr/>
        </p:nvSpPr>
        <p:spPr bwMode="auto">
          <a:xfrm>
            <a:off x="695325" y="354001"/>
            <a:ext cx="36768088" cy="3046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sz="7200" b="1" dirty="0"/>
              <a:t>Visual exploration of datasets using self-assembling Graph Builder </a:t>
            </a:r>
            <a:r>
              <a:rPr lang="en-GB" sz="7200" b="1" dirty="0" smtClean="0"/>
              <a:t>previews</a:t>
            </a:r>
          </a:p>
          <a:p>
            <a:pPr algn="ctr"/>
            <a:r>
              <a:rPr lang="en-US" sz="6000" dirty="0" smtClean="0">
                <a:latin typeface="Tw Cen MT" charset="0"/>
              </a:rPr>
              <a:t>Stephen Pearson, Chemical Process Statistician</a:t>
            </a:r>
            <a:endParaRPr lang="en-US" sz="6000" dirty="0">
              <a:latin typeface="Tw Cen MT" charset="0"/>
            </a:endParaRPr>
          </a:p>
          <a:p>
            <a:pPr algn="ctr" eaLnBrk="1" hangingPunct="1">
              <a:buFont typeface="Arial" charset="0"/>
              <a:buNone/>
            </a:pPr>
            <a:r>
              <a:rPr lang="en-US" sz="6000" dirty="0" smtClean="0">
                <a:latin typeface="Tw Cen MT" charset="0"/>
              </a:rPr>
              <a:t>Syngenta</a:t>
            </a:r>
            <a:endParaRPr lang="en-US" sz="6000" dirty="0">
              <a:latin typeface="Tw Cen MT" charset="0"/>
            </a:endParaRPr>
          </a:p>
        </p:txBody>
      </p:sp>
      <p:sp>
        <p:nvSpPr>
          <p:cNvPr id="20" name="TextBox 19">
            <a:hlinkClick r:id="rId5" action="ppaction://hlinksldjump"/>
          </p:cNvPr>
          <p:cNvSpPr txBox="1"/>
          <p:nvPr/>
        </p:nvSpPr>
        <p:spPr>
          <a:xfrm>
            <a:off x="3827105" y="18017452"/>
            <a:ext cx="12960000" cy="1015663"/>
          </a:xfrm>
          <a:prstGeom prst="rect">
            <a:avLst/>
          </a:prstGeom>
          <a:solidFill>
            <a:srgbClr val="007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0" dirty="0" smtClean="0">
                <a:latin typeface="Tw Cen MT" panose="020B0602020104020603" pitchFamily="34" charset="0"/>
              </a:rPr>
              <a:t>Example Data Analysis	</a:t>
            </a:r>
            <a:r>
              <a:rPr lang="en-GB" sz="6000" dirty="0" smtClean="0">
                <a:latin typeface="Tw Cen MT" panose="020B0602020104020603" pitchFamily="34" charset="0"/>
                <a:sym typeface="Wingdings" panose="05000000000000000000" pitchFamily="2" charset="2"/>
              </a:rPr>
              <a:t></a:t>
            </a:r>
            <a:endParaRPr lang="en-GB" sz="6000" dirty="0">
              <a:latin typeface="Tw Cen MT" panose="020B0602020104020603" pitchFamily="34" charset="0"/>
            </a:endParaRPr>
          </a:p>
        </p:txBody>
      </p:sp>
      <p:sp>
        <p:nvSpPr>
          <p:cNvPr id="22" name="TextBox 21">
            <a:hlinkClick r:id="rId6" action="ppaction://hlinksldjump"/>
          </p:cNvPr>
          <p:cNvSpPr txBox="1"/>
          <p:nvPr/>
        </p:nvSpPr>
        <p:spPr>
          <a:xfrm>
            <a:off x="20613953" y="18017452"/>
            <a:ext cx="12960000" cy="1015200"/>
          </a:xfrm>
          <a:prstGeom prst="rect">
            <a:avLst/>
          </a:prstGeom>
          <a:solidFill>
            <a:srgbClr val="007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0" dirty="0" smtClean="0">
                <a:solidFill>
                  <a:schemeClr val="bg1"/>
                </a:solidFill>
                <a:latin typeface="Tw Cen MT" panose="020B0602020104020603" pitchFamily="34" charset="0"/>
              </a:rPr>
              <a:t>Details about the Add-in	 </a:t>
            </a:r>
            <a:r>
              <a:rPr lang="en-GB" sz="6000" dirty="0" smtClean="0">
                <a:solidFill>
                  <a:schemeClr val="bg1"/>
                </a:solidFill>
                <a:latin typeface="Tw Cen MT" panose="020B0602020104020603" pitchFamily="34" charset="0"/>
                <a:sym typeface="Wingdings" panose="05000000000000000000" pitchFamily="2" charset="2"/>
              </a:rPr>
              <a:t></a:t>
            </a:r>
            <a:endParaRPr lang="en-GB" sz="6000" dirty="0">
              <a:solidFill>
                <a:schemeClr val="bg1"/>
              </a:solidFill>
              <a:latin typeface="Tw Cen MT" panose="020B0602020104020603" pitchFamily="34" charset="0"/>
            </a:endParaRPr>
          </a:p>
        </p:txBody>
      </p:sp>
      <p:sp>
        <p:nvSpPr>
          <p:cNvPr id="27" name="TextBox 26">
            <a:hlinkClick r:id="rId7" action="ppaction://hlinksldjump"/>
          </p:cNvPr>
          <p:cNvSpPr txBox="1"/>
          <p:nvPr/>
        </p:nvSpPr>
        <p:spPr>
          <a:xfrm>
            <a:off x="20613952" y="6139730"/>
            <a:ext cx="12960000" cy="1015663"/>
          </a:xfrm>
          <a:prstGeom prst="rect">
            <a:avLst/>
          </a:prstGeom>
          <a:solidFill>
            <a:srgbClr val="007DC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0" dirty="0" smtClean="0">
                <a:latin typeface="Tw Cen MT" panose="020B0602020104020603" pitchFamily="34" charset="0"/>
              </a:rPr>
              <a:t>Using the Add-in to Structure EDA </a:t>
            </a:r>
            <a:r>
              <a:rPr lang="en-GB" sz="6000" dirty="0" smtClean="0">
                <a:latin typeface="Tw Cen MT" panose="020B0602020104020603" pitchFamily="34" charset="0"/>
                <a:sym typeface="Wingdings" panose="05000000000000000000" pitchFamily="2" charset="2"/>
              </a:rPr>
              <a:t></a:t>
            </a:r>
            <a:endParaRPr lang="en-GB" sz="6000" dirty="0">
              <a:latin typeface="Tw Cen MT" panose="020B0602020104020603" pitchFamily="34" charset="0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3756600" y="19617982"/>
            <a:ext cx="3143514" cy="1034965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4398559" y="8629485"/>
            <a:ext cx="11738372" cy="5760000"/>
            <a:chOff x="3950335" y="9050411"/>
            <a:chExt cx="11738372" cy="576000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840740" y="11930411"/>
              <a:ext cx="3847967" cy="288000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950335" y="11930411"/>
              <a:ext cx="4029580" cy="2880000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7880205" y="11930411"/>
              <a:ext cx="3964519" cy="28800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11746412" y="9050411"/>
              <a:ext cx="3942295" cy="2880000"/>
            </a:xfrm>
            <a:prstGeom prst="rect">
              <a:avLst/>
            </a:prstGeom>
          </p:spPr>
        </p:pic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950335" y="9050411"/>
              <a:ext cx="3915371" cy="2880000"/>
            </a:xfrm>
            <a:prstGeom prst="rect">
              <a:avLst/>
            </a:prstGeom>
          </p:spPr>
        </p:pic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7880205" y="9050411"/>
              <a:ext cx="3869313" cy="288000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695325" y="600164"/>
            <a:ext cx="367680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7200" dirty="0" smtClean="0">
                <a:latin typeface="Tw Cen MT" charset="0"/>
              </a:rPr>
              <a:t>Exploratory Data Analysis (2:25)</a:t>
            </a:r>
            <a:endParaRPr lang="en-US" sz="7200" dirty="0">
              <a:latin typeface="Tw Cen MT" charset="0"/>
            </a:endParaRPr>
          </a:p>
        </p:txBody>
      </p:sp>
      <p:sp>
        <p:nvSpPr>
          <p:cNvPr id="3" name="TextBox 2">
            <a:hlinkClick r:id="rId6" action="ppaction://hlinksldjump"/>
          </p:cNvPr>
          <p:cNvSpPr txBox="1"/>
          <p:nvPr/>
        </p:nvSpPr>
        <p:spPr>
          <a:xfrm>
            <a:off x="33696852" y="692496"/>
            <a:ext cx="3128530" cy="1015663"/>
          </a:xfrm>
          <a:prstGeom prst="rect">
            <a:avLst/>
          </a:prstGeom>
          <a:solidFill>
            <a:srgbClr val="007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0" dirty="0" smtClean="0">
                <a:latin typeface="Tw Cen MT" panose="020B0602020104020603" pitchFamily="34" charset="0"/>
              </a:rPr>
              <a:t>Back</a:t>
            </a:r>
            <a:endParaRPr lang="en-GB" sz="6000" dirty="0">
              <a:latin typeface="Tw Cen MT" panose="020B0602020104020603" pitchFamily="34" charset="0"/>
            </a:endParaRPr>
          </a:p>
        </p:txBody>
      </p: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0" y="19448659"/>
            <a:ext cx="374634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6000" dirty="0" smtClean="0">
                <a:latin typeface="Tw Cen MT" charset="0"/>
              </a:rPr>
              <a:t>Pause the video to read the details.</a:t>
            </a:r>
            <a:endParaRPr lang="en-US" sz="6000" dirty="0">
              <a:latin typeface="Tw Cen M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56600" y="19617982"/>
            <a:ext cx="3143514" cy="1034965"/>
          </a:xfrm>
          <a:prstGeom prst="rect">
            <a:avLst/>
          </a:prstGeom>
        </p:spPr>
      </p:pic>
      <p:pic>
        <p:nvPicPr>
          <p:cNvPr id="2" name="vALAN_example_EDA2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37161" y="2843402"/>
            <a:ext cx="28627261" cy="1610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4589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363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695325" y="600164"/>
            <a:ext cx="367680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7200" dirty="0" smtClean="0">
                <a:latin typeface="Tw Cen MT" charset="0"/>
              </a:rPr>
              <a:t>Structuring the EDA and Reporting (2:40)</a:t>
            </a:r>
            <a:endParaRPr lang="en-US" sz="7200" dirty="0">
              <a:latin typeface="Tw Cen MT" charset="0"/>
            </a:endParaRPr>
          </a:p>
        </p:txBody>
      </p:sp>
      <p:sp>
        <p:nvSpPr>
          <p:cNvPr id="3" name="TextBox 2">
            <a:hlinkClick r:id="rId6" action="ppaction://hlinksldjump"/>
          </p:cNvPr>
          <p:cNvSpPr txBox="1"/>
          <p:nvPr/>
        </p:nvSpPr>
        <p:spPr>
          <a:xfrm>
            <a:off x="33696852" y="692496"/>
            <a:ext cx="3128530" cy="1015663"/>
          </a:xfrm>
          <a:prstGeom prst="rect">
            <a:avLst/>
          </a:prstGeom>
          <a:solidFill>
            <a:srgbClr val="007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0" dirty="0" smtClean="0">
                <a:latin typeface="Tw Cen MT" panose="020B0602020104020603" pitchFamily="34" charset="0"/>
              </a:rPr>
              <a:t>Back</a:t>
            </a:r>
            <a:endParaRPr lang="en-GB" sz="6000" dirty="0">
              <a:latin typeface="Tw Cen MT" panose="020B0602020104020603" pitchFamily="34" charset="0"/>
            </a:endParaRPr>
          </a:p>
        </p:txBody>
      </p: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0" y="19448659"/>
            <a:ext cx="374634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6000" dirty="0" smtClean="0">
                <a:latin typeface="Tw Cen MT" charset="0"/>
              </a:rPr>
              <a:t>Pause the video to read the details.</a:t>
            </a:r>
            <a:endParaRPr lang="en-US" sz="6000" dirty="0">
              <a:latin typeface="Tw Cen M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56600" y="19617982"/>
            <a:ext cx="3143514" cy="1034965"/>
          </a:xfrm>
          <a:prstGeom prst="rect">
            <a:avLst/>
          </a:prstGeom>
        </p:spPr>
      </p:pic>
      <p:pic>
        <p:nvPicPr>
          <p:cNvPr id="2" name="vALAN_supporting_EDA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66400" y="2844000"/>
            <a:ext cx="28608000" cy="1609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3171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0366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Box 8"/>
          <p:cNvSpPr txBox="1">
            <a:spLocks noChangeArrowheads="1"/>
          </p:cNvSpPr>
          <p:nvPr/>
        </p:nvSpPr>
        <p:spPr bwMode="auto">
          <a:xfrm>
            <a:off x="695325" y="600164"/>
            <a:ext cx="36768088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7200" dirty="0" smtClean="0">
                <a:latin typeface="Tw Cen MT" charset="0"/>
              </a:rPr>
              <a:t>Some details of how the </a:t>
            </a:r>
            <a:r>
              <a:rPr lang="en-US" sz="7200" dirty="0">
                <a:latin typeface="Tw Cen MT" charset="0"/>
              </a:rPr>
              <a:t>A</a:t>
            </a:r>
            <a:r>
              <a:rPr lang="en-US" sz="7200" dirty="0" smtClean="0">
                <a:latin typeface="Tw Cen MT" charset="0"/>
              </a:rPr>
              <a:t>dd-in is constructed (1:42)</a:t>
            </a:r>
            <a:endParaRPr lang="en-US" sz="7200" dirty="0">
              <a:latin typeface="Tw Cen MT" charset="0"/>
            </a:endParaRPr>
          </a:p>
        </p:txBody>
      </p:sp>
      <p:sp>
        <p:nvSpPr>
          <p:cNvPr id="3" name="TextBox 2">
            <a:hlinkClick r:id="rId6" action="ppaction://hlinksldjump"/>
          </p:cNvPr>
          <p:cNvSpPr txBox="1"/>
          <p:nvPr/>
        </p:nvSpPr>
        <p:spPr>
          <a:xfrm>
            <a:off x="33696852" y="692496"/>
            <a:ext cx="3128530" cy="1015663"/>
          </a:xfrm>
          <a:prstGeom prst="rect">
            <a:avLst/>
          </a:prstGeom>
          <a:solidFill>
            <a:srgbClr val="007D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GB" sz="6000" dirty="0" smtClean="0">
                <a:latin typeface="Tw Cen MT" panose="020B0602020104020603" pitchFamily="34" charset="0"/>
              </a:rPr>
              <a:t>Back</a:t>
            </a:r>
            <a:endParaRPr lang="en-GB" sz="6000" dirty="0">
              <a:latin typeface="Tw Cen MT" panose="020B0602020104020603" pitchFamily="34" charset="0"/>
            </a:endParaRPr>
          </a:p>
        </p:txBody>
      </p:sp>
      <p:sp>
        <p:nvSpPr>
          <p:cNvPr id="23" name="TextBox 8"/>
          <p:cNvSpPr txBox="1">
            <a:spLocks noChangeArrowheads="1"/>
          </p:cNvSpPr>
          <p:nvPr/>
        </p:nvSpPr>
        <p:spPr bwMode="auto">
          <a:xfrm>
            <a:off x="0" y="19448659"/>
            <a:ext cx="37463413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defTabSz="1871663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buFont typeface="Arial" charset="0"/>
              <a:buNone/>
            </a:pPr>
            <a:r>
              <a:rPr lang="en-US" sz="6000" dirty="0" smtClean="0">
                <a:latin typeface="Tw Cen MT" charset="0"/>
              </a:rPr>
              <a:t>Pause the video to read the details.</a:t>
            </a:r>
            <a:endParaRPr lang="en-US" sz="6000" dirty="0">
              <a:latin typeface="Tw Cen MT" charset="0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3756600" y="19617982"/>
            <a:ext cx="3143514" cy="1034965"/>
          </a:xfrm>
          <a:prstGeom prst="rect">
            <a:avLst/>
          </a:prstGeom>
        </p:spPr>
      </p:pic>
      <p:pic>
        <p:nvPicPr>
          <p:cNvPr id="4" name="vALAN_about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4765737" y="2843402"/>
            <a:ext cx="28627261" cy="161028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5792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17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 mute="1">
                <p:cTn id="7" repeatCount="indefinite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eme1">
  <a:themeElements>
    <a:clrScheme name="Syngenta 2007">
      <a:dk1>
        <a:srgbClr val="626469"/>
      </a:dk1>
      <a:lt1>
        <a:srgbClr val="FFFFFF"/>
      </a:lt1>
      <a:dk2>
        <a:srgbClr val="5F7800"/>
      </a:dk2>
      <a:lt2>
        <a:srgbClr val="FFB400"/>
      </a:lt2>
      <a:accent1>
        <a:srgbClr val="00A0BE"/>
      </a:accent1>
      <a:accent2>
        <a:srgbClr val="AAB400"/>
      </a:accent2>
      <a:accent3>
        <a:srgbClr val="EB8200"/>
      </a:accent3>
      <a:accent4>
        <a:srgbClr val="82C8DC"/>
      </a:accent4>
      <a:accent5>
        <a:srgbClr val="FFB400"/>
      </a:accent5>
      <a:accent6>
        <a:srgbClr val="5F7800"/>
      </a:accent6>
      <a:hlink>
        <a:srgbClr val="EB8200"/>
      </a:hlink>
      <a:folHlink>
        <a:srgbClr val="82C8DC"/>
      </a:folHlink>
    </a:clrScheme>
    <a:fontScheme name="Printout Syngenta 200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6350" cap="flat" cmpd="sng" algn="ctr">
          <a:solidFill>
            <a:schemeClr val="fol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ts val="60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2"/>
        </a:solidFill>
        <a:ln w="6350" cap="flat" cmpd="sng" algn="ctr">
          <a:solidFill>
            <a:schemeClr val="folHlink"/>
          </a:solidFill>
          <a:prstDash val="solid"/>
          <a:round/>
          <a:headEnd type="none" w="sm" len="sm"/>
          <a:tailEnd type="none" w="sm" len="sm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ts val="600"/>
          </a:spcAft>
          <a:buClrTx/>
          <a:buSzTx/>
          <a:buFontTx/>
          <a:buNone/>
          <a:tabLst/>
          <a:defRPr kumimoji="0" 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  <a:txDef>
      <a:spPr>
        <a:noFill/>
      </a:spPr>
      <a:bodyPr wrap="square" rtlCol="0">
        <a:normAutofit/>
      </a:bodyPr>
      <a:lstStyle>
        <a:defPPr>
          <a:spcBef>
            <a:spcPts val="0"/>
          </a:spcBef>
          <a:spcAft>
            <a:spcPts val="600"/>
          </a:spcAft>
          <a:defRPr sz="2000" dirty="0" err="1" smtClean="0"/>
        </a:defPPr>
      </a:lst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4387</TotalTime>
  <Words>255</Words>
  <Application>Microsoft Office PowerPoint</Application>
  <PresentationFormat>Custom</PresentationFormat>
  <Paragraphs>48</Paragraphs>
  <Slides>4</Slides>
  <Notes>4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ＭＳ Ｐゴシック</vt:lpstr>
      <vt:lpstr>Arial</vt:lpstr>
      <vt:lpstr>Calibri</vt:lpstr>
      <vt:lpstr>Tw Cen MT</vt:lpstr>
      <vt:lpstr>Wingdings</vt:lpstr>
      <vt:lpstr>Office Theme</vt:lpstr>
      <vt:lpstr>Theme1</vt:lpstr>
      <vt:lpstr>PowerPoint Presentation</vt:lpstr>
      <vt:lpstr>PowerPoint Presentation</vt:lpstr>
      <vt:lpstr>PowerPoint Presentation</vt:lpstr>
      <vt:lpstr>PowerPoint Presentation</vt:lpstr>
    </vt:vector>
  </TitlesOfParts>
  <Company>ePosterBoards LLC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Mark Phillippe</dc:creator>
  <cp:lastModifiedBy>Pearson Stephen GBHF</cp:lastModifiedBy>
  <cp:revision>59</cp:revision>
  <cp:lastPrinted>2014-05-13T19:19:53Z</cp:lastPrinted>
  <dcterms:created xsi:type="dcterms:W3CDTF">2013-03-04T18:11:28Z</dcterms:created>
  <dcterms:modified xsi:type="dcterms:W3CDTF">2017-02-20T16:16:59Z</dcterms:modified>
</cp:coreProperties>
</file>