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
  </p:notesMasterIdLst>
  <p:sldIdLst>
    <p:sldId id="256" r:id="rId2"/>
    <p:sldId id="258" r:id="rId3"/>
    <p:sldId id="257" r:id="rId4"/>
  </p:sldIdLst>
  <p:sldSz cx="37463413" cy="21067713"/>
  <p:notesSz cx="6858000" cy="9144000"/>
  <p:defaultTextStyle>
    <a:defPPr>
      <a:defRPr lang="en-US"/>
    </a:defPPr>
    <a:lvl1pPr algn="l" defTabSz="1871663" rtl="0" fontAlgn="base">
      <a:spcBef>
        <a:spcPct val="0"/>
      </a:spcBef>
      <a:spcAft>
        <a:spcPct val="0"/>
      </a:spcAft>
      <a:defRPr kern="1200">
        <a:solidFill>
          <a:schemeClr val="tx1"/>
        </a:solidFill>
        <a:latin typeface="Calibri" charset="0"/>
        <a:ea typeface="MS PGothic" charset="0"/>
        <a:cs typeface="MS PGothic" charset="0"/>
      </a:defRPr>
    </a:lvl1pPr>
    <a:lvl2pPr marL="1871663" indent="-1414463" algn="l" defTabSz="1871663" rtl="0" fontAlgn="base">
      <a:spcBef>
        <a:spcPct val="0"/>
      </a:spcBef>
      <a:spcAft>
        <a:spcPct val="0"/>
      </a:spcAft>
      <a:defRPr kern="1200">
        <a:solidFill>
          <a:schemeClr val="tx1"/>
        </a:solidFill>
        <a:latin typeface="Calibri" charset="0"/>
        <a:ea typeface="MS PGothic" charset="0"/>
        <a:cs typeface="MS PGothic" charset="0"/>
      </a:defRPr>
    </a:lvl2pPr>
    <a:lvl3pPr marL="3744913" indent="-2830513" algn="l" defTabSz="1871663" rtl="0" fontAlgn="base">
      <a:spcBef>
        <a:spcPct val="0"/>
      </a:spcBef>
      <a:spcAft>
        <a:spcPct val="0"/>
      </a:spcAft>
      <a:defRPr kern="1200">
        <a:solidFill>
          <a:schemeClr val="tx1"/>
        </a:solidFill>
        <a:latin typeface="Calibri" charset="0"/>
        <a:ea typeface="MS PGothic" charset="0"/>
        <a:cs typeface="MS PGothic" charset="0"/>
      </a:defRPr>
    </a:lvl3pPr>
    <a:lvl4pPr marL="5618163" indent="-4246563" algn="l" defTabSz="1871663" rtl="0" fontAlgn="base">
      <a:spcBef>
        <a:spcPct val="0"/>
      </a:spcBef>
      <a:spcAft>
        <a:spcPct val="0"/>
      </a:spcAft>
      <a:defRPr kern="1200">
        <a:solidFill>
          <a:schemeClr val="tx1"/>
        </a:solidFill>
        <a:latin typeface="Calibri" charset="0"/>
        <a:ea typeface="MS PGothic" charset="0"/>
        <a:cs typeface="MS PGothic" charset="0"/>
      </a:defRPr>
    </a:lvl4pPr>
    <a:lvl5pPr marL="7491413" indent="-5662613" algn="l" defTabSz="1871663" rtl="0" fontAlgn="base">
      <a:spcBef>
        <a:spcPct val="0"/>
      </a:spcBef>
      <a:spcAft>
        <a:spcPct val="0"/>
      </a:spcAft>
      <a:defRPr kern="1200">
        <a:solidFill>
          <a:schemeClr val="tx1"/>
        </a:solidFill>
        <a:latin typeface="Calibri" charset="0"/>
        <a:ea typeface="MS PGothic" charset="0"/>
        <a:cs typeface="MS PGothic" charset="0"/>
      </a:defRPr>
    </a:lvl5pPr>
    <a:lvl6pPr marL="2286000" algn="l" defTabSz="457200" rtl="0" eaLnBrk="1" latinLnBrk="0" hangingPunct="1">
      <a:defRPr kern="1200">
        <a:solidFill>
          <a:schemeClr val="tx1"/>
        </a:solidFill>
        <a:latin typeface="Calibri" charset="0"/>
        <a:ea typeface="MS PGothic" charset="0"/>
        <a:cs typeface="MS PGothic" charset="0"/>
      </a:defRPr>
    </a:lvl6pPr>
    <a:lvl7pPr marL="2743200" algn="l" defTabSz="457200" rtl="0" eaLnBrk="1" latinLnBrk="0" hangingPunct="1">
      <a:defRPr kern="1200">
        <a:solidFill>
          <a:schemeClr val="tx1"/>
        </a:solidFill>
        <a:latin typeface="Calibri" charset="0"/>
        <a:ea typeface="MS PGothic" charset="0"/>
        <a:cs typeface="MS PGothic" charset="0"/>
      </a:defRPr>
    </a:lvl7pPr>
    <a:lvl8pPr marL="3200400" algn="l" defTabSz="457200" rtl="0" eaLnBrk="1" latinLnBrk="0" hangingPunct="1">
      <a:defRPr kern="1200">
        <a:solidFill>
          <a:schemeClr val="tx1"/>
        </a:solidFill>
        <a:latin typeface="Calibri" charset="0"/>
        <a:ea typeface="MS PGothic" charset="0"/>
        <a:cs typeface="MS PGothic" charset="0"/>
      </a:defRPr>
    </a:lvl8pPr>
    <a:lvl9pPr marL="3657600" algn="l" defTabSz="457200" rtl="0" eaLnBrk="1" latinLnBrk="0" hangingPunct="1">
      <a:defRPr kern="1200">
        <a:solidFill>
          <a:schemeClr val="tx1"/>
        </a:solidFill>
        <a:latin typeface="Calibri" charset="0"/>
        <a:ea typeface="MS PGothic" charset="0"/>
        <a:cs typeface="MS PGothic" charset="0"/>
      </a:defRPr>
    </a:lvl9pPr>
  </p:defaultTextStyle>
  <p:extLst>
    <p:ext uri="{EFAFB233-063F-42B5-8137-9DF3F51BA10A}">
      <p15:sldGuideLst xmlns:p15="http://schemas.microsoft.com/office/powerpoint/2012/main">
        <p15:guide id="1" orient="horz" pos="6636">
          <p15:clr>
            <a:srgbClr val="A4A3A4"/>
          </p15:clr>
        </p15:guide>
        <p15:guide id="2" pos="1180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837" autoAdjust="0"/>
    <p:restoredTop sz="94434" autoAdjust="0"/>
  </p:normalViewPr>
  <p:slideViewPr>
    <p:cSldViewPr snapToGrid="0" snapToObjects="1">
      <p:cViewPr>
        <p:scale>
          <a:sx n="50" d="100"/>
          <a:sy n="50" d="100"/>
        </p:scale>
        <p:origin x="-3168" y="-2238"/>
      </p:cViewPr>
      <p:guideLst>
        <p:guide orient="horz" pos="6636"/>
        <p:guide pos="1180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image" Target="../media/image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2CC1B8-B7BF-4ECD-825C-C89DDA46B44C}" type="datetimeFigureOut">
              <a:rPr lang="en-US" smtClean="0"/>
              <a:t>2/15/2016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8D03F5-0978-44AF-B68A-B2B438E5AD6E}" type="slidenum">
              <a:rPr lang="en-US" smtClean="0"/>
              <a:t>‹#›</a:t>
            </a:fld>
            <a:endParaRPr lang="en-US"/>
          </a:p>
        </p:txBody>
      </p:sp>
    </p:spTree>
    <p:extLst>
      <p:ext uri="{BB962C8B-B14F-4D97-AF65-F5344CB8AC3E}">
        <p14:creationId xmlns:p14="http://schemas.microsoft.com/office/powerpoint/2010/main" val="4223117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D8D03F5-0978-44AF-B68A-B2B438E5AD6E}" type="slidenum">
              <a:rPr lang="en-US" smtClean="0"/>
              <a:t>1</a:t>
            </a:fld>
            <a:endParaRPr lang="en-US"/>
          </a:p>
        </p:txBody>
      </p:sp>
    </p:spTree>
    <p:extLst>
      <p:ext uri="{BB962C8B-B14F-4D97-AF65-F5344CB8AC3E}">
        <p14:creationId xmlns:p14="http://schemas.microsoft.com/office/powerpoint/2010/main" val="34429431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809756" y="6544649"/>
            <a:ext cx="31843901" cy="4515904"/>
          </a:xfrm>
        </p:spPr>
        <p:txBody>
          <a:bodyPr/>
          <a:lstStyle/>
          <a:p>
            <a:r>
              <a:rPr lang="en-US" smtClean="0"/>
              <a:t>Click to edit Master title style</a:t>
            </a:r>
            <a:endParaRPr lang="en-US"/>
          </a:p>
        </p:txBody>
      </p:sp>
      <p:sp>
        <p:nvSpPr>
          <p:cNvPr id="3" name="Subtitle 2"/>
          <p:cNvSpPr>
            <a:spLocks noGrp="1"/>
          </p:cNvSpPr>
          <p:nvPr>
            <p:ph type="subTitle" idx="1"/>
          </p:nvPr>
        </p:nvSpPr>
        <p:spPr>
          <a:xfrm>
            <a:off x="5619512" y="11938371"/>
            <a:ext cx="26224389" cy="5383971"/>
          </a:xfrm>
        </p:spPr>
        <p:txBody>
          <a:bodyPr/>
          <a:lstStyle>
            <a:lvl1pPr marL="0" indent="0" algn="ctr">
              <a:buNone/>
              <a:defRPr>
                <a:solidFill>
                  <a:schemeClr val="tx1">
                    <a:tint val="75000"/>
                  </a:schemeClr>
                </a:solidFill>
              </a:defRPr>
            </a:lvl1pPr>
            <a:lvl2pPr marL="1872966" indent="0" algn="ctr">
              <a:buNone/>
              <a:defRPr>
                <a:solidFill>
                  <a:schemeClr val="tx1">
                    <a:tint val="75000"/>
                  </a:schemeClr>
                </a:solidFill>
              </a:defRPr>
            </a:lvl2pPr>
            <a:lvl3pPr marL="3745931" indent="0" algn="ctr">
              <a:buNone/>
              <a:defRPr>
                <a:solidFill>
                  <a:schemeClr val="tx1">
                    <a:tint val="75000"/>
                  </a:schemeClr>
                </a:solidFill>
              </a:defRPr>
            </a:lvl3pPr>
            <a:lvl4pPr marL="5618897" indent="0" algn="ctr">
              <a:buNone/>
              <a:defRPr>
                <a:solidFill>
                  <a:schemeClr val="tx1">
                    <a:tint val="75000"/>
                  </a:schemeClr>
                </a:solidFill>
              </a:defRPr>
            </a:lvl4pPr>
            <a:lvl5pPr marL="7491862" indent="0" algn="ctr">
              <a:buNone/>
              <a:defRPr>
                <a:solidFill>
                  <a:schemeClr val="tx1">
                    <a:tint val="75000"/>
                  </a:schemeClr>
                </a:solidFill>
              </a:defRPr>
            </a:lvl5pPr>
            <a:lvl6pPr marL="9364828" indent="0" algn="ctr">
              <a:buNone/>
              <a:defRPr>
                <a:solidFill>
                  <a:schemeClr val="tx1">
                    <a:tint val="75000"/>
                  </a:schemeClr>
                </a:solidFill>
              </a:defRPr>
            </a:lvl6pPr>
            <a:lvl7pPr marL="11237793" indent="0" algn="ctr">
              <a:buNone/>
              <a:defRPr>
                <a:solidFill>
                  <a:schemeClr val="tx1">
                    <a:tint val="75000"/>
                  </a:schemeClr>
                </a:solidFill>
              </a:defRPr>
            </a:lvl7pPr>
            <a:lvl8pPr marL="13110759" indent="0" algn="ctr">
              <a:buNone/>
              <a:defRPr>
                <a:solidFill>
                  <a:schemeClr val="tx1">
                    <a:tint val="75000"/>
                  </a:schemeClr>
                </a:solidFill>
              </a:defRPr>
            </a:lvl8pPr>
            <a:lvl9pPr marL="14983724"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5568455E-66EE-364F-8BF3-F6F4A7AD24C4}" type="datetimeFigureOut">
              <a:rPr lang="en-US"/>
              <a:pPr/>
              <a:t>2/15/2016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8F9C11EC-786F-414D-A900-9A273AEC7AEA}" type="slidenum">
              <a:rPr lang="en-US"/>
              <a:pPr/>
              <a:t>‹#›</a:t>
            </a:fld>
            <a:endParaRPr lang="en-US"/>
          </a:p>
        </p:txBody>
      </p:sp>
    </p:spTree>
    <p:extLst>
      <p:ext uri="{BB962C8B-B14F-4D97-AF65-F5344CB8AC3E}">
        <p14:creationId xmlns:p14="http://schemas.microsoft.com/office/powerpoint/2010/main" val="25641730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6BFA5391-3EB1-4D4A-BCEE-EC9AA073AD86}" type="datetimeFigureOut">
              <a:rPr lang="en-US"/>
              <a:pPr/>
              <a:t>2/15/2016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E258886D-3B0B-B144-A532-51E47F023333}" type="slidenum">
              <a:rPr lang="en-US"/>
              <a:pPr/>
              <a:t>‹#›</a:t>
            </a:fld>
            <a:endParaRPr lang="en-US"/>
          </a:p>
        </p:txBody>
      </p:sp>
    </p:spTree>
    <p:extLst>
      <p:ext uri="{BB962C8B-B14F-4D97-AF65-F5344CB8AC3E}">
        <p14:creationId xmlns:p14="http://schemas.microsoft.com/office/powerpoint/2010/main" val="1697676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59352" y="13537960"/>
            <a:ext cx="31843901" cy="4184281"/>
          </a:xfrm>
        </p:spPr>
        <p:txBody>
          <a:bodyPr anchor="t"/>
          <a:lstStyle>
            <a:lvl1pPr algn="l">
              <a:defRPr sz="16400" b="1" cap="all"/>
            </a:lvl1pPr>
          </a:lstStyle>
          <a:p>
            <a:r>
              <a:rPr lang="en-US" smtClean="0"/>
              <a:t>Click to edit Master title style</a:t>
            </a:r>
            <a:endParaRPr lang="en-US"/>
          </a:p>
        </p:txBody>
      </p:sp>
      <p:sp>
        <p:nvSpPr>
          <p:cNvPr id="3" name="Text Placeholder 2"/>
          <p:cNvSpPr>
            <a:spLocks noGrp="1"/>
          </p:cNvSpPr>
          <p:nvPr>
            <p:ph type="body" idx="1"/>
          </p:nvPr>
        </p:nvSpPr>
        <p:spPr>
          <a:xfrm>
            <a:off x="2959352" y="8929396"/>
            <a:ext cx="31843901" cy="4608560"/>
          </a:xfrm>
        </p:spPr>
        <p:txBody>
          <a:bodyPr anchor="b"/>
          <a:lstStyle>
            <a:lvl1pPr marL="0" indent="0">
              <a:buNone/>
              <a:defRPr sz="8200">
                <a:solidFill>
                  <a:schemeClr val="tx1">
                    <a:tint val="75000"/>
                  </a:schemeClr>
                </a:solidFill>
              </a:defRPr>
            </a:lvl1pPr>
            <a:lvl2pPr marL="1872966" indent="0">
              <a:buNone/>
              <a:defRPr sz="7400">
                <a:solidFill>
                  <a:schemeClr val="tx1">
                    <a:tint val="75000"/>
                  </a:schemeClr>
                </a:solidFill>
              </a:defRPr>
            </a:lvl2pPr>
            <a:lvl3pPr marL="3745931" indent="0">
              <a:buNone/>
              <a:defRPr sz="6600">
                <a:solidFill>
                  <a:schemeClr val="tx1">
                    <a:tint val="75000"/>
                  </a:schemeClr>
                </a:solidFill>
              </a:defRPr>
            </a:lvl3pPr>
            <a:lvl4pPr marL="5618897" indent="0">
              <a:buNone/>
              <a:defRPr sz="5700">
                <a:solidFill>
                  <a:schemeClr val="tx1">
                    <a:tint val="75000"/>
                  </a:schemeClr>
                </a:solidFill>
              </a:defRPr>
            </a:lvl4pPr>
            <a:lvl5pPr marL="7491862" indent="0">
              <a:buNone/>
              <a:defRPr sz="5700">
                <a:solidFill>
                  <a:schemeClr val="tx1">
                    <a:tint val="75000"/>
                  </a:schemeClr>
                </a:solidFill>
              </a:defRPr>
            </a:lvl5pPr>
            <a:lvl6pPr marL="9364828" indent="0">
              <a:buNone/>
              <a:defRPr sz="5700">
                <a:solidFill>
                  <a:schemeClr val="tx1">
                    <a:tint val="75000"/>
                  </a:schemeClr>
                </a:solidFill>
              </a:defRPr>
            </a:lvl6pPr>
            <a:lvl7pPr marL="11237793" indent="0">
              <a:buNone/>
              <a:defRPr sz="5700">
                <a:solidFill>
                  <a:schemeClr val="tx1">
                    <a:tint val="75000"/>
                  </a:schemeClr>
                </a:solidFill>
              </a:defRPr>
            </a:lvl7pPr>
            <a:lvl8pPr marL="13110759" indent="0">
              <a:buNone/>
              <a:defRPr sz="5700">
                <a:solidFill>
                  <a:schemeClr val="tx1">
                    <a:tint val="75000"/>
                  </a:schemeClr>
                </a:solidFill>
              </a:defRPr>
            </a:lvl8pPr>
            <a:lvl9pPr marL="14983724" indent="0">
              <a:buNone/>
              <a:defRPr sz="57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799804B5-761B-124F-BB0F-C00264B542EB}" type="datetimeFigureOut">
              <a:rPr lang="en-US"/>
              <a:pPr/>
              <a:t>2/15/2016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8CBA8918-3A0C-EF4F-BDB9-026E6BD4EEDC}" type="slidenum">
              <a:rPr lang="en-US"/>
              <a:pPr/>
              <a:t>‹#›</a:t>
            </a:fld>
            <a:endParaRPr lang="en-US"/>
          </a:p>
        </p:txBody>
      </p:sp>
    </p:spTree>
    <p:extLst>
      <p:ext uri="{BB962C8B-B14F-4D97-AF65-F5344CB8AC3E}">
        <p14:creationId xmlns:p14="http://schemas.microsoft.com/office/powerpoint/2010/main" val="16859439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873171" y="3686852"/>
            <a:ext cx="16546341" cy="10426566"/>
          </a:xfrm>
        </p:spPr>
        <p:txBody>
          <a:bodyPr/>
          <a:lstStyle>
            <a:lvl1pPr>
              <a:defRPr sz="11500"/>
            </a:lvl1pPr>
            <a:lvl2pPr>
              <a:defRPr sz="9800"/>
            </a:lvl2pPr>
            <a:lvl3pPr>
              <a:defRPr sz="8200"/>
            </a:lvl3pPr>
            <a:lvl4pPr>
              <a:defRPr sz="7400"/>
            </a:lvl4pPr>
            <a:lvl5pPr>
              <a:defRPr sz="7400"/>
            </a:lvl5pPr>
            <a:lvl6pPr>
              <a:defRPr sz="7400"/>
            </a:lvl6pPr>
            <a:lvl7pPr>
              <a:defRPr sz="7400"/>
            </a:lvl7pPr>
            <a:lvl8pPr>
              <a:defRPr sz="7400"/>
            </a:lvl8pPr>
            <a:lvl9pPr>
              <a:defRPr sz="7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9043901" y="3686852"/>
            <a:ext cx="16546341" cy="10426566"/>
          </a:xfrm>
        </p:spPr>
        <p:txBody>
          <a:bodyPr/>
          <a:lstStyle>
            <a:lvl1pPr>
              <a:defRPr sz="11500"/>
            </a:lvl1pPr>
            <a:lvl2pPr>
              <a:defRPr sz="9800"/>
            </a:lvl2pPr>
            <a:lvl3pPr>
              <a:defRPr sz="8200"/>
            </a:lvl3pPr>
            <a:lvl4pPr>
              <a:defRPr sz="7400"/>
            </a:lvl4pPr>
            <a:lvl5pPr>
              <a:defRPr sz="7400"/>
            </a:lvl5pPr>
            <a:lvl6pPr>
              <a:defRPr sz="7400"/>
            </a:lvl6pPr>
            <a:lvl7pPr>
              <a:defRPr sz="7400"/>
            </a:lvl7pPr>
            <a:lvl8pPr>
              <a:defRPr sz="7400"/>
            </a:lvl8pPr>
            <a:lvl9pPr>
              <a:defRPr sz="7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89D2AD67-1E1E-E44A-80BA-CAE1B6273E72}" type="datetimeFigureOut">
              <a:rPr lang="en-US"/>
              <a:pPr/>
              <a:t>2/15/2016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67325CDE-4738-B145-A4D3-D87B82FA4E7E}" type="slidenum">
              <a:rPr lang="en-US"/>
              <a:pPr/>
              <a:t>‹#›</a:t>
            </a:fld>
            <a:endParaRPr lang="en-US"/>
          </a:p>
        </p:txBody>
      </p:sp>
    </p:spTree>
    <p:extLst>
      <p:ext uri="{BB962C8B-B14F-4D97-AF65-F5344CB8AC3E}">
        <p14:creationId xmlns:p14="http://schemas.microsoft.com/office/powerpoint/2010/main" val="1672298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873171" y="843687"/>
            <a:ext cx="33717072" cy="3511286"/>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873171" y="4715854"/>
            <a:ext cx="16552847" cy="1965345"/>
          </a:xfrm>
        </p:spPr>
        <p:txBody>
          <a:bodyPr anchor="b"/>
          <a:lstStyle>
            <a:lvl1pPr marL="0" indent="0">
              <a:buNone/>
              <a:defRPr sz="9800" b="1"/>
            </a:lvl1pPr>
            <a:lvl2pPr marL="1872966" indent="0">
              <a:buNone/>
              <a:defRPr sz="8200" b="1"/>
            </a:lvl2pPr>
            <a:lvl3pPr marL="3745931" indent="0">
              <a:buNone/>
              <a:defRPr sz="7400" b="1"/>
            </a:lvl3pPr>
            <a:lvl4pPr marL="5618897" indent="0">
              <a:buNone/>
              <a:defRPr sz="6600" b="1"/>
            </a:lvl4pPr>
            <a:lvl5pPr marL="7491862" indent="0">
              <a:buNone/>
              <a:defRPr sz="6600" b="1"/>
            </a:lvl5pPr>
            <a:lvl6pPr marL="9364828" indent="0">
              <a:buNone/>
              <a:defRPr sz="6600" b="1"/>
            </a:lvl6pPr>
            <a:lvl7pPr marL="11237793" indent="0">
              <a:buNone/>
              <a:defRPr sz="6600" b="1"/>
            </a:lvl7pPr>
            <a:lvl8pPr marL="13110759" indent="0">
              <a:buNone/>
              <a:defRPr sz="6600" b="1"/>
            </a:lvl8pPr>
            <a:lvl9pPr marL="14983724" indent="0">
              <a:buNone/>
              <a:defRPr sz="6600" b="1"/>
            </a:lvl9pPr>
          </a:lstStyle>
          <a:p>
            <a:pPr lvl="0"/>
            <a:r>
              <a:rPr lang="en-US" smtClean="0"/>
              <a:t>Click to edit Master text styles</a:t>
            </a:r>
          </a:p>
        </p:txBody>
      </p:sp>
      <p:sp>
        <p:nvSpPr>
          <p:cNvPr id="4" name="Content Placeholder 3"/>
          <p:cNvSpPr>
            <a:spLocks noGrp="1"/>
          </p:cNvSpPr>
          <p:nvPr>
            <p:ph sz="half" idx="2"/>
          </p:nvPr>
        </p:nvSpPr>
        <p:spPr>
          <a:xfrm>
            <a:off x="1873171" y="6681195"/>
            <a:ext cx="16552847" cy="12138320"/>
          </a:xfrm>
        </p:spPr>
        <p:txBody>
          <a:bodyPr/>
          <a:lstStyle>
            <a:lvl1pPr>
              <a:defRPr sz="9800"/>
            </a:lvl1pPr>
            <a:lvl2pPr>
              <a:defRPr sz="8200"/>
            </a:lvl2pPr>
            <a:lvl3pPr>
              <a:defRPr sz="7400"/>
            </a:lvl3pPr>
            <a:lvl4pPr>
              <a:defRPr sz="6600"/>
            </a:lvl4pPr>
            <a:lvl5pPr>
              <a:defRPr sz="6600"/>
            </a:lvl5pPr>
            <a:lvl6pPr>
              <a:defRPr sz="6600"/>
            </a:lvl6pPr>
            <a:lvl7pPr>
              <a:defRPr sz="6600"/>
            </a:lvl7pPr>
            <a:lvl8pPr>
              <a:defRPr sz="6600"/>
            </a:lvl8pPr>
            <a:lvl9pPr>
              <a:defRPr sz="6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19030900" y="4715854"/>
            <a:ext cx="16559349" cy="1965345"/>
          </a:xfrm>
        </p:spPr>
        <p:txBody>
          <a:bodyPr anchor="b"/>
          <a:lstStyle>
            <a:lvl1pPr marL="0" indent="0">
              <a:buNone/>
              <a:defRPr sz="9800" b="1"/>
            </a:lvl1pPr>
            <a:lvl2pPr marL="1872966" indent="0">
              <a:buNone/>
              <a:defRPr sz="8200" b="1"/>
            </a:lvl2pPr>
            <a:lvl3pPr marL="3745931" indent="0">
              <a:buNone/>
              <a:defRPr sz="7400" b="1"/>
            </a:lvl3pPr>
            <a:lvl4pPr marL="5618897" indent="0">
              <a:buNone/>
              <a:defRPr sz="6600" b="1"/>
            </a:lvl4pPr>
            <a:lvl5pPr marL="7491862" indent="0">
              <a:buNone/>
              <a:defRPr sz="6600" b="1"/>
            </a:lvl5pPr>
            <a:lvl6pPr marL="9364828" indent="0">
              <a:buNone/>
              <a:defRPr sz="6600" b="1"/>
            </a:lvl6pPr>
            <a:lvl7pPr marL="11237793" indent="0">
              <a:buNone/>
              <a:defRPr sz="6600" b="1"/>
            </a:lvl7pPr>
            <a:lvl8pPr marL="13110759" indent="0">
              <a:buNone/>
              <a:defRPr sz="6600" b="1"/>
            </a:lvl8pPr>
            <a:lvl9pPr marL="14983724" indent="0">
              <a:buNone/>
              <a:defRPr sz="6600" b="1"/>
            </a:lvl9pPr>
          </a:lstStyle>
          <a:p>
            <a:pPr lvl="0"/>
            <a:r>
              <a:rPr lang="en-US" smtClean="0"/>
              <a:t>Click to edit Master text styles</a:t>
            </a:r>
          </a:p>
        </p:txBody>
      </p:sp>
      <p:sp>
        <p:nvSpPr>
          <p:cNvPr id="6" name="Content Placeholder 5"/>
          <p:cNvSpPr>
            <a:spLocks noGrp="1"/>
          </p:cNvSpPr>
          <p:nvPr>
            <p:ph sz="quarter" idx="4"/>
          </p:nvPr>
        </p:nvSpPr>
        <p:spPr>
          <a:xfrm>
            <a:off x="19030900" y="6681195"/>
            <a:ext cx="16559349" cy="12138320"/>
          </a:xfrm>
        </p:spPr>
        <p:txBody>
          <a:bodyPr/>
          <a:lstStyle>
            <a:lvl1pPr>
              <a:defRPr sz="9800"/>
            </a:lvl1pPr>
            <a:lvl2pPr>
              <a:defRPr sz="8200"/>
            </a:lvl2pPr>
            <a:lvl3pPr>
              <a:defRPr sz="7400"/>
            </a:lvl3pPr>
            <a:lvl4pPr>
              <a:defRPr sz="6600"/>
            </a:lvl4pPr>
            <a:lvl5pPr>
              <a:defRPr sz="6600"/>
            </a:lvl5pPr>
            <a:lvl6pPr>
              <a:defRPr sz="6600"/>
            </a:lvl6pPr>
            <a:lvl7pPr>
              <a:defRPr sz="6600"/>
            </a:lvl7pPr>
            <a:lvl8pPr>
              <a:defRPr sz="6600"/>
            </a:lvl8pPr>
            <a:lvl9pPr>
              <a:defRPr sz="6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BA5F40A6-36DD-2042-A65D-358FC88D3DAC}" type="datetimeFigureOut">
              <a:rPr lang="en-US"/>
              <a:pPr/>
              <a:t>2/15/2016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7A73D836-7881-5245-A2FA-0E477B6BEC9D}" type="slidenum">
              <a:rPr lang="en-US"/>
              <a:pPr/>
              <a:t>‹#›</a:t>
            </a:fld>
            <a:endParaRPr lang="en-US"/>
          </a:p>
        </p:txBody>
      </p:sp>
    </p:spTree>
    <p:extLst>
      <p:ext uri="{BB962C8B-B14F-4D97-AF65-F5344CB8AC3E}">
        <p14:creationId xmlns:p14="http://schemas.microsoft.com/office/powerpoint/2010/main" val="3016174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32753DB7-1277-6042-A6C0-43544453C119}" type="datetimeFigureOut">
              <a:rPr lang="en-US"/>
              <a:pPr/>
              <a:t>2/15/2016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82EFC008-FAED-614E-B59F-C6FF68F4B4E4}" type="slidenum">
              <a:rPr lang="en-US"/>
              <a:pPr/>
              <a:t>‹#›</a:t>
            </a:fld>
            <a:endParaRPr lang="en-US"/>
          </a:p>
        </p:txBody>
      </p:sp>
    </p:spTree>
    <p:extLst>
      <p:ext uri="{BB962C8B-B14F-4D97-AF65-F5344CB8AC3E}">
        <p14:creationId xmlns:p14="http://schemas.microsoft.com/office/powerpoint/2010/main" val="36229537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8B6032E8-2F80-B845-838E-3716086427CA}" type="datetimeFigureOut">
              <a:rPr lang="en-US"/>
              <a:pPr/>
              <a:t>2/15/2016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209D2311-0C04-DE49-AE57-2D2E63C79F0A}" type="slidenum">
              <a:rPr lang="en-US"/>
              <a:pPr/>
              <a:t>‹#›</a:t>
            </a:fld>
            <a:endParaRPr lang="en-US"/>
          </a:p>
        </p:txBody>
      </p:sp>
    </p:spTree>
    <p:extLst>
      <p:ext uri="{BB962C8B-B14F-4D97-AF65-F5344CB8AC3E}">
        <p14:creationId xmlns:p14="http://schemas.microsoft.com/office/powerpoint/2010/main" val="40514645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73177" y="838805"/>
            <a:ext cx="12325205" cy="3569809"/>
          </a:xfrm>
        </p:spPr>
        <p:txBody>
          <a:bodyPr anchor="b"/>
          <a:lstStyle>
            <a:lvl1pPr algn="l">
              <a:defRPr sz="8200" b="1"/>
            </a:lvl1pPr>
          </a:lstStyle>
          <a:p>
            <a:r>
              <a:rPr lang="en-US" smtClean="0"/>
              <a:t>Click to edit Master title style</a:t>
            </a:r>
            <a:endParaRPr lang="en-US"/>
          </a:p>
        </p:txBody>
      </p:sp>
      <p:sp>
        <p:nvSpPr>
          <p:cNvPr id="3" name="Content Placeholder 2"/>
          <p:cNvSpPr>
            <a:spLocks noGrp="1"/>
          </p:cNvSpPr>
          <p:nvPr>
            <p:ph idx="1"/>
          </p:nvPr>
        </p:nvSpPr>
        <p:spPr>
          <a:xfrm>
            <a:off x="14647154" y="838811"/>
            <a:ext cx="20943089" cy="17980710"/>
          </a:xfrm>
        </p:spPr>
        <p:txBody>
          <a:bodyPr/>
          <a:lstStyle>
            <a:lvl1pPr>
              <a:defRPr sz="13100"/>
            </a:lvl1pPr>
            <a:lvl2pPr>
              <a:defRPr sz="11500"/>
            </a:lvl2pPr>
            <a:lvl3pPr>
              <a:defRPr sz="9800"/>
            </a:lvl3pPr>
            <a:lvl4pPr>
              <a:defRPr sz="8200"/>
            </a:lvl4pPr>
            <a:lvl5pPr>
              <a:defRPr sz="8200"/>
            </a:lvl5pPr>
            <a:lvl6pPr>
              <a:defRPr sz="8200"/>
            </a:lvl6pPr>
            <a:lvl7pPr>
              <a:defRPr sz="8200"/>
            </a:lvl7pPr>
            <a:lvl8pPr>
              <a:defRPr sz="8200"/>
            </a:lvl8pPr>
            <a:lvl9pPr>
              <a:defRPr sz="8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873177" y="4408620"/>
            <a:ext cx="12325205" cy="14410901"/>
          </a:xfrm>
        </p:spPr>
        <p:txBody>
          <a:bodyPr/>
          <a:lstStyle>
            <a:lvl1pPr marL="0" indent="0">
              <a:buNone/>
              <a:defRPr sz="5700"/>
            </a:lvl1pPr>
            <a:lvl2pPr marL="1872966" indent="0">
              <a:buNone/>
              <a:defRPr sz="4900"/>
            </a:lvl2pPr>
            <a:lvl3pPr marL="3745931" indent="0">
              <a:buNone/>
              <a:defRPr sz="4100"/>
            </a:lvl3pPr>
            <a:lvl4pPr marL="5618897" indent="0">
              <a:buNone/>
              <a:defRPr sz="3700"/>
            </a:lvl4pPr>
            <a:lvl5pPr marL="7491862" indent="0">
              <a:buNone/>
              <a:defRPr sz="3700"/>
            </a:lvl5pPr>
            <a:lvl6pPr marL="9364828" indent="0">
              <a:buNone/>
              <a:defRPr sz="3700"/>
            </a:lvl6pPr>
            <a:lvl7pPr marL="11237793" indent="0">
              <a:buNone/>
              <a:defRPr sz="3700"/>
            </a:lvl7pPr>
            <a:lvl8pPr marL="13110759" indent="0">
              <a:buNone/>
              <a:defRPr sz="3700"/>
            </a:lvl8pPr>
            <a:lvl9pPr marL="14983724" indent="0">
              <a:buNone/>
              <a:defRPr sz="37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8B6D9121-896A-2241-A59B-F677D3983048}" type="datetimeFigureOut">
              <a:rPr lang="en-US"/>
              <a:pPr/>
              <a:t>2/15/2016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4C5D9806-BCD3-7844-9D30-62FDECDDE42F}" type="slidenum">
              <a:rPr lang="en-US"/>
              <a:pPr/>
              <a:t>‹#›</a:t>
            </a:fld>
            <a:endParaRPr lang="en-US"/>
          </a:p>
        </p:txBody>
      </p:sp>
    </p:spTree>
    <p:extLst>
      <p:ext uri="{BB962C8B-B14F-4D97-AF65-F5344CB8AC3E}">
        <p14:creationId xmlns:p14="http://schemas.microsoft.com/office/powerpoint/2010/main" val="19983548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43091" y="14747399"/>
            <a:ext cx="22478048" cy="1741016"/>
          </a:xfrm>
        </p:spPr>
        <p:txBody>
          <a:bodyPr anchor="b"/>
          <a:lstStyle>
            <a:lvl1pPr algn="l">
              <a:defRPr sz="8200" b="1"/>
            </a:lvl1pPr>
          </a:lstStyle>
          <a:p>
            <a:r>
              <a:rPr lang="en-US" smtClean="0"/>
              <a:t>Click to edit Master title style</a:t>
            </a:r>
            <a:endParaRPr lang="en-US"/>
          </a:p>
        </p:txBody>
      </p:sp>
      <p:sp>
        <p:nvSpPr>
          <p:cNvPr id="3" name="Picture Placeholder 2"/>
          <p:cNvSpPr>
            <a:spLocks noGrp="1"/>
          </p:cNvSpPr>
          <p:nvPr>
            <p:ph type="pic" idx="1"/>
          </p:nvPr>
        </p:nvSpPr>
        <p:spPr>
          <a:xfrm>
            <a:off x="7343091" y="1882438"/>
            <a:ext cx="22478048" cy="12640628"/>
          </a:xfrm>
        </p:spPr>
        <p:txBody>
          <a:bodyPr rtlCol="0">
            <a:normAutofit/>
          </a:bodyPr>
          <a:lstStyle>
            <a:lvl1pPr marL="0" indent="0">
              <a:buNone/>
              <a:defRPr sz="13100"/>
            </a:lvl1pPr>
            <a:lvl2pPr marL="1872966" indent="0">
              <a:buNone/>
              <a:defRPr sz="11500"/>
            </a:lvl2pPr>
            <a:lvl3pPr marL="3745931" indent="0">
              <a:buNone/>
              <a:defRPr sz="9800"/>
            </a:lvl3pPr>
            <a:lvl4pPr marL="5618897" indent="0">
              <a:buNone/>
              <a:defRPr sz="8200"/>
            </a:lvl4pPr>
            <a:lvl5pPr marL="7491862" indent="0">
              <a:buNone/>
              <a:defRPr sz="8200"/>
            </a:lvl5pPr>
            <a:lvl6pPr marL="9364828" indent="0">
              <a:buNone/>
              <a:defRPr sz="8200"/>
            </a:lvl6pPr>
            <a:lvl7pPr marL="11237793" indent="0">
              <a:buNone/>
              <a:defRPr sz="8200"/>
            </a:lvl7pPr>
            <a:lvl8pPr marL="13110759" indent="0">
              <a:buNone/>
              <a:defRPr sz="8200"/>
            </a:lvl8pPr>
            <a:lvl9pPr marL="14983724" indent="0">
              <a:buNone/>
              <a:defRPr sz="8200"/>
            </a:lvl9pPr>
          </a:lstStyle>
          <a:p>
            <a:pPr lvl="0"/>
            <a:endParaRPr lang="en-US" noProof="0"/>
          </a:p>
        </p:txBody>
      </p:sp>
      <p:sp>
        <p:nvSpPr>
          <p:cNvPr id="4" name="Text Placeholder 3"/>
          <p:cNvSpPr>
            <a:spLocks noGrp="1"/>
          </p:cNvSpPr>
          <p:nvPr>
            <p:ph type="body" sz="half" idx="2"/>
          </p:nvPr>
        </p:nvSpPr>
        <p:spPr>
          <a:xfrm>
            <a:off x="7343091" y="16488413"/>
            <a:ext cx="22478048" cy="2472531"/>
          </a:xfrm>
        </p:spPr>
        <p:txBody>
          <a:bodyPr/>
          <a:lstStyle>
            <a:lvl1pPr marL="0" indent="0">
              <a:buNone/>
              <a:defRPr sz="5700"/>
            </a:lvl1pPr>
            <a:lvl2pPr marL="1872966" indent="0">
              <a:buNone/>
              <a:defRPr sz="4900"/>
            </a:lvl2pPr>
            <a:lvl3pPr marL="3745931" indent="0">
              <a:buNone/>
              <a:defRPr sz="4100"/>
            </a:lvl3pPr>
            <a:lvl4pPr marL="5618897" indent="0">
              <a:buNone/>
              <a:defRPr sz="3700"/>
            </a:lvl4pPr>
            <a:lvl5pPr marL="7491862" indent="0">
              <a:buNone/>
              <a:defRPr sz="3700"/>
            </a:lvl5pPr>
            <a:lvl6pPr marL="9364828" indent="0">
              <a:buNone/>
              <a:defRPr sz="3700"/>
            </a:lvl6pPr>
            <a:lvl7pPr marL="11237793" indent="0">
              <a:buNone/>
              <a:defRPr sz="3700"/>
            </a:lvl7pPr>
            <a:lvl8pPr marL="13110759" indent="0">
              <a:buNone/>
              <a:defRPr sz="3700"/>
            </a:lvl8pPr>
            <a:lvl9pPr marL="14983724" indent="0">
              <a:buNone/>
              <a:defRPr sz="37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B6BF492F-3EC4-D34E-B88B-7BC987353620}" type="datetimeFigureOut">
              <a:rPr lang="en-US"/>
              <a:pPr/>
              <a:t>2/15/2016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8B3D2750-D5BA-0E45-AD38-352B99CAE1AA}" type="slidenum">
              <a:rPr lang="en-US"/>
              <a:pPr/>
              <a:t>‹#›</a:t>
            </a:fld>
            <a:endParaRPr lang="en-US"/>
          </a:p>
        </p:txBody>
      </p:sp>
    </p:spTree>
    <p:extLst>
      <p:ext uri="{BB962C8B-B14F-4D97-AF65-F5344CB8AC3E}">
        <p14:creationId xmlns:p14="http://schemas.microsoft.com/office/powerpoint/2010/main" val="11017232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60B3374D-2F74-F845-8E50-BF210E39F19B}" type="datetimeFigureOut">
              <a:rPr lang="en-US"/>
              <a:pPr/>
              <a:t>2/15/2016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D04D5D39-EECF-7447-87DE-60A0BFA86407}" type="slidenum">
              <a:rPr lang="en-US"/>
              <a:pPr/>
              <a:t>‹#›</a:t>
            </a:fld>
            <a:endParaRPr lang="en-US"/>
          </a:p>
        </p:txBody>
      </p:sp>
    </p:spTree>
    <p:extLst>
      <p:ext uri="{BB962C8B-B14F-4D97-AF65-F5344CB8AC3E}">
        <p14:creationId xmlns:p14="http://schemas.microsoft.com/office/powerpoint/2010/main" val="20472484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7160974" y="633981"/>
            <a:ext cx="8429268" cy="1347943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873170" y="633981"/>
            <a:ext cx="24663414" cy="134794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30940176-2F61-7D44-A811-61B6EE4D3013}" type="datetimeFigureOut">
              <a:rPr lang="en-US"/>
              <a:pPr/>
              <a:t>2/15/2016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8476DE9B-743B-7243-942A-D96515A4ED34}" type="slidenum">
              <a:rPr lang="en-US"/>
              <a:pPr/>
              <a:t>‹#›</a:t>
            </a:fld>
            <a:endParaRPr lang="en-US"/>
          </a:p>
        </p:txBody>
      </p:sp>
    </p:spTree>
    <p:extLst>
      <p:ext uri="{BB962C8B-B14F-4D97-AF65-F5344CB8AC3E}">
        <p14:creationId xmlns:p14="http://schemas.microsoft.com/office/powerpoint/2010/main" val="29967807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098" name="Title Placeholder 1"/>
          <p:cNvSpPr>
            <a:spLocks noGrp="1"/>
          </p:cNvSpPr>
          <p:nvPr>
            <p:ph type="title"/>
          </p:nvPr>
        </p:nvSpPr>
        <p:spPr bwMode="auto">
          <a:xfrm>
            <a:off x="1873250" y="844550"/>
            <a:ext cx="33716913" cy="3511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374593" tIns="187297" rIns="374593" bIns="187297" numCol="1" anchor="ctr" anchorCtr="0" compatLnSpc="1">
            <a:prstTxWarp prst="textNoShape">
              <a:avLst/>
            </a:prstTxWarp>
          </a:bodyPr>
          <a:lstStyle/>
          <a:p>
            <a:pPr lvl="0"/>
            <a:r>
              <a:rPr lang="en-US"/>
              <a:t>Click to edit Master title style</a:t>
            </a:r>
          </a:p>
        </p:txBody>
      </p:sp>
      <p:sp>
        <p:nvSpPr>
          <p:cNvPr id="4099" name="Text Placeholder 2"/>
          <p:cNvSpPr>
            <a:spLocks noGrp="1"/>
          </p:cNvSpPr>
          <p:nvPr>
            <p:ph type="body" idx="1"/>
          </p:nvPr>
        </p:nvSpPr>
        <p:spPr bwMode="auto">
          <a:xfrm>
            <a:off x="1873250" y="4916488"/>
            <a:ext cx="33716913" cy="13901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374593" tIns="187297" rIns="374593" bIns="187297"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873250" y="19526250"/>
            <a:ext cx="8740775" cy="1125538"/>
          </a:xfrm>
          <a:prstGeom prst="rect">
            <a:avLst/>
          </a:prstGeom>
        </p:spPr>
        <p:txBody>
          <a:bodyPr vert="horz" wrap="square" lIns="374593" tIns="187297" rIns="374593" bIns="187297" numCol="1" anchor="ctr" anchorCtr="0" compatLnSpc="1">
            <a:prstTxWarp prst="textNoShape">
              <a:avLst/>
            </a:prstTxWarp>
          </a:bodyPr>
          <a:lstStyle>
            <a:lvl1pPr>
              <a:defRPr sz="4900">
                <a:solidFill>
                  <a:srgbClr val="898989"/>
                </a:solidFill>
              </a:defRPr>
            </a:lvl1pPr>
          </a:lstStyle>
          <a:p>
            <a:fld id="{673BBBC9-FC42-7B41-947C-BB40FB326523}" type="datetimeFigureOut">
              <a:rPr lang="en-US"/>
              <a:pPr/>
              <a:t>2/15/2016</a:t>
            </a:fld>
            <a:endParaRPr lang="en-US"/>
          </a:p>
        </p:txBody>
      </p:sp>
      <p:sp>
        <p:nvSpPr>
          <p:cNvPr id="5" name="Footer Placeholder 4"/>
          <p:cNvSpPr>
            <a:spLocks noGrp="1"/>
          </p:cNvSpPr>
          <p:nvPr>
            <p:ph type="ftr" sz="quarter" idx="3"/>
          </p:nvPr>
        </p:nvSpPr>
        <p:spPr>
          <a:xfrm>
            <a:off x="12800013" y="19526250"/>
            <a:ext cx="11863387" cy="1125538"/>
          </a:xfrm>
          <a:prstGeom prst="rect">
            <a:avLst/>
          </a:prstGeom>
        </p:spPr>
        <p:txBody>
          <a:bodyPr vert="horz" lIns="374593" tIns="187297" rIns="374593" bIns="187297" rtlCol="0" anchor="ctr"/>
          <a:lstStyle>
            <a:lvl1pPr algn="ctr" defTabSz="1872966" fontAlgn="auto">
              <a:spcBef>
                <a:spcPts val="0"/>
              </a:spcBef>
              <a:spcAft>
                <a:spcPts val="0"/>
              </a:spcAft>
              <a:defRPr sz="49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26849388" y="19526250"/>
            <a:ext cx="8740775" cy="1125538"/>
          </a:xfrm>
          <a:prstGeom prst="rect">
            <a:avLst/>
          </a:prstGeom>
        </p:spPr>
        <p:txBody>
          <a:bodyPr vert="horz" wrap="square" lIns="374593" tIns="187297" rIns="374593" bIns="187297" numCol="1" anchor="ctr" anchorCtr="0" compatLnSpc="1">
            <a:prstTxWarp prst="textNoShape">
              <a:avLst/>
            </a:prstTxWarp>
          </a:bodyPr>
          <a:lstStyle>
            <a:lvl1pPr algn="r">
              <a:defRPr sz="4900">
                <a:solidFill>
                  <a:srgbClr val="898989"/>
                </a:solidFill>
              </a:defRPr>
            </a:lvl1pPr>
          </a:lstStyle>
          <a:p>
            <a:fld id="{4C7EF654-B782-794C-A98C-E69C87426FB4}"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871663" rtl="0" eaLnBrk="0" fontAlgn="base" hangingPunct="0">
        <a:spcBef>
          <a:spcPct val="0"/>
        </a:spcBef>
        <a:spcAft>
          <a:spcPct val="0"/>
        </a:spcAft>
        <a:defRPr sz="18000" kern="1200">
          <a:solidFill>
            <a:schemeClr val="tx1"/>
          </a:solidFill>
          <a:latin typeface="+mj-lt"/>
          <a:ea typeface="MS PGothic" pitchFamily="34" charset="-128"/>
          <a:cs typeface="MS PGothic" charset="0"/>
        </a:defRPr>
      </a:lvl1pPr>
      <a:lvl2pPr algn="ctr" defTabSz="1871663" rtl="0" eaLnBrk="0" fontAlgn="base" hangingPunct="0">
        <a:spcBef>
          <a:spcPct val="0"/>
        </a:spcBef>
        <a:spcAft>
          <a:spcPct val="0"/>
        </a:spcAft>
        <a:defRPr sz="18000">
          <a:solidFill>
            <a:schemeClr val="tx1"/>
          </a:solidFill>
          <a:latin typeface="Calibri" charset="0"/>
          <a:ea typeface="MS PGothic" pitchFamily="34" charset="-128"/>
          <a:cs typeface="MS PGothic" charset="0"/>
        </a:defRPr>
      </a:lvl2pPr>
      <a:lvl3pPr algn="ctr" defTabSz="1871663" rtl="0" eaLnBrk="0" fontAlgn="base" hangingPunct="0">
        <a:spcBef>
          <a:spcPct val="0"/>
        </a:spcBef>
        <a:spcAft>
          <a:spcPct val="0"/>
        </a:spcAft>
        <a:defRPr sz="18000">
          <a:solidFill>
            <a:schemeClr val="tx1"/>
          </a:solidFill>
          <a:latin typeface="Calibri" charset="0"/>
          <a:ea typeface="MS PGothic" pitchFamily="34" charset="-128"/>
          <a:cs typeface="MS PGothic" charset="0"/>
        </a:defRPr>
      </a:lvl3pPr>
      <a:lvl4pPr algn="ctr" defTabSz="1871663" rtl="0" eaLnBrk="0" fontAlgn="base" hangingPunct="0">
        <a:spcBef>
          <a:spcPct val="0"/>
        </a:spcBef>
        <a:spcAft>
          <a:spcPct val="0"/>
        </a:spcAft>
        <a:defRPr sz="18000">
          <a:solidFill>
            <a:schemeClr val="tx1"/>
          </a:solidFill>
          <a:latin typeface="Calibri" charset="0"/>
          <a:ea typeface="MS PGothic" pitchFamily="34" charset="-128"/>
          <a:cs typeface="MS PGothic" charset="0"/>
        </a:defRPr>
      </a:lvl4pPr>
      <a:lvl5pPr algn="ctr" defTabSz="1871663" rtl="0" eaLnBrk="0" fontAlgn="base" hangingPunct="0">
        <a:spcBef>
          <a:spcPct val="0"/>
        </a:spcBef>
        <a:spcAft>
          <a:spcPct val="0"/>
        </a:spcAft>
        <a:defRPr sz="18000">
          <a:solidFill>
            <a:schemeClr val="tx1"/>
          </a:solidFill>
          <a:latin typeface="Calibri" charset="0"/>
          <a:ea typeface="MS PGothic" pitchFamily="34" charset="-128"/>
          <a:cs typeface="MS PGothic" charset="0"/>
        </a:defRPr>
      </a:lvl5pPr>
      <a:lvl6pPr marL="1872966" algn="ctr" defTabSz="1872966" rtl="0" fontAlgn="base">
        <a:spcBef>
          <a:spcPct val="0"/>
        </a:spcBef>
        <a:spcAft>
          <a:spcPct val="0"/>
        </a:spcAft>
        <a:defRPr sz="18000">
          <a:solidFill>
            <a:schemeClr val="tx1"/>
          </a:solidFill>
          <a:latin typeface="Calibri" charset="0"/>
          <a:ea typeface="ＭＳ Ｐゴシック" charset="0"/>
          <a:cs typeface="ＭＳ Ｐゴシック" charset="0"/>
        </a:defRPr>
      </a:lvl6pPr>
      <a:lvl7pPr marL="3745931" algn="ctr" defTabSz="1872966" rtl="0" fontAlgn="base">
        <a:spcBef>
          <a:spcPct val="0"/>
        </a:spcBef>
        <a:spcAft>
          <a:spcPct val="0"/>
        </a:spcAft>
        <a:defRPr sz="18000">
          <a:solidFill>
            <a:schemeClr val="tx1"/>
          </a:solidFill>
          <a:latin typeface="Calibri" charset="0"/>
          <a:ea typeface="ＭＳ Ｐゴシック" charset="0"/>
          <a:cs typeface="ＭＳ Ｐゴシック" charset="0"/>
        </a:defRPr>
      </a:lvl7pPr>
      <a:lvl8pPr marL="5618897" algn="ctr" defTabSz="1872966" rtl="0" fontAlgn="base">
        <a:spcBef>
          <a:spcPct val="0"/>
        </a:spcBef>
        <a:spcAft>
          <a:spcPct val="0"/>
        </a:spcAft>
        <a:defRPr sz="18000">
          <a:solidFill>
            <a:schemeClr val="tx1"/>
          </a:solidFill>
          <a:latin typeface="Calibri" charset="0"/>
          <a:ea typeface="ＭＳ Ｐゴシック" charset="0"/>
          <a:cs typeface="ＭＳ Ｐゴシック" charset="0"/>
        </a:defRPr>
      </a:lvl8pPr>
      <a:lvl9pPr marL="7491862" algn="ctr" defTabSz="1872966" rtl="0" fontAlgn="base">
        <a:spcBef>
          <a:spcPct val="0"/>
        </a:spcBef>
        <a:spcAft>
          <a:spcPct val="0"/>
        </a:spcAft>
        <a:defRPr sz="18000">
          <a:solidFill>
            <a:schemeClr val="tx1"/>
          </a:solidFill>
          <a:latin typeface="Calibri" charset="0"/>
          <a:ea typeface="ＭＳ Ｐゴシック" charset="0"/>
          <a:cs typeface="ＭＳ Ｐゴシック" charset="0"/>
        </a:defRPr>
      </a:lvl9pPr>
    </p:titleStyle>
    <p:bodyStyle>
      <a:lvl1pPr marL="1403350" indent="-1403350" algn="l" defTabSz="1871663" rtl="0" eaLnBrk="0" fontAlgn="base" hangingPunct="0">
        <a:spcBef>
          <a:spcPct val="20000"/>
        </a:spcBef>
        <a:spcAft>
          <a:spcPct val="0"/>
        </a:spcAft>
        <a:buFont typeface="Arial" charset="0"/>
        <a:buChar char="•"/>
        <a:defRPr sz="13100" kern="1200">
          <a:solidFill>
            <a:schemeClr val="tx1"/>
          </a:solidFill>
          <a:latin typeface="+mn-lt"/>
          <a:ea typeface="MS PGothic" pitchFamily="34" charset="-128"/>
          <a:cs typeface="MS PGothic" charset="0"/>
        </a:defRPr>
      </a:lvl1pPr>
      <a:lvl2pPr marL="3043238" indent="-1169988" algn="l" defTabSz="1871663" rtl="0" eaLnBrk="0" fontAlgn="base" hangingPunct="0">
        <a:spcBef>
          <a:spcPct val="20000"/>
        </a:spcBef>
        <a:spcAft>
          <a:spcPct val="0"/>
        </a:spcAft>
        <a:buFont typeface="Arial" charset="0"/>
        <a:buChar char="–"/>
        <a:defRPr sz="11500" kern="1200">
          <a:solidFill>
            <a:schemeClr val="tx1"/>
          </a:solidFill>
          <a:latin typeface="+mn-lt"/>
          <a:ea typeface="MS PGothic" pitchFamily="34" charset="-128"/>
          <a:cs typeface="MS PGothic" charset="0"/>
        </a:defRPr>
      </a:lvl2pPr>
      <a:lvl3pPr marL="4681538" indent="-935038" algn="l" defTabSz="1871663" rtl="0" eaLnBrk="0" fontAlgn="base" hangingPunct="0">
        <a:spcBef>
          <a:spcPct val="20000"/>
        </a:spcBef>
        <a:spcAft>
          <a:spcPct val="0"/>
        </a:spcAft>
        <a:buFont typeface="Arial" charset="0"/>
        <a:buChar char="•"/>
        <a:defRPr sz="9800" kern="1200">
          <a:solidFill>
            <a:schemeClr val="tx1"/>
          </a:solidFill>
          <a:latin typeface="+mn-lt"/>
          <a:ea typeface="MS PGothic" pitchFamily="34" charset="-128"/>
          <a:cs typeface="MS PGothic" charset="0"/>
        </a:defRPr>
      </a:lvl3pPr>
      <a:lvl4pPr marL="6554788" indent="-935038" algn="l" defTabSz="1871663" rtl="0" eaLnBrk="0" fontAlgn="base" hangingPunct="0">
        <a:spcBef>
          <a:spcPct val="20000"/>
        </a:spcBef>
        <a:spcAft>
          <a:spcPct val="0"/>
        </a:spcAft>
        <a:buFont typeface="Arial" charset="0"/>
        <a:buChar char="–"/>
        <a:defRPr sz="8200" kern="1200">
          <a:solidFill>
            <a:schemeClr val="tx1"/>
          </a:solidFill>
          <a:latin typeface="+mn-lt"/>
          <a:ea typeface="MS PGothic" pitchFamily="34" charset="-128"/>
          <a:cs typeface="MS PGothic" charset="0"/>
        </a:defRPr>
      </a:lvl4pPr>
      <a:lvl5pPr marL="8428038" indent="-935038" algn="l" defTabSz="1871663" rtl="0" eaLnBrk="0" fontAlgn="base" hangingPunct="0">
        <a:spcBef>
          <a:spcPct val="20000"/>
        </a:spcBef>
        <a:spcAft>
          <a:spcPct val="0"/>
        </a:spcAft>
        <a:buFont typeface="Arial" charset="0"/>
        <a:buChar char="»"/>
        <a:defRPr sz="8200" kern="1200">
          <a:solidFill>
            <a:schemeClr val="tx1"/>
          </a:solidFill>
          <a:latin typeface="+mn-lt"/>
          <a:ea typeface="MS PGothic" pitchFamily="34" charset="-128"/>
          <a:cs typeface="MS PGothic" charset="0"/>
        </a:defRPr>
      </a:lvl5pPr>
      <a:lvl6pPr marL="10301310" indent="-936483" algn="l" defTabSz="1872966" rtl="0" eaLnBrk="1" latinLnBrk="0" hangingPunct="1">
        <a:spcBef>
          <a:spcPct val="20000"/>
        </a:spcBef>
        <a:buFont typeface="Arial"/>
        <a:buChar char="•"/>
        <a:defRPr sz="8200" kern="1200">
          <a:solidFill>
            <a:schemeClr val="tx1"/>
          </a:solidFill>
          <a:latin typeface="+mn-lt"/>
          <a:ea typeface="+mn-ea"/>
          <a:cs typeface="+mn-cs"/>
        </a:defRPr>
      </a:lvl6pPr>
      <a:lvl7pPr marL="12174276" indent="-936483" algn="l" defTabSz="1872966" rtl="0" eaLnBrk="1" latinLnBrk="0" hangingPunct="1">
        <a:spcBef>
          <a:spcPct val="20000"/>
        </a:spcBef>
        <a:buFont typeface="Arial"/>
        <a:buChar char="•"/>
        <a:defRPr sz="8200" kern="1200">
          <a:solidFill>
            <a:schemeClr val="tx1"/>
          </a:solidFill>
          <a:latin typeface="+mn-lt"/>
          <a:ea typeface="+mn-ea"/>
          <a:cs typeface="+mn-cs"/>
        </a:defRPr>
      </a:lvl7pPr>
      <a:lvl8pPr marL="14047241" indent="-936483" algn="l" defTabSz="1872966" rtl="0" eaLnBrk="1" latinLnBrk="0" hangingPunct="1">
        <a:spcBef>
          <a:spcPct val="20000"/>
        </a:spcBef>
        <a:buFont typeface="Arial"/>
        <a:buChar char="•"/>
        <a:defRPr sz="8200" kern="1200">
          <a:solidFill>
            <a:schemeClr val="tx1"/>
          </a:solidFill>
          <a:latin typeface="+mn-lt"/>
          <a:ea typeface="+mn-ea"/>
          <a:cs typeface="+mn-cs"/>
        </a:defRPr>
      </a:lvl8pPr>
      <a:lvl9pPr marL="15920207" indent="-936483" algn="l" defTabSz="1872966" rtl="0" eaLnBrk="1" latinLnBrk="0" hangingPunct="1">
        <a:spcBef>
          <a:spcPct val="20000"/>
        </a:spcBef>
        <a:buFont typeface="Arial"/>
        <a:buChar char="•"/>
        <a:defRPr sz="8200" kern="1200">
          <a:solidFill>
            <a:schemeClr val="tx1"/>
          </a:solidFill>
          <a:latin typeface="+mn-lt"/>
          <a:ea typeface="+mn-ea"/>
          <a:cs typeface="+mn-cs"/>
        </a:defRPr>
      </a:lvl9pPr>
    </p:bodyStyle>
    <p:otherStyle>
      <a:defPPr>
        <a:defRPr lang="en-US"/>
      </a:defPPr>
      <a:lvl1pPr marL="0" algn="l" defTabSz="1872966" rtl="0" eaLnBrk="1" latinLnBrk="0" hangingPunct="1">
        <a:defRPr sz="7400" kern="1200">
          <a:solidFill>
            <a:schemeClr val="tx1"/>
          </a:solidFill>
          <a:latin typeface="+mn-lt"/>
          <a:ea typeface="+mn-ea"/>
          <a:cs typeface="+mn-cs"/>
        </a:defRPr>
      </a:lvl1pPr>
      <a:lvl2pPr marL="1872966" algn="l" defTabSz="1872966" rtl="0" eaLnBrk="1" latinLnBrk="0" hangingPunct="1">
        <a:defRPr sz="7400" kern="1200">
          <a:solidFill>
            <a:schemeClr val="tx1"/>
          </a:solidFill>
          <a:latin typeface="+mn-lt"/>
          <a:ea typeface="+mn-ea"/>
          <a:cs typeface="+mn-cs"/>
        </a:defRPr>
      </a:lvl2pPr>
      <a:lvl3pPr marL="3745931" algn="l" defTabSz="1872966" rtl="0" eaLnBrk="1" latinLnBrk="0" hangingPunct="1">
        <a:defRPr sz="7400" kern="1200">
          <a:solidFill>
            <a:schemeClr val="tx1"/>
          </a:solidFill>
          <a:latin typeface="+mn-lt"/>
          <a:ea typeface="+mn-ea"/>
          <a:cs typeface="+mn-cs"/>
        </a:defRPr>
      </a:lvl3pPr>
      <a:lvl4pPr marL="5618897" algn="l" defTabSz="1872966" rtl="0" eaLnBrk="1" latinLnBrk="0" hangingPunct="1">
        <a:defRPr sz="7400" kern="1200">
          <a:solidFill>
            <a:schemeClr val="tx1"/>
          </a:solidFill>
          <a:latin typeface="+mn-lt"/>
          <a:ea typeface="+mn-ea"/>
          <a:cs typeface="+mn-cs"/>
        </a:defRPr>
      </a:lvl4pPr>
      <a:lvl5pPr marL="7491862" algn="l" defTabSz="1872966" rtl="0" eaLnBrk="1" latinLnBrk="0" hangingPunct="1">
        <a:defRPr sz="7400" kern="1200">
          <a:solidFill>
            <a:schemeClr val="tx1"/>
          </a:solidFill>
          <a:latin typeface="+mn-lt"/>
          <a:ea typeface="+mn-ea"/>
          <a:cs typeface="+mn-cs"/>
        </a:defRPr>
      </a:lvl5pPr>
      <a:lvl6pPr marL="9364828" algn="l" defTabSz="1872966" rtl="0" eaLnBrk="1" latinLnBrk="0" hangingPunct="1">
        <a:defRPr sz="7400" kern="1200">
          <a:solidFill>
            <a:schemeClr val="tx1"/>
          </a:solidFill>
          <a:latin typeface="+mn-lt"/>
          <a:ea typeface="+mn-ea"/>
          <a:cs typeface="+mn-cs"/>
        </a:defRPr>
      </a:lvl6pPr>
      <a:lvl7pPr marL="11237793" algn="l" defTabSz="1872966" rtl="0" eaLnBrk="1" latinLnBrk="0" hangingPunct="1">
        <a:defRPr sz="7400" kern="1200">
          <a:solidFill>
            <a:schemeClr val="tx1"/>
          </a:solidFill>
          <a:latin typeface="+mn-lt"/>
          <a:ea typeface="+mn-ea"/>
          <a:cs typeface="+mn-cs"/>
        </a:defRPr>
      </a:lvl7pPr>
      <a:lvl8pPr marL="13110759" algn="l" defTabSz="1872966" rtl="0" eaLnBrk="1" latinLnBrk="0" hangingPunct="1">
        <a:defRPr sz="7400" kern="1200">
          <a:solidFill>
            <a:schemeClr val="tx1"/>
          </a:solidFill>
          <a:latin typeface="+mn-lt"/>
          <a:ea typeface="+mn-ea"/>
          <a:cs typeface="+mn-cs"/>
        </a:defRPr>
      </a:lvl8pPr>
      <a:lvl9pPr marL="14983724" algn="l" defTabSz="1872966" rtl="0" eaLnBrk="1" latinLnBrk="0" hangingPunct="1">
        <a:defRPr sz="7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 Target="slide2.xml"/><Relationship Id="rId13" Type="http://schemas.openxmlformats.org/officeDocument/2006/relationships/image" Target="../media/image6.png"/><Relationship Id="rId3" Type="http://schemas.openxmlformats.org/officeDocument/2006/relationships/notesSlide" Target="../notesSlides/notesSlide1.xml"/><Relationship Id="rId7" Type="http://schemas.openxmlformats.org/officeDocument/2006/relationships/image" Target="../media/image1.png"/><Relationship Id="rId12" Type="http://schemas.openxmlformats.org/officeDocument/2006/relationships/image" Target="../media/image5.png"/><Relationship Id="rId2" Type="http://schemas.openxmlformats.org/officeDocument/2006/relationships/slideLayout" Target="../slideLayouts/slideLayout1.xml"/><Relationship Id="rId16" Type="http://schemas.openxmlformats.org/officeDocument/2006/relationships/image" Target="../media/image9.png"/><Relationship Id="rId1" Type="http://schemas.openxmlformats.org/officeDocument/2006/relationships/vmlDrawing" Target="../drawings/vmlDrawing1.vml"/><Relationship Id="rId6" Type="http://schemas.openxmlformats.org/officeDocument/2006/relationships/oleObject" Target="../embeddings/oleObject1.bin"/><Relationship Id="rId11" Type="http://schemas.openxmlformats.org/officeDocument/2006/relationships/image" Target="../media/image4.png"/><Relationship Id="rId5" Type="http://schemas.openxmlformats.org/officeDocument/2006/relationships/slide" Target="slide3.xml"/><Relationship Id="rId15" Type="http://schemas.openxmlformats.org/officeDocument/2006/relationships/image" Target="../media/image8.png"/><Relationship Id="rId10" Type="http://schemas.openxmlformats.org/officeDocument/2006/relationships/image" Target="../media/image2.png"/><Relationship Id="rId4" Type="http://schemas.openxmlformats.org/officeDocument/2006/relationships/image" Target="../media/image3.png"/><Relationship Id="rId9" Type="http://schemas.openxmlformats.org/officeDocument/2006/relationships/oleObject" Target="../embeddings/oleObject2.bin"/><Relationship Id="rId1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6.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62000"/>
          </a:blip>
          <a:srcRect/>
          <a:stretch>
            <a:fillRect t="-1000" b="-1000"/>
          </a:stretch>
        </a:blipFill>
        <a:effectLst/>
      </p:bgPr>
    </p:bg>
    <p:spTree>
      <p:nvGrpSpPr>
        <p:cNvPr id="1" name=""/>
        <p:cNvGrpSpPr/>
        <p:nvPr/>
      </p:nvGrpSpPr>
      <p:grpSpPr>
        <a:xfrm>
          <a:off x="0" y="0"/>
          <a:ext cx="0" cy="0"/>
          <a:chOff x="0" y="0"/>
          <a:chExt cx="0" cy="0"/>
        </a:xfrm>
      </p:grpSpPr>
      <p:sp>
        <p:nvSpPr>
          <p:cNvPr id="2" name="Rounded Rectangle 1"/>
          <p:cNvSpPr>
            <a:spLocks noChangeArrowheads="1"/>
          </p:cNvSpPr>
          <p:nvPr/>
        </p:nvSpPr>
        <p:spPr bwMode="auto">
          <a:xfrm>
            <a:off x="130175" y="260350"/>
            <a:ext cx="37203063" cy="3062288"/>
          </a:xfrm>
          <a:prstGeom prst="roundRect">
            <a:avLst>
              <a:gd name="adj" fmla="val 16667"/>
            </a:avLst>
          </a:prstGeom>
          <a:solidFill>
            <a:schemeClr val="tx2">
              <a:lumMod val="20000"/>
              <a:lumOff val="80000"/>
              <a:alpha val="98000"/>
            </a:schemeClr>
          </a:solidFill>
          <a:ln w="139700" cmpd="thickThin">
            <a:solidFill>
              <a:schemeClr val="tx2">
                <a:lumMod val="60000"/>
                <a:lumOff val="40000"/>
              </a:schemeClr>
            </a:solidFill>
            <a:round/>
            <a:headEnd/>
            <a:tailEnd/>
          </a:ln>
          <a:effectLst>
            <a:glow rad="127000">
              <a:schemeClr val="tx1">
                <a:lumMod val="50000"/>
                <a:lumOff val="50000"/>
                <a:alpha val="60000"/>
              </a:schemeClr>
            </a:glow>
            <a:outerShdw dist="23000" dir="5400000" rotWithShape="0">
              <a:srgbClr val="808080">
                <a:alpha val="34999"/>
              </a:srgbClr>
            </a:outerShdw>
            <a:softEdge rad="0"/>
          </a:effectLst>
        </p:spPr>
        <p:txBody>
          <a:bodyPr lIns="374593" tIns="187297" rIns="374593" bIns="187297" anchor="ctr"/>
          <a:lstStyle/>
          <a:p>
            <a:pPr algn="ctr" defTabSz="1872966">
              <a:defRPr/>
            </a:pPr>
            <a:r>
              <a:rPr lang="en-US" sz="6000" b="1" dirty="0" smtClean="0">
                <a:solidFill>
                  <a:schemeClr val="tx2"/>
                </a:solidFill>
                <a:latin typeface="Cambria" panose="02040503050406030204" pitchFamily="18" charset="0"/>
                <a:ea typeface="+mn-ea"/>
                <a:cs typeface="+mn-cs"/>
              </a:rPr>
              <a:t>Using JMP</a:t>
            </a:r>
            <a:r>
              <a:rPr lang="en-US" sz="6000" b="1" baseline="30000" dirty="0" smtClean="0">
                <a:solidFill>
                  <a:schemeClr val="tx2"/>
                </a:solidFill>
                <a:latin typeface="Cambria" panose="02040503050406030204" pitchFamily="18" charset="0"/>
                <a:ea typeface="+mn-ea"/>
                <a:cs typeface="+mn-cs"/>
              </a:rPr>
              <a:t>®</a:t>
            </a:r>
            <a:r>
              <a:rPr lang="en-US" sz="6000" b="1" dirty="0" smtClean="0">
                <a:solidFill>
                  <a:schemeClr val="tx2"/>
                </a:solidFill>
                <a:latin typeface="Cambria" panose="02040503050406030204" pitchFamily="18" charset="0"/>
                <a:ea typeface="+mn-ea"/>
                <a:cs typeface="+mn-cs"/>
              </a:rPr>
              <a:t> to </a:t>
            </a:r>
            <a:r>
              <a:rPr lang="en-US" sz="6000" b="1" dirty="0" err="1" smtClean="0">
                <a:solidFill>
                  <a:schemeClr val="tx2"/>
                </a:solidFill>
                <a:latin typeface="Cambria" panose="02040503050406030204" pitchFamily="18" charset="0"/>
                <a:ea typeface="+mn-ea"/>
                <a:cs typeface="+mn-cs"/>
              </a:rPr>
              <a:t>Organise</a:t>
            </a:r>
            <a:r>
              <a:rPr lang="en-US" sz="6000" b="1" dirty="0" smtClean="0">
                <a:solidFill>
                  <a:schemeClr val="tx2"/>
                </a:solidFill>
                <a:latin typeface="Cambria" panose="02040503050406030204" pitchFamily="18" charset="0"/>
                <a:ea typeface="+mn-ea"/>
                <a:cs typeface="+mn-cs"/>
              </a:rPr>
              <a:t>, Manage, and </a:t>
            </a:r>
            <a:r>
              <a:rPr lang="en-US" sz="6000" b="1" dirty="0" err="1" smtClean="0">
                <a:solidFill>
                  <a:schemeClr val="tx2"/>
                </a:solidFill>
                <a:latin typeface="Cambria" panose="02040503050406030204" pitchFamily="18" charset="0"/>
                <a:ea typeface="+mn-ea"/>
                <a:cs typeface="+mn-cs"/>
              </a:rPr>
              <a:t>Analyse</a:t>
            </a:r>
            <a:r>
              <a:rPr lang="en-US" sz="6000" b="1" dirty="0" smtClean="0">
                <a:solidFill>
                  <a:schemeClr val="tx2"/>
                </a:solidFill>
                <a:latin typeface="Cambria" panose="02040503050406030204" pitchFamily="18" charset="0"/>
                <a:ea typeface="+mn-ea"/>
                <a:cs typeface="+mn-cs"/>
              </a:rPr>
              <a:t> Swimming Data: An Alternative to Traditional Software</a:t>
            </a:r>
          </a:p>
          <a:p>
            <a:pPr algn="ctr" defTabSz="1872966">
              <a:defRPr/>
            </a:pPr>
            <a:r>
              <a:rPr lang="en-US" sz="4800" b="1" dirty="0" smtClean="0">
                <a:solidFill>
                  <a:schemeClr val="tx2"/>
                </a:solidFill>
                <a:latin typeface="Cambria" panose="02040503050406030204" pitchFamily="18" charset="0"/>
                <a:ea typeface="+mn-ea"/>
                <a:cs typeface="+mn-cs"/>
              </a:rPr>
              <a:t>Andrew </a:t>
            </a:r>
            <a:r>
              <a:rPr lang="en-US" sz="4800" b="1" dirty="0" smtClean="0">
                <a:solidFill>
                  <a:schemeClr val="tx2"/>
                </a:solidFill>
                <a:latin typeface="Cambria" panose="02040503050406030204" pitchFamily="18" charset="0"/>
                <a:ea typeface="+mn-ea"/>
                <a:cs typeface="+mn-cs"/>
              </a:rPr>
              <a:t>Kampfschulte</a:t>
            </a:r>
            <a:endParaRPr lang="en-US" sz="4800" b="1" dirty="0">
              <a:solidFill>
                <a:schemeClr val="tx2"/>
              </a:solidFill>
              <a:latin typeface="Cambria" panose="02040503050406030204" pitchFamily="18" charset="0"/>
              <a:ea typeface="+mn-ea"/>
              <a:cs typeface="+mn-cs"/>
            </a:endParaRPr>
          </a:p>
          <a:p>
            <a:pPr algn="ctr" defTabSz="1872966">
              <a:defRPr/>
            </a:pPr>
            <a:r>
              <a:rPr lang="en-US" sz="4800" b="1" dirty="0" smtClean="0">
                <a:solidFill>
                  <a:schemeClr val="tx2"/>
                </a:solidFill>
                <a:latin typeface="Cambria" panose="02040503050406030204" pitchFamily="18" charset="0"/>
                <a:ea typeface="+mn-ea"/>
                <a:cs typeface="+mn-cs"/>
              </a:rPr>
              <a:t>Grand Valley State University</a:t>
            </a:r>
            <a:endParaRPr lang="en-US" sz="4800" b="1" dirty="0">
              <a:solidFill>
                <a:schemeClr val="tx2"/>
              </a:solidFill>
              <a:latin typeface="Cambria" panose="02040503050406030204" pitchFamily="18" charset="0"/>
              <a:ea typeface="+mn-ea"/>
              <a:cs typeface="+mn-cs"/>
            </a:endParaRPr>
          </a:p>
        </p:txBody>
      </p:sp>
      <p:sp>
        <p:nvSpPr>
          <p:cNvPr id="3" name="Rounded Rectangle 2"/>
          <p:cNvSpPr>
            <a:spLocks noChangeArrowheads="1"/>
          </p:cNvSpPr>
          <p:nvPr/>
        </p:nvSpPr>
        <p:spPr bwMode="auto">
          <a:xfrm>
            <a:off x="257175" y="3700463"/>
            <a:ext cx="9574213" cy="1143000"/>
          </a:xfrm>
          <a:prstGeom prst="roundRect">
            <a:avLst>
              <a:gd name="adj" fmla="val 16667"/>
            </a:avLst>
          </a:prstGeom>
          <a:gradFill rotWithShape="1">
            <a:gsLst>
              <a:gs pos="0">
                <a:srgbClr val="9BC1FF"/>
              </a:gs>
              <a:gs pos="100000">
                <a:srgbClr val="3F80CD"/>
              </a:gs>
            </a:gsLst>
            <a:lin ang="5400000"/>
          </a:gradFill>
          <a:ln w="9525">
            <a:solidFill>
              <a:srgbClr val="4A7EBB"/>
            </a:solidFill>
            <a:round/>
            <a:headEnd/>
            <a:tailEnd/>
          </a:ln>
          <a:effectLst>
            <a:outerShdw dist="23000" dir="5400000" rotWithShape="0">
              <a:srgbClr val="808080">
                <a:alpha val="34999"/>
              </a:srgbClr>
            </a:outerShdw>
          </a:effectLst>
        </p:spPr>
        <p:txBody>
          <a:bodyPr lIns="374593" tIns="187297" rIns="374593" bIns="187297" anchor="ctr"/>
          <a:lstStyle/>
          <a:p>
            <a:pPr algn="ctr" defTabSz="1872966">
              <a:defRPr/>
            </a:pPr>
            <a:r>
              <a:rPr lang="en-US" sz="4900" b="1" dirty="0">
                <a:latin typeface="Cambria" panose="02040503050406030204" pitchFamily="18" charset="0"/>
                <a:ea typeface="+mn-ea"/>
                <a:cs typeface="+mn-cs"/>
              </a:rPr>
              <a:t>Abstract</a:t>
            </a:r>
          </a:p>
        </p:txBody>
      </p:sp>
      <p:sp>
        <p:nvSpPr>
          <p:cNvPr id="4" name="Rounded Rectangle 3"/>
          <p:cNvSpPr>
            <a:spLocks noChangeArrowheads="1"/>
          </p:cNvSpPr>
          <p:nvPr/>
        </p:nvSpPr>
        <p:spPr bwMode="auto">
          <a:xfrm>
            <a:off x="257175" y="14024589"/>
            <a:ext cx="9574213" cy="1144588"/>
          </a:xfrm>
          <a:prstGeom prst="roundRect">
            <a:avLst>
              <a:gd name="adj" fmla="val 16667"/>
            </a:avLst>
          </a:prstGeom>
          <a:gradFill rotWithShape="1">
            <a:gsLst>
              <a:gs pos="0">
                <a:srgbClr val="9BC1FF"/>
              </a:gs>
              <a:gs pos="100000">
                <a:srgbClr val="3F80CD"/>
              </a:gs>
            </a:gsLst>
            <a:lin ang="5400000"/>
          </a:gradFill>
          <a:ln w="9525">
            <a:solidFill>
              <a:srgbClr val="4A7EBB"/>
            </a:solidFill>
            <a:round/>
            <a:headEnd/>
            <a:tailEnd/>
          </a:ln>
          <a:effectLst>
            <a:outerShdw dist="23000" dir="5400000" rotWithShape="0">
              <a:srgbClr val="808080">
                <a:alpha val="34999"/>
              </a:srgbClr>
            </a:outerShdw>
          </a:effectLst>
        </p:spPr>
        <p:txBody>
          <a:bodyPr lIns="374593" tIns="187297" rIns="374593" bIns="187297" anchor="ctr"/>
          <a:lstStyle/>
          <a:p>
            <a:pPr algn="ctr" defTabSz="1872966">
              <a:defRPr/>
            </a:pPr>
            <a:r>
              <a:rPr lang="en-US" sz="4900" b="1" dirty="0">
                <a:latin typeface="Cambria" panose="02040503050406030204" pitchFamily="18" charset="0"/>
                <a:ea typeface="+mn-ea"/>
                <a:cs typeface="+mn-cs"/>
              </a:rPr>
              <a:t>Objective</a:t>
            </a:r>
          </a:p>
        </p:txBody>
      </p:sp>
      <p:sp>
        <p:nvSpPr>
          <p:cNvPr id="5" name="Rounded Rectangle 4"/>
          <p:cNvSpPr>
            <a:spLocks noChangeArrowheads="1"/>
          </p:cNvSpPr>
          <p:nvPr/>
        </p:nvSpPr>
        <p:spPr bwMode="auto">
          <a:xfrm>
            <a:off x="12558137" y="3573462"/>
            <a:ext cx="9574213" cy="1520825"/>
          </a:xfrm>
          <a:prstGeom prst="roundRect">
            <a:avLst>
              <a:gd name="adj" fmla="val 16667"/>
            </a:avLst>
          </a:prstGeom>
          <a:gradFill rotWithShape="1">
            <a:gsLst>
              <a:gs pos="0">
                <a:srgbClr val="9BC1FF"/>
              </a:gs>
              <a:gs pos="100000">
                <a:srgbClr val="3F80CD"/>
              </a:gs>
            </a:gsLst>
            <a:lin ang="5400000"/>
          </a:gradFill>
          <a:ln w="9525">
            <a:solidFill>
              <a:srgbClr val="4A7EBB"/>
            </a:solidFill>
            <a:round/>
            <a:headEnd/>
            <a:tailEnd/>
          </a:ln>
          <a:effectLst>
            <a:outerShdw dist="23000" dir="5400000" rotWithShape="0">
              <a:srgbClr val="808080">
                <a:alpha val="34999"/>
              </a:srgbClr>
            </a:outerShdw>
          </a:effectLst>
        </p:spPr>
        <p:txBody>
          <a:bodyPr lIns="374593" tIns="187297" rIns="374593" bIns="187297" anchor="ctr"/>
          <a:lstStyle/>
          <a:p>
            <a:pPr algn="ctr" defTabSz="1872966">
              <a:defRPr/>
            </a:pPr>
            <a:r>
              <a:rPr lang="en-US" sz="4900" b="1" dirty="0" smtClean="0">
                <a:latin typeface="Cambria" panose="02040503050406030204" pitchFamily="18" charset="0"/>
                <a:ea typeface="+mn-ea"/>
                <a:cs typeface="+mn-cs"/>
              </a:rPr>
              <a:t>Tracking Workouts and Yardage</a:t>
            </a:r>
            <a:endParaRPr lang="en-US" sz="4900" b="1" dirty="0">
              <a:latin typeface="Cambria" panose="02040503050406030204" pitchFamily="18" charset="0"/>
              <a:ea typeface="+mn-ea"/>
              <a:cs typeface="+mn-cs"/>
            </a:endParaRPr>
          </a:p>
        </p:txBody>
      </p:sp>
      <p:sp>
        <p:nvSpPr>
          <p:cNvPr id="6" name="Rounded Rectangle 5"/>
          <p:cNvSpPr>
            <a:spLocks noChangeArrowheads="1"/>
          </p:cNvSpPr>
          <p:nvPr/>
        </p:nvSpPr>
        <p:spPr bwMode="auto">
          <a:xfrm>
            <a:off x="13374261" y="13736942"/>
            <a:ext cx="9574213" cy="1559539"/>
          </a:xfrm>
          <a:prstGeom prst="roundRect">
            <a:avLst>
              <a:gd name="adj" fmla="val 16667"/>
            </a:avLst>
          </a:prstGeom>
          <a:gradFill rotWithShape="1">
            <a:gsLst>
              <a:gs pos="0">
                <a:srgbClr val="9BC1FF"/>
              </a:gs>
              <a:gs pos="100000">
                <a:srgbClr val="3F80CD"/>
              </a:gs>
            </a:gsLst>
            <a:lin ang="5400000"/>
          </a:gradFill>
          <a:ln w="9525">
            <a:solidFill>
              <a:srgbClr val="4A7EBB"/>
            </a:solidFill>
            <a:round/>
            <a:headEnd/>
            <a:tailEnd/>
          </a:ln>
          <a:effectLst>
            <a:outerShdw dist="23000" dir="5400000" rotWithShape="0">
              <a:srgbClr val="808080">
                <a:alpha val="34999"/>
              </a:srgbClr>
            </a:outerShdw>
          </a:effectLst>
        </p:spPr>
        <p:txBody>
          <a:bodyPr lIns="374593" tIns="187297" rIns="374593" bIns="187297" anchor="ctr"/>
          <a:lstStyle/>
          <a:p>
            <a:pPr algn="ctr" defTabSz="1872966">
              <a:defRPr/>
            </a:pPr>
            <a:r>
              <a:rPr lang="en-US" sz="4900" b="1" dirty="0" smtClean="0">
                <a:latin typeface="Cambria" panose="02040503050406030204" pitchFamily="18" charset="0"/>
                <a:ea typeface="+mn-ea"/>
                <a:cs typeface="+mn-cs"/>
              </a:rPr>
              <a:t>Tracking Athlete Attendance and Performance</a:t>
            </a:r>
            <a:endParaRPr lang="en-US" sz="4900" b="1" dirty="0">
              <a:latin typeface="Cambria" panose="02040503050406030204" pitchFamily="18" charset="0"/>
              <a:ea typeface="+mn-ea"/>
              <a:cs typeface="+mn-cs"/>
            </a:endParaRPr>
          </a:p>
        </p:txBody>
      </p:sp>
      <p:sp>
        <p:nvSpPr>
          <p:cNvPr id="7" name="Rounded Rectangle 6"/>
          <p:cNvSpPr>
            <a:spLocks noChangeArrowheads="1"/>
          </p:cNvSpPr>
          <p:nvPr/>
        </p:nvSpPr>
        <p:spPr bwMode="auto">
          <a:xfrm>
            <a:off x="27505025" y="11028363"/>
            <a:ext cx="9574213" cy="1144587"/>
          </a:xfrm>
          <a:prstGeom prst="roundRect">
            <a:avLst>
              <a:gd name="adj" fmla="val 16667"/>
            </a:avLst>
          </a:prstGeom>
          <a:gradFill rotWithShape="1">
            <a:gsLst>
              <a:gs pos="0">
                <a:srgbClr val="9BC1FF"/>
              </a:gs>
              <a:gs pos="100000">
                <a:srgbClr val="3F80CD"/>
              </a:gs>
            </a:gsLst>
            <a:lin ang="5400000"/>
          </a:gradFill>
          <a:ln w="9525">
            <a:solidFill>
              <a:srgbClr val="4A7EBB"/>
            </a:solidFill>
            <a:round/>
            <a:headEnd/>
            <a:tailEnd/>
          </a:ln>
          <a:effectLst>
            <a:outerShdw dist="23000" dir="5400000" rotWithShape="0">
              <a:srgbClr val="808080">
                <a:alpha val="34999"/>
              </a:srgbClr>
            </a:outerShdw>
          </a:effectLst>
        </p:spPr>
        <p:txBody>
          <a:bodyPr lIns="374593" tIns="187297" rIns="374593" bIns="187297" anchor="ctr"/>
          <a:lstStyle/>
          <a:p>
            <a:pPr algn="ctr" defTabSz="1872966">
              <a:defRPr/>
            </a:pPr>
            <a:r>
              <a:rPr lang="en-US" sz="4900" b="1" dirty="0">
                <a:latin typeface="Cambria" panose="02040503050406030204" pitchFamily="18" charset="0"/>
                <a:ea typeface="+mn-ea"/>
                <a:cs typeface="+mn-cs"/>
              </a:rPr>
              <a:t>Conclusions</a:t>
            </a:r>
          </a:p>
        </p:txBody>
      </p:sp>
      <p:graphicFrame>
        <p:nvGraphicFramePr>
          <p:cNvPr id="1026" name="Chart 9">
            <a:hlinkClick r:id="rId5" action="ppaction://hlinksldjump"/>
          </p:cNvPr>
          <p:cNvGraphicFramePr>
            <a:graphicFrameLocks/>
          </p:cNvGraphicFramePr>
          <p:nvPr>
            <p:extLst>
              <p:ext uri="{D42A27DB-BD31-4B8C-83A1-F6EECF244321}">
                <p14:modId xmlns:p14="http://schemas.microsoft.com/office/powerpoint/2010/main" val="192392638"/>
              </p:ext>
            </p:extLst>
          </p:nvPr>
        </p:nvGraphicFramePr>
        <p:xfrm>
          <a:off x="25459749" y="3700463"/>
          <a:ext cx="5461000" cy="6037262"/>
        </p:xfrm>
        <a:graphic>
          <a:graphicData uri="http://schemas.openxmlformats.org/presentationml/2006/ole">
            <mc:AlternateContent xmlns:mc="http://schemas.openxmlformats.org/markup-compatibility/2006">
              <mc:Choice xmlns:v="urn:schemas-microsoft-com:vml" Requires="v">
                <p:oleObj spid="_x0000_s1148" r:id="rId6" imgW="1200813" imgH="1158144" progId="Excel.Chart.8">
                  <p:embed/>
                </p:oleObj>
              </mc:Choice>
              <mc:Fallback>
                <p:oleObj r:id="rId6" imgW="1200813" imgH="1158144" progId="Excel.Chart.8">
                  <p:embed/>
                  <p:pic>
                    <p:nvPicPr>
                      <p:cNvPr id="0" name="Chart 9"/>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459749" y="3700463"/>
                        <a:ext cx="5461000" cy="6037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graphicFrame>
        <p:nvGraphicFramePr>
          <p:cNvPr id="1027" name="Chart 10">
            <a:hlinkClick r:id="rId8" action="ppaction://hlinksldjump"/>
          </p:cNvPr>
          <p:cNvGraphicFramePr>
            <a:graphicFrameLocks/>
          </p:cNvGraphicFramePr>
          <p:nvPr/>
        </p:nvGraphicFramePr>
        <p:xfrm>
          <a:off x="31302325" y="3700463"/>
          <a:ext cx="5426075" cy="6037262"/>
        </p:xfrm>
        <a:graphic>
          <a:graphicData uri="http://schemas.openxmlformats.org/presentationml/2006/ole">
            <mc:AlternateContent xmlns:mc="http://schemas.openxmlformats.org/markup-compatibility/2006">
              <mc:Choice xmlns:v="urn:schemas-microsoft-com:vml" Requires="v">
                <p:oleObj spid="_x0000_s1149" r:id="rId9" imgW="1200813" imgH="1158144" progId="Excel.Chart.8">
                  <p:embed/>
                </p:oleObj>
              </mc:Choice>
              <mc:Fallback>
                <p:oleObj r:id="rId9" imgW="1200813" imgH="1158144" progId="Excel.Chart.8">
                  <p:embed/>
                  <p:pic>
                    <p:nvPicPr>
                      <p:cNvPr id="0" name="Chart 10"/>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1302325" y="3700463"/>
                        <a:ext cx="5426075" cy="6037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sp>
        <p:nvSpPr>
          <p:cNvPr id="1036" name="TextBox 11"/>
          <p:cNvSpPr txBox="1">
            <a:spLocks noChangeArrowheads="1"/>
          </p:cNvSpPr>
          <p:nvPr/>
        </p:nvSpPr>
        <p:spPr bwMode="auto">
          <a:xfrm>
            <a:off x="257175" y="5221288"/>
            <a:ext cx="9574213" cy="8565109"/>
          </a:xfrm>
          <a:prstGeom prst="rect">
            <a:avLst/>
          </a:prstGeom>
          <a:gradFill>
            <a:gsLst>
              <a:gs pos="0">
                <a:schemeClr val="accent1">
                  <a:lumMod val="5000"/>
                  <a:lumOff val="95000"/>
                  <a:alpha val="73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effectLst>
            <a:softEdge rad="165100"/>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374593" tIns="187297" rIns="374593" bIns="187297">
            <a:spAutoFit/>
          </a:bodyPr>
          <a:lstStyle>
            <a:lvl1pPr marL="171450" indent="-171450" eaLnBrk="0" hangingPunct="0">
              <a:defRPr>
                <a:solidFill>
                  <a:schemeClr val="tx1"/>
                </a:solidFill>
                <a:latin typeface="Calibri" charset="0"/>
                <a:ea typeface="MS PGothic" charset="0"/>
                <a:cs typeface="MS PGothic" charset="0"/>
              </a:defRPr>
            </a:lvl1pPr>
            <a:lvl2pPr marL="742950" indent="-285750" eaLnBrk="0" hangingPunct="0">
              <a:defRPr>
                <a:solidFill>
                  <a:schemeClr val="tx1"/>
                </a:solidFill>
                <a:latin typeface="Calibri" charset="0"/>
                <a:ea typeface="MS PGothic" charset="0"/>
                <a:cs typeface="MS PGothic" charset="0"/>
              </a:defRPr>
            </a:lvl2pPr>
            <a:lvl3pPr marL="1143000" indent="-228600" eaLnBrk="0" hangingPunct="0">
              <a:defRPr>
                <a:solidFill>
                  <a:schemeClr val="tx1"/>
                </a:solidFill>
                <a:latin typeface="Calibri" charset="0"/>
                <a:ea typeface="MS PGothic" charset="0"/>
                <a:cs typeface="MS PGothic" charset="0"/>
              </a:defRPr>
            </a:lvl3pPr>
            <a:lvl4pPr marL="1600200" indent="-228600" eaLnBrk="0" hangingPunct="0">
              <a:defRPr>
                <a:solidFill>
                  <a:schemeClr val="tx1"/>
                </a:solidFill>
                <a:latin typeface="Calibri" charset="0"/>
                <a:ea typeface="MS PGothic" charset="0"/>
                <a:cs typeface="MS PGothic" charset="0"/>
              </a:defRPr>
            </a:lvl4pPr>
            <a:lvl5pPr marL="2057400" indent="-228600" eaLnBrk="0" hangingPunct="0">
              <a:defRPr>
                <a:solidFill>
                  <a:schemeClr val="tx1"/>
                </a:solidFill>
                <a:latin typeface="Calibri" charset="0"/>
                <a:ea typeface="MS PGothic" charset="0"/>
                <a:cs typeface="MS PGothic" charset="0"/>
              </a:defRPr>
            </a:lvl5pPr>
            <a:lvl6pPr marL="25146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6pPr>
            <a:lvl7pPr marL="29718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7pPr>
            <a:lvl8pPr marL="34290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8pPr>
            <a:lvl9pPr marL="38862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9pPr>
          </a:lstStyle>
          <a:p>
            <a:r>
              <a:rPr lang="en-US" sz="2800" dirty="0" smtClean="0">
                <a:latin typeface="Cambria" panose="02040503050406030204" pitchFamily="18" charset="0"/>
              </a:rPr>
              <a:t>The field of sports analytics has grown exceptionally over the past decade. Many sports organizations </a:t>
            </a:r>
            <a:r>
              <a:rPr lang="en-US" sz="2800" dirty="0" smtClean="0">
                <a:latin typeface="Cambria" panose="02040503050406030204" pitchFamily="18" charset="0"/>
              </a:rPr>
              <a:t>now recognize </a:t>
            </a:r>
            <a:r>
              <a:rPr lang="en-US" sz="2800" dirty="0" smtClean="0">
                <a:latin typeface="Cambria" panose="02040503050406030204" pitchFamily="18" charset="0"/>
              </a:rPr>
              <a:t>the utility that data analysis and visualization can provide. However, in the swimming community, the options for analytic software specific to the sport are sparse, and the packages that are available are often difficult to use or lacking in any sort of comprehensive analytics. In a </a:t>
            </a:r>
            <a:r>
              <a:rPr lang="en-US" sz="2800" dirty="0" smtClean="0">
                <a:latin typeface="Cambria" panose="02040503050406030204" pitchFamily="18" charset="0"/>
              </a:rPr>
              <a:t>sport</a:t>
            </a:r>
            <a:r>
              <a:rPr lang="en-US" sz="2800" dirty="0" smtClean="0">
                <a:latin typeface="Cambria" panose="02040503050406030204" pitchFamily="18" charset="0"/>
              </a:rPr>
              <a:t> </a:t>
            </a:r>
            <a:r>
              <a:rPr lang="en-US" sz="2800" dirty="0" smtClean="0">
                <a:latin typeface="Cambria" panose="02040503050406030204" pitchFamily="18" charset="0"/>
              </a:rPr>
              <a:t>as quantitative as swimming, where every aspect of practice and competition can measured rather easily, it is surprising that most software packages for this sport are lacking substantially in any analytic perspective. </a:t>
            </a:r>
          </a:p>
          <a:p>
            <a:r>
              <a:rPr lang="en-US" sz="2800" dirty="0" smtClean="0">
                <a:latin typeface="Cambria" panose="02040503050406030204" pitchFamily="18" charset="0"/>
              </a:rPr>
              <a:t>To gain a better understanding of what an analytics platform could look like for swimming, and to assist </a:t>
            </a:r>
            <a:r>
              <a:rPr lang="en-US" sz="2800" dirty="0" smtClean="0">
                <a:latin typeface="Cambria" panose="02040503050406030204" pitchFamily="18" charset="0"/>
              </a:rPr>
              <a:t>Area </a:t>
            </a:r>
            <a:r>
              <a:rPr lang="en-US" sz="2800" dirty="0">
                <a:latin typeface="Cambria" panose="02040503050406030204" pitchFamily="18" charset="0"/>
              </a:rPr>
              <a:t>C</a:t>
            </a:r>
            <a:r>
              <a:rPr lang="en-US" sz="2800" dirty="0" smtClean="0">
                <a:latin typeface="Cambria" panose="02040503050406030204" pitchFamily="18" charset="0"/>
              </a:rPr>
              <a:t>oaches </a:t>
            </a:r>
            <a:r>
              <a:rPr lang="en-US" sz="2800" dirty="0" smtClean="0">
                <a:latin typeface="Cambria" panose="02040503050406030204" pitchFamily="18" charset="0"/>
              </a:rPr>
              <a:t>in their season planning </a:t>
            </a:r>
            <a:r>
              <a:rPr lang="en-US" sz="2800" dirty="0" smtClean="0">
                <a:latin typeface="Cambria" panose="02040503050406030204" pitchFamily="18" charset="0"/>
              </a:rPr>
              <a:t>and training schedules. </a:t>
            </a:r>
            <a:r>
              <a:rPr lang="en-US" sz="2800" dirty="0" smtClean="0">
                <a:latin typeface="Cambria" panose="02040503050406030204" pitchFamily="18" charset="0"/>
              </a:rPr>
              <a:t>JMP JSL scripting was used to create a multi-faceted program designed to let coaches easily input their practice data, track team </a:t>
            </a:r>
            <a:r>
              <a:rPr lang="en-US" sz="2800" dirty="0" smtClean="0">
                <a:latin typeface="Cambria" panose="02040503050406030204" pitchFamily="18" charset="0"/>
              </a:rPr>
              <a:t>attendance, and better prepare their athletes for competition.</a:t>
            </a:r>
            <a:endParaRPr lang="en-US" sz="2800" dirty="0">
              <a:latin typeface="Cambria" panose="02040503050406030204" pitchFamily="18" charset="0"/>
            </a:endParaRPr>
          </a:p>
        </p:txBody>
      </p:sp>
      <p:sp>
        <p:nvSpPr>
          <p:cNvPr id="1046" name="TextBox 22"/>
          <p:cNvSpPr txBox="1">
            <a:spLocks noChangeArrowheads="1"/>
          </p:cNvSpPr>
          <p:nvPr/>
        </p:nvSpPr>
        <p:spPr bwMode="auto">
          <a:xfrm>
            <a:off x="28285280" y="10022073"/>
            <a:ext cx="8489504"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Calibri" charset="0"/>
                <a:ea typeface="MS PGothic" charset="0"/>
                <a:cs typeface="MS PGothic" charset="0"/>
              </a:defRPr>
            </a:lvl1pPr>
            <a:lvl2pPr marL="742950" indent="-285750" eaLnBrk="0" hangingPunct="0">
              <a:defRPr>
                <a:solidFill>
                  <a:schemeClr val="tx1"/>
                </a:solidFill>
                <a:latin typeface="Calibri" charset="0"/>
                <a:ea typeface="MS PGothic" charset="0"/>
                <a:cs typeface="MS PGothic" charset="0"/>
              </a:defRPr>
            </a:lvl2pPr>
            <a:lvl3pPr marL="1143000" indent="-228600" eaLnBrk="0" hangingPunct="0">
              <a:defRPr>
                <a:solidFill>
                  <a:schemeClr val="tx1"/>
                </a:solidFill>
                <a:latin typeface="Calibri" charset="0"/>
                <a:ea typeface="MS PGothic" charset="0"/>
                <a:cs typeface="MS PGothic" charset="0"/>
              </a:defRPr>
            </a:lvl3pPr>
            <a:lvl4pPr marL="1600200" indent="-228600" eaLnBrk="0" hangingPunct="0">
              <a:defRPr>
                <a:solidFill>
                  <a:schemeClr val="tx1"/>
                </a:solidFill>
                <a:latin typeface="Calibri" charset="0"/>
                <a:ea typeface="MS PGothic" charset="0"/>
                <a:cs typeface="MS PGothic" charset="0"/>
              </a:defRPr>
            </a:lvl4pPr>
            <a:lvl5pPr marL="2057400" indent="-228600" eaLnBrk="0" hangingPunct="0">
              <a:defRPr>
                <a:solidFill>
                  <a:schemeClr val="tx1"/>
                </a:solidFill>
                <a:latin typeface="Calibri" charset="0"/>
                <a:ea typeface="MS PGothic" charset="0"/>
                <a:cs typeface="MS PGothic" charset="0"/>
              </a:defRPr>
            </a:lvl5pPr>
            <a:lvl6pPr marL="25146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6pPr>
            <a:lvl7pPr marL="29718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7pPr>
            <a:lvl8pPr marL="34290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8pPr>
            <a:lvl9pPr marL="38862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9pPr>
          </a:lstStyle>
          <a:p>
            <a:pPr eaLnBrk="1" hangingPunct="1"/>
            <a:r>
              <a:rPr lang="en-US" sz="5400" dirty="0">
                <a:solidFill>
                  <a:schemeClr val="bg1">
                    <a:lumMod val="95000"/>
                  </a:schemeClr>
                </a:solidFill>
                <a:latin typeface="Cambria" panose="02040503050406030204" pitchFamily="18" charset="0"/>
              </a:rPr>
              <a:t>( </a:t>
            </a:r>
            <a:r>
              <a:rPr lang="en-US" sz="5400" b="1" dirty="0">
                <a:solidFill>
                  <a:schemeClr val="bg1">
                    <a:lumMod val="95000"/>
                  </a:schemeClr>
                </a:solidFill>
                <a:latin typeface="Cambria" panose="02040503050406030204" pitchFamily="18" charset="0"/>
              </a:rPr>
              <a:t>Click Figures to Enlarge </a:t>
            </a:r>
            <a:r>
              <a:rPr lang="en-US" sz="5400" dirty="0">
                <a:solidFill>
                  <a:schemeClr val="bg1">
                    <a:lumMod val="95000"/>
                  </a:schemeClr>
                </a:solidFill>
                <a:latin typeface="Cambria" panose="02040503050406030204" pitchFamily="18" charset="0"/>
              </a:rPr>
              <a:t>)</a:t>
            </a:r>
          </a:p>
        </p:txBody>
      </p:sp>
      <p:pic>
        <p:nvPicPr>
          <p:cNvPr id="11" name="Picture 1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0202409" y="1486922"/>
            <a:ext cx="5419278" cy="1594231"/>
          </a:xfrm>
          <a:prstGeom prst="rect">
            <a:avLst/>
          </a:prstGeom>
        </p:spPr>
      </p:pic>
      <p:sp>
        <p:nvSpPr>
          <p:cNvPr id="26" name="TextBox 11"/>
          <p:cNvSpPr txBox="1">
            <a:spLocks noChangeArrowheads="1"/>
          </p:cNvSpPr>
          <p:nvPr/>
        </p:nvSpPr>
        <p:spPr bwMode="auto">
          <a:xfrm>
            <a:off x="257175" y="15321760"/>
            <a:ext cx="9574213" cy="4687124"/>
          </a:xfrm>
          <a:prstGeom prst="rect">
            <a:avLst/>
          </a:prstGeom>
          <a:gradFill>
            <a:gsLst>
              <a:gs pos="0">
                <a:schemeClr val="accent1">
                  <a:lumMod val="5000"/>
                  <a:lumOff val="95000"/>
                  <a:alpha val="73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effectLst>
            <a:softEdge rad="165100"/>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374593" tIns="187297" rIns="374593" bIns="187297">
            <a:spAutoFit/>
          </a:bodyPr>
          <a:lstStyle>
            <a:lvl1pPr marL="171450" indent="-171450" eaLnBrk="0" hangingPunct="0">
              <a:defRPr>
                <a:solidFill>
                  <a:schemeClr val="tx1"/>
                </a:solidFill>
                <a:latin typeface="Calibri" charset="0"/>
                <a:ea typeface="MS PGothic" charset="0"/>
                <a:cs typeface="MS PGothic" charset="0"/>
              </a:defRPr>
            </a:lvl1pPr>
            <a:lvl2pPr marL="742950" indent="-285750" eaLnBrk="0" hangingPunct="0">
              <a:defRPr>
                <a:solidFill>
                  <a:schemeClr val="tx1"/>
                </a:solidFill>
                <a:latin typeface="Calibri" charset="0"/>
                <a:ea typeface="MS PGothic" charset="0"/>
                <a:cs typeface="MS PGothic" charset="0"/>
              </a:defRPr>
            </a:lvl2pPr>
            <a:lvl3pPr marL="1143000" indent="-228600" eaLnBrk="0" hangingPunct="0">
              <a:defRPr>
                <a:solidFill>
                  <a:schemeClr val="tx1"/>
                </a:solidFill>
                <a:latin typeface="Calibri" charset="0"/>
                <a:ea typeface="MS PGothic" charset="0"/>
                <a:cs typeface="MS PGothic" charset="0"/>
              </a:defRPr>
            </a:lvl3pPr>
            <a:lvl4pPr marL="1600200" indent="-228600" eaLnBrk="0" hangingPunct="0">
              <a:defRPr>
                <a:solidFill>
                  <a:schemeClr val="tx1"/>
                </a:solidFill>
                <a:latin typeface="Calibri" charset="0"/>
                <a:ea typeface="MS PGothic" charset="0"/>
                <a:cs typeface="MS PGothic" charset="0"/>
              </a:defRPr>
            </a:lvl4pPr>
            <a:lvl5pPr marL="2057400" indent="-228600" eaLnBrk="0" hangingPunct="0">
              <a:defRPr>
                <a:solidFill>
                  <a:schemeClr val="tx1"/>
                </a:solidFill>
                <a:latin typeface="Calibri" charset="0"/>
                <a:ea typeface="MS PGothic" charset="0"/>
                <a:cs typeface="MS PGothic" charset="0"/>
              </a:defRPr>
            </a:lvl5pPr>
            <a:lvl6pPr marL="25146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6pPr>
            <a:lvl7pPr marL="29718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7pPr>
            <a:lvl8pPr marL="34290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8pPr>
            <a:lvl9pPr marL="38862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9pPr>
          </a:lstStyle>
          <a:p>
            <a:pPr marL="457200" indent="-457200">
              <a:buFont typeface="Arial" panose="020B0604020202020204" pitchFamily="34" charset="0"/>
              <a:buChar char="•"/>
            </a:pPr>
            <a:r>
              <a:rPr lang="en-US" sz="2800" dirty="0" smtClean="0">
                <a:latin typeface="Cambria" panose="02040503050406030204" pitchFamily="18" charset="0"/>
              </a:rPr>
              <a:t>Create a user interface that is both effective and easy to use for non-JMP users with little analytic background.</a:t>
            </a:r>
          </a:p>
          <a:p>
            <a:pPr marL="457200" indent="-457200">
              <a:buFont typeface="Arial" panose="020B0604020202020204" pitchFamily="34" charset="0"/>
              <a:buChar char="•"/>
            </a:pPr>
            <a:r>
              <a:rPr lang="en-US" sz="2800" dirty="0" smtClean="0">
                <a:latin typeface="Cambria" panose="02040503050406030204" pitchFamily="18" charset="0"/>
              </a:rPr>
              <a:t>Have the interface </a:t>
            </a:r>
            <a:r>
              <a:rPr lang="en-US" sz="2800" dirty="0" err="1" smtClean="0">
                <a:latin typeface="Cambria" panose="02040503050406030204" pitchFamily="18" charset="0"/>
              </a:rPr>
              <a:t>organise</a:t>
            </a:r>
            <a:r>
              <a:rPr lang="en-US" sz="2800" dirty="0" smtClean="0">
                <a:latin typeface="Cambria" panose="02040503050406030204" pitchFamily="18" charset="0"/>
              </a:rPr>
              <a:t> </a:t>
            </a:r>
            <a:r>
              <a:rPr lang="en-US" sz="2800" dirty="0" smtClean="0">
                <a:latin typeface="Cambria" panose="02040503050406030204" pitchFamily="18" charset="0"/>
              </a:rPr>
              <a:t>inputted data into a table, and </a:t>
            </a:r>
            <a:r>
              <a:rPr lang="en-US" sz="2800" dirty="0" smtClean="0">
                <a:latin typeface="Cambria" panose="02040503050406030204" pitchFamily="18" charset="0"/>
              </a:rPr>
              <a:t>produce </a:t>
            </a:r>
            <a:r>
              <a:rPr lang="en-US" sz="2800" dirty="0" smtClean="0">
                <a:latin typeface="Cambria" panose="02040503050406030204" pitchFamily="18" charset="0"/>
              </a:rPr>
              <a:t>easy to read graphical displays of practice patterns.</a:t>
            </a:r>
          </a:p>
          <a:p>
            <a:pPr marL="457200" indent="-457200">
              <a:buFont typeface="Arial" panose="020B0604020202020204" pitchFamily="34" charset="0"/>
              <a:buChar char="•"/>
            </a:pPr>
            <a:r>
              <a:rPr lang="en-US" sz="2800" dirty="0" smtClean="0">
                <a:latin typeface="Cambria" panose="02040503050406030204" pitchFamily="18" charset="0"/>
              </a:rPr>
              <a:t>Allow the tracking of attendance </a:t>
            </a:r>
            <a:r>
              <a:rPr lang="en-US" sz="2800" dirty="0" smtClean="0">
                <a:latin typeface="Cambria" panose="02040503050406030204" pitchFamily="18" charset="0"/>
              </a:rPr>
              <a:t>of</a:t>
            </a:r>
            <a:r>
              <a:rPr lang="en-US" sz="2800" dirty="0" smtClean="0">
                <a:latin typeface="Cambria" panose="02040503050406030204" pitchFamily="18" charset="0"/>
              </a:rPr>
              <a:t> </a:t>
            </a:r>
            <a:r>
              <a:rPr lang="en-US" sz="2800" dirty="0" smtClean="0">
                <a:latin typeface="Cambria" panose="02040503050406030204" pitchFamily="18" charset="0"/>
              </a:rPr>
              <a:t>the team roster to follow season training on a person-to-person basis. </a:t>
            </a:r>
            <a:endParaRPr lang="en-US" sz="2800" dirty="0" smtClean="0">
              <a:latin typeface="Cambria" panose="02040503050406030204" pitchFamily="18" charset="0"/>
            </a:endParaRPr>
          </a:p>
          <a:p>
            <a:pPr marL="457200" indent="-457200">
              <a:buFont typeface="Arial" panose="020B0604020202020204" pitchFamily="34" charset="0"/>
              <a:buChar char="•"/>
            </a:pPr>
            <a:r>
              <a:rPr lang="en-US" sz="2800" dirty="0" smtClean="0">
                <a:latin typeface="Cambria" panose="02040503050406030204" pitchFamily="18" charset="0"/>
              </a:rPr>
              <a:t>Take the mystery out of training patterns and easily measure workout progress.</a:t>
            </a:r>
            <a:endParaRPr lang="en-US" sz="2800" dirty="0" smtClean="0">
              <a:latin typeface="Cambria" panose="02040503050406030204" pitchFamily="18" charset="0"/>
            </a:endParaRPr>
          </a:p>
          <a:p>
            <a:pPr marL="457200" indent="-457200">
              <a:buFont typeface="Arial" panose="020B0604020202020204" pitchFamily="34" charset="0"/>
              <a:buChar char="•"/>
            </a:pPr>
            <a:endParaRPr lang="en-US" sz="2800" dirty="0">
              <a:latin typeface="Cambria" panose="02040503050406030204" pitchFamily="18" charset="0"/>
            </a:endParaRPr>
          </a:p>
        </p:txBody>
      </p:sp>
      <p:pic>
        <p:nvPicPr>
          <p:cNvPr id="13" name="Picture 12">
            <a:hlinkClick r:id="rId8" action="ppaction://hlinksldjump"/>
          </p:cNvPr>
          <p:cNvPicPr>
            <a:picLocks noChangeAspect="1"/>
          </p:cNvPicPr>
          <p:nvPr/>
        </p:nvPicPr>
        <p:blipFill>
          <a:blip r:embed="rId12"/>
          <a:stretch>
            <a:fillRect/>
          </a:stretch>
        </p:blipFill>
        <p:spPr>
          <a:xfrm>
            <a:off x="17907496" y="9008662"/>
            <a:ext cx="5367178" cy="4634927"/>
          </a:xfrm>
          <a:prstGeom prst="rect">
            <a:avLst/>
          </a:prstGeom>
        </p:spPr>
      </p:pic>
      <p:pic>
        <p:nvPicPr>
          <p:cNvPr id="16" name="Picture 15">
            <a:hlinkClick r:id="rId8" action="ppaction://hlinksldjump"/>
          </p:cNvPr>
          <p:cNvPicPr>
            <a:picLocks noChangeAspect="1"/>
          </p:cNvPicPr>
          <p:nvPr/>
        </p:nvPicPr>
        <p:blipFill>
          <a:blip r:embed="rId13"/>
          <a:stretch>
            <a:fillRect/>
          </a:stretch>
        </p:blipFill>
        <p:spPr>
          <a:xfrm>
            <a:off x="12003663" y="9008662"/>
            <a:ext cx="3437733" cy="4634927"/>
          </a:xfrm>
          <a:prstGeom prst="rect">
            <a:avLst/>
          </a:prstGeom>
        </p:spPr>
      </p:pic>
      <p:pic>
        <p:nvPicPr>
          <p:cNvPr id="18" name="Picture 17">
            <a:hlinkClick r:id="rId5" action="ppaction://hlinksldjump"/>
          </p:cNvPr>
          <p:cNvPicPr>
            <a:picLocks noChangeAspect="1"/>
          </p:cNvPicPr>
          <p:nvPr/>
        </p:nvPicPr>
        <p:blipFill>
          <a:blip r:embed="rId14"/>
          <a:stretch>
            <a:fillRect/>
          </a:stretch>
        </p:blipFill>
        <p:spPr>
          <a:xfrm>
            <a:off x="31284192" y="5280195"/>
            <a:ext cx="5795046" cy="4387411"/>
          </a:xfrm>
          <a:prstGeom prst="rect">
            <a:avLst/>
          </a:prstGeom>
        </p:spPr>
      </p:pic>
      <p:pic>
        <p:nvPicPr>
          <p:cNvPr id="20" name="Picture 19">
            <a:hlinkClick r:id="rId5" action="ppaction://hlinksldjump"/>
          </p:cNvPr>
          <p:cNvPicPr>
            <a:picLocks noChangeAspect="1"/>
          </p:cNvPicPr>
          <p:nvPr/>
        </p:nvPicPr>
        <p:blipFill>
          <a:blip r:embed="rId15"/>
          <a:stretch>
            <a:fillRect/>
          </a:stretch>
        </p:blipFill>
        <p:spPr>
          <a:xfrm>
            <a:off x="19618723" y="15516834"/>
            <a:ext cx="5841026" cy="4441129"/>
          </a:xfrm>
          <a:prstGeom prst="rect">
            <a:avLst/>
          </a:prstGeom>
        </p:spPr>
      </p:pic>
      <p:sp>
        <p:nvSpPr>
          <p:cNvPr id="33" name="TextBox 11"/>
          <p:cNvSpPr txBox="1">
            <a:spLocks noChangeArrowheads="1"/>
          </p:cNvSpPr>
          <p:nvPr/>
        </p:nvSpPr>
        <p:spPr bwMode="auto">
          <a:xfrm>
            <a:off x="27505024" y="12228576"/>
            <a:ext cx="9574213" cy="8565109"/>
          </a:xfrm>
          <a:prstGeom prst="rect">
            <a:avLst/>
          </a:prstGeom>
          <a:gradFill>
            <a:gsLst>
              <a:gs pos="0">
                <a:schemeClr val="accent1">
                  <a:lumMod val="5000"/>
                  <a:lumOff val="95000"/>
                  <a:alpha val="73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effectLst>
            <a:softEdge rad="165100"/>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374593" tIns="187297" rIns="374593" bIns="187297">
            <a:spAutoFit/>
          </a:bodyPr>
          <a:lstStyle>
            <a:lvl1pPr marL="171450" indent="-171450" eaLnBrk="0" hangingPunct="0">
              <a:defRPr>
                <a:solidFill>
                  <a:schemeClr val="tx1"/>
                </a:solidFill>
                <a:latin typeface="Calibri" charset="0"/>
                <a:ea typeface="MS PGothic" charset="0"/>
                <a:cs typeface="MS PGothic" charset="0"/>
              </a:defRPr>
            </a:lvl1pPr>
            <a:lvl2pPr marL="742950" indent="-285750" eaLnBrk="0" hangingPunct="0">
              <a:defRPr>
                <a:solidFill>
                  <a:schemeClr val="tx1"/>
                </a:solidFill>
                <a:latin typeface="Calibri" charset="0"/>
                <a:ea typeface="MS PGothic" charset="0"/>
                <a:cs typeface="MS PGothic" charset="0"/>
              </a:defRPr>
            </a:lvl2pPr>
            <a:lvl3pPr marL="1143000" indent="-228600" eaLnBrk="0" hangingPunct="0">
              <a:defRPr>
                <a:solidFill>
                  <a:schemeClr val="tx1"/>
                </a:solidFill>
                <a:latin typeface="Calibri" charset="0"/>
                <a:ea typeface="MS PGothic" charset="0"/>
                <a:cs typeface="MS PGothic" charset="0"/>
              </a:defRPr>
            </a:lvl3pPr>
            <a:lvl4pPr marL="1600200" indent="-228600" eaLnBrk="0" hangingPunct="0">
              <a:defRPr>
                <a:solidFill>
                  <a:schemeClr val="tx1"/>
                </a:solidFill>
                <a:latin typeface="Calibri" charset="0"/>
                <a:ea typeface="MS PGothic" charset="0"/>
                <a:cs typeface="MS PGothic" charset="0"/>
              </a:defRPr>
            </a:lvl4pPr>
            <a:lvl5pPr marL="2057400" indent="-228600" eaLnBrk="0" hangingPunct="0">
              <a:defRPr>
                <a:solidFill>
                  <a:schemeClr val="tx1"/>
                </a:solidFill>
                <a:latin typeface="Calibri" charset="0"/>
                <a:ea typeface="MS PGothic" charset="0"/>
                <a:cs typeface="MS PGothic" charset="0"/>
              </a:defRPr>
            </a:lvl5pPr>
            <a:lvl6pPr marL="25146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6pPr>
            <a:lvl7pPr marL="29718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7pPr>
            <a:lvl8pPr marL="34290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8pPr>
            <a:lvl9pPr marL="38862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9pPr>
          </a:lstStyle>
          <a:p>
            <a:pPr marL="0" indent="0"/>
            <a:r>
              <a:rPr lang="en-US" sz="2800" dirty="0" smtClean="0">
                <a:latin typeface="Cambria" panose="02040503050406030204" pitchFamily="18" charset="0"/>
              </a:rPr>
              <a:t>Modern software for organizing and managing swim data is largely out of date or difficult to use. The goal of this program was to create a user-friendly, easy to use interface that allows coaches to quickly enter data in </a:t>
            </a:r>
            <a:r>
              <a:rPr lang="en-US" sz="2800" dirty="0" smtClean="0">
                <a:latin typeface="Cambria" panose="02040503050406030204" pitchFamily="18" charset="0"/>
              </a:rPr>
              <a:t>a real-time, </a:t>
            </a:r>
            <a:r>
              <a:rPr lang="en-US" sz="2800" dirty="0" err="1" smtClean="0">
                <a:latin typeface="Cambria" panose="02040503050406030204" pitchFamily="18" charset="0"/>
              </a:rPr>
              <a:t>organised</a:t>
            </a:r>
            <a:r>
              <a:rPr lang="en-US" sz="2800" dirty="0" smtClean="0">
                <a:latin typeface="Cambria" panose="02040503050406030204" pitchFamily="18" charset="0"/>
              </a:rPr>
              <a:t> fashion. </a:t>
            </a:r>
            <a:r>
              <a:rPr lang="en-US" sz="2800" dirty="0" smtClean="0">
                <a:latin typeface="Cambria" panose="02040503050406030204" pitchFamily="18" charset="0"/>
              </a:rPr>
              <a:t>The JSL scripting application was used effectively to enter several seasons of swimming data quickly and input it </a:t>
            </a:r>
            <a:r>
              <a:rPr lang="en-US" sz="2800" dirty="0" smtClean="0">
                <a:latin typeface="Cambria" panose="02040503050406030204" pitchFamily="18" charset="0"/>
              </a:rPr>
              <a:t>into </a:t>
            </a:r>
            <a:r>
              <a:rPr lang="en-US" sz="2800" dirty="0" err="1" smtClean="0">
                <a:latin typeface="Cambria" panose="02040503050406030204" pitchFamily="18" charset="0"/>
              </a:rPr>
              <a:t>organised</a:t>
            </a:r>
            <a:r>
              <a:rPr lang="en-US" sz="2800" dirty="0" smtClean="0">
                <a:latin typeface="Cambria" panose="02040503050406030204" pitchFamily="18" charset="0"/>
              </a:rPr>
              <a:t> tables. Interactive graphical displays available at the click of a button made </a:t>
            </a:r>
            <a:r>
              <a:rPr lang="en-US" sz="2800" dirty="0" err="1" smtClean="0">
                <a:latin typeface="Cambria" panose="02040503050406030204" pitchFamily="18" charset="0"/>
              </a:rPr>
              <a:t>analysing</a:t>
            </a:r>
            <a:r>
              <a:rPr lang="en-US" sz="2800" dirty="0" smtClean="0">
                <a:latin typeface="Cambria" panose="02040503050406030204" pitchFamily="18" charset="0"/>
              </a:rPr>
              <a:t> this data easy to do. </a:t>
            </a:r>
            <a:r>
              <a:rPr lang="en-US" sz="2800" dirty="0" smtClean="0">
                <a:latin typeface="Cambria" panose="02040503050406030204" pitchFamily="18" charset="0"/>
              </a:rPr>
              <a:t>This allowed coaches to track their practice yardage and workouts easily over the course of the season, gave insight into their practice patterns, and allowed them to set more stringent, specific training goals. The ability to track attendance allowed coaches to look at training on a person-to-person basis, making the depth of analysis even greater. While the program is a good start to a comprehensive platform for swimming analytics, more work needs to be done to properly track competitive performance data and competition trends.</a:t>
            </a:r>
            <a:endParaRPr lang="en-US" sz="2800" dirty="0">
              <a:latin typeface="Cambria" panose="02040503050406030204" pitchFamily="18" charset="0"/>
            </a:endParaRPr>
          </a:p>
        </p:txBody>
      </p:sp>
      <p:sp>
        <p:nvSpPr>
          <p:cNvPr id="19" name="TextBox 11"/>
          <p:cNvSpPr txBox="1">
            <a:spLocks noChangeArrowheads="1"/>
          </p:cNvSpPr>
          <p:nvPr/>
        </p:nvSpPr>
        <p:spPr bwMode="auto">
          <a:xfrm>
            <a:off x="10795660" y="5068496"/>
            <a:ext cx="13842417" cy="3979238"/>
          </a:xfrm>
          <a:prstGeom prst="rect">
            <a:avLst/>
          </a:prstGeom>
          <a:gradFill>
            <a:gsLst>
              <a:gs pos="0">
                <a:schemeClr val="accent1">
                  <a:lumMod val="5000"/>
                  <a:lumOff val="95000"/>
                  <a:alpha val="73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effectLst>
            <a:softEdge rad="165100"/>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374593" tIns="187297" rIns="374593" bIns="187297">
            <a:spAutoFit/>
          </a:bodyPr>
          <a:lstStyle>
            <a:lvl1pPr marL="171450" indent="-171450" eaLnBrk="0" hangingPunct="0">
              <a:defRPr>
                <a:solidFill>
                  <a:schemeClr val="tx1"/>
                </a:solidFill>
                <a:latin typeface="Calibri" charset="0"/>
                <a:ea typeface="MS PGothic" charset="0"/>
                <a:cs typeface="MS PGothic" charset="0"/>
              </a:defRPr>
            </a:lvl1pPr>
            <a:lvl2pPr marL="742950" indent="-285750" eaLnBrk="0" hangingPunct="0">
              <a:defRPr>
                <a:solidFill>
                  <a:schemeClr val="tx1"/>
                </a:solidFill>
                <a:latin typeface="Calibri" charset="0"/>
                <a:ea typeface="MS PGothic" charset="0"/>
                <a:cs typeface="MS PGothic" charset="0"/>
              </a:defRPr>
            </a:lvl2pPr>
            <a:lvl3pPr marL="1143000" indent="-228600" eaLnBrk="0" hangingPunct="0">
              <a:defRPr>
                <a:solidFill>
                  <a:schemeClr val="tx1"/>
                </a:solidFill>
                <a:latin typeface="Calibri" charset="0"/>
                <a:ea typeface="MS PGothic" charset="0"/>
                <a:cs typeface="MS PGothic" charset="0"/>
              </a:defRPr>
            </a:lvl3pPr>
            <a:lvl4pPr marL="1600200" indent="-228600" eaLnBrk="0" hangingPunct="0">
              <a:defRPr>
                <a:solidFill>
                  <a:schemeClr val="tx1"/>
                </a:solidFill>
                <a:latin typeface="Calibri" charset="0"/>
                <a:ea typeface="MS PGothic" charset="0"/>
                <a:cs typeface="MS PGothic" charset="0"/>
              </a:defRPr>
            </a:lvl4pPr>
            <a:lvl5pPr marL="2057400" indent="-228600" eaLnBrk="0" hangingPunct="0">
              <a:defRPr>
                <a:solidFill>
                  <a:schemeClr val="tx1"/>
                </a:solidFill>
                <a:latin typeface="Calibri" charset="0"/>
                <a:ea typeface="MS PGothic" charset="0"/>
                <a:cs typeface="MS PGothic" charset="0"/>
              </a:defRPr>
            </a:lvl5pPr>
            <a:lvl6pPr marL="25146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6pPr>
            <a:lvl7pPr marL="29718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7pPr>
            <a:lvl8pPr marL="34290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8pPr>
            <a:lvl9pPr marL="38862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9pPr>
          </a:lstStyle>
          <a:p>
            <a:pPr marL="0" indent="0"/>
            <a:r>
              <a:rPr lang="en-US" sz="2600" dirty="0" smtClean="0">
                <a:latin typeface="Cambria" panose="02040503050406030204" pitchFamily="18" charset="0"/>
              </a:rPr>
              <a:t>Th</a:t>
            </a:r>
            <a:r>
              <a:rPr lang="en-US" sz="2600" dirty="0" smtClean="0">
                <a:latin typeface="Cambria" panose="02040503050406030204" pitchFamily="18" charset="0"/>
              </a:rPr>
              <a:t>e initial scope of the project was to create an interface that coaches could use to input their practice data and </a:t>
            </a:r>
            <a:r>
              <a:rPr lang="en-US" sz="2600" dirty="0" err="1" smtClean="0">
                <a:latin typeface="Cambria" panose="02040503050406030204" pitchFamily="18" charset="0"/>
              </a:rPr>
              <a:t>analyse</a:t>
            </a:r>
            <a:r>
              <a:rPr lang="en-US" sz="2600" dirty="0" smtClean="0">
                <a:latin typeface="Cambria" panose="02040503050406030204" pitchFamily="18" charset="0"/>
              </a:rPr>
              <a:t> it easily. In the below left window, coaches enter the date, practice time (AM or PM), yardage increment and the number of repetitions, type of workout, and the corresponding yardage categories (Kick, Pull, IM, Freestyle, etc.). A slider box is utilized should the workout need an associate time interval. Once entered the data is placed into an organized data table, and coaches have the to option to view a few graphics displaying their data throughout the season. The interactive bar charts help reassure that workouts are remaining heterogeneous over the long term, a key component to avoiding repetitive stress injuries. </a:t>
            </a:r>
            <a:endParaRPr lang="en-US" sz="2600" dirty="0">
              <a:latin typeface="Cambria" panose="02040503050406030204" pitchFamily="18" charset="0"/>
            </a:endParaRPr>
          </a:p>
        </p:txBody>
      </p:sp>
      <p:pic>
        <p:nvPicPr>
          <p:cNvPr id="8" name="Picture 7">
            <a:hlinkClick r:id="rId5" action="ppaction://hlinksldjump"/>
          </p:cNvPr>
          <p:cNvPicPr>
            <a:picLocks noChangeAspect="1"/>
          </p:cNvPicPr>
          <p:nvPr/>
        </p:nvPicPr>
        <p:blipFill>
          <a:blip r:embed="rId16"/>
          <a:stretch>
            <a:fillRect/>
          </a:stretch>
        </p:blipFill>
        <p:spPr>
          <a:xfrm>
            <a:off x="25630941" y="5280195"/>
            <a:ext cx="5308677" cy="4378885"/>
          </a:xfrm>
          <a:prstGeom prst="rect">
            <a:avLst/>
          </a:prstGeom>
        </p:spPr>
      </p:pic>
      <p:sp>
        <p:nvSpPr>
          <p:cNvPr id="21" name="TextBox 11"/>
          <p:cNvSpPr txBox="1">
            <a:spLocks noChangeArrowheads="1"/>
          </p:cNvSpPr>
          <p:nvPr/>
        </p:nvSpPr>
        <p:spPr bwMode="auto">
          <a:xfrm>
            <a:off x="10795660" y="15321760"/>
            <a:ext cx="8599245" cy="4256237"/>
          </a:xfrm>
          <a:prstGeom prst="rect">
            <a:avLst/>
          </a:prstGeom>
          <a:gradFill>
            <a:gsLst>
              <a:gs pos="0">
                <a:schemeClr val="accent1">
                  <a:lumMod val="5000"/>
                  <a:lumOff val="95000"/>
                  <a:alpha val="73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effectLst>
            <a:softEdge rad="165100"/>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374593" tIns="187297" rIns="374593" bIns="187297">
            <a:spAutoFit/>
          </a:bodyPr>
          <a:lstStyle>
            <a:lvl1pPr marL="171450" indent="-171450" eaLnBrk="0" hangingPunct="0">
              <a:defRPr>
                <a:solidFill>
                  <a:schemeClr val="tx1"/>
                </a:solidFill>
                <a:latin typeface="Calibri" charset="0"/>
                <a:ea typeface="MS PGothic" charset="0"/>
                <a:cs typeface="MS PGothic" charset="0"/>
              </a:defRPr>
            </a:lvl1pPr>
            <a:lvl2pPr marL="742950" indent="-285750" eaLnBrk="0" hangingPunct="0">
              <a:defRPr>
                <a:solidFill>
                  <a:schemeClr val="tx1"/>
                </a:solidFill>
                <a:latin typeface="Calibri" charset="0"/>
                <a:ea typeface="MS PGothic" charset="0"/>
                <a:cs typeface="MS PGothic" charset="0"/>
              </a:defRPr>
            </a:lvl2pPr>
            <a:lvl3pPr marL="1143000" indent="-228600" eaLnBrk="0" hangingPunct="0">
              <a:defRPr>
                <a:solidFill>
                  <a:schemeClr val="tx1"/>
                </a:solidFill>
                <a:latin typeface="Calibri" charset="0"/>
                <a:ea typeface="MS PGothic" charset="0"/>
                <a:cs typeface="MS PGothic" charset="0"/>
              </a:defRPr>
            </a:lvl3pPr>
            <a:lvl4pPr marL="1600200" indent="-228600" eaLnBrk="0" hangingPunct="0">
              <a:defRPr>
                <a:solidFill>
                  <a:schemeClr val="tx1"/>
                </a:solidFill>
                <a:latin typeface="Calibri" charset="0"/>
                <a:ea typeface="MS PGothic" charset="0"/>
                <a:cs typeface="MS PGothic" charset="0"/>
              </a:defRPr>
            </a:lvl4pPr>
            <a:lvl5pPr marL="2057400" indent="-228600" eaLnBrk="0" hangingPunct="0">
              <a:defRPr>
                <a:solidFill>
                  <a:schemeClr val="tx1"/>
                </a:solidFill>
                <a:latin typeface="Calibri" charset="0"/>
                <a:ea typeface="MS PGothic" charset="0"/>
                <a:cs typeface="MS PGothic" charset="0"/>
              </a:defRPr>
            </a:lvl5pPr>
            <a:lvl6pPr marL="25146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6pPr>
            <a:lvl7pPr marL="29718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7pPr>
            <a:lvl8pPr marL="34290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8pPr>
            <a:lvl9pPr marL="38862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9pPr>
          </a:lstStyle>
          <a:p>
            <a:pPr marL="0" indent="0"/>
            <a:r>
              <a:rPr lang="en-US" sz="2800" dirty="0" smtClean="0">
                <a:latin typeface="Cambria" panose="02040503050406030204" pitchFamily="18" charset="0"/>
              </a:rPr>
              <a:t>To provide a view of training progress on a person-to-person basis, a simple attendance program was created allowing coaches to track what athletes were present at specific workouts on a weekly basis. Utilizing check boxes, the selection of a swimmers name would associate with all workouts assigned on a particular date. Further graphical displays were used to track an athletes practice attendance and performance over time.</a:t>
            </a:r>
            <a:endParaRPr lang="en-US" sz="2800" dirty="0">
              <a:latin typeface="Cambria" panose="02040503050406030204"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alpha val="73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075" name="Title 3"/>
          <p:cNvSpPr>
            <a:spLocks noGrp="1"/>
          </p:cNvSpPr>
          <p:nvPr>
            <p:ph type="title"/>
          </p:nvPr>
        </p:nvSpPr>
        <p:spPr>
          <a:xfrm>
            <a:off x="8731250" y="844550"/>
            <a:ext cx="33716913" cy="3511550"/>
          </a:xfrm>
        </p:spPr>
        <p:txBody>
          <a:bodyPr/>
          <a:lstStyle/>
          <a:p>
            <a:r>
              <a:rPr lang="en-US" sz="9600" dirty="0" smtClean="0">
                <a:latin typeface="Cambria" panose="02040503050406030204" pitchFamily="18" charset="0"/>
                <a:ea typeface="MS PGothic" charset="0"/>
              </a:rPr>
              <a:t>Workout Tracking</a:t>
            </a:r>
            <a:endParaRPr lang="en-US" sz="9600" dirty="0">
              <a:latin typeface="Cambria" panose="02040503050406030204" pitchFamily="18" charset="0"/>
              <a:ea typeface="MS PGothic" charset="0"/>
            </a:endParaRPr>
          </a:p>
        </p:txBody>
      </p:sp>
      <p:sp>
        <p:nvSpPr>
          <p:cNvPr id="3076" name="TextBox 5"/>
          <p:cNvSpPr txBox="1">
            <a:spLocks noChangeArrowheads="1"/>
          </p:cNvSpPr>
          <p:nvPr/>
        </p:nvSpPr>
        <p:spPr bwMode="auto">
          <a:xfrm>
            <a:off x="15352713" y="17921288"/>
            <a:ext cx="6423025" cy="1014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Calibri" charset="0"/>
                <a:ea typeface="MS PGothic" charset="0"/>
                <a:cs typeface="MS PGothic" charset="0"/>
              </a:defRPr>
            </a:lvl1pPr>
            <a:lvl2pPr marL="742950" indent="-285750" eaLnBrk="0" hangingPunct="0">
              <a:defRPr>
                <a:solidFill>
                  <a:schemeClr val="tx1"/>
                </a:solidFill>
                <a:latin typeface="Calibri" charset="0"/>
                <a:ea typeface="MS PGothic" charset="0"/>
                <a:cs typeface="MS PGothic" charset="0"/>
              </a:defRPr>
            </a:lvl2pPr>
            <a:lvl3pPr marL="1143000" indent="-228600" eaLnBrk="0" hangingPunct="0">
              <a:defRPr>
                <a:solidFill>
                  <a:schemeClr val="tx1"/>
                </a:solidFill>
                <a:latin typeface="Calibri" charset="0"/>
                <a:ea typeface="MS PGothic" charset="0"/>
                <a:cs typeface="MS PGothic" charset="0"/>
              </a:defRPr>
            </a:lvl3pPr>
            <a:lvl4pPr marL="1600200" indent="-228600" eaLnBrk="0" hangingPunct="0">
              <a:defRPr>
                <a:solidFill>
                  <a:schemeClr val="tx1"/>
                </a:solidFill>
                <a:latin typeface="Calibri" charset="0"/>
                <a:ea typeface="MS PGothic" charset="0"/>
                <a:cs typeface="MS PGothic" charset="0"/>
              </a:defRPr>
            </a:lvl4pPr>
            <a:lvl5pPr marL="2057400" indent="-228600" eaLnBrk="0" hangingPunct="0">
              <a:defRPr>
                <a:solidFill>
                  <a:schemeClr val="tx1"/>
                </a:solidFill>
                <a:latin typeface="Calibri" charset="0"/>
                <a:ea typeface="MS PGothic" charset="0"/>
                <a:cs typeface="MS PGothic" charset="0"/>
              </a:defRPr>
            </a:lvl5pPr>
            <a:lvl6pPr marL="25146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6pPr>
            <a:lvl7pPr marL="29718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7pPr>
            <a:lvl8pPr marL="34290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8pPr>
            <a:lvl9pPr marL="38862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9pPr>
          </a:lstStyle>
          <a:p>
            <a:pPr eaLnBrk="1" hangingPunct="1"/>
            <a:r>
              <a:rPr lang="en-US" sz="6000" dirty="0">
                <a:hlinkClick r:id="" action="ppaction://hlinkshowjump?jump=firstslide"/>
              </a:rPr>
              <a:t>Click Here to Return</a:t>
            </a:r>
            <a:endParaRPr lang="en-US" sz="6000" dirty="0"/>
          </a:p>
        </p:txBody>
      </p:sp>
      <p:sp>
        <p:nvSpPr>
          <p:cNvPr id="7" name="Rectangle 6"/>
          <p:cNvSpPr>
            <a:spLocks noChangeArrowheads="1"/>
          </p:cNvSpPr>
          <p:nvPr/>
        </p:nvSpPr>
        <p:spPr bwMode="auto">
          <a:xfrm>
            <a:off x="14389100" y="17321213"/>
            <a:ext cx="8423275" cy="2359025"/>
          </a:xfrm>
          <a:prstGeom prst="rect">
            <a:avLst/>
          </a:prstGeom>
          <a:noFill/>
          <a:ln w="9525">
            <a:solidFill>
              <a:srgbClr val="4A7EBB"/>
            </a:solidFill>
            <a:miter lim="800000"/>
            <a:headEnd/>
            <a:tailEnd/>
          </a:ln>
          <a:effectLst>
            <a:outerShdw blurRad="63500" dist="23000" dir="5400000" rotWithShape="0">
              <a:srgbClr val="000000">
                <a:alpha val="34999"/>
              </a:srgbClr>
            </a:outerShdw>
          </a:effectLst>
          <a:extLst>
            <a:ext uri="{909E8E84-426E-40dd-AFC4-6F175D3DCCD1}">
              <a14:hiddenFill xmlns:a14="http://schemas.microsoft.com/office/drawing/2010/main" xmlns="">
                <a:solidFill>
                  <a:srgbClr val="FFFFFF"/>
                </a:solidFill>
              </a14:hiddenFill>
            </a:ext>
          </a:extLst>
        </p:spPr>
        <p:txBody>
          <a:bodyPr anchor="ctr"/>
          <a:lstStyle/>
          <a:p>
            <a:pPr algn="ctr">
              <a:defRPr/>
            </a:pPr>
            <a:endParaRPr lang="en-US">
              <a:solidFill>
                <a:schemeClr val="lt1"/>
              </a:solidFill>
              <a:latin typeface="+mn-lt"/>
              <a:ea typeface="+mn-ea"/>
              <a:cs typeface="+mn-cs"/>
            </a:endParaRPr>
          </a:p>
        </p:txBody>
      </p:sp>
      <p:grpSp>
        <p:nvGrpSpPr>
          <p:cNvPr id="4" name="Group 3"/>
          <p:cNvGrpSpPr/>
          <p:nvPr/>
        </p:nvGrpSpPr>
        <p:grpSpPr>
          <a:xfrm>
            <a:off x="5521353" y="3734982"/>
            <a:ext cx="26834742" cy="13369165"/>
            <a:chOff x="4886353" y="3099982"/>
            <a:chExt cx="26834742" cy="13369165"/>
          </a:xfrm>
        </p:grpSpPr>
        <p:pic>
          <p:nvPicPr>
            <p:cNvPr id="2" name="Picture 1"/>
            <p:cNvPicPr>
              <a:picLocks noChangeAspect="1"/>
            </p:cNvPicPr>
            <p:nvPr/>
          </p:nvPicPr>
          <p:blipFill rotWithShape="1">
            <a:blip r:embed="rId2"/>
            <a:srcRect l="412"/>
            <a:stretch/>
          </p:blipFill>
          <p:spPr>
            <a:xfrm>
              <a:off x="16305463" y="3099982"/>
              <a:ext cx="15415632" cy="13369165"/>
            </a:xfrm>
            <a:prstGeom prst="rect">
              <a:avLst/>
            </a:prstGeom>
          </p:spPr>
        </p:pic>
        <p:pic>
          <p:nvPicPr>
            <p:cNvPr id="3" name="Picture 2"/>
            <p:cNvPicPr>
              <a:picLocks noChangeAspect="1"/>
            </p:cNvPicPr>
            <p:nvPr/>
          </p:nvPicPr>
          <p:blipFill>
            <a:blip r:embed="rId3"/>
            <a:stretch>
              <a:fillRect/>
            </a:stretch>
          </p:blipFill>
          <p:spPr>
            <a:xfrm>
              <a:off x="4886353" y="3099982"/>
              <a:ext cx="9922427" cy="13369165"/>
            </a:xfrm>
            <a:prstGeom prst="rect">
              <a:avLst/>
            </a:prstGeom>
          </p:spPr>
        </p:pic>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alpha val="73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051" name="Title 3"/>
          <p:cNvSpPr>
            <a:spLocks noGrp="1"/>
          </p:cNvSpPr>
          <p:nvPr>
            <p:ph type="title"/>
          </p:nvPr>
        </p:nvSpPr>
        <p:spPr>
          <a:xfrm>
            <a:off x="8350250" y="844550"/>
            <a:ext cx="33716913" cy="3511550"/>
          </a:xfrm>
        </p:spPr>
        <p:txBody>
          <a:bodyPr/>
          <a:lstStyle/>
          <a:p>
            <a:r>
              <a:rPr lang="en-US" sz="9600" dirty="0" smtClean="0">
                <a:latin typeface="Cambria" panose="02040503050406030204" pitchFamily="18" charset="0"/>
                <a:ea typeface="MS PGothic" charset="0"/>
              </a:rPr>
              <a:t>Attendance Tracking</a:t>
            </a:r>
            <a:endParaRPr lang="en-US" sz="9600" dirty="0">
              <a:latin typeface="Cambria" panose="02040503050406030204" pitchFamily="18" charset="0"/>
              <a:ea typeface="MS PGothic" charset="0"/>
            </a:endParaRPr>
          </a:p>
        </p:txBody>
      </p:sp>
      <p:sp>
        <p:nvSpPr>
          <p:cNvPr id="2052" name="TextBox 5"/>
          <p:cNvSpPr txBox="1">
            <a:spLocks noChangeArrowheads="1"/>
          </p:cNvSpPr>
          <p:nvPr/>
        </p:nvSpPr>
        <p:spPr bwMode="auto">
          <a:xfrm>
            <a:off x="15352713" y="17921288"/>
            <a:ext cx="6423025" cy="1014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Calibri" charset="0"/>
                <a:ea typeface="MS PGothic" charset="0"/>
                <a:cs typeface="MS PGothic" charset="0"/>
              </a:defRPr>
            </a:lvl1pPr>
            <a:lvl2pPr marL="742950" indent="-285750" eaLnBrk="0" hangingPunct="0">
              <a:defRPr>
                <a:solidFill>
                  <a:schemeClr val="tx1"/>
                </a:solidFill>
                <a:latin typeface="Calibri" charset="0"/>
                <a:ea typeface="MS PGothic" charset="0"/>
                <a:cs typeface="MS PGothic" charset="0"/>
              </a:defRPr>
            </a:lvl2pPr>
            <a:lvl3pPr marL="1143000" indent="-228600" eaLnBrk="0" hangingPunct="0">
              <a:defRPr>
                <a:solidFill>
                  <a:schemeClr val="tx1"/>
                </a:solidFill>
                <a:latin typeface="Calibri" charset="0"/>
                <a:ea typeface="MS PGothic" charset="0"/>
                <a:cs typeface="MS PGothic" charset="0"/>
              </a:defRPr>
            </a:lvl3pPr>
            <a:lvl4pPr marL="1600200" indent="-228600" eaLnBrk="0" hangingPunct="0">
              <a:defRPr>
                <a:solidFill>
                  <a:schemeClr val="tx1"/>
                </a:solidFill>
                <a:latin typeface="Calibri" charset="0"/>
                <a:ea typeface="MS PGothic" charset="0"/>
                <a:cs typeface="MS PGothic" charset="0"/>
              </a:defRPr>
            </a:lvl4pPr>
            <a:lvl5pPr marL="2057400" indent="-228600" eaLnBrk="0" hangingPunct="0">
              <a:defRPr>
                <a:solidFill>
                  <a:schemeClr val="tx1"/>
                </a:solidFill>
                <a:latin typeface="Calibri" charset="0"/>
                <a:ea typeface="MS PGothic" charset="0"/>
                <a:cs typeface="MS PGothic" charset="0"/>
              </a:defRPr>
            </a:lvl5pPr>
            <a:lvl6pPr marL="25146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6pPr>
            <a:lvl7pPr marL="29718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7pPr>
            <a:lvl8pPr marL="34290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8pPr>
            <a:lvl9pPr marL="38862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9pPr>
          </a:lstStyle>
          <a:p>
            <a:pPr eaLnBrk="1" hangingPunct="1"/>
            <a:r>
              <a:rPr lang="en-US" sz="6000" dirty="0">
                <a:hlinkClick r:id="" action="ppaction://hlinkshowjump?jump=firstslide"/>
              </a:rPr>
              <a:t>Click Here to Return</a:t>
            </a:r>
            <a:endParaRPr lang="en-US" sz="6000" dirty="0"/>
          </a:p>
        </p:txBody>
      </p:sp>
      <p:sp>
        <p:nvSpPr>
          <p:cNvPr id="7" name="Rectangle 6">
            <a:hlinkClick r:id="" action="ppaction://hlinkshowjump?jump=firstslide"/>
          </p:cNvPr>
          <p:cNvSpPr>
            <a:spLocks noChangeArrowheads="1"/>
          </p:cNvSpPr>
          <p:nvPr/>
        </p:nvSpPr>
        <p:spPr bwMode="auto">
          <a:xfrm>
            <a:off x="14393067" y="17284700"/>
            <a:ext cx="8423275" cy="2359025"/>
          </a:xfrm>
          <a:prstGeom prst="rect">
            <a:avLst/>
          </a:prstGeom>
          <a:noFill/>
          <a:ln w="9525">
            <a:solidFill>
              <a:srgbClr val="4A7EBB"/>
            </a:solidFill>
            <a:miter lim="800000"/>
            <a:headEnd/>
            <a:tailEnd/>
          </a:ln>
          <a:effectLst>
            <a:outerShdw blurRad="63500" dist="23000" dir="5400000" rotWithShape="0">
              <a:srgbClr val="000000">
                <a:alpha val="34999"/>
              </a:srgbClr>
            </a:outerShdw>
          </a:effectLst>
          <a:extLst>
            <a:ext uri="{909E8E84-426E-40dd-AFC4-6F175D3DCCD1}">
              <a14:hiddenFill xmlns:a14="http://schemas.microsoft.com/office/drawing/2010/main" xmlns="">
                <a:solidFill>
                  <a:srgbClr val="FFFFFF"/>
                </a:solidFill>
              </a14:hiddenFill>
            </a:ext>
          </a:extLst>
        </p:spPr>
        <p:txBody>
          <a:bodyPr anchor="ctr"/>
          <a:lstStyle/>
          <a:p>
            <a:pPr algn="ctr">
              <a:defRPr/>
            </a:pPr>
            <a:endParaRPr lang="en-US">
              <a:solidFill>
                <a:schemeClr val="lt1"/>
              </a:solidFill>
              <a:latin typeface="+mn-lt"/>
              <a:ea typeface="+mn-ea"/>
              <a:cs typeface="+mn-cs"/>
            </a:endParaRPr>
          </a:p>
        </p:txBody>
      </p:sp>
      <p:pic>
        <p:nvPicPr>
          <p:cNvPr id="5" name="Picture 4"/>
          <p:cNvPicPr>
            <a:picLocks noChangeAspect="1"/>
          </p:cNvPicPr>
          <p:nvPr/>
        </p:nvPicPr>
        <p:blipFill>
          <a:blip r:embed="rId2"/>
          <a:stretch>
            <a:fillRect/>
          </a:stretch>
        </p:blipFill>
        <p:spPr>
          <a:xfrm>
            <a:off x="17504718" y="4356100"/>
            <a:ext cx="15870881" cy="12025593"/>
          </a:xfrm>
          <a:prstGeom prst="rect">
            <a:avLst/>
          </a:prstGeom>
        </p:spPr>
      </p:pic>
      <p:pic>
        <p:nvPicPr>
          <p:cNvPr id="2" name="Picture 1"/>
          <p:cNvPicPr>
            <a:picLocks noChangeAspect="1"/>
          </p:cNvPicPr>
          <p:nvPr/>
        </p:nvPicPr>
        <p:blipFill>
          <a:blip r:embed="rId3"/>
          <a:stretch>
            <a:fillRect/>
          </a:stretch>
        </p:blipFill>
        <p:spPr>
          <a:xfrm>
            <a:off x="3641797" y="844550"/>
            <a:ext cx="9545936" cy="7264079"/>
          </a:xfrm>
          <a:prstGeom prst="rect">
            <a:avLst/>
          </a:prstGeom>
        </p:spPr>
      </p:pic>
      <p:pic>
        <p:nvPicPr>
          <p:cNvPr id="3" name="Picture 2"/>
          <p:cNvPicPr>
            <a:picLocks noChangeAspect="1"/>
          </p:cNvPicPr>
          <p:nvPr/>
        </p:nvPicPr>
        <p:blipFill>
          <a:blip r:embed="rId4"/>
          <a:stretch>
            <a:fillRect/>
          </a:stretch>
        </p:blipFill>
        <p:spPr>
          <a:xfrm>
            <a:off x="3641797" y="8868815"/>
            <a:ext cx="9861074" cy="8415885"/>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6865</TotalTime>
  <Words>683</Words>
  <Application>Microsoft Office PowerPoint</Application>
  <PresentationFormat>Custom</PresentationFormat>
  <Paragraphs>23</Paragraphs>
  <Slides>3</Slides>
  <Notes>1</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3</vt:i4>
      </vt:variant>
    </vt:vector>
  </HeadingPairs>
  <TitlesOfParts>
    <vt:vector size="10" baseType="lpstr">
      <vt:lpstr>Arial</vt:lpstr>
      <vt:lpstr>Calibri</vt:lpstr>
      <vt:lpstr>Cambria</vt:lpstr>
      <vt:lpstr>ＭＳ Ｐゴシック</vt:lpstr>
      <vt:lpstr>ＭＳ Ｐゴシック</vt:lpstr>
      <vt:lpstr>Office Theme</vt:lpstr>
      <vt:lpstr>Microsoft Excel Chart</vt:lpstr>
      <vt:lpstr>PowerPoint Presentation</vt:lpstr>
      <vt:lpstr>Workout Tracking</vt:lpstr>
      <vt:lpstr>Attendance Tracking</vt:lpstr>
    </vt:vector>
  </TitlesOfParts>
  <Company>ePosterBoards LLC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 Phillippe</dc:creator>
  <cp:lastModifiedBy>Andy Kampfschulte</cp:lastModifiedBy>
  <cp:revision>61</cp:revision>
  <dcterms:created xsi:type="dcterms:W3CDTF">2013-03-04T18:11:28Z</dcterms:created>
  <dcterms:modified xsi:type="dcterms:W3CDTF">2016-02-15T21:06:03Z</dcterms:modified>
</cp:coreProperties>
</file>