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9" r:id="rId4"/>
    <p:sldId id="258" r:id="rId5"/>
    <p:sldId id="260" r:id="rId6"/>
    <p:sldId id="261" r:id="rId7"/>
    <p:sldId id="262" r:id="rId8"/>
    <p:sldId id="263" r:id="rId9"/>
  </p:sldIdLst>
  <p:sldSz cx="37463413" cy="21067713"/>
  <p:notesSz cx="6858000" cy="9144000"/>
  <p:defaultTextStyle>
    <a:defPPr>
      <a:defRPr lang="en-US"/>
    </a:defPPr>
    <a:lvl1pPr algn="l" defTabSz="1871663" rtl="0" fontAlgn="base">
      <a:spcBef>
        <a:spcPct val="0"/>
      </a:spcBef>
      <a:spcAft>
        <a:spcPct val="0"/>
      </a:spcAft>
      <a:defRPr kern="1200">
        <a:solidFill>
          <a:schemeClr val="tx1"/>
        </a:solidFill>
        <a:latin typeface="Calibri" charset="0"/>
        <a:ea typeface="MS PGothic" charset="0"/>
        <a:cs typeface="MS PGothic" charset="0"/>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33" d="100"/>
          <a:sy n="33" d="100"/>
        </p:scale>
        <p:origin x="174" y="696"/>
      </p:cViewPr>
      <p:guideLst>
        <p:guide orient="horz" pos="6636"/>
        <p:guide pos="118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8D3129-F93D-490D-B304-81311838C60B}" type="datetimeFigureOut">
              <a:rPr lang="en-US" smtClean="0"/>
              <a:t>2/12/2016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2E8926-EF48-45B4-94A7-CFEBC5C58F75}" type="slidenum">
              <a:rPr lang="en-US" smtClean="0"/>
              <a:t>‹#›</a:t>
            </a:fld>
            <a:endParaRPr lang="en-US"/>
          </a:p>
        </p:txBody>
      </p:sp>
    </p:spTree>
    <p:extLst>
      <p:ext uri="{BB962C8B-B14F-4D97-AF65-F5344CB8AC3E}">
        <p14:creationId xmlns:p14="http://schemas.microsoft.com/office/powerpoint/2010/main" val="57848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2E8926-EF48-45B4-94A7-CFEBC5C58F75}" type="slidenum">
              <a:rPr lang="en-US" smtClean="0"/>
              <a:t>1</a:t>
            </a:fld>
            <a:endParaRPr lang="en-US"/>
          </a:p>
        </p:txBody>
      </p:sp>
    </p:spTree>
    <p:extLst>
      <p:ext uri="{BB962C8B-B14F-4D97-AF65-F5344CB8AC3E}">
        <p14:creationId xmlns:p14="http://schemas.microsoft.com/office/powerpoint/2010/main" val="452486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49"/>
            <a:ext cx="31843901" cy="4515904"/>
          </a:xfrm>
        </p:spPr>
        <p:txBody>
          <a:bodyPr/>
          <a:lstStyle/>
          <a:p>
            <a:r>
              <a:rPr lang="en-US" smtClean="0"/>
              <a:t>Click to edit Master title style</a:t>
            </a:r>
            <a:endParaRPr lang="en-US"/>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1872966" indent="0" algn="ctr">
              <a:buNone/>
              <a:defRPr>
                <a:solidFill>
                  <a:schemeClr val="tx1">
                    <a:tint val="75000"/>
                  </a:schemeClr>
                </a:solidFill>
              </a:defRPr>
            </a:lvl2pPr>
            <a:lvl3pPr marL="3745931" indent="0" algn="ctr">
              <a:buNone/>
              <a:defRPr>
                <a:solidFill>
                  <a:schemeClr val="tx1">
                    <a:tint val="75000"/>
                  </a:schemeClr>
                </a:solidFill>
              </a:defRPr>
            </a:lvl3pPr>
            <a:lvl4pPr marL="5618897" indent="0" algn="ctr">
              <a:buNone/>
              <a:defRPr>
                <a:solidFill>
                  <a:schemeClr val="tx1">
                    <a:tint val="75000"/>
                  </a:schemeClr>
                </a:solidFill>
              </a:defRPr>
            </a:lvl4pPr>
            <a:lvl5pPr marL="7491862" indent="0" algn="ctr">
              <a:buNone/>
              <a:defRPr>
                <a:solidFill>
                  <a:schemeClr val="tx1">
                    <a:tint val="75000"/>
                  </a:schemeClr>
                </a:solidFill>
              </a:defRPr>
            </a:lvl5pPr>
            <a:lvl6pPr marL="9364828" indent="0" algn="ctr">
              <a:buNone/>
              <a:defRPr>
                <a:solidFill>
                  <a:schemeClr val="tx1">
                    <a:tint val="75000"/>
                  </a:schemeClr>
                </a:solidFill>
              </a:defRPr>
            </a:lvl6pPr>
            <a:lvl7pPr marL="11237793" indent="0" algn="ctr">
              <a:buNone/>
              <a:defRPr>
                <a:solidFill>
                  <a:schemeClr val="tx1">
                    <a:tint val="75000"/>
                  </a:schemeClr>
                </a:solidFill>
              </a:defRPr>
            </a:lvl7pPr>
            <a:lvl8pPr marL="13110759" indent="0" algn="ctr">
              <a:buNone/>
              <a:defRPr>
                <a:solidFill>
                  <a:schemeClr val="tx1">
                    <a:tint val="75000"/>
                  </a:schemeClr>
                </a:solidFill>
              </a:defRPr>
            </a:lvl8pPr>
            <a:lvl9pPr marL="149837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568455E-66EE-364F-8BF3-F6F4A7AD24C4}" type="datetimeFigureOut">
              <a:rPr lang="en-US"/>
              <a:pPr/>
              <a:t>2/12/2016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F9C11EC-786F-414D-A900-9A273AEC7AEA}" type="slidenum">
              <a:rPr lang="en-US"/>
              <a:pPr/>
              <a:t>‹#›</a:t>
            </a:fld>
            <a:endParaRPr lang="en-US"/>
          </a:p>
        </p:txBody>
      </p:sp>
    </p:spTree>
    <p:extLst>
      <p:ext uri="{BB962C8B-B14F-4D97-AF65-F5344CB8AC3E}">
        <p14:creationId xmlns:p14="http://schemas.microsoft.com/office/powerpoint/2010/main" val="256417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BFA5391-3EB1-4D4A-BCEE-EC9AA073AD86}" type="datetimeFigureOut">
              <a:rPr lang="en-US"/>
              <a:pPr/>
              <a:t>2/12/2016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258886D-3B0B-B144-A532-51E47F023333}" type="slidenum">
              <a:rPr lang="en-US"/>
              <a:pPr/>
              <a:t>‹#›</a:t>
            </a:fld>
            <a:endParaRPr lang="en-US"/>
          </a:p>
        </p:txBody>
      </p:sp>
    </p:spTree>
    <p:extLst>
      <p:ext uri="{BB962C8B-B14F-4D97-AF65-F5344CB8AC3E}">
        <p14:creationId xmlns:p14="http://schemas.microsoft.com/office/powerpoint/2010/main" val="16976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60"/>
            <a:ext cx="31843901" cy="4184281"/>
          </a:xfrm>
        </p:spPr>
        <p:txBody>
          <a:bodyPr anchor="t"/>
          <a:lstStyle>
            <a:lvl1pPr algn="l">
              <a:defRPr sz="16400" b="1" cap="all"/>
            </a:lvl1pPr>
          </a:lstStyle>
          <a:p>
            <a:r>
              <a:rPr lang="en-US" smtClean="0"/>
              <a:t>Click to edit Master title style</a:t>
            </a:r>
            <a:endParaRPr lang="en-US"/>
          </a:p>
        </p:txBody>
      </p:sp>
      <p:sp>
        <p:nvSpPr>
          <p:cNvPr id="3" name="Text Placeholder 2"/>
          <p:cNvSpPr>
            <a:spLocks noGrp="1"/>
          </p:cNvSpPr>
          <p:nvPr>
            <p:ph type="body" idx="1"/>
          </p:nvPr>
        </p:nvSpPr>
        <p:spPr>
          <a:xfrm>
            <a:off x="2959352" y="8929396"/>
            <a:ext cx="31843901" cy="4608560"/>
          </a:xfrm>
        </p:spPr>
        <p:txBody>
          <a:bodyPr anchor="b"/>
          <a:lstStyle>
            <a:lvl1pPr marL="0" indent="0">
              <a:buNone/>
              <a:defRPr sz="8200">
                <a:solidFill>
                  <a:schemeClr val="tx1">
                    <a:tint val="75000"/>
                  </a:schemeClr>
                </a:solidFill>
              </a:defRPr>
            </a:lvl1pPr>
            <a:lvl2pPr marL="1872966" indent="0">
              <a:buNone/>
              <a:defRPr sz="7400">
                <a:solidFill>
                  <a:schemeClr val="tx1">
                    <a:tint val="75000"/>
                  </a:schemeClr>
                </a:solidFill>
              </a:defRPr>
            </a:lvl2pPr>
            <a:lvl3pPr marL="3745931" indent="0">
              <a:buNone/>
              <a:defRPr sz="6600">
                <a:solidFill>
                  <a:schemeClr val="tx1">
                    <a:tint val="75000"/>
                  </a:schemeClr>
                </a:solidFill>
              </a:defRPr>
            </a:lvl3pPr>
            <a:lvl4pPr marL="5618897" indent="0">
              <a:buNone/>
              <a:defRPr sz="5700">
                <a:solidFill>
                  <a:schemeClr val="tx1">
                    <a:tint val="75000"/>
                  </a:schemeClr>
                </a:solidFill>
              </a:defRPr>
            </a:lvl4pPr>
            <a:lvl5pPr marL="7491862" indent="0">
              <a:buNone/>
              <a:defRPr sz="5700">
                <a:solidFill>
                  <a:schemeClr val="tx1">
                    <a:tint val="75000"/>
                  </a:schemeClr>
                </a:solidFill>
              </a:defRPr>
            </a:lvl5pPr>
            <a:lvl6pPr marL="9364828" indent="0">
              <a:buNone/>
              <a:defRPr sz="5700">
                <a:solidFill>
                  <a:schemeClr val="tx1">
                    <a:tint val="75000"/>
                  </a:schemeClr>
                </a:solidFill>
              </a:defRPr>
            </a:lvl6pPr>
            <a:lvl7pPr marL="11237793" indent="0">
              <a:buNone/>
              <a:defRPr sz="5700">
                <a:solidFill>
                  <a:schemeClr val="tx1">
                    <a:tint val="75000"/>
                  </a:schemeClr>
                </a:solidFill>
              </a:defRPr>
            </a:lvl7pPr>
            <a:lvl8pPr marL="13110759" indent="0">
              <a:buNone/>
              <a:defRPr sz="5700">
                <a:solidFill>
                  <a:schemeClr val="tx1">
                    <a:tint val="75000"/>
                  </a:schemeClr>
                </a:solidFill>
              </a:defRPr>
            </a:lvl8pPr>
            <a:lvl9pPr marL="14983724" indent="0">
              <a:buNone/>
              <a:defRPr sz="5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99804B5-761B-124F-BB0F-C00264B542EB}" type="datetimeFigureOut">
              <a:rPr lang="en-US"/>
              <a:pPr/>
              <a:t>2/12/2016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CBA8918-3A0C-EF4F-BDB9-026E6BD4EEDC}" type="slidenum">
              <a:rPr lang="en-US"/>
              <a:pPr/>
              <a:t>‹#›</a:t>
            </a:fld>
            <a:endParaRPr lang="en-US"/>
          </a:p>
        </p:txBody>
      </p:sp>
    </p:spTree>
    <p:extLst>
      <p:ext uri="{BB962C8B-B14F-4D97-AF65-F5344CB8AC3E}">
        <p14:creationId xmlns:p14="http://schemas.microsoft.com/office/powerpoint/2010/main" val="1685943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171" y="3686852"/>
            <a:ext cx="16546341" cy="10426566"/>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043901" y="3686852"/>
            <a:ext cx="16546341" cy="10426566"/>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9D2AD67-1E1E-E44A-80BA-CAE1B6273E72}" type="datetimeFigureOut">
              <a:rPr lang="en-US"/>
              <a:pPr/>
              <a:t>2/12/2016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7325CDE-4738-B145-A4D3-D87B82FA4E7E}" type="slidenum">
              <a:rPr lang="en-US"/>
              <a:pPr/>
              <a:t>‹#›</a:t>
            </a:fld>
            <a:endParaRPr lang="en-US"/>
          </a:p>
        </p:txBody>
      </p:sp>
    </p:spTree>
    <p:extLst>
      <p:ext uri="{BB962C8B-B14F-4D97-AF65-F5344CB8AC3E}">
        <p14:creationId xmlns:p14="http://schemas.microsoft.com/office/powerpoint/2010/main" val="167229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7"/>
            <a:ext cx="33717072" cy="351128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73171" y="4715854"/>
            <a:ext cx="16552847" cy="1965345"/>
          </a:xfrm>
        </p:spPr>
        <p:txBody>
          <a:bodyPr anchor="b"/>
          <a:lstStyle>
            <a:lvl1pPr marL="0" indent="0">
              <a:buNone/>
              <a:defRPr sz="9800" b="1"/>
            </a:lvl1pPr>
            <a:lvl2pPr marL="1872966" indent="0">
              <a:buNone/>
              <a:defRPr sz="8200" b="1"/>
            </a:lvl2pPr>
            <a:lvl3pPr marL="3745931" indent="0">
              <a:buNone/>
              <a:defRPr sz="7400" b="1"/>
            </a:lvl3pPr>
            <a:lvl4pPr marL="5618897" indent="0">
              <a:buNone/>
              <a:defRPr sz="6600" b="1"/>
            </a:lvl4pPr>
            <a:lvl5pPr marL="7491862" indent="0">
              <a:buNone/>
              <a:defRPr sz="6600" b="1"/>
            </a:lvl5pPr>
            <a:lvl6pPr marL="9364828" indent="0">
              <a:buNone/>
              <a:defRPr sz="6600" b="1"/>
            </a:lvl6pPr>
            <a:lvl7pPr marL="11237793" indent="0">
              <a:buNone/>
              <a:defRPr sz="6600" b="1"/>
            </a:lvl7pPr>
            <a:lvl8pPr marL="13110759" indent="0">
              <a:buNone/>
              <a:defRPr sz="6600" b="1"/>
            </a:lvl8pPr>
            <a:lvl9pPr marL="14983724" indent="0">
              <a:buNone/>
              <a:defRPr sz="6600" b="1"/>
            </a:lvl9pPr>
          </a:lstStyle>
          <a:p>
            <a:pPr lvl="0"/>
            <a:r>
              <a:rPr lang="en-US" smtClean="0"/>
              <a:t>Click to edit Master text styles</a:t>
            </a:r>
          </a:p>
        </p:txBody>
      </p:sp>
      <p:sp>
        <p:nvSpPr>
          <p:cNvPr id="4" name="Content Placeholder 3"/>
          <p:cNvSpPr>
            <a:spLocks noGrp="1"/>
          </p:cNvSpPr>
          <p:nvPr>
            <p:ph sz="half" idx="2"/>
          </p:nvPr>
        </p:nvSpPr>
        <p:spPr>
          <a:xfrm>
            <a:off x="1873171" y="6681195"/>
            <a:ext cx="16552847" cy="12138320"/>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030900" y="4715854"/>
            <a:ext cx="16559349" cy="1965345"/>
          </a:xfrm>
        </p:spPr>
        <p:txBody>
          <a:bodyPr anchor="b"/>
          <a:lstStyle>
            <a:lvl1pPr marL="0" indent="0">
              <a:buNone/>
              <a:defRPr sz="9800" b="1"/>
            </a:lvl1pPr>
            <a:lvl2pPr marL="1872966" indent="0">
              <a:buNone/>
              <a:defRPr sz="8200" b="1"/>
            </a:lvl2pPr>
            <a:lvl3pPr marL="3745931" indent="0">
              <a:buNone/>
              <a:defRPr sz="7400" b="1"/>
            </a:lvl3pPr>
            <a:lvl4pPr marL="5618897" indent="0">
              <a:buNone/>
              <a:defRPr sz="6600" b="1"/>
            </a:lvl4pPr>
            <a:lvl5pPr marL="7491862" indent="0">
              <a:buNone/>
              <a:defRPr sz="6600" b="1"/>
            </a:lvl5pPr>
            <a:lvl6pPr marL="9364828" indent="0">
              <a:buNone/>
              <a:defRPr sz="6600" b="1"/>
            </a:lvl6pPr>
            <a:lvl7pPr marL="11237793" indent="0">
              <a:buNone/>
              <a:defRPr sz="6600" b="1"/>
            </a:lvl7pPr>
            <a:lvl8pPr marL="13110759" indent="0">
              <a:buNone/>
              <a:defRPr sz="6600" b="1"/>
            </a:lvl8pPr>
            <a:lvl9pPr marL="14983724" indent="0">
              <a:buNone/>
              <a:defRPr sz="6600" b="1"/>
            </a:lvl9pPr>
          </a:lstStyle>
          <a:p>
            <a:pPr lvl="0"/>
            <a:r>
              <a:rPr lang="en-US" smtClean="0"/>
              <a:t>Click to edit Master text styles</a:t>
            </a:r>
          </a:p>
        </p:txBody>
      </p:sp>
      <p:sp>
        <p:nvSpPr>
          <p:cNvPr id="6" name="Content Placeholder 5"/>
          <p:cNvSpPr>
            <a:spLocks noGrp="1"/>
          </p:cNvSpPr>
          <p:nvPr>
            <p:ph sz="quarter" idx="4"/>
          </p:nvPr>
        </p:nvSpPr>
        <p:spPr>
          <a:xfrm>
            <a:off x="19030900" y="6681195"/>
            <a:ext cx="16559349" cy="12138320"/>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A5F40A6-36DD-2042-A65D-358FC88D3DAC}" type="datetimeFigureOut">
              <a:rPr lang="en-US"/>
              <a:pPr/>
              <a:t>2/12/2016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7A73D836-7881-5245-A2FA-0E477B6BEC9D}" type="slidenum">
              <a:rPr lang="en-US"/>
              <a:pPr/>
              <a:t>‹#›</a:t>
            </a:fld>
            <a:endParaRPr lang="en-US"/>
          </a:p>
        </p:txBody>
      </p:sp>
    </p:spTree>
    <p:extLst>
      <p:ext uri="{BB962C8B-B14F-4D97-AF65-F5344CB8AC3E}">
        <p14:creationId xmlns:p14="http://schemas.microsoft.com/office/powerpoint/2010/main" val="3016174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32753DB7-1277-6042-A6C0-43544453C119}" type="datetimeFigureOut">
              <a:rPr lang="en-US"/>
              <a:pPr/>
              <a:t>2/12/2016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2EFC008-FAED-614E-B59F-C6FF68F4B4E4}" type="slidenum">
              <a:rPr lang="en-US"/>
              <a:pPr/>
              <a:t>‹#›</a:t>
            </a:fld>
            <a:endParaRPr lang="en-US"/>
          </a:p>
        </p:txBody>
      </p:sp>
    </p:spTree>
    <p:extLst>
      <p:ext uri="{BB962C8B-B14F-4D97-AF65-F5344CB8AC3E}">
        <p14:creationId xmlns:p14="http://schemas.microsoft.com/office/powerpoint/2010/main" val="362295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B6032E8-2F80-B845-838E-3716086427CA}" type="datetimeFigureOut">
              <a:rPr lang="en-US"/>
              <a:pPr/>
              <a:t>2/12/2016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09D2311-0C04-DE49-AE57-2D2E63C79F0A}" type="slidenum">
              <a:rPr lang="en-US"/>
              <a:pPr/>
              <a:t>‹#›</a:t>
            </a:fld>
            <a:endParaRPr lang="en-US"/>
          </a:p>
        </p:txBody>
      </p:sp>
    </p:spTree>
    <p:extLst>
      <p:ext uri="{BB962C8B-B14F-4D97-AF65-F5344CB8AC3E}">
        <p14:creationId xmlns:p14="http://schemas.microsoft.com/office/powerpoint/2010/main" val="4051464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7" y="838805"/>
            <a:ext cx="12325205" cy="3569809"/>
          </a:xfrm>
        </p:spPr>
        <p:txBody>
          <a:bodyPr anchor="b"/>
          <a:lstStyle>
            <a:lvl1pPr algn="l">
              <a:defRPr sz="8200" b="1"/>
            </a:lvl1pPr>
          </a:lstStyle>
          <a:p>
            <a:r>
              <a:rPr lang="en-US" smtClean="0"/>
              <a:t>Click to edit Master title style</a:t>
            </a:r>
            <a:endParaRPr lang="en-US"/>
          </a:p>
        </p:txBody>
      </p:sp>
      <p:sp>
        <p:nvSpPr>
          <p:cNvPr id="3" name="Content Placeholder 2"/>
          <p:cNvSpPr>
            <a:spLocks noGrp="1"/>
          </p:cNvSpPr>
          <p:nvPr>
            <p:ph idx="1"/>
          </p:nvPr>
        </p:nvSpPr>
        <p:spPr>
          <a:xfrm>
            <a:off x="14647154" y="838811"/>
            <a:ext cx="20943089" cy="17980710"/>
          </a:xfrm>
        </p:spPr>
        <p:txBody>
          <a:bodyPr/>
          <a:lstStyle>
            <a:lvl1pPr>
              <a:defRPr sz="13100"/>
            </a:lvl1pPr>
            <a:lvl2pPr>
              <a:defRPr sz="11500"/>
            </a:lvl2pPr>
            <a:lvl3pPr>
              <a:defRPr sz="98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73177" y="4408620"/>
            <a:ext cx="12325205" cy="14410901"/>
          </a:xfrm>
        </p:spPr>
        <p:txBody>
          <a:bodyPr/>
          <a:lstStyle>
            <a:lvl1pPr marL="0" indent="0">
              <a:buNone/>
              <a:defRPr sz="5700"/>
            </a:lvl1pPr>
            <a:lvl2pPr marL="1872966" indent="0">
              <a:buNone/>
              <a:defRPr sz="4900"/>
            </a:lvl2pPr>
            <a:lvl3pPr marL="3745931" indent="0">
              <a:buNone/>
              <a:defRPr sz="4100"/>
            </a:lvl3pPr>
            <a:lvl4pPr marL="5618897" indent="0">
              <a:buNone/>
              <a:defRPr sz="3700"/>
            </a:lvl4pPr>
            <a:lvl5pPr marL="7491862" indent="0">
              <a:buNone/>
              <a:defRPr sz="3700"/>
            </a:lvl5pPr>
            <a:lvl6pPr marL="9364828" indent="0">
              <a:buNone/>
              <a:defRPr sz="3700"/>
            </a:lvl6pPr>
            <a:lvl7pPr marL="11237793" indent="0">
              <a:buNone/>
              <a:defRPr sz="3700"/>
            </a:lvl7pPr>
            <a:lvl8pPr marL="13110759" indent="0">
              <a:buNone/>
              <a:defRPr sz="3700"/>
            </a:lvl8pPr>
            <a:lvl9pPr marL="14983724" indent="0">
              <a:buNone/>
              <a:defRPr sz="37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B6D9121-896A-2241-A59B-F677D3983048}" type="datetimeFigureOut">
              <a:rPr lang="en-US"/>
              <a:pPr/>
              <a:t>2/12/2016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C5D9806-BCD3-7844-9D30-62FDECDDE42F}" type="slidenum">
              <a:rPr lang="en-US"/>
              <a:pPr/>
              <a:t>‹#›</a:t>
            </a:fld>
            <a:endParaRPr lang="en-US"/>
          </a:p>
        </p:txBody>
      </p:sp>
    </p:spTree>
    <p:extLst>
      <p:ext uri="{BB962C8B-B14F-4D97-AF65-F5344CB8AC3E}">
        <p14:creationId xmlns:p14="http://schemas.microsoft.com/office/powerpoint/2010/main" val="199835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6"/>
          </a:xfrm>
        </p:spPr>
        <p:txBody>
          <a:bodyPr anchor="b"/>
          <a:lstStyle>
            <a:lvl1pPr algn="l">
              <a:defRPr sz="8200" b="1"/>
            </a:lvl1pPr>
          </a:lstStyle>
          <a:p>
            <a:r>
              <a:rPr lang="en-US" smtClean="0"/>
              <a:t>Click to edit Master title style</a:t>
            </a:r>
            <a:endParaRPr lang="en-US"/>
          </a:p>
        </p:txBody>
      </p:sp>
      <p:sp>
        <p:nvSpPr>
          <p:cNvPr id="3" name="Picture Placeholder 2"/>
          <p:cNvSpPr>
            <a:spLocks noGrp="1"/>
          </p:cNvSpPr>
          <p:nvPr>
            <p:ph type="pic" idx="1"/>
          </p:nvPr>
        </p:nvSpPr>
        <p:spPr>
          <a:xfrm>
            <a:off x="7343091" y="1882438"/>
            <a:ext cx="22478048" cy="12640628"/>
          </a:xfrm>
        </p:spPr>
        <p:txBody>
          <a:bodyPr rtlCol="0">
            <a:normAutofit/>
          </a:bodyPr>
          <a:lstStyle>
            <a:lvl1pPr marL="0" indent="0">
              <a:buNone/>
              <a:defRPr sz="13100"/>
            </a:lvl1pPr>
            <a:lvl2pPr marL="1872966" indent="0">
              <a:buNone/>
              <a:defRPr sz="11500"/>
            </a:lvl2pPr>
            <a:lvl3pPr marL="3745931" indent="0">
              <a:buNone/>
              <a:defRPr sz="9800"/>
            </a:lvl3pPr>
            <a:lvl4pPr marL="5618897" indent="0">
              <a:buNone/>
              <a:defRPr sz="8200"/>
            </a:lvl4pPr>
            <a:lvl5pPr marL="7491862" indent="0">
              <a:buNone/>
              <a:defRPr sz="8200"/>
            </a:lvl5pPr>
            <a:lvl6pPr marL="9364828" indent="0">
              <a:buNone/>
              <a:defRPr sz="8200"/>
            </a:lvl6pPr>
            <a:lvl7pPr marL="11237793" indent="0">
              <a:buNone/>
              <a:defRPr sz="8200"/>
            </a:lvl7pPr>
            <a:lvl8pPr marL="13110759" indent="0">
              <a:buNone/>
              <a:defRPr sz="8200"/>
            </a:lvl8pPr>
            <a:lvl9pPr marL="14983724" indent="0">
              <a:buNone/>
              <a:defRPr sz="8200"/>
            </a:lvl9pPr>
          </a:lstStyle>
          <a:p>
            <a:pPr lvl="0"/>
            <a:endParaRPr lang="en-US" noProof="0"/>
          </a:p>
        </p:txBody>
      </p:sp>
      <p:sp>
        <p:nvSpPr>
          <p:cNvPr id="4" name="Text Placeholder 3"/>
          <p:cNvSpPr>
            <a:spLocks noGrp="1"/>
          </p:cNvSpPr>
          <p:nvPr>
            <p:ph type="body" sz="half" idx="2"/>
          </p:nvPr>
        </p:nvSpPr>
        <p:spPr>
          <a:xfrm>
            <a:off x="7343091" y="16488413"/>
            <a:ext cx="22478048" cy="2472531"/>
          </a:xfrm>
        </p:spPr>
        <p:txBody>
          <a:bodyPr/>
          <a:lstStyle>
            <a:lvl1pPr marL="0" indent="0">
              <a:buNone/>
              <a:defRPr sz="5700"/>
            </a:lvl1pPr>
            <a:lvl2pPr marL="1872966" indent="0">
              <a:buNone/>
              <a:defRPr sz="4900"/>
            </a:lvl2pPr>
            <a:lvl3pPr marL="3745931" indent="0">
              <a:buNone/>
              <a:defRPr sz="4100"/>
            </a:lvl3pPr>
            <a:lvl4pPr marL="5618897" indent="0">
              <a:buNone/>
              <a:defRPr sz="3700"/>
            </a:lvl4pPr>
            <a:lvl5pPr marL="7491862" indent="0">
              <a:buNone/>
              <a:defRPr sz="3700"/>
            </a:lvl5pPr>
            <a:lvl6pPr marL="9364828" indent="0">
              <a:buNone/>
              <a:defRPr sz="3700"/>
            </a:lvl6pPr>
            <a:lvl7pPr marL="11237793" indent="0">
              <a:buNone/>
              <a:defRPr sz="3700"/>
            </a:lvl7pPr>
            <a:lvl8pPr marL="13110759" indent="0">
              <a:buNone/>
              <a:defRPr sz="3700"/>
            </a:lvl8pPr>
            <a:lvl9pPr marL="14983724" indent="0">
              <a:buNone/>
              <a:defRPr sz="37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6BF492F-3EC4-D34E-B88B-7BC987353620}" type="datetimeFigureOut">
              <a:rPr lang="en-US"/>
              <a:pPr/>
              <a:t>2/12/2016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B3D2750-D5BA-0E45-AD38-352B99CAE1AA}" type="slidenum">
              <a:rPr lang="en-US"/>
              <a:pPr/>
              <a:t>‹#›</a:t>
            </a:fld>
            <a:endParaRPr lang="en-US"/>
          </a:p>
        </p:txBody>
      </p:sp>
    </p:spTree>
    <p:extLst>
      <p:ext uri="{BB962C8B-B14F-4D97-AF65-F5344CB8AC3E}">
        <p14:creationId xmlns:p14="http://schemas.microsoft.com/office/powerpoint/2010/main" val="110172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B3374D-2F74-F845-8E50-BF210E39F19B}" type="datetimeFigureOut">
              <a:rPr lang="en-US"/>
              <a:pPr/>
              <a:t>2/12/2016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04D5D39-EECF-7447-87DE-60A0BFA86407}" type="slidenum">
              <a:rPr lang="en-US"/>
              <a:pPr/>
              <a:t>‹#›</a:t>
            </a:fld>
            <a:endParaRPr lang="en-US"/>
          </a:p>
        </p:txBody>
      </p:sp>
    </p:spTree>
    <p:extLst>
      <p:ext uri="{BB962C8B-B14F-4D97-AF65-F5344CB8AC3E}">
        <p14:creationId xmlns:p14="http://schemas.microsoft.com/office/powerpoint/2010/main" val="2047248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160974" y="633981"/>
            <a:ext cx="8429268" cy="13479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170" y="633981"/>
            <a:ext cx="24663414" cy="13479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0940176-2F61-7D44-A811-61B6EE4D3013}" type="datetimeFigureOut">
              <a:rPr lang="en-US"/>
              <a:pPr/>
              <a:t>2/12/2016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476DE9B-743B-7243-942A-D96515A4ED34}" type="slidenum">
              <a:rPr lang="en-US"/>
              <a:pPr/>
              <a:t>‹#›</a:t>
            </a:fld>
            <a:endParaRPr lang="en-US"/>
          </a:p>
        </p:txBody>
      </p:sp>
    </p:spTree>
    <p:extLst>
      <p:ext uri="{BB962C8B-B14F-4D97-AF65-F5344CB8AC3E}">
        <p14:creationId xmlns:p14="http://schemas.microsoft.com/office/powerpoint/2010/main" val="299678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873250" y="844550"/>
            <a:ext cx="33716913" cy="351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74593" tIns="187297" rIns="374593" bIns="187297"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1873250" y="4916488"/>
            <a:ext cx="33716913" cy="13901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74593" tIns="187297" rIns="374593" bIns="1872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73250" y="19526250"/>
            <a:ext cx="8740775" cy="1125538"/>
          </a:xfrm>
          <a:prstGeom prst="rect">
            <a:avLst/>
          </a:prstGeom>
        </p:spPr>
        <p:txBody>
          <a:bodyPr vert="horz" wrap="square" lIns="374593" tIns="187297" rIns="374593" bIns="187297" numCol="1" anchor="ctr" anchorCtr="0" compatLnSpc="1">
            <a:prstTxWarp prst="textNoShape">
              <a:avLst/>
            </a:prstTxWarp>
          </a:bodyPr>
          <a:lstStyle>
            <a:lvl1pPr>
              <a:defRPr sz="4900">
                <a:solidFill>
                  <a:srgbClr val="898989"/>
                </a:solidFill>
              </a:defRPr>
            </a:lvl1pPr>
          </a:lstStyle>
          <a:p>
            <a:fld id="{673BBBC9-FC42-7B41-947C-BB40FB326523}" type="datetimeFigureOut">
              <a:rPr lang="en-US"/>
              <a:pPr/>
              <a:t>2/12/2016</a:t>
            </a:fld>
            <a:endParaRPr lang="en-US"/>
          </a:p>
        </p:txBody>
      </p:sp>
      <p:sp>
        <p:nvSpPr>
          <p:cNvPr id="5" name="Footer Placeholder 4"/>
          <p:cNvSpPr>
            <a:spLocks noGrp="1"/>
          </p:cNvSpPr>
          <p:nvPr>
            <p:ph type="ftr" sz="quarter" idx="3"/>
          </p:nvPr>
        </p:nvSpPr>
        <p:spPr>
          <a:xfrm>
            <a:off x="12800013" y="19526250"/>
            <a:ext cx="11863387" cy="1125538"/>
          </a:xfrm>
          <a:prstGeom prst="rect">
            <a:avLst/>
          </a:prstGeom>
        </p:spPr>
        <p:txBody>
          <a:bodyPr vert="horz" lIns="374593" tIns="187297" rIns="374593" bIns="187297" rtlCol="0" anchor="ctr"/>
          <a:lstStyle>
            <a:lvl1pPr algn="ctr" defTabSz="1872966" fontAlgn="auto">
              <a:spcBef>
                <a:spcPts val="0"/>
              </a:spcBef>
              <a:spcAft>
                <a:spcPts val="0"/>
              </a:spcAft>
              <a:defRPr sz="49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26849388" y="19526250"/>
            <a:ext cx="8740775" cy="1125538"/>
          </a:xfrm>
          <a:prstGeom prst="rect">
            <a:avLst/>
          </a:prstGeom>
        </p:spPr>
        <p:txBody>
          <a:bodyPr vert="horz" wrap="square" lIns="374593" tIns="187297" rIns="374593" bIns="187297" numCol="1" anchor="ctr" anchorCtr="0" compatLnSpc="1">
            <a:prstTxWarp prst="textNoShape">
              <a:avLst/>
            </a:prstTxWarp>
          </a:bodyPr>
          <a:lstStyle>
            <a:lvl1pPr algn="r">
              <a:defRPr sz="4900">
                <a:solidFill>
                  <a:srgbClr val="898989"/>
                </a:solidFill>
              </a:defRPr>
            </a:lvl1pPr>
          </a:lstStyle>
          <a:p>
            <a:fld id="{4C7EF654-B782-794C-A98C-E69C87426FB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71663" rtl="0" eaLnBrk="0" fontAlgn="base" hangingPunct="0">
        <a:spcBef>
          <a:spcPct val="0"/>
        </a:spcBef>
        <a:spcAft>
          <a:spcPct val="0"/>
        </a:spcAft>
        <a:defRPr sz="18000" kern="1200">
          <a:solidFill>
            <a:schemeClr val="tx1"/>
          </a:solidFill>
          <a:latin typeface="+mj-lt"/>
          <a:ea typeface="MS PGothic" pitchFamily="34" charset="-128"/>
          <a:cs typeface="MS PGothic" charset="0"/>
        </a:defRPr>
      </a:lvl1pPr>
      <a:lvl2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2pPr>
      <a:lvl3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3pPr>
      <a:lvl4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4pPr>
      <a:lvl5pPr algn="ctr" defTabSz="1871663" rtl="0" eaLnBrk="0" fontAlgn="base" hangingPunct="0">
        <a:spcBef>
          <a:spcPct val="0"/>
        </a:spcBef>
        <a:spcAft>
          <a:spcPct val="0"/>
        </a:spcAft>
        <a:defRPr sz="18000">
          <a:solidFill>
            <a:schemeClr val="tx1"/>
          </a:solidFill>
          <a:latin typeface="Calibri" charset="0"/>
          <a:ea typeface="MS PGothic" pitchFamily="34" charset="-128"/>
          <a:cs typeface="MS PGothic" charset="0"/>
        </a:defRPr>
      </a:lvl5pPr>
      <a:lvl6pPr marL="1872966"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6pPr>
      <a:lvl7pPr marL="3745931"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7pPr>
      <a:lvl8pPr marL="5618897"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8pPr>
      <a:lvl9pPr marL="7491862" algn="ctr" defTabSz="1872966" rtl="0" fontAlgn="base">
        <a:spcBef>
          <a:spcPct val="0"/>
        </a:spcBef>
        <a:spcAft>
          <a:spcPct val="0"/>
        </a:spcAft>
        <a:defRPr sz="18000">
          <a:solidFill>
            <a:schemeClr val="tx1"/>
          </a:solidFill>
          <a:latin typeface="Calibri" charset="0"/>
          <a:ea typeface="ＭＳ Ｐゴシック" charset="0"/>
          <a:cs typeface="ＭＳ Ｐゴシック" charset="0"/>
        </a:defRPr>
      </a:lvl9pPr>
    </p:titleStyle>
    <p:bodyStyle>
      <a:lvl1pPr marL="1403350" indent="-1403350" algn="l" defTabSz="1871663" rtl="0" eaLnBrk="0" fontAlgn="base" hangingPunct="0">
        <a:spcBef>
          <a:spcPct val="20000"/>
        </a:spcBef>
        <a:spcAft>
          <a:spcPct val="0"/>
        </a:spcAft>
        <a:buFont typeface="Arial" charset="0"/>
        <a:buChar char="•"/>
        <a:defRPr sz="13100" kern="1200">
          <a:solidFill>
            <a:schemeClr val="tx1"/>
          </a:solidFill>
          <a:latin typeface="+mn-lt"/>
          <a:ea typeface="MS PGothic" pitchFamily="34" charset="-128"/>
          <a:cs typeface="MS PGothic" charset="0"/>
        </a:defRPr>
      </a:lvl1pPr>
      <a:lvl2pPr marL="3043238" indent="-1169988" algn="l" defTabSz="1871663" rtl="0" eaLnBrk="0" fontAlgn="base" hangingPunct="0">
        <a:spcBef>
          <a:spcPct val="20000"/>
        </a:spcBef>
        <a:spcAft>
          <a:spcPct val="0"/>
        </a:spcAft>
        <a:buFont typeface="Arial" charset="0"/>
        <a:buChar char="–"/>
        <a:defRPr sz="11500" kern="1200">
          <a:solidFill>
            <a:schemeClr val="tx1"/>
          </a:solidFill>
          <a:latin typeface="+mn-lt"/>
          <a:ea typeface="MS PGothic" pitchFamily="34" charset="-128"/>
          <a:cs typeface="MS PGothic" charset="0"/>
        </a:defRPr>
      </a:lvl2pPr>
      <a:lvl3pPr marL="4681538" indent="-935038" algn="l" defTabSz="1871663" rtl="0" eaLnBrk="0" fontAlgn="base" hangingPunct="0">
        <a:spcBef>
          <a:spcPct val="20000"/>
        </a:spcBef>
        <a:spcAft>
          <a:spcPct val="0"/>
        </a:spcAft>
        <a:buFont typeface="Arial" charset="0"/>
        <a:buChar char="•"/>
        <a:defRPr sz="9800" kern="1200">
          <a:solidFill>
            <a:schemeClr val="tx1"/>
          </a:solidFill>
          <a:latin typeface="+mn-lt"/>
          <a:ea typeface="MS PGothic" pitchFamily="34" charset="-128"/>
          <a:cs typeface="MS PGothic" charset="0"/>
        </a:defRPr>
      </a:lvl3pPr>
      <a:lvl4pPr marL="6554788" indent="-935038" algn="l" defTabSz="1871663" rtl="0" eaLnBrk="0" fontAlgn="base" hangingPunct="0">
        <a:spcBef>
          <a:spcPct val="20000"/>
        </a:spcBef>
        <a:spcAft>
          <a:spcPct val="0"/>
        </a:spcAft>
        <a:buFont typeface="Arial" charset="0"/>
        <a:buChar char="–"/>
        <a:defRPr sz="8200" kern="1200">
          <a:solidFill>
            <a:schemeClr val="tx1"/>
          </a:solidFill>
          <a:latin typeface="+mn-lt"/>
          <a:ea typeface="MS PGothic" pitchFamily="34" charset="-128"/>
          <a:cs typeface="MS PGothic" charset="0"/>
        </a:defRPr>
      </a:lvl4pPr>
      <a:lvl5pPr marL="8428038" indent="-935038" algn="l" defTabSz="1871663" rtl="0" eaLnBrk="0" fontAlgn="base" hangingPunct="0">
        <a:spcBef>
          <a:spcPct val="20000"/>
        </a:spcBef>
        <a:spcAft>
          <a:spcPct val="0"/>
        </a:spcAft>
        <a:buFont typeface="Arial" charset="0"/>
        <a:buChar char="»"/>
        <a:defRPr sz="8200" kern="1200">
          <a:solidFill>
            <a:schemeClr val="tx1"/>
          </a:solidFill>
          <a:latin typeface="+mn-lt"/>
          <a:ea typeface="MS PGothic" pitchFamily="34" charset="-128"/>
          <a:cs typeface="MS PGothic" charset="0"/>
        </a:defRPr>
      </a:lvl5pPr>
      <a:lvl6pPr marL="10301310" indent="-936483" algn="l" defTabSz="1872966" rtl="0" eaLnBrk="1" latinLnBrk="0" hangingPunct="1">
        <a:spcBef>
          <a:spcPct val="20000"/>
        </a:spcBef>
        <a:buFont typeface="Arial"/>
        <a:buChar char="•"/>
        <a:defRPr sz="8200" kern="1200">
          <a:solidFill>
            <a:schemeClr val="tx1"/>
          </a:solidFill>
          <a:latin typeface="+mn-lt"/>
          <a:ea typeface="+mn-ea"/>
          <a:cs typeface="+mn-cs"/>
        </a:defRPr>
      </a:lvl6pPr>
      <a:lvl7pPr marL="12174276" indent="-936483" algn="l" defTabSz="1872966" rtl="0" eaLnBrk="1" latinLnBrk="0" hangingPunct="1">
        <a:spcBef>
          <a:spcPct val="20000"/>
        </a:spcBef>
        <a:buFont typeface="Arial"/>
        <a:buChar char="•"/>
        <a:defRPr sz="8200" kern="1200">
          <a:solidFill>
            <a:schemeClr val="tx1"/>
          </a:solidFill>
          <a:latin typeface="+mn-lt"/>
          <a:ea typeface="+mn-ea"/>
          <a:cs typeface="+mn-cs"/>
        </a:defRPr>
      </a:lvl7pPr>
      <a:lvl8pPr marL="14047241" indent="-936483" algn="l" defTabSz="1872966" rtl="0" eaLnBrk="1" latinLnBrk="0" hangingPunct="1">
        <a:spcBef>
          <a:spcPct val="20000"/>
        </a:spcBef>
        <a:buFont typeface="Arial"/>
        <a:buChar char="•"/>
        <a:defRPr sz="8200" kern="1200">
          <a:solidFill>
            <a:schemeClr val="tx1"/>
          </a:solidFill>
          <a:latin typeface="+mn-lt"/>
          <a:ea typeface="+mn-ea"/>
          <a:cs typeface="+mn-cs"/>
        </a:defRPr>
      </a:lvl8pPr>
      <a:lvl9pPr marL="15920207" indent="-936483" algn="l" defTabSz="1872966" rtl="0" eaLnBrk="1" latinLnBrk="0" hangingPunct="1">
        <a:spcBef>
          <a:spcPct val="20000"/>
        </a:spcBef>
        <a:buFont typeface="Arial"/>
        <a:buChar char="•"/>
        <a:defRPr sz="8200" kern="1200">
          <a:solidFill>
            <a:schemeClr val="tx1"/>
          </a:solidFill>
          <a:latin typeface="+mn-lt"/>
          <a:ea typeface="+mn-ea"/>
          <a:cs typeface="+mn-cs"/>
        </a:defRPr>
      </a:lvl9pPr>
    </p:bodyStyle>
    <p:otherStyle>
      <a:defPPr>
        <a:defRPr lang="en-US"/>
      </a:defPPr>
      <a:lvl1pPr marL="0" algn="l" defTabSz="1872966" rtl="0" eaLnBrk="1" latinLnBrk="0" hangingPunct="1">
        <a:defRPr sz="7400" kern="1200">
          <a:solidFill>
            <a:schemeClr val="tx1"/>
          </a:solidFill>
          <a:latin typeface="+mn-lt"/>
          <a:ea typeface="+mn-ea"/>
          <a:cs typeface="+mn-cs"/>
        </a:defRPr>
      </a:lvl1pPr>
      <a:lvl2pPr marL="1872966" algn="l" defTabSz="1872966" rtl="0" eaLnBrk="1" latinLnBrk="0" hangingPunct="1">
        <a:defRPr sz="7400" kern="1200">
          <a:solidFill>
            <a:schemeClr val="tx1"/>
          </a:solidFill>
          <a:latin typeface="+mn-lt"/>
          <a:ea typeface="+mn-ea"/>
          <a:cs typeface="+mn-cs"/>
        </a:defRPr>
      </a:lvl2pPr>
      <a:lvl3pPr marL="3745931" algn="l" defTabSz="1872966" rtl="0" eaLnBrk="1" latinLnBrk="0" hangingPunct="1">
        <a:defRPr sz="7400" kern="1200">
          <a:solidFill>
            <a:schemeClr val="tx1"/>
          </a:solidFill>
          <a:latin typeface="+mn-lt"/>
          <a:ea typeface="+mn-ea"/>
          <a:cs typeface="+mn-cs"/>
        </a:defRPr>
      </a:lvl3pPr>
      <a:lvl4pPr marL="5618897" algn="l" defTabSz="1872966" rtl="0" eaLnBrk="1" latinLnBrk="0" hangingPunct="1">
        <a:defRPr sz="7400" kern="1200">
          <a:solidFill>
            <a:schemeClr val="tx1"/>
          </a:solidFill>
          <a:latin typeface="+mn-lt"/>
          <a:ea typeface="+mn-ea"/>
          <a:cs typeface="+mn-cs"/>
        </a:defRPr>
      </a:lvl4pPr>
      <a:lvl5pPr marL="7491862" algn="l" defTabSz="1872966" rtl="0" eaLnBrk="1" latinLnBrk="0" hangingPunct="1">
        <a:defRPr sz="7400" kern="1200">
          <a:solidFill>
            <a:schemeClr val="tx1"/>
          </a:solidFill>
          <a:latin typeface="+mn-lt"/>
          <a:ea typeface="+mn-ea"/>
          <a:cs typeface="+mn-cs"/>
        </a:defRPr>
      </a:lvl5pPr>
      <a:lvl6pPr marL="9364828" algn="l" defTabSz="1872966" rtl="0" eaLnBrk="1" latinLnBrk="0" hangingPunct="1">
        <a:defRPr sz="7400" kern="1200">
          <a:solidFill>
            <a:schemeClr val="tx1"/>
          </a:solidFill>
          <a:latin typeface="+mn-lt"/>
          <a:ea typeface="+mn-ea"/>
          <a:cs typeface="+mn-cs"/>
        </a:defRPr>
      </a:lvl6pPr>
      <a:lvl7pPr marL="11237793" algn="l" defTabSz="1872966" rtl="0" eaLnBrk="1" latinLnBrk="0" hangingPunct="1">
        <a:defRPr sz="7400" kern="1200">
          <a:solidFill>
            <a:schemeClr val="tx1"/>
          </a:solidFill>
          <a:latin typeface="+mn-lt"/>
          <a:ea typeface="+mn-ea"/>
          <a:cs typeface="+mn-cs"/>
        </a:defRPr>
      </a:lvl7pPr>
      <a:lvl8pPr marL="13110759" algn="l" defTabSz="1872966" rtl="0" eaLnBrk="1" latinLnBrk="0" hangingPunct="1">
        <a:defRPr sz="7400" kern="1200">
          <a:solidFill>
            <a:schemeClr val="tx1"/>
          </a:solidFill>
          <a:latin typeface="+mn-lt"/>
          <a:ea typeface="+mn-ea"/>
          <a:cs typeface="+mn-cs"/>
        </a:defRPr>
      </a:lvl8pPr>
      <a:lvl9pPr marL="14983724" algn="l" defTabSz="1872966"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5.png"/><Relationship Id="rId3" Type="http://schemas.openxmlformats.org/officeDocument/2006/relationships/slide" Target="slide8.xml"/><Relationship Id="rId7" Type="http://schemas.openxmlformats.org/officeDocument/2006/relationships/slide" Target="slide3.xml"/><Relationship Id="rId12" Type="http://schemas.openxmlformats.org/officeDocument/2006/relationships/slide" Target="slide7.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image" Target="../media/image4.png"/><Relationship Id="rId5" Type="http://schemas.openxmlformats.org/officeDocument/2006/relationships/image" Target="../media/image2.png"/><Relationship Id="rId10" Type="http://schemas.openxmlformats.org/officeDocument/2006/relationships/slide" Target="slide6.xml"/><Relationship Id="rId4" Type="http://schemas.openxmlformats.org/officeDocument/2006/relationships/image" Target="../media/image1.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slide" Target="slide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6000" b="1" dirty="0">
                <a:solidFill>
                  <a:srgbClr val="FFFF00"/>
                </a:solidFill>
                <a:latin typeface="+mn-lt"/>
                <a:ea typeface="+mn-ea"/>
                <a:cs typeface="+mn-cs"/>
              </a:rPr>
              <a:t>Effective Test Design Using Covering Arrays</a:t>
            </a:r>
          </a:p>
          <a:p>
            <a:pPr algn="ctr" defTabSz="1872966">
              <a:defRPr/>
            </a:pPr>
            <a:r>
              <a:rPr lang="en-US" sz="4800" b="1" dirty="0" smtClean="0">
                <a:solidFill>
                  <a:schemeClr val="lt1"/>
                </a:solidFill>
                <a:latin typeface="+mn-lt"/>
                <a:ea typeface="+mn-ea"/>
                <a:cs typeface="+mn-cs"/>
              </a:rPr>
              <a:t>Melanie J. Drake</a:t>
            </a:r>
            <a:endParaRPr lang="en-US" sz="4800" b="1" dirty="0">
              <a:solidFill>
                <a:schemeClr val="lt1"/>
              </a:solidFill>
              <a:latin typeface="+mn-lt"/>
              <a:ea typeface="+mn-ea"/>
              <a:cs typeface="+mn-cs"/>
            </a:endParaRPr>
          </a:p>
          <a:p>
            <a:pPr algn="ctr" defTabSz="1872966">
              <a:defRPr/>
            </a:pPr>
            <a:r>
              <a:rPr lang="en-US" sz="4800" b="1" dirty="0">
                <a:solidFill>
                  <a:schemeClr val="lt1"/>
                </a:solidFill>
                <a:latin typeface="+mn-lt"/>
                <a:ea typeface="+mn-ea"/>
                <a:cs typeface="+mn-cs"/>
              </a:rPr>
              <a:t>Sr. Development Tester, JMP </a:t>
            </a:r>
            <a:r>
              <a:rPr lang="en-US" sz="4800" b="1" dirty="0" smtClean="0">
                <a:solidFill>
                  <a:schemeClr val="lt1"/>
                </a:solidFill>
                <a:latin typeface="+mn-lt"/>
                <a:ea typeface="+mn-ea"/>
                <a:cs typeface="+mn-cs"/>
              </a:rPr>
              <a:t>Division, SAS</a:t>
            </a:r>
            <a:endParaRPr lang="en-US" sz="4800" b="1" dirty="0">
              <a:solidFill>
                <a:schemeClr val="lt1"/>
              </a:solidFill>
              <a:latin typeface="+mn-lt"/>
              <a:ea typeface="+mn-ea"/>
              <a:cs typeface="+mn-cs"/>
            </a:endParaRPr>
          </a:p>
        </p:txBody>
      </p:sp>
      <p:sp>
        <p:nvSpPr>
          <p:cNvPr id="3" name="Rounded Rectangle 2"/>
          <p:cNvSpPr>
            <a:spLocks noChangeArrowheads="1"/>
          </p:cNvSpPr>
          <p:nvPr/>
        </p:nvSpPr>
        <p:spPr bwMode="auto">
          <a:xfrm>
            <a:off x="130174" y="3700463"/>
            <a:ext cx="10972800"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Abstract</a:t>
            </a:r>
            <a:endParaRPr lang="en-US" sz="4900" b="1" dirty="0">
              <a:latin typeface="+mn-lt"/>
              <a:ea typeface="+mn-ea"/>
              <a:cs typeface="+mn-cs"/>
            </a:endParaRPr>
          </a:p>
        </p:txBody>
      </p:sp>
      <p:sp>
        <p:nvSpPr>
          <p:cNvPr id="4" name="Rounded Rectangle 3"/>
          <p:cNvSpPr>
            <a:spLocks noChangeArrowheads="1"/>
          </p:cNvSpPr>
          <p:nvPr/>
        </p:nvSpPr>
        <p:spPr bwMode="auto">
          <a:xfrm>
            <a:off x="197638" y="14545468"/>
            <a:ext cx="10972800"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Objectives</a:t>
            </a:r>
            <a:endParaRPr lang="en-US" sz="4900" b="1" dirty="0">
              <a:latin typeface="+mn-lt"/>
              <a:ea typeface="+mn-ea"/>
              <a:cs typeface="+mn-cs"/>
            </a:endParaRPr>
          </a:p>
        </p:txBody>
      </p:sp>
      <p:sp>
        <p:nvSpPr>
          <p:cNvPr id="7" name="Rounded Rectangle 6"/>
          <p:cNvSpPr>
            <a:spLocks noChangeArrowheads="1"/>
          </p:cNvSpPr>
          <p:nvPr/>
        </p:nvSpPr>
        <p:spPr bwMode="auto">
          <a:xfrm>
            <a:off x="26334029" y="14046037"/>
            <a:ext cx="10972800" cy="1144587"/>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mn-lt"/>
                <a:ea typeface="+mn-ea"/>
                <a:cs typeface="+mn-cs"/>
              </a:rPr>
              <a:t>Conclusions</a:t>
            </a:r>
          </a:p>
        </p:txBody>
      </p:sp>
      <p:sp>
        <p:nvSpPr>
          <p:cNvPr id="1043" name="TextBox 19"/>
          <p:cNvSpPr txBox="1">
            <a:spLocks noChangeArrowheads="1"/>
          </p:cNvSpPr>
          <p:nvPr/>
        </p:nvSpPr>
        <p:spPr bwMode="auto">
          <a:xfrm>
            <a:off x="26334029" y="15255442"/>
            <a:ext cx="10840745" cy="5302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571500" indent="-571500" eaLnBrk="1" hangingPunct="1">
              <a:buFont typeface="Arial" panose="020B0604020202020204" pitchFamily="34" charset="0"/>
              <a:buChar char="•"/>
            </a:pPr>
            <a:r>
              <a:rPr lang="en-US" sz="4000" dirty="0" smtClean="0"/>
              <a:t>Using covering arrays in test design can optimize your testing by balancing risk and resources. </a:t>
            </a:r>
          </a:p>
          <a:p>
            <a:pPr marL="571500" indent="-571500" eaLnBrk="1" hangingPunct="1">
              <a:buFont typeface="Arial" panose="020B0604020202020204" pitchFamily="34" charset="0"/>
              <a:buChar char="•"/>
            </a:pPr>
            <a:r>
              <a:rPr lang="en-US" sz="4000" dirty="0" smtClean="0"/>
              <a:t>Once testing is completed, the analysis script can help narrow your focus to the possible causes of problems.</a:t>
            </a:r>
          </a:p>
          <a:p>
            <a:pPr marL="571500" indent="-571500" eaLnBrk="1" hangingPunct="1">
              <a:buFont typeface="Arial" panose="020B0604020202020204" pitchFamily="34" charset="0"/>
              <a:buChar char="•"/>
            </a:pPr>
            <a:endParaRPr lang="en-US" sz="4000" dirty="0"/>
          </a:p>
          <a:p>
            <a:pPr marL="0" indent="0" eaLnBrk="1" hangingPunct="1"/>
            <a:r>
              <a:rPr lang="en-US" sz="4000" dirty="0" smtClean="0">
                <a:hlinkClick r:id="rId3" action="ppaction://hlinksldjump"/>
              </a:rPr>
              <a:t>Click here for references</a:t>
            </a:r>
            <a:endParaRPr lang="en-US" sz="4000" dirty="0"/>
          </a:p>
        </p:txBody>
      </p:sp>
      <p:sp>
        <p:nvSpPr>
          <p:cNvPr id="21" name="Rounded Rectangle 20"/>
          <p:cNvSpPr>
            <a:spLocks noChangeArrowheads="1"/>
          </p:cNvSpPr>
          <p:nvPr/>
        </p:nvSpPr>
        <p:spPr bwMode="auto">
          <a:xfrm>
            <a:off x="30770286" y="701675"/>
            <a:ext cx="2931886" cy="2028825"/>
          </a:xfrm>
          <a:prstGeom prst="roundRect">
            <a:avLst>
              <a:gd name="adj" fmla="val 16667"/>
            </a:avLst>
          </a:prstGeom>
          <a:solidFill>
            <a:schemeClr val="bg1"/>
          </a:soli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endParaRPr lang="en-US" sz="7200" dirty="0">
              <a:solidFill>
                <a:srgbClr val="000000"/>
              </a:solidFill>
              <a:latin typeface="+mn-lt"/>
              <a:ea typeface="+mn-ea"/>
              <a:cs typeface="+mn-cs"/>
            </a:endParaRPr>
          </a:p>
        </p:txBody>
      </p:sp>
      <p:sp>
        <p:nvSpPr>
          <p:cNvPr id="22" name="Rounded Rectangle 21"/>
          <p:cNvSpPr>
            <a:spLocks noChangeArrowheads="1"/>
          </p:cNvSpPr>
          <p:nvPr/>
        </p:nvSpPr>
        <p:spPr bwMode="auto">
          <a:xfrm>
            <a:off x="2394856" y="701675"/>
            <a:ext cx="3048001" cy="2028825"/>
          </a:xfrm>
          <a:prstGeom prst="roundRect">
            <a:avLst>
              <a:gd name="adj" fmla="val 16667"/>
            </a:avLst>
          </a:prstGeom>
          <a:solidFill>
            <a:schemeClr val="bg1"/>
          </a:soli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endParaRPr lang="en-US" sz="7200" dirty="0">
              <a:solidFill>
                <a:srgbClr val="000000"/>
              </a:solidFill>
              <a:latin typeface="+mn-lt"/>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3554" y="1079973"/>
            <a:ext cx="2066548" cy="1386843"/>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07693" y="1025502"/>
            <a:ext cx="2066548" cy="1386843"/>
          </a:xfrm>
          <a:prstGeom prst="rect">
            <a:avLst/>
          </a:prstGeom>
        </p:spPr>
      </p:pic>
      <p:sp>
        <p:nvSpPr>
          <p:cNvPr id="34" name="TextBox 11"/>
          <p:cNvSpPr txBox="1">
            <a:spLocks noChangeArrowheads="1"/>
          </p:cNvSpPr>
          <p:nvPr/>
        </p:nvSpPr>
        <p:spPr bwMode="auto">
          <a:xfrm>
            <a:off x="0" y="15966038"/>
            <a:ext cx="10919979" cy="40715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571500" indent="-571500">
              <a:buFont typeface="Arial" panose="020B0604020202020204" pitchFamily="34" charset="0"/>
              <a:buChar char="•"/>
            </a:pPr>
            <a:r>
              <a:rPr lang="en-US" sz="4000" dirty="0" smtClean="0"/>
              <a:t>Define the problem to be tested</a:t>
            </a:r>
          </a:p>
          <a:p>
            <a:pPr marL="571500" indent="-571500">
              <a:buFont typeface="Arial" panose="020B0604020202020204" pitchFamily="34" charset="0"/>
              <a:buChar char="•"/>
            </a:pPr>
            <a:r>
              <a:rPr lang="en-US" sz="4000" dirty="0" smtClean="0"/>
              <a:t>Determine the level of testing required</a:t>
            </a:r>
          </a:p>
          <a:p>
            <a:pPr marL="571500" indent="-571500">
              <a:buFont typeface="Arial" panose="020B0604020202020204" pitchFamily="34" charset="0"/>
              <a:buChar char="•"/>
            </a:pPr>
            <a:r>
              <a:rPr lang="en-US" sz="4000" dirty="0" smtClean="0"/>
              <a:t>Create the design</a:t>
            </a:r>
          </a:p>
          <a:p>
            <a:pPr marL="571500" indent="-571500">
              <a:buFont typeface="Arial" panose="020B0604020202020204" pitchFamily="34" charset="0"/>
              <a:buChar char="•"/>
            </a:pPr>
            <a:r>
              <a:rPr lang="en-US" sz="4000" dirty="0" smtClean="0"/>
              <a:t>Use the design to perform the tests</a:t>
            </a:r>
          </a:p>
          <a:p>
            <a:pPr marL="571500" indent="-571500">
              <a:buFont typeface="Arial" panose="020B0604020202020204" pitchFamily="34" charset="0"/>
              <a:buChar char="•"/>
            </a:pPr>
            <a:r>
              <a:rPr lang="en-US" sz="4000" dirty="0" smtClean="0"/>
              <a:t>Analyze the test results to find what factors cause problems</a:t>
            </a:r>
            <a:endParaRPr lang="en-US" sz="4000" dirty="0"/>
          </a:p>
        </p:txBody>
      </p:sp>
      <p:sp>
        <p:nvSpPr>
          <p:cNvPr id="35" name="TextBox 34"/>
          <p:cNvSpPr txBox="1"/>
          <p:nvPr/>
        </p:nvSpPr>
        <p:spPr>
          <a:xfrm>
            <a:off x="197638" y="11856756"/>
            <a:ext cx="10905335" cy="1938992"/>
          </a:xfrm>
          <a:prstGeom prst="rect">
            <a:avLst/>
          </a:prstGeom>
          <a:noFill/>
        </p:spPr>
        <p:txBody>
          <a:bodyPr wrap="square" rtlCol="0">
            <a:spAutoFit/>
          </a:bodyPr>
          <a:lstStyle/>
          <a:p>
            <a:r>
              <a:rPr lang="en-US" sz="4000" b="1" i="1" dirty="0" smtClean="0"/>
              <a:t>What is a covering array?</a:t>
            </a:r>
            <a:r>
              <a:rPr lang="en-US" sz="4000" i="1" dirty="0" smtClean="0"/>
              <a:t> </a:t>
            </a:r>
            <a:endParaRPr lang="en-US" sz="4000" dirty="0" smtClean="0">
              <a:sym typeface="Wingdings" panose="05000000000000000000" pitchFamily="2" charset="2"/>
            </a:endParaRPr>
          </a:p>
          <a:p>
            <a:r>
              <a:rPr lang="en-US" sz="4000" u="sng" dirty="0" smtClean="0">
                <a:sym typeface="Wingdings" panose="05000000000000000000" pitchFamily="2" charset="2"/>
                <a:hlinkClick r:id="rId6" action="ppaction://hlinksldjump"/>
              </a:rPr>
              <a:t>Click here</a:t>
            </a:r>
            <a:r>
              <a:rPr lang="en-US" sz="4000" dirty="0" smtClean="0">
                <a:sym typeface="Wingdings" panose="05000000000000000000" pitchFamily="2" charset="2"/>
                <a:hlinkClick r:id="rId6" action="ppaction://hlinksldjump"/>
              </a:rPr>
              <a:t>  for a mathematical definition</a:t>
            </a:r>
            <a:endParaRPr lang="en-US" sz="4000" dirty="0" smtClean="0">
              <a:sym typeface="Wingdings" panose="05000000000000000000" pitchFamily="2" charset="2"/>
            </a:endParaRPr>
          </a:p>
          <a:p>
            <a:r>
              <a:rPr lang="en-US" sz="4000" dirty="0" smtClean="0">
                <a:sym typeface="Wingdings" panose="05000000000000000000" pitchFamily="2" charset="2"/>
                <a:hlinkClick r:id="rId7" action="ppaction://hlinksldjump"/>
              </a:rPr>
              <a:t>Click here for a practical definition</a:t>
            </a:r>
            <a:endParaRPr lang="en-US" sz="4000" dirty="0"/>
          </a:p>
        </p:txBody>
      </p:sp>
      <p:sp>
        <p:nvSpPr>
          <p:cNvPr id="36" name="Rounded Rectangle 35"/>
          <p:cNvSpPr>
            <a:spLocks noChangeArrowheads="1"/>
          </p:cNvSpPr>
          <p:nvPr/>
        </p:nvSpPr>
        <p:spPr bwMode="auto">
          <a:xfrm>
            <a:off x="13258512" y="3700463"/>
            <a:ext cx="10972800"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Define the Problem</a:t>
            </a:r>
            <a:endParaRPr lang="en-US" sz="4900" b="1" dirty="0">
              <a:latin typeface="+mn-lt"/>
              <a:ea typeface="+mn-ea"/>
              <a:cs typeface="+mn-cs"/>
            </a:endParaRPr>
          </a:p>
        </p:txBody>
      </p:sp>
      <p:sp>
        <p:nvSpPr>
          <p:cNvPr id="37" name="Rounded Rectangle 36"/>
          <p:cNvSpPr>
            <a:spLocks noChangeArrowheads="1"/>
          </p:cNvSpPr>
          <p:nvPr/>
        </p:nvSpPr>
        <p:spPr bwMode="auto">
          <a:xfrm>
            <a:off x="13258512" y="9035120"/>
            <a:ext cx="10972800"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Create the Design</a:t>
            </a:r>
            <a:endParaRPr lang="en-US" sz="4900" b="1" dirty="0">
              <a:latin typeface="+mn-lt"/>
              <a:ea typeface="+mn-ea"/>
              <a:cs typeface="+mn-cs"/>
            </a:endParaRPr>
          </a:p>
        </p:txBody>
      </p:sp>
      <p:sp>
        <p:nvSpPr>
          <p:cNvPr id="38" name="Rounded Rectangle 37"/>
          <p:cNvSpPr>
            <a:spLocks noChangeArrowheads="1"/>
          </p:cNvSpPr>
          <p:nvPr/>
        </p:nvSpPr>
        <p:spPr bwMode="auto">
          <a:xfrm>
            <a:off x="13232100" y="14547056"/>
            <a:ext cx="10972800"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Analyze the Results</a:t>
            </a:r>
            <a:endParaRPr lang="en-US" sz="4900" b="1" dirty="0">
              <a:latin typeface="+mn-lt"/>
              <a:ea typeface="+mn-ea"/>
              <a:cs typeface="+mn-cs"/>
            </a:endParaRPr>
          </a:p>
        </p:txBody>
      </p:sp>
      <p:sp>
        <p:nvSpPr>
          <p:cNvPr id="39" name="TextBox 11"/>
          <p:cNvSpPr txBox="1">
            <a:spLocks noChangeArrowheads="1"/>
          </p:cNvSpPr>
          <p:nvPr/>
        </p:nvSpPr>
        <p:spPr bwMode="auto">
          <a:xfrm>
            <a:off x="13232100" y="4957518"/>
            <a:ext cx="10919979" cy="40715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0" indent="0" algn="ctr"/>
            <a:r>
              <a:rPr lang="en-US" sz="4000" b="1" dirty="0" smtClean="0"/>
              <a:t>Installer Validation</a:t>
            </a:r>
          </a:p>
          <a:p>
            <a:pPr marL="571500" indent="-571500">
              <a:buFont typeface="Arial" panose="020B0604020202020204" pitchFamily="34" charset="0"/>
              <a:buChar char="•"/>
            </a:pPr>
            <a:r>
              <a:rPr lang="en-US" sz="4000" dirty="0" smtClean="0"/>
              <a:t>Several Versions of Windows</a:t>
            </a:r>
          </a:p>
          <a:p>
            <a:pPr marL="571500" indent="-571500">
              <a:buFont typeface="Arial" panose="020B0604020202020204" pitchFamily="34" charset="0"/>
              <a:buChar char="•"/>
            </a:pPr>
            <a:r>
              <a:rPr lang="en-US" sz="4000" dirty="0" smtClean="0"/>
              <a:t>Full and Upgrade Installers</a:t>
            </a:r>
          </a:p>
          <a:p>
            <a:pPr marL="571500" indent="-571500">
              <a:buFont typeface="Arial" panose="020B0604020202020204" pitchFamily="34" charset="0"/>
              <a:buChar char="•"/>
            </a:pPr>
            <a:r>
              <a:rPr lang="en-US" sz="4000" dirty="0" smtClean="0"/>
              <a:t>Several different upgrade paths</a:t>
            </a:r>
          </a:p>
          <a:p>
            <a:pPr marL="571500" indent="-571500">
              <a:buFont typeface="Arial" panose="020B0604020202020204" pitchFamily="34" charset="0"/>
              <a:buChar char="•"/>
            </a:pPr>
            <a:r>
              <a:rPr lang="en-US" sz="4000" dirty="0" smtClean="0"/>
              <a:t>Three different JMP licenses</a:t>
            </a:r>
          </a:p>
          <a:p>
            <a:pPr marL="571500" indent="-571500">
              <a:buFont typeface="Arial" panose="020B0604020202020204" pitchFamily="34" charset="0"/>
              <a:buChar char="•"/>
            </a:pPr>
            <a:r>
              <a:rPr lang="en-US" sz="4000" dirty="0" smtClean="0"/>
              <a:t>Test 2-way interactions</a:t>
            </a:r>
          </a:p>
        </p:txBody>
      </p:sp>
      <p:sp>
        <p:nvSpPr>
          <p:cNvPr id="43" name="Rounded Rectangle 42"/>
          <p:cNvSpPr>
            <a:spLocks noChangeArrowheads="1"/>
          </p:cNvSpPr>
          <p:nvPr/>
        </p:nvSpPr>
        <p:spPr bwMode="auto">
          <a:xfrm>
            <a:off x="26334029" y="3701416"/>
            <a:ext cx="10972800"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smtClean="0">
                <a:latin typeface="+mn-lt"/>
                <a:ea typeface="+mn-ea"/>
                <a:cs typeface="+mn-cs"/>
              </a:rPr>
              <a:t>Complications</a:t>
            </a:r>
            <a:endParaRPr lang="en-US" sz="4900" b="1" dirty="0">
              <a:latin typeface="+mn-lt"/>
              <a:ea typeface="+mn-ea"/>
              <a:cs typeface="+mn-cs"/>
            </a:endParaRPr>
          </a:p>
        </p:txBody>
      </p:sp>
      <p:sp>
        <p:nvSpPr>
          <p:cNvPr id="44" name="TextBox 11"/>
          <p:cNvSpPr txBox="1">
            <a:spLocks noChangeArrowheads="1"/>
          </p:cNvSpPr>
          <p:nvPr/>
        </p:nvSpPr>
        <p:spPr bwMode="auto">
          <a:xfrm>
            <a:off x="32787129" y="5352577"/>
            <a:ext cx="4279699" cy="4687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0" indent="0" algn="ctr"/>
            <a:r>
              <a:rPr lang="en-US" sz="4000" dirty="0" smtClean="0"/>
              <a:t>What if one factor is dependent on another?</a:t>
            </a:r>
          </a:p>
          <a:p>
            <a:pPr marL="0" indent="0" algn="ctr"/>
            <a:endParaRPr lang="en-US" sz="4000" dirty="0" smtClean="0"/>
          </a:p>
          <a:p>
            <a:pPr marL="0" indent="0" algn="ctr"/>
            <a:r>
              <a:rPr lang="en-US" sz="4000" dirty="0" smtClean="0"/>
              <a:t>Use Disallowed Combinations!</a:t>
            </a:r>
          </a:p>
        </p:txBody>
      </p:sp>
      <p:sp>
        <p:nvSpPr>
          <p:cNvPr id="5" name="TextBox 4"/>
          <p:cNvSpPr txBox="1"/>
          <p:nvPr/>
        </p:nvSpPr>
        <p:spPr>
          <a:xfrm>
            <a:off x="197638" y="5225577"/>
            <a:ext cx="10905335" cy="6247864"/>
          </a:xfrm>
          <a:prstGeom prst="rect">
            <a:avLst/>
          </a:prstGeom>
          <a:noFill/>
        </p:spPr>
        <p:txBody>
          <a:bodyPr wrap="square" rtlCol="0">
            <a:spAutoFit/>
          </a:bodyPr>
          <a:lstStyle/>
          <a:p>
            <a:r>
              <a:rPr lang="en-US" sz="4000" dirty="0" smtClean="0"/>
              <a:t>Testing a simple system is simple. Testing a complex system is very complex. Problems are often found in the interactions amongst different factors. Constructing a full factorial design, which tests every possible combination, will find all problems, but only if there is time to perform all tests. Covering arrays can help restrict the test space while still performing tests capable of catching many problems. The important take-away is to balance risk and available resources.</a:t>
            </a:r>
            <a:endParaRPr lang="en-US" sz="4000" dirty="0"/>
          </a:p>
        </p:txBody>
      </p:sp>
      <p:sp>
        <p:nvSpPr>
          <p:cNvPr id="6" name="TextBox 5"/>
          <p:cNvSpPr txBox="1"/>
          <p:nvPr/>
        </p:nvSpPr>
        <p:spPr>
          <a:xfrm flipH="1">
            <a:off x="20250858" y="11625923"/>
            <a:ext cx="3372149" cy="1200329"/>
          </a:xfrm>
          <a:prstGeom prst="rect">
            <a:avLst/>
          </a:prstGeom>
          <a:noFill/>
        </p:spPr>
        <p:txBody>
          <a:bodyPr wrap="square" rtlCol="0">
            <a:spAutoFit/>
          </a:bodyPr>
          <a:lstStyle/>
          <a:p>
            <a:r>
              <a:rPr lang="en-US" sz="3600" i="1" dirty="0" smtClean="0"/>
              <a:t>Click image for more details</a:t>
            </a:r>
            <a:endParaRPr lang="en-US" sz="3600" i="1" dirty="0"/>
          </a:p>
        </p:txBody>
      </p:sp>
      <p:pic>
        <p:nvPicPr>
          <p:cNvPr id="3074" name="Picture 2" descr="C:\Users\medrak\AppData\Local\Temp\SNAGHTML133a1b70.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58512" y="10733813"/>
            <a:ext cx="6181725" cy="32575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medrak\AppData\Local\Temp\SNAGHTML134dfe7f.PNG">
            <a:hlinkClick r:id="rId10" action="ppaction://hlinksldjump"/>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258512" y="16161507"/>
            <a:ext cx="5156607" cy="383278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medrak\AppData\Local\Temp\SNAGHTML13730276.PNG">
            <a:hlinkClick r:id="rId12" action="ppaction://hlinksldjump"/>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386850" y="5352577"/>
            <a:ext cx="6181725" cy="8058151"/>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flipH="1">
            <a:off x="20211241" y="17143890"/>
            <a:ext cx="3372149" cy="1200329"/>
          </a:xfrm>
          <a:prstGeom prst="rect">
            <a:avLst/>
          </a:prstGeom>
          <a:noFill/>
        </p:spPr>
        <p:txBody>
          <a:bodyPr wrap="square" rtlCol="0">
            <a:spAutoFit/>
          </a:bodyPr>
          <a:lstStyle/>
          <a:p>
            <a:r>
              <a:rPr lang="en-US" sz="3600" i="1" dirty="0" smtClean="0"/>
              <a:t>Click image for more details</a:t>
            </a:r>
            <a:endParaRPr lang="en-US" sz="3600" i="1" dirty="0"/>
          </a:p>
        </p:txBody>
      </p:sp>
      <p:sp>
        <p:nvSpPr>
          <p:cNvPr id="33" name="TextBox 32"/>
          <p:cNvSpPr txBox="1"/>
          <p:nvPr/>
        </p:nvSpPr>
        <p:spPr>
          <a:xfrm flipH="1">
            <a:off x="33320140" y="12248794"/>
            <a:ext cx="3372149" cy="1200329"/>
          </a:xfrm>
          <a:prstGeom prst="rect">
            <a:avLst/>
          </a:prstGeom>
          <a:noFill/>
        </p:spPr>
        <p:txBody>
          <a:bodyPr wrap="square" rtlCol="0">
            <a:spAutoFit/>
          </a:bodyPr>
          <a:lstStyle/>
          <a:p>
            <a:r>
              <a:rPr lang="en-US" sz="3600" i="1" dirty="0" smtClean="0"/>
              <a:t>Click image for more details</a:t>
            </a:r>
            <a:endParaRPr lang="en-US" sz="36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3"/>
          <p:cNvSpPr>
            <a:spLocks noGrp="1"/>
          </p:cNvSpPr>
          <p:nvPr>
            <p:ph type="title"/>
          </p:nvPr>
        </p:nvSpPr>
        <p:spPr/>
        <p:txBody>
          <a:bodyPr/>
          <a:lstStyle/>
          <a:p>
            <a:r>
              <a:rPr lang="en-US" sz="9600" dirty="0" smtClean="0">
                <a:latin typeface="Calibri" charset="0"/>
                <a:ea typeface="MS PGothic" charset="0"/>
              </a:rPr>
              <a:t>Mathematical Definition of a Covering Array</a:t>
            </a:r>
            <a:endParaRPr lang="en-US" sz="9600" dirty="0">
              <a:latin typeface="Calibri" charset="0"/>
              <a:ea typeface="MS PGothic" charset="0"/>
            </a:endParaRPr>
          </a:p>
        </p:txBody>
      </p:sp>
      <p:sp>
        <p:nvSpPr>
          <p:cNvPr id="7" name="Rectangle 6">
            <a:hlinkClick r:id="" action="ppaction://hlinkshowjump?jump=firstslide"/>
          </p:cNvPr>
          <p:cNvSpPr>
            <a:spLocks noChangeArrowheads="1"/>
          </p:cNvSpPr>
          <p:nvPr/>
        </p:nvSpPr>
        <p:spPr bwMode="auto">
          <a:xfrm>
            <a:off x="14389101" y="16940213"/>
            <a:ext cx="7114048"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dirty="0">
              <a:solidFill>
                <a:schemeClr val="lt1"/>
              </a:solidFill>
              <a:latin typeface="+mn-lt"/>
              <a:ea typeface="+mn-ea"/>
              <a:cs typeface="+mn-cs"/>
            </a:endParaRPr>
          </a:p>
        </p:txBody>
      </p:sp>
      <p:sp>
        <p:nvSpPr>
          <p:cNvPr id="2052" name="TextBox 5"/>
          <p:cNvSpPr txBox="1">
            <a:spLocks noChangeArrowheads="1"/>
          </p:cNvSpPr>
          <p:nvPr/>
        </p:nvSpPr>
        <p:spPr bwMode="auto">
          <a:xfrm>
            <a:off x="15352713" y="17540288"/>
            <a:ext cx="528888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smtClean="0">
                <a:hlinkClick r:id="" action="ppaction://hlinkshowjump?jump=firstslide"/>
              </a:rPr>
              <a:t>Return to Poster</a:t>
            </a:r>
            <a:endParaRPr lang="en-US" sz="6000" dirty="0"/>
          </a:p>
        </p:txBody>
      </p:sp>
      <p:sp>
        <p:nvSpPr>
          <p:cNvPr id="2" name="TextBox 1"/>
          <p:cNvSpPr txBox="1"/>
          <p:nvPr/>
        </p:nvSpPr>
        <p:spPr>
          <a:xfrm>
            <a:off x="7846142" y="6504112"/>
            <a:ext cx="21591639" cy="5517793"/>
          </a:xfrm>
          <a:prstGeom prst="rect">
            <a:avLst/>
          </a:prstGeom>
          <a:noFill/>
        </p:spPr>
        <p:txBody>
          <a:bodyPr wrap="square" rtlCol="0">
            <a:spAutoFit/>
          </a:bodyPr>
          <a:lstStyle/>
          <a:p>
            <a:pPr marL="0" indent="0">
              <a:lnSpc>
                <a:spcPct val="150000"/>
              </a:lnSpc>
              <a:buNone/>
            </a:pPr>
            <a:r>
              <a:rPr lang="en-US" sz="4800" dirty="0" smtClean="0"/>
              <a:t>A </a:t>
            </a:r>
            <a:r>
              <a:rPr lang="en-US" sz="4800" i="1" dirty="0" smtClean="0"/>
              <a:t>covering array </a:t>
            </a:r>
            <a:r>
              <a:rPr lang="en-US" sz="4800" b="1" dirty="0" smtClean="0"/>
              <a:t>CA</a:t>
            </a:r>
            <a:r>
              <a:rPr lang="en-US" sz="4800" dirty="0" smtClean="0"/>
              <a:t>(N; t, k, v) is an </a:t>
            </a:r>
            <a:r>
              <a:rPr lang="en-US" sz="4800" i="1" dirty="0" smtClean="0"/>
              <a:t>N </a:t>
            </a:r>
            <a:r>
              <a:rPr lang="en-US" sz="4800" dirty="0" smtClean="0"/>
              <a:t>× </a:t>
            </a:r>
            <a:r>
              <a:rPr lang="en-US" sz="4800" i="1" dirty="0" smtClean="0"/>
              <a:t>k </a:t>
            </a:r>
            <a:r>
              <a:rPr lang="en-US" sz="4800" dirty="0" smtClean="0"/>
              <a:t>array such that the </a:t>
            </a:r>
            <a:r>
              <a:rPr lang="en-US" sz="4800" i="1" dirty="0" err="1" smtClean="0"/>
              <a:t>i</a:t>
            </a:r>
            <a:r>
              <a:rPr lang="en-US" sz="4800" dirty="0" err="1" smtClean="0"/>
              <a:t>-th</a:t>
            </a:r>
            <a:r>
              <a:rPr lang="en-US" sz="4800" dirty="0" smtClean="0"/>
              <a:t> column contains v distinct symbols. If a </a:t>
            </a:r>
            <a:r>
              <a:rPr lang="en-US" sz="4800" b="1" dirty="0" smtClean="0"/>
              <a:t>CA</a:t>
            </a:r>
            <a:r>
              <a:rPr lang="en-US" sz="4800" dirty="0" smtClean="0"/>
              <a:t>(N; t, k, v) has the property that for any </a:t>
            </a:r>
            <a:r>
              <a:rPr lang="en-US" sz="4800" i="1" dirty="0" smtClean="0"/>
              <a:t>t </a:t>
            </a:r>
            <a:r>
              <a:rPr lang="en-US" sz="4800" dirty="0" smtClean="0"/>
              <a:t>coordinate projection, all </a:t>
            </a:r>
            <a:r>
              <a:rPr lang="en-US" sz="4800" dirty="0" err="1" smtClean="0"/>
              <a:t>v</a:t>
            </a:r>
            <a:r>
              <a:rPr lang="en-US" sz="4800" baseline="30000" dirty="0" err="1" smtClean="0"/>
              <a:t>t</a:t>
            </a:r>
            <a:r>
              <a:rPr lang="en-US" sz="4800" dirty="0" smtClean="0"/>
              <a:t> combinations of symbols exist at least once, then it is a </a:t>
            </a:r>
            <a:r>
              <a:rPr lang="en-US" sz="4800" b="1" i="1" dirty="0" smtClean="0"/>
              <a:t>t</a:t>
            </a:r>
            <a:r>
              <a:rPr lang="en-US" sz="4800" dirty="0" smtClean="0"/>
              <a:t>-covering array (or strength t covering array). A </a:t>
            </a:r>
            <a:r>
              <a:rPr lang="en-US" sz="4800" b="1" i="1" dirty="0" smtClean="0"/>
              <a:t>t</a:t>
            </a:r>
            <a:r>
              <a:rPr lang="en-US" sz="4800" dirty="0" smtClean="0"/>
              <a:t>-covering array is optimal if N is minimal for fixed t, k, and v.</a:t>
            </a:r>
            <a:r>
              <a:rPr lang="en-US" sz="4800" dirty="0"/>
              <a:t> </a:t>
            </a:r>
            <a:r>
              <a:rPr lang="en-US" sz="4800" baseline="30000" dirty="0">
                <a:hlinkClick r:id="rId2" action="ppaction://hlinksldjump"/>
              </a:rPr>
              <a:t>1</a:t>
            </a:r>
            <a:endParaRPr lang="en-US" sz="4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p:txBody>
          <a:bodyPr/>
          <a:lstStyle/>
          <a:p>
            <a:r>
              <a:rPr lang="en-US" sz="9600" dirty="0" smtClean="0">
                <a:latin typeface="Calibri" charset="0"/>
                <a:ea typeface="MS PGothic" charset="0"/>
              </a:rPr>
              <a:t>What is a Covering Array?</a:t>
            </a:r>
            <a:endParaRPr lang="en-US" sz="9600" dirty="0">
              <a:latin typeface="Calibri" charset="0"/>
              <a:ea typeface="MS PGothic" charset="0"/>
            </a:endParaRPr>
          </a:p>
        </p:txBody>
      </p:sp>
      <p:sp>
        <p:nvSpPr>
          <p:cNvPr id="9" name="Content Placeholder 3"/>
          <p:cNvSpPr txBox="1">
            <a:spLocks/>
          </p:cNvSpPr>
          <p:nvPr/>
        </p:nvSpPr>
        <p:spPr>
          <a:xfrm>
            <a:off x="2434947" y="4425369"/>
            <a:ext cx="32135271" cy="9733083"/>
          </a:xfrm>
          <a:prstGeom prst="rect">
            <a:avLst/>
          </a:prstGeom>
        </p:spPr>
        <p:txBody>
          <a:bodyPr vert="horz" lIns="374593" tIns="187297" rIns="374593" bIns="187297" rtlCol="0" anchor="ctr"/>
          <a:lstStyle>
            <a:defPPr>
              <a:defRPr lang="en-US"/>
            </a:defPPr>
            <a:lvl1pPr algn="ctr" defTabSz="1872966" rtl="0" fontAlgn="auto">
              <a:spcBef>
                <a:spcPts val="0"/>
              </a:spcBef>
              <a:spcAft>
                <a:spcPts val="0"/>
              </a:spcAft>
              <a:defRPr sz="4900" kern="1200">
                <a:solidFill>
                  <a:schemeClr val="tx1">
                    <a:tint val="75000"/>
                  </a:schemeClr>
                </a:solidFill>
                <a:latin typeface="+mn-lt"/>
                <a:ea typeface="+mn-ea"/>
                <a:cs typeface="+mn-cs"/>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marL="0" indent="0" algn="l">
              <a:lnSpc>
                <a:spcPct val="150000"/>
              </a:lnSpc>
              <a:buNone/>
            </a:pPr>
            <a:r>
              <a:rPr lang="en-US" sz="4800" dirty="0">
                <a:solidFill>
                  <a:schemeClr val="tx1"/>
                </a:solidFill>
              </a:rPr>
              <a:t>A covering array is a tool you can use to optimize your testing to get enough information </a:t>
            </a:r>
            <a:r>
              <a:rPr lang="en-US" sz="4800" dirty="0" smtClean="0">
                <a:solidFill>
                  <a:schemeClr val="tx1"/>
                </a:solidFill>
              </a:rPr>
              <a:t>with limited </a:t>
            </a:r>
            <a:r>
              <a:rPr lang="en-US" sz="4800" dirty="0">
                <a:solidFill>
                  <a:schemeClr val="tx1"/>
                </a:solidFill>
              </a:rPr>
              <a:t>resources. Covering arrays help with this by optimally sampling from the input space, thus maximizing your chances of finding defects while minimizing time-resources-cost</a:t>
            </a:r>
            <a:r>
              <a:rPr lang="en-US" sz="4800" dirty="0" smtClean="0">
                <a:solidFill>
                  <a:schemeClr val="tx1"/>
                </a:solidFill>
              </a:rPr>
              <a:t>.</a:t>
            </a:r>
          </a:p>
          <a:p>
            <a:pPr marL="571500" indent="-571500" algn="l">
              <a:lnSpc>
                <a:spcPct val="150000"/>
              </a:lnSpc>
              <a:buFont typeface="Arial" panose="020B0604020202020204" pitchFamily="34" charset="0"/>
              <a:buChar char="•"/>
            </a:pPr>
            <a:r>
              <a:rPr lang="en-US" sz="4800" dirty="0" smtClean="0">
                <a:solidFill>
                  <a:schemeClr val="tx1"/>
                </a:solidFill>
              </a:rPr>
              <a:t>Use </a:t>
            </a:r>
            <a:r>
              <a:rPr lang="en-US" sz="4800" dirty="0">
                <a:solidFill>
                  <a:schemeClr val="tx1"/>
                </a:solidFill>
              </a:rPr>
              <a:t>covering arrays to balance your resources and manage your risk.</a:t>
            </a:r>
          </a:p>
          <a:p>
            <a:pPr marL="571500" indent="-571500" algn="l">
              <a:lnSpc>
                <a:spcPct val="150000"/>
              </a:lnSpc>
              <a:buFont typeface="Arial" panose="020B0604020202020204" pitchFamily="34" charset="0"/>
              <a:buChar char="•"/>
            </a:pPr>
            <a:r>
              <a:rPr lang="en-US" sz="4800" dirty="0">
                <a:solidFill>
                  <a:schemeClr val="tx1"/>
                </a:solidFill>
              </a:rPr>
              <a:t>You must know what is enough information, and you must know </a:t>
            </a:r>
            <a:r>
              <a:rPr lang="en-US" sz="4800" dirty="0" smtClean="0">
                <a:solidFill>
                  <a:schemeClr val="tx1"/>
                </a:solidFill>
              </a:rPr>
              <a:t>how your resources are limited</a:t>
            </a:r>
            <a:r>
              <a:rPr lang="en-US" sz="4800" dirty="0" smtClean="0">
                <a:solidFill>
                  <a:schemeClr val="tx1"/>
                </a:solidFill>
              </a:rPr>
              <a:t>.</a:t>
            </a:r>
            <a:endParaRPr lang="en-US" sz="4800" dirty="0">
              <a:solidFill>
                <a:schemeClr val="tx1"/>
              </a:solidFill>
            </a:endParaRPr>
          </a:p>
          <a:p>
            <a:pPr marL="571500" indent="-571500" algn="l">
              <a:lnSpc>
                <a:spcPct val="150000"/>
              </a:lnSpc>
              <a:buFont typeface="Arial" panose="020B0604020202020204" pitchFamily="34" charset="0"/>
              <a:buChar char="•"/>
            </a:pPr>
            <a:r>
              <a:rPr lang="en-US" sz="4800" dirty="0" smtClean="0">
                <a:solidFill>
                  <a:schemeClr val="tx1"/>
                </a:solidFill>
              </a:rPr>
              <a:t>Garbage In, Garbage Out </a:t>
            </a:r>
            <a:r>
              <a:rPr lang="en-US" sz="4800" dirty="0">
                <a:solidFill>
                  <a:schemeClr val="tx1"/>
                </a:solidFill>
              </a:rPr>
              <a:t>– You must understand what you are testing.</a:t>
            </a:r>
          </a:p>
          <a:p>
            <a:pPr marL="571500" indent="-571500" algn="l">
              <a:lnSpc>
                <a:spcPct val="150000"/>
              </a:lnSpc>
              <a:buFont typeface="Arial" panose="020B0604020202020204" pitchFamily="34" charset="0"/>
              <a:buChar char="•"/>
            </a:pPr>
            <a:r>
              <a:rPr lang="en-US" sz="4800" dirty="0">
                <a:solidFill>
                  <a:schemeClr val="tx1"/>
                </a:solidFill>
              </a:rPr>
              <a:t>Design test plans to use covering arrays from the start.</a:t>
            </a:r>
            <a:endParaRPr lang="en-US" sz="4800" b="1" dirty="0">
              <a:solidFill>
                <a:schemeClr val="tx1"/>
              </a:solidFill>
            </a:endParaRPr>
          </a:p>
          <a:p>
            <a:pPr algn="l">
              <a:lnSpc>
                <a:spcPct val="150000"/>
              </a:lnSpc>
            </a:pPr>
            <a:endParaRPr lang="en-US" sz="4800" dirty="0">
              <a:solidFill>
                <a:schemeClr val="tx1"/>
              </a:solidFill>
            </a:endParaRPr>
          </a:p>
        </p:txBody>
      </p:sp>
      <p:sp>
        <p:nvSpPr>
          <p:cNvPr id="6" name="Rectangle 5">
            <a:hlinkClick r:id="" action="ppaction://hlinkshowjump?jump=firstslide"/>
          </p:cNvPr>
          <p:cNvSpPr>
            <a:spLocks noChangeArrowheads="1"/>
          </p:cNvSpPr>
          <p:nvPr/>
        </p:nvSpPr>
        <p:spPr bwMode="auto">
          <a:xfrm>
            <a:off x="14389101" y="16940213"/>
            <a:ext cx="7114048"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dirty="0">
              <a:solidFill>
                <a:schemeClr val="lt1"/>
              </a:solidFill>
              <a:latin typeface="+mn-lt"/>
              <a:ea typeface="+mn-ea"/>
              <a:cs typeface="+mn-cs"/>
            </a:endParaRPr>
          </a:p>
        </p:txBody>
      </p:sp>
      <p:sp>
        <p:nvSpPr>
          <p:cNvPr id="8" name="TextBox 5"/>
          <p:cNvSpPr txBox="1">
            <a:spLocks noChangeArrowheads="1"/>
          </p:cNvSpPr>
          <p:nvPr/>
        </p:nvSpPr>
        <p:spPr bwMode="auto">
          <a:xfrm>
            <a:off x="15352713" y="17540288"/>
            <a:ext cx="528888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smtClean="0">
                <a:hlinkClick r:id="" action="ppaction://hlinkshowjump?jump=firstslide"/>
              </a:rPr>
              <a:t>Return to Poster</a:t>
            </a:r>
            <a:endParaRPr lang="en-US" sz="6000" dirty="0"/>
          </a:p>
        </p:txBody>
      </p:sp>
    </p:spTree>
    <p:extLst>
      <p:ext uri="{BB962C8B-B14F-4D97-AF65-F5344CB8AC3E}">
        <p14:creationId xmlns:p14="http://schemas.microsoft.com/office/powerpoint/2010/main" val="3488063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p:txBody>
          <a:bodyPr/>
          <a:lstStyle/>
          <a:p>
            <a:r>
              <a:rPr lang="en-US" sz="9600" dirty="0" smtClean="0">
                <a:latin typeface="Calibri" charset="0"/>
                <a:ea typeface="MS PGothic" charset="0"/>
              </a:rPr>
              <a:t>Inputs to a Covering Array</a:t>
            </a:r>
            <a:endParaRPr lang="en-US" sz="9600" dirty="0">
              <a:latin typeface="Calibri" charset="0"/>
              <a:ea typeface="MS PGothic" charset="0"/>
            </a:endParaRPr>
          </a:p>
        </p:txBody>
      </p:sp>
      <p:sp>
        <p:nvSpPr>
          <p:cNvPr id="9" name="Content Placeholder 3"/>
          <p:cNvSpPr txBox="1">
            <a:spLocks/>
          </p:cNvSpPr>
          <p:nvPr/>
        </p:nvSpPr>
        <p:spPr>
          <a:xfrm>
            <a:off x="1257841" y="3873538"/>
            <a:ext cx="15107543" cy="11287804"/>
          </a:xfrm>
          <a:prstGeom prst="rect">
            <a:avLst/>
          </a:prstGeom>
        </p:spPr>
        <p:txBody>
          <a:bodyPr vert="horz" lIns="374593" tIns="187297" rIns="374593" bIns="187297" rtlCol="0" anchor="ctr"/>
          <a:lstStyle>
            <a:defPPr>
              <a:defRPr lang="en-US"/>
            </a:defPPr>
            <a:lvl1pPr algn="ctr" defTabSz="1872966" rtl="0" fontAlgn="auto">
              <a:spcBef>
                <a:spcPts val="0"/>
              </a:spcBef>
              <a:spcAft>
                <a:spcPts val="0"/>
              </a:spcAft>
              <a:defRPr sz="4900" kern="1200">
                <a:solidFill>
                  <a:schemeClr val="tx1">
                    <a:tint val="75000"/>
                  </a:schemeClr>
                </a:solidFill>
                <a:latin typeface="+mn-lt"/>
                <a:ea typeface="+mn-ea"/>
                <a:cs typeface="+mn-cs"/>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algn="l"/>
            <a:r>
              <a:rPr lang="en-US" sz="4800" b="1" dirty="0" smtClean="0">
                <a:solidFill>
                  <a:schemeClr val="tx1"/>
                </a:solidFill>
              </a:rPr>
              <a:t>Factor:</a:t>
            </a:r>
            <a:r>
              <a:rPr lang="en-US" sz="4800" dirty="0" smtClean="0">
                <a:solidFill>
                  <a:schemeClr val="tx1"/>
                </a:solidFill>
              </a:rPr>
              <a:t> An input, something to test. In software, it might be a GUI option, or an argument to a function. For example, a checkbox in a dialog.</a:t>
            </a:r>
          </a:p>
          <a:p>
            <a:pPr algn="l"/>
            <a:endParaRPr lang="en-US" sz="4800" dirty="0">
              <a:solidFill>
                <a:schemeClr val="tx1"/>
              </a:solidFill>
            </a:endParaRPr>
          </a:p>
          <a:p>
            <a:pPr algn="l"/>
            <a:r>
              <a:rPr lang="en-US" sz="4800" dirty="0" smtClean="0">
                <a:solidFill>
                  <a:schemeClr val="tx1"/>
                </a:solidFill>
              </a:rPr>
              <a:t>For this test, our factors are the Windows OS version, the JMP License type, and the JMP Installer type.</a:t>
            </a:r>
          </a:p>
          <a:p>
            <a:pPr algn="l"/>
            <a:endParaRPr lang="en-US" sz="4800" dirty="0" smtClean="0">
              <a:solidFill>
                <a:schemeClr val="tx1"/>
              </a:solidFill>
            </a:endParaRPr>
          </a:p>
          <a:p>
            <a:pPr algn="l"/>
            <a:r>
              <a:rPr lang="en-US" sz="4800" b="1" dirty="0" smtClean="0">
                <a:solidFill>
                  <a:schemeClr val="tx1"/>
                </a:solidFill>
              </a:rPr>
              <a:t>Level:</a:t>
            </a:r>
            <a:r>
              <a:rPr lang="en-US" sz="4800" dirty="0" smtClean="0">
                <a:solidFill>
                  <a:schemeClr val="tx1"/>
                </a:solidFill>
              </a:rPr>
              <a:t> The possible settings for a factor. For example, a single checkbox is a 2-level factor. It’s on or it’s off. A radio box with 3 settings is a 3-level factor. Note that factors can be continuous. To handle continuous values, divide the continuous values into partitions of equivalent data. </a:t>
            </a:r>
          </a:p>
          <a:p>
            <a:pPr algn="l"/>
            <a:endParaRPr lang="en-US" sz="4800" dirty="0">
              <a:solidFill>
                <a:schemeClr val="tx1"/>
              </a:solidFill>
            </a:endParaRPr>
          </a:p>
          <a:p>
            <a:pPr algn="l"/>
            <a:r>
              <a:rPr lang="en-US" sz="4800" dirty="0" smtClean="0">
                <a:solidFill>
                  <a:schemeClr val="tx1"/>
                </a:solidFill>
              </a:rPr>
              <a:t>Example: The levels for Windows OS are the versions we need to test. </a:t>
            </a:r>
          </a:p>
        </p:txBody>
      </p:sp>
      <p:pic>
        <p:nvPicPr>
          <p:cNvPr id="2052" name="Picture 4" descr="C:\Users\medrak\AppData\Local\Temp\SNAGHTML133a1b7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474" y="3989042"/>
            <a:ext cx="19229508" cy="10133269"/>
          </a:xfrm>
          <a:prstGeom prst="rect">
            <a:avLst/>
          </a:prstGeom>
          <a:noFill/>
          <a:extLst>
            <a:ext uri="{909E8E84-426E-40DD-AFC4-6F175D3DCCD1}">
              <a14:hiddenFill xmlns:a14="http://schemas.microsoft.com/office/drawing/2010/main">
                <a:solidFill>
                  <a:srgbClr val="FFFFFF"/>
                </a:solidFill>
              </a14:hiddenFill>
            </a:ext>
          </a:extLst>
        </p:spPr>
      </p:pic>
      <p:sp>
        <p:nvSpPr>
          <p:cNvPr id="10" name="Right Arrow 9">
            <a:hlinkClick r:id="rId3" action="ppaction://hlinksldjump"/>
          </p:cNvPr>
          <p:cNvSpPr/>
          <p:nvPr/>
        </p:nvSpPr>
        <p:spPr>
          <a:xfrm>
            <a:off x="34452069" y="17881413"/>
            <a:ext cx="1693913" cy="1346573"/>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586">
              <a:latin typeface="Segoe UI" panose="020B0502040204020203" pitchFamily="34" charset="0"/>
              <a:ea typeface="Segoe UI" panose="020B0502040204020203" pitchFamily="34" charset="0"/>
              <a:cs typeface="Segoe UI" panose="020B0502040204020203" pitchFamily="34" charset="0"/>
            </a:endParaRPr>
          </a:p>
        </p:txBody>
      </p:sp>
      <p:sp>
        <p:nvSpPr>
          <p:cNvPr id="7" name="Content Placeholder 3"/>
          <p:cNvSpPr txBox="1">
            <a:spLocks/>
          </p:cNvSpPr>
          <p:nvPr/>
        </p:nvSpPr>
        <p:spPr>
          <a:xfrm>
            <a:off x="1257841" y="15525537"/>
            <a:ext cx="20923733" cy="3702449"/>
          </a:xfrm>
          <a:prstGeom prst="rect">
            <a:avLst/>
          </a:prstGeom>
        </p:spPr>
        <p:txBody>
          <a:bodyPr vert="horz" lIns="374593" tIns="187297" rIns="374593" bIns="187297" rtlCol="0" anchor="t"/>
          <a:lstStyle>
            <a:defPPr>
              <a:defRPr lang="en-US"/>
            </a:defPPr>
            <a:lvl1pPr algn="ctr" defTabSz="1872966" rtl="0" fontAlgn="auto">
              <a:spcBef>
                <a:spcPts val="0"/>
              </a:spcBef>
              <a:spcAft>
                <a:spcPts val="0"/>
              </a:spcAft>
              <a:defRPr sz="4900" kern="1200">
                <a:solidFill>
                  <a:schemeClr val="tx1">
                    <a:tint val="75000"/>
                  </a:schemeClr>
                </a:solidFill>
                <a:latin typeface="+mn-lt"/>
                <a:ea typeface="+mn-ea"/>
                <a:cs typeface="+mn-cs"/>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algn="l"/>
            <a:r>
              <a:rPr lang="en-US" sz="4800" b="1" dirty="0">
                <a:solidFill>
                  <a:schemeClr val="tx1"/>
                </a:solidFill>
              </a:rPr>
              <a:t>Strength:</a:t>
            </a:r>
            <a:r>
              <a:rPr lang="en-US" sz="4800" dirty="0">
                <a:solidFill>
                  <a:schemeClr val="tx1"/>
                </a:solidFill>
              </a:rPr>
              <a:t> How many factors to cover. A strength 2 covering array provides a test for every possible pair of factor-levels. Strength 3 provides a test for every possible combination of 3 factor-levels. Many software problems are caused by 2-way interactions. </a:t>
            </a:r>
            <a:r>
              <a:rPr lang="en-US" sz="4800" baseline="30000" dirty="0">
                <a:solidFill>
                  <a:schemeClr val="tx1"/>
                </a:solidFill>
                <a:hlinkClick r:id="rId4" action="ppaction://hlinksldjump"/>
              </a:rPr>
              <a:t>2</a:t>
            </a:r>
            <a:endParaRPr lang="en-US" sz="4800" dirty="0">
              <a:solidFill>
                <a:schemeClr val="tx1"/>
              </a:solidFill>
            </a:endParaRPr>
          </a:p>
          <a:p>
            <a:pPr algn="l"/>
            <a:endParaRPr lang="en-US" sz="4800" dirty="0">
              <a:solidFill>
                <a:schemeClr val="tx1"/>
              </a:solidFill>
            </a:endParaRPr>
          </a:p>
          <a:p>
            <a:pPr algn="l"/>
            <a:endParaRPr lang="en-US" sz="4800" dirty="0" smtClean="0">
              <a:solidFill>
                <a:schemeClr val="tx1"/>
              </a:solidFill>
            </a:endParaRPr>
          </a:p>
        </p:txBody>
      </p:sp>
      <p:sp>
        <p:nvSpPr>
          <p:cNvPr id="3" name="Right Brace 2"/>
          <p:cNvSpPr/>
          <p:nvPr/>
        </p:nvSpPr>
        <p:spPr>
          <a:xfrm>
            <a:off x="15957755" y="4356100"/>
            <a:ext cx="407629" cy="3961990"/>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ln w="12700">
                <a:solidFill>
                  <a:schemeClr val="tx1"/>
                </a:solidFill>
              </a:ln>
            </a:endParaRPr>
          </a:p>
        </p:txBody>
      </p:sp>
      <p:sp>
        <p:nvSpPr>
          <p:cNvPr id="4" name="Rectangle 3"/>
          <p:cNvSpPr/>
          <p:nvPr/>
        </p:nvSpPr>
        <p:spPr>
          <a:xfrm>
            <a:off x="17786555" y="7610168"/>
            <a:ext cx="2949677" cy="215326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2700">
                <a:solidFill>
                  <a:schemeClr val="tx1"/>
                </a:solidFill>
              </a:ln>
            </a:endParaRPr>
          </a:p>
        </p:txBody>
      </p:sp>
      <p:cxnSp>
        <p:nvCxnSpPr>
          <p:cNvPr id="13" name="Straight Arrow Connector 12"/>
          <p:cNvCxnSpPr>
            <a:stCxn id="3" idx="1"/>
          </p:cNvCxnSpPr>
          <p:nvPr/>
        </p:nvCxnSpPr>
        <p:spPr>
          <a:xfrm>
            <a:off x="16365384" y="6337095"/>
            <a:ext cx="1421171" cy="2514297"/>
          </a:xfrm>
          <a:prstGeom prst="straightConnector1">
            <a:avLst/>
          </a:prstGeom>
          <a:ln>
            <a:solidFill>
              <a:srgbClr val="C0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14" name="Right Brace 13"/>
          <p:cNvSpPr/>
          <p:nvPr/>
        </p:nvSpPr>
        <p:spPr>
          <a:xfrm>
            <a:off x="15957755" y="9363456"/>
            <a:ext cx="407629" cy="5193792"/>
          </a:xfrm>
          <a:prstGeom prst="righ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Rectangle 16"/>
          <p:cNvSpPr/>
          <p:nvPr/>
        </p:nvSpPr>
        <p:spPr>
          <a:xfrm>
            <a:off x="26531228" y="7693152"/>
            <a:ext cx="9349828" cy="215326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2700">
                <a:solidFill>
                  <a:schemeClr val="tx1"/>
                </a:solidFill>
              </a:ln>
            </a:endParaRPr>
          </a:p>
        </p:txBody>
      </p:sp>
      <p:cxnSp>
        <p:nvCxnSpPr>
          <p:cNvPr id="16" name="Straight Arrow Connector 15"/>
          <p:cNvCxnSpPr>
            <a:stCxn id="14" idx="1"/>
            <a:endCxn id="17" idx="1"/>
          </p:cNvCxnSpPr>
          <p:nvPr/>
        </p:nvCxnSpPr>
        <p:spPr>
          <a:xfrm flipV="1">
            <a:off x="16365384" y="8769784"/>
            <a:ext cx="10165844" cy="3190568"/>
          </a:xfrm>
          <a:prstGeom prst="straightConnector1">
            <a:avLst/>
          </a:prstGeom>
          <a:ln>
            <a:solidFill>
              <a:srgbClr val="C0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18" name="Right Brace 17"/>
          <p:cNvSpPr/>
          <p:nvPr/>
        </p:nvSpPr>
        <p:spPr>
          <a:xfrm>
            <a:off x="21872448" y="15525537"/>
            <a:ext cx="309126" cy="3018495"/>
          </a:xfrm>
          <a:prstGeom prst="righ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Rectangle 20"/>
          <p:cNvSpPr/>
          <p:nvPr/>
        </p:nvSpPr>
        <p:spPr>
          <a:xfrm>
            <a:off x="25607479" y="6698128"/>
            <a:ext cx="3616745" cy="99502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2700">
                <a:solidFill>
                  <a:schemeClr val="tx1"/>
                </a:solidFill>
              </a:ln>
            </a:endParaRPr>
          </a:p>
        </p:txBody>
      </p:sp>
      <p:cxnSp>
        <p:nvCxnSpPr>
          <p:cNvPr id="20" name="Straight Arrow Connector 19"/>
          <p:cNvCxnSpPr>
            <a:stCxn id="18" idx="1"/>
          </p:cNvCxnSpPr>
          <p:nvPr/>
        </p:nvCxnSpPr>
        <p:spPr>
          <a:xfrm flipV="1">
            <a:off x="22181574" y="7693152"/>
            <a:ext cx="3425905" cy="9341633"/>
          </a:xfrm>
          <a:prstGeom prst="straightConnector1">
            <a:avLst/>
          </a:prstGeom>
          <a:ln>
            <a:solidFill>
              <a:srgbClr val="C00000"/>
            </a:solidFill>
            <a:tailEnd type="triangle" w="lg" len="lg"/>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p:txBody>
          <a:bodyPr/>
          <a:lstStyle/>
          <a:p>
            <a:r>
              <a:rPr lang="en-US" sz="9600" dirty="0" smtClean="0">
                <a:latin typeface="Calibri" charset="0"/>
                <a:ea typeface="MS PGothic" charset="0"/>
              </a:rPr>
              <a:t>The Test Design</a:t>
            </a:r>
            <a:endParaRPr lang="en-US" sz="9600" dirty="0">
              <a:latin typeface="Calibri" charset="0"/>
              <a:ea typeface="MS PGothic" charset="0"/>
            </a:endParaRPr>
          </a:p>
        </p:txBody>
      </p:sp>
      <p:pic>
        <p:nvPicPr>
          <p:cNvPr id="3" name="Picture 2"/>
          <p:cNvPicPr>
            <a:picLocks noChangeAspect="1"/>
          </p:cNvPicPr>
          <p:nvPr/>
        </p:nvPicPr>
        <p:blipFill>
          <a:blip r:embed="rId2"/>
          <a:stretch>
            <a:fillRect/>
          </a:stretch>
        </p:blipFill>
        <p:spPr>
          <a:xfrm>
            <a:off x="1873250" y="4356100"/>
            <a:ext cx="20988548" cy="15378112"/>
          </a:xfrm>
          <a:prstGeom prst="rect">
            <a:avLst/>
          </a:prstGeom>
        </p:spPr>
      </p:pic>
      <p:sp>
        <p:nvSpPr>
          <p:cNvPr id="9" name="Content Placeholder 3"/>
          <p:cNvSpPr txBox="1">
            <a:spLocks/>
          </p:cNvSpPr>
          <p:nvPr/>
        </p:nvSpPr>
        <p:spPr>
          <a:xfrm>
            <a:off x="23561985" y="4356100"/>
            <a:ext cx="11327991" cy="11129706"/>
          </a:xfrm>
          <a:prstGeom prst="rect">
            <a:avLst/>
          </a:prstGeom>
        </p:spPr>
        <p:txBody>
          <a:bodyPr vert="horz" lIns="374593" tIns="187297" rIns="374593" bIns="187297" rtlCol="0" anchor="t"/>
          <a:lstStyle>
            <a:defPPr>
              <a:defRPr lang="en-US"/>
            </a:defPPr>
            <a:lvl1pPr algn="ctr" defTabSz="1872966" rtl="0" fontAlgn="auto">
              <a:spcBef>
                <a:spcPts val="0"/>
              </a:spcBef>
              <a:spcAft>
                <a:spcPts val="0"/>
              </a:spcAft>
              <a:defRPr sz="4900" kern="1200">
                <a:solidFill>
                  <a:schemeClr val="tx1">
                    <a:tint val="75000"/>
                  </a:schemeClr>
                </a:solidFill>
                <a:latin typeface="+mn-lt"/>
                <a:ea typeface="+mn-ea"/>
                <a:cs typeface="+mn-cs"/>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algn="l"/>
            <a:r>
              <a:rPr lang="en-US" sz="4800" dirty="0" smtClean="0">
                <a:solidFill>
                  <a:schemeClr val="tx1"/>
                </a:solidFill>
              </a:rPr>
              <a:t>To cover all 2-way interactions, the final design has 20 runs. Under metrics (circled in red), the test coverage is shown: 100% of all 2-way interactions, and 33% of all 3-way interactions are included in this test design</a:t>
            </a:r>
            <a:r>
              <a:rPr lang="en-US" sz="4800" dirty="0" smtClean="0">
                <a:solidFill>
                  <a:schemeClr val="tx1"/>
                </a:solidFill>
              </a:rPr>
              <a:t>.</a:t>
            </a:r>
          </a:p>
          <a:p>
            <a:pPr algn="l"/>
            <a:endParaRPr lang="en-US" sz="4800" dirty="0">
              <a:solidFill>
                <a:schemeClr val="tx1"/>
              </a:solidFill>
            </a:endParaRPr>
          </a:p>
          <a:p>
            <a:pPr algn="l"/>
            <a:r>
              <a:rPr lang="en-US" sz="4800" dirty="0" smtClean="0">
                <a:solidFill>
                  <a:schemeClr val="tx1"/>
                </a:solidFill>
              </a:rPr>
              <a:t>In contrast, a full factorial design (to cover all 3-way interactions) requires 60 runs. If your test takes 3 hours to complete, that’s 60 hours vs. 180 hours. You might not be able to complete that testing in the time allowed, and only increase the chance of finding problems by a small amount.</a:t>
            </a:r>
            <a:endParaRPr lang="en-US" sz="4800" dirty="0">
              <a:solidFill>
                <a:schemeClr val="tx1"/>
              </a:solidFill>
            </a:endParaRPr>
          </a:p>
        </p:txBody>
      </p:sp>
      <p:sp>
        <p:nvSpPr>
          <p:cNvPr id="4" name="Rounded Rectangle 3"/>
          <p:cNvSpPr/>
          <p:nvPr/>
        </p:nvSpPr>
        <p:spPr>
          <a:xfrm>
            <a:off x="2389239" y="15485806"/>
            <a:ext cx="3746090" cy="1976284"/>
          </a:xfrm>
          <a:prstGeom prst="roundRect">
            <a:avLst/>
          </a:prstGeom>
          <a:noFill/>
          <a:ln w="127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hlinkClick r:id="" action="ppaction://hlinkshowjump?jump=firstslide"/>
          </p:cNvPr>
          <p:cNvSpPr>
            <a:spLocks noChangeArrowheads="1"/>
          </p:cNvSpPr>
          <p:nvPr/>
        </p:nvSpPr>
        <p:spPr bwMode="auto">
          <a:xfrm>
            <a:off x="29019501" y="17545700"/>
            <a:ext cx="7114048"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dirty="0">
              <a:solidFill>
                <a:schemeClr val="lt1"/>
              </a:solidFill>
              <a:latin typeface="+mn-lt"/>
              <a:ea typeface="+mn-ea"/>
              <a:cs typeface="+mn-cs"/>
            </a:endParaRPr>
          </a:p>
        </p:txBody>
      </p:sp>
      <p:sp>
        <p:nvSpPr>
          <p:cNvPr id="11" name="TextBox 5"/>
          <p:cNvSpPr txBox="1">
            <a:spLocks noChangeArrowheads="1"/>
          </p:cNvSpPr>
          <p:nvPr/>
        </p:nvSpPr>
        <p:spPr bwMode="auto">
          <a:xfrm>
            <a:off x="29983113" y="18145775"/>
            <a:ext cx="528888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smtClean="0">
                <a:hlinkClick r:id="" action="ppaction://hlinkshowjump?jump=firstslide"/>
              </a:rPr>
              <a:t>Return to Poster</a:t>
            </a:r>
            <a:endParaRPr lang="en-US" sz="6000" dirty="0"/>
          </a:p>
        </p:txBody>
      </p:sp>
    </p:spTree>
    <p:extLst>
      <p:ext uri="{BB962C8B-B14F-4D97-AF65-F5344CB8AC3E}">
        <p14:creationId xmlns:p14="http://schemas.microsoft.com/office/powerpoint/2010/main" val="3632276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p:txBody>
          <a:bodyPr/>
          <a:lstStyle/>
          <a:p>
            <a:r>
              <a:rPr lang="en-US" sz="9600" dirty="0" smtClean="0">
                <a:latin typeface="Calibri" charset="0"/>
                <a:ea typeface="MS PGothic" charset="0"/>
              </a:rPr>
              <a:t>Analyze the Results</a:t>
            </a:r>
            <a:endParaRPr lang="en-US" sz="9600" dirty="0">
              <a:latin typeface="Calibri" charset="0"/>
              <a:ea typeface="MS PGothic" charset="0"/>
            </a:endParaRPr>
          </a:p>
        </p:txBody>
      </p:sp>
      <p:sp>
        <p:nvSpPr>
          <p:cNvPr id="10" name="Rectangle 9">
            <a:hlinkClick r:id="" action="ppaction://hlinkshowjump?jump=firstslide"/>
          </p:cNvPr>
          <p:cNvSpPr>
            <a:spLocks noChangeArrowheads="1"/>
          </p:cNvSpPr>
          <p:nvPr/>
        </p:nvSpPr>
        <p:spPr bwMode="auto">
          <a:xfrm>
            <a:off x="27473582" y="17402487"/>
            <a:ext cx="7114048"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dirty="0">
              <a:solidFill>
                <a:schemeClr val="lt1"/>
              </a:solidFill>
              <a:latin typeface="+mn-lt"/>
              <a:ea typeface="+mn-ea"/>
              <a:cs typeface="+mn-cs"/>
            </a:endParaRPr>
          </a:p>
        </p:txBody>
      </p:sp>
      <p:sp>
        <p:nvSpPr>
          <p:cNvPr id="11" name="TextBox 5"/>
          <p:cNvSpPr txBox="1">
            <a:spLocks noChangeArrowheads="1"/>
          </p:cNvSpPr>
          <p:nvPr/>
        </p:nvSpPr>
        <p:spPr bwMode="auto">
          <a:xfrm>
            <a:off x="28386164" y="18074168"/>
            <a:ext cx="528888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smtClean="0">
                <a:hlinkClick r:id="" action="ppaction://hlinkshowjump?jump=firstslide"/>
              </a:rPr>
              <a:t>Return to Poster</a:t>
            </a:r>
            <a:endParaRPr lang="en-US" sz="6000" dirty="0"/>
          </a:p>
        </p:txBody>
      </p:sp>
      <p:pic>
        <p:nvPicPr>
          <p:cNvPr id="2" name="Picture 1"/>
          <p:cNvPicPr>
            <a:picLocks noChangeAspect="1"/>
          </p:cNvPicPr>
          <p:nvPr/>
        </p:nvPicPr>
        <p:blipFill>
          <a:blip r:embed="rId2"/>
          <a:stretch>
            <a:fillRect/>
          </a:stretch>
        </p:blipFill>
        <p:spPr>
          <a:xfrm>
            <a:off x="1111250" y="4356100"/>
            <a:ext cx="24378473" cy="15229759"/>
          </a:xfrm>
          <a:prstGeom prst="rect">
            <a:avLst/>
          </a:prstGeom>
        </p:spPr>
      </p:pic>
      <p:sp>
        <p:nvSpPr>
          <p:cNvPr id="9" name="Content Placeholder 3"/>
          <p:cNvSpPr txBox="1">
            <a:spLocks/>
          </p:cNvSpPr>
          <p:nvPr/>
        </p:nvSpPr>
        <p:spPr>
          <a:xfrm>
            <a:off x="25721187" y="4356100"/>
            <a:ext cx="10618839" cy="13046387"/>
          </a:xfrm>
          <a:prstGeom prst="rect">
            <a:avLst/>
          </a:prstGeom>
        </p:spPr>
        <p:txBody>
          <a:bodyPr vert="horz" lIns="374593" tIns="187297" rIns="374593" bIns="187297" rtlCol="0" anchor="t"/>
          <a:lstStyle>
            <a:defPPr>
              <a:defRPr lang="en-US"/>
            </a:defPPr>
            <a:lvl1pPr algn="ctr" defTabSz="1872966" rtl="0" fontAlgn="auto">
              <a:spcBef>
                <a:spcPts val="0"/>
              </a:spcBef>
              <a:spcAft>
                <a:spcPts val="0"/>
              </a:spcAft>
              <a:defRPr sz="4900" kern="1200">
                <a:solidFill>
                  <a:schemeClr val="tx1">
                    <a:tint val="75000"/>
                  </a:schemeClr>
                </a:solidFill>
                <a:latin typeface="+mn-lt"/>
                <a:ea typeface="+mn-ea"/>
                <a:cs typeface="+mn-cs"/>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marL="685800" indent="-685800" algn="l">
              <a:spcBef>
                <a:spcPts val="600"/>
              </a:spcBef>
              <a:buFont typeface="Arial" panose="020B0604020202020204" pitchFamily="34" charset="0"/>
              <a:buChar char="•"/>
            </a:pPr>
            <a:r>
              <a:rPr lang="en-US" sz="4800" dirty="0" smtClean="0">
                <a:solidFill>
                  <a:schemeClr val="tx1"/>
                </a:solidFill>
              </a:rPr>
              <a:t>After running each test, we entered a 1 for Pass and a 0 for Fail in the Response column (highlighted).</a:t>
            </a:r>
          </a:p>
          <a:p>
            <a:pPr marL="685800" indent="-685800" algn="l">
              <a:spcBef>
                <a:spcPts val="600"/>
              </a:spcBef>
              <a:buFont typeface="Arial" panose="020B0604020202020204" pitchFamily="34" charset="0"/>
              <a:buChar char="•"/>
            </a:pPr>
            <a:r>
              <a:rPr lang="en-US" sz="4800" dirty="0" smtClean="0">
                <a:solidFill>
                  <a:schemeClr val="tx1"/>
                </a:solidFill>
              </a:rPr>
              <a:t>Once all tests are completed, we ran the Analysis script (circled in red).</a:t>
            </a:r>
          </a:p>
          <a:p>
            <a:pPr marL="685800" indent="-685800" algn="l">
              <a:spcBef>
                <a:spcPts val="600"/>
              </a:spcBef>
              <a:buFont typeface="Arial" panose="020B0604020202020204" pitchFamily="34" charset="0"/>
              <a:buChar char="•"/>
            </a:pPr>
            <a:r>
              <a:rPr lang="en-US" sz="4800" dirty="0" smtClean="0">
                <a:solidFill>
                  <a:schemeClr val="tx1"/>
                </a:solidFill>
              </a:rPr>
              <a:t>The Failure Analysis Details shows possible interactions that might have caused the failures. In this case, the first case listed (JMP Single User license, upgrade path from 12.1 to 12.2 – 2 failures) was the culprit.</a:t>
            </a:r>
          </a:p>
          <a:p>
            <a:pPr marL="685800" indent="-685800" algn="l">
              <a:spcBef>
                <a:spcPts val="600"/>
              </a:spcBef>
              <a:buFont typeface="Arial" panose="020B0604020202020204" pitchFamily="34" charset="0"/>
              <a:buChar char="•"/>
            </a:pPr>
            <a:r>
              <a:rPr lang="en-US" sz="4800" dirty="0" smtClean="0">
                <a:solidFill>
                  <a:schemeClr val="tx1"/>
                </a:solidFill>
              </a:rPr>
              <a:t>This analysis is a huge time-saver when the test design has a large number of runs.</a:t>
            </a:r>
          </a:p>
        </p:txBody>
      </p:sp>
      <p:sp>
        <p:nvSpPr>
          <p:cNvPr id="4" name="Rounded Rectangle 3"/>
          <p:cNvSpPr/>
          <p:nvPr/>
        </p:nvSpPr>
        <p:spPr>
          <a:xfrm>
            <a:off x="4924940" y="8265275"/>
            <a:ext cx="2483666" cy="613254"/>
          </a:xfrm>
          <a:prstGeom prst="roundRect">
            <a:avLst/>
          </a:prstGeom>
          <a:noFill/>
          <a:ln w="127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3416935" y="7639665"/>
            <a:ext cx="766917" cy="10506110"/>
          </a:xfrm>
          <a:prstGeom prst="rect">
            <a:avLst/>
          </a:prstGeom>
          <a:solidFill>
            <a:srgbClr val="FFFF00">
              <a:alpha val="2588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424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p:txBody>
          <a:bodyPr/>
          <a:lstStyle/>
          <a:p>
            <a:r>
              <a:rPr lang="en-US" sz="9600" dirty="0" smtClean="0">
                <a:latin typeface="Calibri" charset="0"/>
                <a:ea typeface="MS PGothic" charset="0"/>
              </a:rPr>
              <a:t>Disallowed Combinations</a:t>
            </a:r>
            <a:endParaRPr lang="en-US" sz="9600" dirty="0">
              <a:latin typeface="Calibri" charset="0"/>
              <a:ea typeface="MS PGothic" charset="0"/>
            </a:endParaRPr>
          </a:p>
        </p:txBody>
      </p:sp>
      <p:sp>
        <p:nvSpPr>
          <p:cNvPr id="10" name="Rectangle 9">
            <a:hlinkClick r:id="" action="ppaction://hlinkshowjump?jump=firstslide"/>
          </p:cNvPr>
          <p:cNvSpPr>
            <a:spLocks noChangeArrowheads="1"/>
          </p:cNvSpPr>
          <p:nvPr/>
        </p:nvSpPr>
        <p:spPr bwMode="auto">
          <a:xfrm>
            <a:off x="29078494" y="17244838"/>
            <a:ext cx="7114048"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dirty="0">
              <a:solidFill>
                <a:schemeClr val="lt1"/>
              </a:solidFill>
              <a:latin typeface="+mn-lt"/>
              <a:ea typeface="+mn-ea"/>
              <a:cs typeface="+mn-cs"/>
            </a:endParaRPr>
          </a:p>
        </p:txBody>
      </p:sp>
      <p:sp>
        <p:nvSpPr>
          <p:cNvPr id="11" name="TextBox 5"/>
          <p:cNvSpPr txBox="1">
            <a:spLocks noChangeArrowheads="1"/>
          </p:cNvSpPr>
          <p:nvPr/>
        </p:nvSpPr>
        <p:spPr bwMode="auto">
          <a:xfrm>
            <a:off x="29991076" y="17916519"/>
            <a:ext cx="528888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smtClean="0">
                <a:hlinkClick r:id="" action="ppaction://hlinkshowjump?jump=firstslide"/>
              </a:rPr>
              <a:t>Return to Poster</a:t>
            </a:r>
            <a:endParaRPr lang="en-US" sz="6000" dirty="0"/>
          </a:p>
        </p:txBody>
      </p:sp>
      <p:sp>
        <p:nvSpPr>
          <p:cNvPr id="9" name="Content Placeholder 3"/>
          <p:cNvSpPr txBox="1">
            <a:spLocks/>
          </p:cNvSpPr>
          <p:nvPr/>
        </p:nvSpPr>
        <p:spPr>
          <a:xfrm>
            <a:off x="14866373" y="3611562"/>
            <a:ext cx="21326168" cy="6762494"/>
          </a:xfrm>
          <a:prstGeom prst="rect">
            <a:avLst/>
          </a:prstGeom>
        </p:spPr>
        <p:txBody>
          <a:bodyPr vert="horz" lIns="374593" tIns="187297" rIns="374593" bIns="187297" rtlCol="0" anchor="t"/>
          <a:lstStyle>
            <a:defPPr>
              <a:defRPr lang="en-US"/>
            </a:defPPr>
            <a:lvl1pPr algn="ctr" defTabSz="1872966" rtl="0" fontAlgn="auto">
              <a:spcBef>
                <a:spcPts val="0"/>
              </a:spcBef>
              <a:spcAft>
                <a:spcPts val="0"/>
              </a:spcAft>
              <a:defRPr sz="4900" kern="1200">
                <a:solidFill>
                  <a:schemeClr val="tx1">
                    <a:tint val="75000"/>
                  </a:schemeClr>
                </a:solidFill>
                <a:latin typeface="+mn-lt"/>
                <a:ea typeface="+mn-ea"/>
                <a:cs typeface="+mn-cs"/>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algn="l">
              <a:spcBef>
                <a:spcPts val="600"/>
              </a:spcBef>
            </a:pPr>
            <a:r>
              <a:rPr lang="en-US" sz="4800" dirty="0" smtClean="0">
                <a:solidFill>
                  <a:schemeClr val="tx1"/>
                </a:solidFill>
              </a:rPr>
              <a:t>The Restrict Factor Level Combinations section uses a tool like the data filter. Select the combinations that you want to disallow.</a:t>
            </a:r>
          </a:p>
          <a:p>
            <a:pPr algn="l">
              <a:spcBef>
                <a:spcPts val="600"/>
              </a:spcBef>
            </a:pPr>
            <a:r>
              <a:rPr lang="en-US" sz="4800" dirty="0" smtClean="0">
                <a:solidFill>
                  <a:schemeClr val="tx1"/>
                </a:solidFill>
              </a:rPr>
              <a:t>In this case, we have three sets of combinations that are impossible:</a:t>
            </a:r>
          </a:p>
          <a:p>
            <a:pPr marL="685800" indent="-685800" algn="l">
              <a:spcBef>
                <a:spcPts val="600"/>
              </a:spcBef>
              <a:buFont typeface="Arial" panose="020B0604020202020204" pitchFamily="34" charset="0"/>
              <a:buChar char="•"/>
            </a:pPr>
            <a:r>
              <a:rPr lang="en-US" sz="4800" dirty="0" smtClean="0">
                <a:solidFill>
                  <a:schemeClr val="tx1"/>
                </a:solidFill>
              </a:rPr>
              <a:t>Windows 8, 8.1, and 10 are 64-bit only. </a:t>
            </a:r>
            <a:r>
              <a:rPr lang="en-US" sz="4800" dirty="0" smtClean="0">
                <a:solidFill>
                  <a:schemeClr val="tx1"/>
                </a:solidFill>
              </a:rPr>
              <a:t>To disallow these combinations, we select </a:t>
            </a:r>
            <a:r>
              <a:rPr lang="en-US" sz="4800" dirty="0" smtClean="0">
                <a:solidFill>
                  <a:schemeClr val="tx1"/>
                </a:solidFill>
              </a:rPr>
              <a:t>those three OS versions and 32-bit.</a:t>
            </a:r>
          </a:p>
          <a:p>
            <a:pPr marL="685800" indent="-685800" algn="l">
              <a:spcBef>
                <a:spcPts val="600"/>
              </a:spcBef>
              <a:buFont typeface="Arial" panose="020B0604020202020204" pitchFamily="34" charset="0"/>
              <a:buChar char="•"/>
            </a:pPr>
            <a:r>
              <a:rPr lang="en-US" sz="4800" dirty="0" smtClean="0">
                <a:solidFill>
                  <a:schemeClr val="tx1"/>
                </a:solidFill>
              </a:rPr>
              <a:t>JMP Single User is 32-bit only. </a:t>
            </a:r>
            <a:r>
              <a:rPr lang="en-US" sz="4800" dirty="0" smtClean="0">
                <a:solidFill>
                  <a:schemeClr val="tx1"/>
                </a:solidFill>
              </a:rPr>
              <a:t>To disallow this combination, we </a:t>
            </a:r>
            <a:r>
              <a:rPr lang="en-US" sz="4800" dirty="0" smtClean="0">
                <a:solidFill>
                  <a:schemeClr val="tx1"/>
                </a:solidFill>
              </a:rPr>
              <a:t>select JMP Single User and 64-bit.</a:t>
            </a:r>
          </a:p>
          <a:p>
            <a:pPr marL="685800" indent="-685800" algn="l">
              <a:spcBef>
                <a:spcPts val="600"/>
              </a:spcBef>
              <a:buFont typeface="Arial" panose="020B0604020202020204" pitchFamily="34" charset="0"/>
              <a:buChar char="•"/>
            </a:pPr>
            <a:r>
              <a:rPr lang="en-US" sz="4800" dirty="0" smtClean="0">
                <a:solidFill>
                  <a:schemeClr val="tx1"/>
                </a:solidFill>
              </a:rPr>
              <a:t>You cannot install a 64-bit application on a 32-bit operating system. </a:t>
            </a:r>
            <a:r>
              <a:rPr lang="en-US" sz="4800" dirty="0" smtClean="0">
                <a:solidFill>
                  <a:schemeClr val="tx1"/>
                </a:solidFill>
              </a:rPr>
              <a:t>To disallow this combination,</a:t>
            </a:r>
            <a:r>
              <a:rPr lang="en-US" sz="4800" dirty="0" smtClean="0">
                <a:solidFill>
                  <a:schemeClr val="tx1"/>
                </a:solidFill>
              </a:rPr>
              <a:t> </a:t>
            </a:r>
            <a:r>
              <a:rPr lang="en-US" sz="4800" dirty="0" smtClean="0">
                <a:solidFill>
                  <a:schemeClr val="tx1"/>
                </a:solidFill>
              </a:rPr>
              <a:t>we select Windows 32-bit and JMP 64-bit.</a:t>
            </a:r>
          </a:p>
        </p:txBody>
      </p:sp>
      <p:pic>
        <p:nvPicPr>
          <p:cNvPr id="6148" name="Picture 4" descr="C:\Users\medrak\AppData\Local\Temp\SNAGHTML135c95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3250" y="3856344"/>
            <a:ext cx="12080542" cy="1574751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medrak\AppData\Local\Temp\SNAGHTML135f8a4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23876" y="11066523"/>
            <a:ext cx="11710221" cy="853734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p:cNvSpPr txBox="1">
            <a:spLocks/>
          </p:cNvSpPr>
          <p:nvPr/>
        </p:nvSpPr>
        <p:spPr>
          <a:xfrm>
            <a:off x="27808410" y="11290520"/>
            <a:ext cx="9090235" cy="5954318"/>
          </a:xfrm>
          <a:prstGeom prst="rect">
            <a:avLst/>
          </a:prstGeom>
        </p:spPr>
        <p:txBody>
          <a:bodyPr vert="horz" lIns="374593" tIns="187297" rIns="374593" bIns="187297" rtlCol="0" anchor="t"/>
          <a:lstStyle>
            <a:defPPr>
              <a:defRPr lang="en-US"/>
            </a:defPPr>
            <a:lvl1pPr algn="ctr" defTabSz="1872966" rtl="0" fontAlgn="auto">
              <a:spcBef>
                <a:spcPts val="0"/>
              </a:spcBef>
              <a:spcAft>
                <a:spcPts val="0"/>
              </a:spcAft>
              <a:defRPr sz="4900" kern="1200">
                <a:solidFill>
                  <a:schemeClr val="tx1">
                    <a:tint val="75000"/>
                  </a:schemeClr>
                </a:solidFill>
                <a:latin typeface="+mn-lt"/>
                <a:ea typeface="+mn-ea"/>
                <a:cs typeface="+mn-cs"/>
              </a:defRPr>
            </a:lvl1pPr>
            <a:lvl2pPr marL="1871663" indent="-1414463" algn="l" defTabSz="1871663" rtl="0" fontAlgn="base">
              <a:spcBef>
                <a:spcPct val="0"/>
              </a:spcBef>
              <a:spcAft>
                <a:spcPct val="0"/>
              </a:spcAft>
              <a:defRPr kern="1200">
                <a:solidFill>
                  <a:schemeClr val="tx1"/>
                </a:solidFill>
                <a:latin typeface="Calibri" charset="0"/>
                <a:ea typeface="MS PGothic" charset="0"/>
                <a:cs typeface="MS PGothic" charset="0"/>
              </a:defRPr>
            </a:lvl2pPr>
            <a:lvl3pPr marL="3744913" indent="-2830513" algn="l" defTabSz="1871663" rtl="0" fontAlgn="base">
              <a:spcBef>
                <a:spcPct val="0"/>
              </a:spcBef>
              <a:spcAft>
                <a:spcPct val="0"/>
              </a:spcAft>
              <a:defRPr kern="1200">
                <a:solidFill>
                  <a:schemeClr val="tx1"/>
                </a:solidFill>
                <a:latin typeface="Calibri" charset="0"/>
                <a:ea typeface="MS PGothic" charset="0"/>
                <a:cs typeface="MS PGothic" charset="0"/>
              </a:defRPr>
            </a:lvl3pPr>
            <a:lvl4pPr marL="5618163" indent="-4246563" algn="l" defTabSz="1871663" rtl="0" fontAlgn="base">
              <a:spcBef>
                <a:spcPct val="0"/>
              </a:spcBef>
              <a:spcAft>
                <a:spcPct val="0"/>
              </a:spcAft>
              <a:defRPr kern="1200">
                <a:solidFill>
                  <a:schemeClr val="tx1"/>
                </a:solidFill>
                <a:latin typeface="Calibri" charset="0"/>
                <a:ea typeface="MS PGothic" charset="0"/>
                <a:cs typeface="MS PGothic" charset="0"/>
              </a:defRPr>
            </a:lvl4pPr>
            <a:lvl5pPr marL="7491413" indent="-5662613" algn="l" defTabSz="1871663"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algn="l">
              <a:spcBef>
                <a:spcPts val="600"/>
              </a:spcBef>
            </a:pPr>
            <a:r>
              <a:rPr lang="en-US" sz="4800" dirty="0" smtClean="0">
                <a:solidFill>
                  <a:schemeClr val="tx1"/>
                </a:solidFill>
              </a:rPr>
              <a:t>You can also add restrictions using JSL rather than the filter. When you create the data table, the disallowed combinations are saved to the data table in a script, whichever way you enter them.</a:t>
            </a:r>
          </a:p>
        </p:txBody>
      </p:sp>
    </p:spTree>
    <p:extLst>
      <p:ext uri="{BB962C8B-B14F-4D97-AF65-F5344CB8AC3E}">
        <p14:creationId xmlns:p14="http://schemas.microsoft.com/office/powerpoint/2010/main" val="9698649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p:txBody>
          <a:bodyPr/>
          <a:lstStyle/>
          <a:p>
            <a:r>
              <a:rPr lang="en-US" sz="9600" dirty="0" smtClean="0">
                <a:latin typeface="Calibri" charset="0"/>
                <a:ea typeface="MS PGothic" charset="0"/>
              </a:rPr>
              <a:t>References</a:t>
            </a:r>
            <a:endParaRPr lang="en-US" sz="9600" dirty="0">
              <a:latin typeface="Calibri" charset="0"/>
              <a:ea typeface="MS PGothic" charset="0"/>
            </a:endParaRPr>
          </a:p>
        </p:txBody>
      </p:sp>
      <p:sp>
        <p:nvSpPr>
          <p:cNvPr id="10" name="Rectangle 9">
            <a:hlinkClick r:id="" action="ppaction://hlinkshowjump?jump=firstslide"/>
          </p:cNvPr>
          <p:cNvSpPr>
            <a:spLocks noChangeArrowheads="1"/>
          </p:cNvSpPr>
          <p:nvPr/>
        </p:nvSpPr>
        <p:spPr bwMode="auto">
          <a:xfrm>
            <a:off x="15174681" y="16737006"/>
            <a:ext cx="7114048" cy="2359025"/>
          </a:xfrm>
          <a:prstGeom prst="rect">
            <a:avLst/>
          </a:prstGeom>
          <a:noFill/>
          <a:ln w="9525">
            <a:solidFill>
              <a:srgbClr val="4A7EBB"/>
            </a:solidFill>
            <a:miter lim="800000"/>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dirty="0">
              <a:solidFill>
                <a:schemeClr val="lt1"/>
              </a:solidFill>
              <a:latin typeface="+mn-lt"/>
              <a:ea typeface="+mn-ea"/>
              <a:cs typeface="+mn-cs"/>
            </a:endParaRPr>
          </a:p>
        </p:txBody>
      </p:sp>
      <p:sp>
        <p:nvSpPr>
          <p:cNvPr id="11" name="TextBox 5"/>
          <p:cNvSpPr txBox="1">
            <a:spLocks noChangeArrowheads="1"/>
          </p:cNvSpPr>
          <p:nvPr/>
        </p:nvSpPr>
        <p:spPr bwMode="auto">
          <a:xfrm>
            <a:off x="16087262" y="17408686"/>
            <a:ext cx="528888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r>
              <a:rPr lang="en-US" sz="6000" dirty="0" smtClean="0">
                <a:hlinkClick r:id="" action="ppaction://hlinkshowjump?jump=firstslide"/>
              </a:rPr>
              <a:t>Return to Poster</a:t>
            </a:r>
            <a:endParaRPr lang="en-US" sz="6000" dirty="0"/>
          </a:p>
        </p:txBody>
      </p:sp>
      <p:sp>
        <p:nvSpPr>
          <p:cNvPr id="13" name="TextBox 8"/>
          <p:cNvSpPr txBox="1">
            <a:spLocks noChangeArrowheads="1"/>
          </p:cNvSpPr>
          <p:nvPr/>
        </p:nvSpPr>
        <p:spPr bwMode="auto">
          <a:xfrm>
            <a:off x="8818995" y="5436788"/>
            <a:ext cx="19825418" cy="77648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marL="365760" indent="-457200">
              <a:lnSpc>
                <a:spcPct val="150000"/>
              </a:lnSpc>
              <a:buNone/>
            </a:pPr>
            <a:r>
              <a:rPr lang="en-US" sz="4800" baseline="30000" dirty="0"/>
              <a:t>1</a:t>
            </a:r>
            <a:r>
              <a:rPr lang="en-US" sz="4800" dirty="0"/>
              <a:t> Joseph Morgan. (2015, June). “Covering Arrays &amp; Software Testing”. Paper presented at the Quality &amp; Productivity Research Conference, Raleigh, NC</a:t>
            </a:r>
            <a:r>
              <a:rPr lang="en-US" sz="4800" dirty="0" smtClean="0"/>
              <a:t>.</a:t>
            </a:r>
          </a:p>
          <a:p>
            <a:pPr marL="857250" lvl="3" indent="-491490">
              <a:lnSpc>
                <a:spcPct val="150000"/>
              </a:lnSpc>
            </a:pPr>
            <a:r>
              <a:rPr lang="en-US" sz="4000" i="1" dirty="0" smtClean="0">
                <a:hlinkClick r:id="rId2" action="ppaction://hlinksldjump"/>
              </a:rPr>
              <a:t>return </a:t>
            </a:r>
            <a:r>
              <a:rPr lang="en-US" sz="4000" i="1" dirty="0" smtClean="0">
                <a:hlinkClick r:id="rId2" action="ppaction://hlinksldjump"/>
              </a:rPr>
              <a:t>to slide</a:t>
            </a:r>
            <a:endParaRPr lang="en-US" sz="4000" i="1" dirty="0" smtClean="0"/>
          </a:p>
          <a:p>
            <a:pPr marL="365760" indent="-457200">
              <a:lnSpc>
                <a:spcPct val="150000"/>
              </a:lnSpc>
              <a:buNone/>
            </a:pPr>
            <a:endParaRPr lang="en-US" sz="4800" dirty="0"/>
          </a:p>
          <a:p>
            <a:pPr marL="365760" indent="-457200">
              <a:lnSpc>
                <a:spcPct val="150000"/>
              </a:lnSpc>
              <a:buNone/>
            </a:pPr>
            <a:r>
              <a:rPr lang="en-US" sz="4800" baseline="30000" dirty="0"/>
              <a:t>2</a:t>
            </a:r>
            <a:r>
              <a:rPr lang="en-US" sz="4800" dirty="0"/>
              <a:t> D. Kuhn, D. R. Wallace, &amp; A. M. Gallo, “Software Fault Interactions &amp; Implications for Software </a:t>
            </a:r>
            <a:r>
              <a:rPr lang="nl-NL" sz="4800" dirty="0"/>
              <a:t>Testing,” </a:t>
            </a:r>
            <a:r>
              <a:rPr lang="nl-NL" sz="4800" i="1" dirty="0"/>
              <a:t>IEEE TSE</a:t>
            </a:r>
            <a:r>
              <a:rPr lang="nl-NL" sz="4800" dirty="0"/>
              <a:t>, 30(6), 2004, </a:t>
            </a:r>
            <a:r>
              <a:rPr lang="nl-NL" sz="4800" dirty="0" smtClean="0"/>
              <a:t>418-421.</a:t>
            </a:r>
          </a:p>
          <a:p>
            <a:pPr marL="822960" lvl="3" indent="-457200">
              <a:lnSpc>
                <a:spcPct val="150000"/>
              </a:lnSpc>
            </a:pPr>
            <a:r>
              <a:rPr lang="nl-NL" sz="4000" i="1" dirty="0" smtClean="0">
                <a:hlinkClick r:id="rId3" action="ppaction://hlinksldjump"/>
              </a:rPr>
              <a:t>return </a:t>
            </a:r>
            <a:r>
              <a:rPr lang="nl-NL" sz="4000" i="1" dirty="0">
                <a:hlinkClick r:id="rId3" action="ppaction://hlinksldjump"/>
              </a:rPr>
              <a:t>to slide</a:t>
            </a:r>
            <a:endParaRPr lang="en-US" sz="4000" i="1" dirty="0"/>
          </a:p>
        </p:txBody>
      </p:sp>
    </p:spTree>
    <p:extLst>
      <p:ext uri="{BB962C8B-B14F-4D97-AF65-F5344CB8AC3E}">
        <p14:creationId xmlns:p14="http://schemas.microsoft.com/office/powerpoint/2010/main" val="1133137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1223</TotalTime>
  <Words>1091</Words>
  <Application>Microsoft Office PowerPoint</Application>
  <PresentationFormat>Custom</PresentationFormat>
  <Paragraphs>81</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ＭＳ Ｐゴシック</vt:lpstr>
      <vt:lpstr>ＭＳ Ｐゴシック</vt:lpstr>
      <vt:lpstr>Arial</vt:lpstr>
      <vt:lpstr>Calibri</vt:lpstr>
      <vt:lpstr>Segoe UI</vt:lpstr>
      <vt:lpstr>Wingdings</vt:lpstr>
      <vt:lpstr>Office Theme</vt:lpstr>
      <vt:lpstr>PowerPoint Presentation</vt:lpstr>
      <vt:lpstr>Mathematical Definition of a Covering Array</vt:lpstr>
      <vt:lpstr>What is a Covering Array?</vt:lpstr>
      <vt:lpstr>Inputs to a Covering Array</vt:lpstr>
      <vt:lpstr>The Test Design</vt:lpstr>
      <vt:lpstr>Analyze the Results</vt:lpstr>
      <vt:lpstr>Disallowed Combinations</vt:lpstr>
      <vt:lpstr>References</vt:lpstr>
    </vt:vector>
  </TitlesOfParts>
  <Company>ePosterBoards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Phillippe</dc:creator>
  <cp:lastModifiedBy>Melanie Drake</cp:lastModifiedBy>
  <cp:revision>50</cp:revision>
  <dcterms:created xsi:type="dcterms:W3CDTF">2013-03-04T18:11:28Z</dcterms:created>
  <dcterms:modified xsi:type="dcterms:W3CDTF">2016-02-12T18:32:23Z</dcterms:modified>
</cp:coreProperties>
</file>