
<file path=[Content_Types].xml><?xml version="1.0" encoding="utf-8"?>
<Types xmlns="http://schemas.openxmlformats.org/package/2006/content-types">
  <Default Extension="xml" ContentType="application/xml"/>
  <Default Extension="jpeg" ContentType="image/jpeg"/>
  <Default Extension="jpg" ContentType="image/jpeg"/>
  <Default Extension="emf" ContentType="image/x-emf"/>
  <Default Extension="rels" ContentType="application/vnd.openxmlformats-package.relationships+xml"/>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changesInfos/changesInfo1.xml" ContentType="application/vnd.ms-powerpoint.changes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9"/>
  </p:notesMasterIdLst>
  <p:sldIdLst>
    <p:sldId id="256" r:id="rId2"/>
    <p:sldId id="268" r:id="rId3"/>
    <p:sldId id="266" r:id="rId4"/>
    <p:sldId id="269" r:id="rId5"/>
    <p:sldId id="273" r:id="rId6"/>
    <p:sldId id="271" r:id="rId7"/>
    <p:sldId id="276" r:id="rId8"/>
  </p:sldIdLst>
  <p:sldSz cx="37463413" cy="21067713"/>
  <p:notesSz cx="6934200" cy="9232900"/>
  <p:defaultTextStyle>
    <a:defPPr>
      <a:defRPr lang="en-US"/>
    </a:defPPr>
    <a:lvl1pPr algn="l" defTabSz="1871663" rtl="0" eaLnBrk="0" fontAlgn="base" hangingPunct="0">
      <a:spcBef>
        <a:spcPct val="0"/>
      </a:spcBef>
      <a:spcAft>
        <a:spcPct val="0"/>
      </a:spcAft>
      <a:defRPr kern="1200">
        <a:solidFill>
          <a:schemeClr val="tx1"/>
        </a:solidFill>
        <a:latin typeface="Calibri" charset="0"/>
        <a:ea typeface="ＭＳ Ｐゴシック" charset="0"/>
        <a:cs typeface="ＭＳ Ｐゴシック" charset="0"/>
      </a:defRPr>
    </a:lvl1pPr>
    <a:lvl2pPr marL="1871663" indent="-1414463" algn="l" defTabSz="1871663" rtl="0" eaLnBrk="0" fontAlgn="base" hangingPunct="0">
      <a:spcBef>
        <a:spcPct val="0"/>
      </a:spcBef>
      <a:spcAft>
        <a:spcPct val="0"/>
      </a:spcAft>
      <a:defRPr kern="1200">
        <a:solidFill>
          <a:schemeClr val="tx1"/>
        </a:solidFill>
        <a:latin typeface="Calibri" charset="0"/>
        <a:ea typeface="ＭＳ Ｐゴシック" charset="0"/>
        <a:cs typeface="ＭＳ Ｐゴシック" charset="0"/>
      </a:defRPr>
    </a:lvl2pPr>
    <a:lvl3pPr marL="3744913" indent="-2830513" algn="l" defTabSz="1871663" rtl="0" eaLnBrk="0" fontAlgn="base" hangingPunct="0">
      <a:spcBef>
        <a:spcPct val="0"/>
      </a:spcBef>
      <a:spcAft>
        <a:spcPct val="0"/>
      </a:spcAft>
      <a:defRPr kern="1200">
        <a:solidFill>
          <a:schemeClr val="tx1"/>
        </a:solidFill>
        <a:latin typeface="Calibri" charset="0"/>
        <a:ea typeface="ＭＳ Ｐゴシック" charset="0"/>
        <a:cs typeface="ＭＳ Ｐゴシック" charset="0"/>
      </a:defRPr>
    </a:lvl3pPr>
    <a:lvl4pPr marL="5618163" indent="-4246563" algn="l" defTabSz="1871663" rtl="0" eaLnBrk="0" fontAlgn="base" hangingPunct="0">
      <a:spcBef>
        <a:spcPct val="0"/>
      </a:spcBef>
      <a:spcAft>
        <a:spcPct val="0"/>
      </a:spcAft>
      <a:defRPr kern="1200">
        <a:solidFill>
          <a:schemeClr val="tx1"/>
        </a:solidFill>
        <a:latin typeface="Calibri" charset="0"/>
        <a:ea typeface="ＭＳ Ｐゴシック" charset="0"/>
        <a:cs typeface="ＭＳ Ｐゴシック" charset="0"/>
      </a:defRPr>
    </a:lvl4pPr>
    <a:lvl5pPr marL="7491413" indent="-5662613" algn="l" defTabSz="1871663" rtl="0" eaLnBrk="0" fontAlgn="base" hangingPunct="0">
      <a:spcBef>
        <a:spcPct val="0"/>
      </a:spcBef>
      <a:spcAft>
        <a:spcPct val="0"/>
      </a:spcAft>
      <a:defRPr kern="1200">
        <a:solidFill>
          <a:schemeClr val="tx1"/>
        </a:solidFill>
        <a:latin typeface="Calibri" charset="0"/>
        <a:ea typeface="ＭＳ Ｐゴシック" charset="0"/>
        <a:cs typeface="ＭＳ Ｐゴシック" charset="0"/>
      </a:defRPr>
    </a:lvl5pPr>
    <a:lvl6pPr marL="2286000" algn="l" defTabSz="457200" rtl="0" eaLnBrk="1" latinLnBrk="0" hangingPunct="1">
      <a:defRPr kern="1200">
        <a:solidFill>
          <a:schemeClr val="tx1"/>
        </a:solidFill>
        <a:latin typeface="Calibri" charset="0"/>
        <a:ea typeface="ＭＳ Ｐゴシック" charset="0"/>
        <a:cs typeface="ＭＳ Ｐゴシック" charset="0"/>
      </a:defRPr>
    </a:lvl6pPr>
    <a:lvl7pPr marL="2743200" algn="l" defTabSz="457200" rtl="0" eaLnBrk="1" latinLnBrk="0" hangingPunct="1">
      <a:defRPr kern="1200">
        <a:solidFill>
          <a:schemeClr val="tx1"/>
        </a:solidFill>
        <a:latin typeface="Calibri" charset="0"/>
        <a:ea typeface="ＭＳ Ｐゴシック" charset="0"/>
        <a:cs typeface="ＭＳ Ｐゴシック" charset="0"/>
      </a:defRPr>
    </a:lvl7pPr>
    <a:lvl8pPr marL="3200400" algn="l" defTabSz="457200" rtl="0" eaLnBrk="1" latinLnBrk="0" hangingPunct="1">
      <a:defRPr kern="1200">
        <a:solidFill>
          <a:schemeClr val="tx1"/>
        </a:solidFill>
        <a:latin typeface="Calibri" charset="0"/>
        <a:ea typeface="ＭＳ Ｐゴシック" charset="0"/>
        <a:cs typeface="ＭＳ Ｐゴシック" charset="0"/>
      </a:defRPr>
    </a:lvl8pPr>
    <a:lvl9pPr marL="3657600" algn="l" defTabSz="457200" rtl="0" eaLnBrk="1" latinLnBrk="0" hangingPunct="1">
      <a:defRPr kern="1200">
        <a:solidFill>
          <a:schemeClr val="tx1"/>
        </a:solidFill>
        <a:latin typeface="Calibri" charset="0"/>
        <a:ea typeface="ＭＳ Ｐゴシック" charset="0"/>
        <a:cs typeface="ＭＳ Ｐゴシック" charset="0"/>
      </a:defRPr>
    </a:lvl9pPr>
  </p:defaultTextStyle>
  <p:extLst>
    <p:ext uri="{EFAFB233-063F-42B5-8137-9DF3F51BA10A}">
      <p15:sldGuideLst xmlns:p15="http://schemas.microsoft.com/office/powerpoint/2012/main" xmlns="">
        <p15:guide id="1" orient="horz" pos="6492" userDrawn="1">
          <p15:clr>
            <a:srgbClr val="A4A3A4"/>
          </p15:clr>
        </p15:guide>
        <p15:guide id="2" pos="11800">
          <p15:clr>
            <a:srgbClr val="A4A3A4"/>
          </p15:clr>
        </p15:guide>
        <p15:guide id="3" pos="8032"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7" name="Mike Muhlada" initials="MM [7]" lastIdx="1" clrIdx="6">
    <p:extLst/>
  </p:cmAuthor>
  <p:cmAuthor id="1" name="Mike Muhlada" initials="MM" lastIdx="1" clrIdx="0">
    <p:extLst/>
  </p:cmAuthor>
  <p:cmAuthor id="8" name="Mike Muhlada" initials="MM [8]" lastIdx="1" clrIdx="7">
    <p:extLst/>
  </p:cmAuthor>
  <p:cmAuthor id="2" name="Mike Muhlada" initials="MM [2]" lastIdx="1" clrIdx="1">
    <p:extLst/>
  </p:cmAuthor>
  <p:cmAuthor id="9" name="Dan Schikore" initials="DS" lastIdx="6" clrIdx="8">
    <p:extLst/>
  </p:cmAuthor>
  <p:cmAuthor id="3" name="Mike Muhlada" initials="MM [3]" lastIdx="1" clrIdx="2">
    <p:extLst/>
  </p:cmAuthor>
  <p:cmAuthor id="4" name="Mike Muhlada" initials="MM [4]" lastIdx="1" clrIdx="3">
    <p:extLst/>
  </p:cmAuthor>
  <p:cmAuthor id="5" name="Mike Muhlada" initials="MM [5]" lastIdx="1" clrIdx="4">
    <p:extLst/>
  </p:cmAuthor>
  <p:cmAuthor id="6" name="Mike Muhlada" initials="MM [6]" lastIdx="1" clrIdx="5">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loop="1"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DB643"/>
    <a:srgbClr val="FFFFD9"/>
    <a:srgbClr val="0000FF"/>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9703" autoAdjust="0"/>
    <p:restoredTop sz="94662"/>
  </p:normalViewPr>
  <p:slideViewPr>
    <p:cSldViewPr snapToGrid="0" snapToObjects="1">
      <p:cViewPr varScale="1">
        <p:scale>
          <a:sx n="22" d="100"/>
          <a:sy n="22" d="100"/>
        </p:scale>
        <p:origin x="-1504" y="-128"/>
      </p:cViewPr>
      <p:guideLst>
        <p:guide orient="horz" pos="6492"/>
        <p:guide pos="11800"/>
        <p:guide pos="8032"/>
      </p:guideLst>
    </p:cSldViewPr>
  </p:slideViewPr>
  <p:notesTextViewPr>
    <p:cViewPr>
      <p:scale>
        <a:sx n="100" d="100"/>
        <a:sy n="100" d="100"/>
      </p:scale>
      <p:origin x="0" y="0"/>
    </p:cViewPr>
  </p:notesTextViewPr>
  <p:sorterViewPr>
    <p:cViewPr varScale="1">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11" Type="http://schemas.openxmlformats.org/officeDocument/2006/relationships/commentAuthors" Target="commentAuthors.xml"/><Relationship Id="rId12" Type="http://schemas.openxmlformats.org/officeDocument/2006/relationships/presProps" Target="presProps.xml"/><Relationship Id="rId13" Type="http://schemas.openxmlformats.org/officeDocument/2006/relationships/viewProps" Target="viewProps.xml"/><Relationship Id="rId14" Type="http://schemas.openxmlformats.org/officeDocument/2006/relationships/theme" Target="theme/theme1.xml"/><Relationship Id="rId15" Type="http://schemas.openxmlformats.org/officeDocument/2006/relationships/tableStyles" Target="tableStyles.xml"/><Relationship Id="rId16" Type="http://schemas.microsoft.com/office/2016/11/relationships/changesInfo" Target="changesInfos/changesInfo1.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notesMaster" Target="notesMasters/notesMaster1.xml"/><Relationship Id="rId10" Type="http://schemas.openxmlformats.org/officeDocument/2006/relationships/printerSettings" Target="printerSettings/printerSettings1.bin"/></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Philip Brown" userId="d48a6f5f977addeb" providerId="LiveId" clId="{01C88AFC-3972-4DEF-918D-A5A673FB0E60}"/>
    <pc:docChg chg="undo redo custSel addSld delSld modSld sldOrd">
      <pc:chgData name="Philip Brown" userId="d48a6f5f977addeb" providerId="LiveId" clId="{01C88AFC-3972-4DEF-918D-A5A673FB0E60}" dt="2017-10-08T13:56:12.636" v="7377" actId="2696"/>
      <pc:docMkLst>
        <pc:docMk/>
      </pc:docMkLst>
      <pc:sldChg chg="del ord">
        <pc:chgData name="Philip Brown" userId="d48a6f5f977addeb" providerId="LiveId" clId="{01C88AFC-3972-4DEF-918D-A5A673FB0E60}" dt="2017-10-08T10:54:39.723" v="2979" actId="2696"/>
        <pc:sldMkLst>
          <pc:docMk/>
          <pc:sldMk cId="3731911057" sldId="260"/>
        </pc:sldMkLst>
      </pc:sldChg>
      <pc:sldChg chg="del">
        <pc:chgData name="Philip Brown" userId="d48a6f5f977addeb" providerId="LiveId" clId="{01C88AFC-3972-4DEF-918D-A5A673FB0E60}" dt="2017-10-08T10:54:35.246" v="2978" actId="2696"/>
        <pc:sldMkLst>
          <pc:docMk/>
          <pc:sldMk cId="3887306651" sldId="264"/>
        </pc:sldMkLst>
      </pc:sldChg>
      <pc:sldChg chg="del">
        <pc:chgData name="Philip Brown" userId="d48a6f5f977addeb" providerId="LiveId" clId="{01C88AFC-3972-4DEF-918D-A5A673FB0E60}" dt="2017-10-08T10:54:34.153" v="2977" actId="2696"/>
        <pc:sldMkLst>
          <pc:docMk/>
          <pc:sldMk cId="1758544832" sldId="265"/>
        </pc:sldMkLst>
      </pc:sldChg>
      <pc:sldChg chg="addSp delSp modSp del ord">
        <pc:chgData name="Philip Brown" userId="d48a6f5f977addeb" providerId="LiveId" clId="{01C88AFC-3972-4DEF-918D-A5A673FB0E60}" dt="2017-10-08T11:03:55.250" v="3252" actId="2696"/>
        <pc:sldMkLst>
          <pc:docMk/>
          <pc:sldMk cId="3008092572" sldId="267"/>
        </pc:sldMkLst>
        <pc:spChg chg="add del mod">
          <ac:chgData name="Philip Brown" userId="d48a6f5f977addeb" providerId="LiveId" clId="{01C88AFC-3972-4DEF-918D-A5A673FB0E60}" dt="2017-10-08T06:46:33.523" v="73" actId="478"/>
          <ac:spMkLst>
            <pc:docMk/>
            <pc:sldMk cId="3008092572" sldId="267"/>
            <ac:spMk id="14" creationId="{F2CCD3FC-20CB-413F-B5BC-11B70B5833EE}"/>
          </ac:spMkLst>
        </pc:spChg>
        <pc:spChg chg="add del ord">
          <ac:chgData name="Philip Brown" userId="d48a6f5f977addeb" providerId="LiveId" clId="{01C88AFC-3972-4DEF-918D-A5A673FB0E60}" dt="2017-10-08T06:46:24.495" v="70" actId="478"/>
          <ac:spMkLst>
            <pc:docMk/>
            <pc:sldMk cId="3008092572" sldId="267"/>
            <ac:spMk id="15" creationId="{B94D7A60-0BA4-44AF-85A2-7342D255D9A0}"/>
          </ac:spMkLst>
        </pc:spChg>
        <pc:spChg chg="add mod">
          <ac:chgData name="Philip Brown" userId="d48a6f5f977addeb" providerId="LiveId" clId="{01C88AFC-3972-4DEF-918D-A5A673FB0E60}" dt="2017-10-08T06:47:11.392" v="77" actId="1076"/>
          <ac:spMkLst>
            <pc:docMk/>
            <pc:sldMk cId="3008092572" sldId="267"/>
            <ac:spMk id="16" creationId="{783D3F6D-3089-4AE8-8B59-551BA33615CB}"/>
          </ac:spMkLst>
        </pc:spChg>
        <pc:spChg chg="add mod">
          <ac:chgData name="Philip Brown" userId="d48a6f5f977addeb" providerId="LiveId" clId="{01C88AFC-3972-4DEF-918D-A5A673FB0E60}" dt="2017-10-08T06:47:06.538" v="76" actId="1076"/>
          <ac:spMkLst>
            <pc:docMk/>
            <pc:sldMk cId="3008092572" sldId="267"/>
            <ac:spMk id="17" creationId="{E4281998-8F88-4EDA-B62A-7ED6027A483B}"/>
          </ac:spMkLst>
        </pc:spChg>
        <pc:spChg chg="mod">
          <ac:chgData name="Philip Brown" userId="d48a6f5f977addeb" providerId="LiveId" clId="{01C88AFC-3972-4DEF-918D-A5A673FB0E60}" dt="2017-10-08T06:48:35.617" v="105" actId="14100"/>
          <ac:spMkLst>
            <pc:docMk/>
            <pc:sldMk cId="3008092572" sldId="267"/>
            <ac:spMk id="23" creationId="{F87EF0F1-35BD-4B80-B620-F62B4F478EB4}"/>
          </ac:spMkLst>
        </pc:spChg>
        <pc:spChg chg="add del mod ord">
          <ac:chgData name="Philip Brown" userId="d48a6f5f977addeb" providerId="LiveId" clId="{01C88AFC-3972-4DEF-918D-A5A673FB0E60}" dt="2017-10-08T06:46:21.455" v="69" actId="478"/>
          <ac:spMkLst>
            <pc:docMk/>
            <pc:sldMk cId="3008092572" sldId="267"/>
            <ac:spMk id="24" creationId="{00000000-0000-0000-0000-000000000000}"/>
          </ac:spMkLst>
        </pc:spChg>
        <pc:spChg chg="del mod">
          <ac:chgData name="Philip Brown" userId="d48a6f5f977addeb" providerId="LiveId" clId="{01C88AFC-3972-4DEF-918D-A5A673FB0E60}" dt="2017-10-08T06:46:30.060" v="71" actId="478"/>
          <ac:spMkLst>
            <pc:docMk/>
            <pc:sldMk cId="3008092572" sldId="267"/>
            <ac:spMk id="27" creationId="{00000000-0000-0000-0000-000000000000}"/>
          </ac:spMkLst>
        </pc:spChg>
        <pc:spChg chg="del mod">
          <ac:chgData name="Philip Brown" userId="d48a6f5f977addeb" providerId="LiveId" clId="{01C88AFC-3972-4DEF-918D-A5A673FB0E60}" dt="2017-10-08T06:40:07.519" v="33" actId="478"/>
          <ac:spMkLst>
            <pc:docMk/>
            <pc:sldMk cId="3008092572" sldId="267"/>
            <ac:spMk id="54" creationId="{3C768C16-7EA6-4CA0-A251-534EBDBB58C3}"/>
          </ac:spMkLst>
        </pc:spChg>
        <pc:spChg chg="mod">
          <ac:chgData name="Philip Brown" userId="d48a6f5f977addeb" providerId="LiveId" clId="{01C88AFC-3972-4DEF-918D-A5A673FB0E60}" dt="2017-10-08T06:48:51.484" v="110" actId="20577"/>
          <ac:spMkLst>
            <pc:docMk/>
            <pc:sldMk cId="3008092572" sldId="267"/>
            <ac:spMk id="14341" creationId="{00000000-0000-0000-0000-000000000000}"/>
          </ac:spMkLst>
        </pc:spChg>
        <pc:picChg chg="add del mod modCrop">
          <ac:chgData name="Philip Brown" userId="d48a6f5f977addeb" providerId="LiveId" clId="{01C88AFC-3972-4DEF-918D-A5A673FB0E60}" dt="2017-10-08T06:37:51.638" v="16" actId="478"/>
          <ac:picMkLst>
            <pc:docMk/>
            <pc:sldMk cId="3008092572" sldId="267"/>
            <ac:picMk id="2" creationId="{54D2C3B4-4BC2-437D-8818-8EF978CF6A55}"/>
          </ac:picMkLst>
        </pc:picChg>
        <pc:picChg chg="add del mod modCrop">
          <ac:chgData name="Philip Brown" userId="d48a6f5f977addeb" providerId="LiveId" clId="{01C88AFC-3972-4DEF-918D-A5A673FB0E60}" dt="2017-10-08T06:40:06.019" v="32" actId="478"/>
          <ac:picMkLst>
            <pc:docMk/>
            <pc:sldMk cId="3008092572" sldId="267"/>
            <ac:picMk id="3" creationId="{A5D4EF34-2E6F-42D1-83E8-9DDF6528F891}"/>
          </ac:picMkLst>
        </pc:picChg>
      </pc:sldChg>
      <pc:sldChg chg="modSp">
        <pc:chgData name="Philip Brown" userId="d48a6f5f977addeb" providerId="LiveId" clId="{01C88AFC-3972-4DEF-918D-A5A673FB0E60}" dt="2017-10-08T10:55:48.597" v="2997" actId="1076"/>
        <pc:sldMkLst>
          <pc:docMk/>
          <pc:sldMk cId="3977196792" sldId="269"/>
        </pc:sldMkLst>
        <pc:spChg chg="mod">
          <ac:chgData name="Philip Brown" userId="d48a6f5f977addeb" providerId="LiveId" clId="{01C88AFC-3972-4DEF-918D-A5A673FB0E60}" dt="2017-10-08T10:55:37.819" v="2996" actId="1076"/>
          <ac:spMkLst>
            <pc:docMk/>
            <pc:sldMk cId="3977196792" sldId="269"/>
            <ac:spMk id="18" creationId="{9EDE346B-BA18-46E9-A33A-1B7EB74F53EA}"/>
          </ac:spMkLst>
        </pc:spChg>
        <pc:spChg chg="mod">
          <ac:chgData name="Philip Brown" userId="d48a6f5f977addeb" providerId="LiveId" clId="{01C88AFC-3972-4DEF-918D-A5A673FB0E60}" dt="2017-10-08T10:55:48.597" v="2997" actId="1076"/>
          <ac:spMkLst>
            <pc:docMk/>
            <pc:sldMk cId="3977196792" sldId="269"/>
            <ac:spMk id="30" creationId="{F4311E35-9BFA-4125-A539-73C387B1C256}"/>
          </ac:spMkLst>
        </pc:spChg>
        <pc:spChg chg="mod">
          <ac:chgData name="Philip Brown" userId="d48a6f5f977addeb" providerId="LiveId" clId="{01C88AFC-3972-4DEF-918D-A5A673FB0E60}" dt="2017-10-08T10:54:51.716" v="2981" actId="14100"/>
          <ac:spMkLst>
            <pc:docMk/>
            <pc:sldMk cId="3977196792" sldId="269"/>
            <ac:spMk id="31" creationId="{EB6B8D32-0035-4B4C-852B-ADB9B11CDCA3}"/>
          </ac:spMkLst>
        </pc:spChg>
        <pc:spChg chg="mod">
          <ac:chgData name="Philip Brown" userId="d48a6f5f977addeb" providerId="LiveId" clId="{01C88AFC-3972-4DEF-918D-A5A673FB0E60}" dt="2017-10-08T10:55:11.985" v="2985" actId="1076"/>
          <ac:spMkLst>
            <pc:docMk/>
            <pc:sldMk cId="3977196792" sldId="269"/>
            <ac:spMk id="32" creationId="{56819BCA-32C6-43CD-B690-EBFEEF559E60}"/>
          </ac:spMkLst>
        </pc:spChg>
        <pc:spChg chg="mod">
          <ac:chgData name="Philip Brown" userId="d48a6f5f977addeb" providerId="LiveId" clId="{01C88AFC-3972-4DEF-918D-A5A673FB0E60}" dt="2017-10-08T07:36:08.853" v="870" actId="20577"/>
          <ac:spMkLst>
            <pc:docMk/>
            <pc:sldMk cId="3977196792" sldId="269"/>
            <ac:spMk id="14341" creationId="{00000000-0000-0000-0000-000000000000}"/>
          </ac:spMkLst>
        </pc:spChg>
        <pc:picChg chg="mod">
          <ac:chgData name="Philip Brown" userId="d48a6f5f977addeb" providerId="LiveId" clId="{01C88AFC-3972-4DEF-918D-A5A673FB0E60}" dt="2017-10-08T10:55:34.783" v="2995" actId="1076"/>
          <ac:picMkLst>
            <pc:docMk/>
            <pc:sldMk cId="3977196792" sldId="269"/>
            <ac:picMk id="2" creationId="{09E5751C-FF0E-4B6C-91ED-F9A7F4FBF828}"/>
          </ac:picMkLst>
        </pc:picChg>
        <pc:picChg chg="mod">
          <ac:chgData name="Philip Brown" userId="d48a6f5f977addeb" providerId="LiveId" clId="{01C88AFC-3972-4DEF-918D-A5A673FB0E60}" dt="2017-10-08T10:55:08.883" v="2984" actId="1076"/>
          <ac:picMkLst>
            <pc:docMk/>
            <pc:sldMk cId="3977196792" sldId="269"/>
            <ac:picMk id="3" creationId="{23B89363-90E8-47C0-8DCA-FB7BB9A3EDDB}"/>
          </ac:picMkLst>
        </pc:picChg>
        <pc:picChg chg="mod">
          <ac:chgData name="Philip Brown" userId="d48a6f5f977addeb" providerId="LiveId" clId="{01C88AFC-3972-4DEF-918D-A5A673FB0E60}" dt="2017-10-08T10:55:02.629" v="2983" actId="1076"/>
          <ac:picMkLst>
            <pc:docMk/>
            <pc:sldMk cId="3977196792" sldId="269"/>
            <ac:picMk id="6" creationId="{21EE3F5D-FF2E-4112-B530-A6369507A4F7}"/>
          </ac:picMkLst>
        </pc:picChg>
        <pc:picChg chg="mod">
          <ac:chgData name="Philip Brown" userId="d48a6f5f977addeb" providerId="LiveId" clId="{01C88AFC-3972-4DEF-918D-A5A673FB0E60}" dt="2017-10-08T10:55:31.751" v="2994" actId="1076"/>
          <ac:picMkLst>
            <pc:docMk/>
            <pc:sldMk cId="3977196792" sldId="269"/>
            <ac:picMk id="8" creationId="{7D4C7BE9-A927-4FF0-90F5-182EDEC4F20E}"/>
          </ac:picMkLst>
        </pc:picChg>
      </pc:sldChg>
      <pc:sldChg chg="del">
        <pc:chgData name="Philip Brown" userId="d48a6f5f977addeb" providerId="LiveId" clId="{01C88AFC-3972-4DEF-918D-A5A673FB0E60}" dt="2017-10-08T11:03:52.534" v="3251" actId="2696"/>
        <pc:sldMkLst>
          <pc:docMk/>
          <pc:sldMk cId="1352518137" sldId="270"/>
        </pc:sldMkLst>
      </pc:sldChg>
      <pc:sldChg chg="addSp delSp modSp add ord">
        <pc:chgData name="Philip Brown" userId="d48a6f5f977addeb" providerId="LiveId" clId="{01C88AFC-3972-4DEF-918D-A5A673FB0E60}" dt="2017-10-08T11:05:14.755" v="3259" actId="14100"/>
        <pc:sldMkLst>
          <pc:docMk/>
          <pc:sldMk cId="1873977474" sldId="271"/>
        </pc:sldMkLst>
        <pc:spChg chg="add del mod">
          <ac:chgData name="Philip Brown" userId="d48a6f5f977addeb" providerId="LiveId" clId="{01C88AFC-3972-4DEF-918D-A5A673FB0E60}" dt="2017-10-08T10:46:50.251" v="2443" actId="478"/>
          <ac:spMkLst>
            <pc:docMk/>
            <pc:sldMk cId="1873977474" sldId="271"/>
            <ac:spMk id="2" creationId="{1964E6B6-6777-47A0-B9EB-2347F0ADF599}"/>
          </ac:spMkLst>
        </pc:spChg>
        <pc:spChg chg="add del mod">
          <ac:chgData name="Philip Brown" userId="d48a6f5f977addeb" providerId="LiveId" clId="{01C88AFC-3972-4DEF-918D-A5A673FB0E60}" dt="2017-10-08T08:16:08.234" v="1167"/>
          <ac:spMkLst>
            <pc:docMk/>
            <pc:sldMk cId="1873977474" sldId="271"/>
            <ac:spMk id="4" creationId="{759CD06A-E916-437B-8FB8-E7EF36DCEB6E}"/>
          </ac:spMkLst>
        </pc:spChg>
        <pc:spChg chg="add mod">
          <ac:chgData name="Philip Brown" userId="d48a6f5f977addeb" providerId="LiveId" clId="{01C88AFC-3972-4DEF-918D-A5A673FB0E60}" dt="2017-10-08T11:04:47.878" v="3257" actId="1076"/>
          <ac:spMkLst>
            <pc:docMk/>
            <pc:sldMk cId="1873977474" sldId="271"/>
            <ac:spMk id="5" creationId="{E6F57BBB-70F3-4F45-A2BB-E010C576DD1A}"/>
          </ac:spMkLst>
        </pc:spChg>
        <pc:spChg chg="add mod">
          <ac:chgData name="Philip Brown" userId="d48a6f5f977addeb" providerId="LiveId" clId="{01C88AFC-3972-4DEF-918D-A5A673FB0E60}" dt="2017-10-08T11:04:35.425" v="3255" actId="403"/>
          <ac:spMkLst>
            <pc:docMk/>
            <pc:sldMk cId="1873977474" sldId="271"/>
            <ac:spMk id="11" creationId="{AC2D8CFB-FA06-427C-88A7-F16538990B66}"/>
          </ac:spMkLst>
        </pc:spChg>
        <pc:spChg chg="add mod">
          <ac:chgData name="Philip Brown" userId="d48a6f5f977addeb" providerId="LiveId" clId="{01C88AFC-3972-4DEF-918D-A5A673FB0E60}" dt="2017-10-08T11:01:49.098" v="3165" actId="20577"/>
          <ac:spMkLst>
            <pc:docMk/>
            <pc:sldMk cId="1873977474" sldId="271"/>
            <ac:spMk id="16" creationId="{145F024C-C5A9-4CCD-9C77-DCCF2E95CC43}"/>
          </ac:spMkLst>
        </pc:spChg>
        <pc:spChg chg="del">
          <ac:chgData name="Philip Brown" userId="d48a6f5f977addeb" providerId="LiveId" clId="{01C88AFC-3972-4DEF-918D-A5A673FB0E60}" dt="2017-10-08T08:22:08.727" v="1275" actId="478"/>
          <ac:spMkLst>
            <pc:docMk/>
            <pc:sldMk cId="1873977474" sldId="271"/>
            <ac:spMk id="23" creationId="{F87EF0F1-35BD-4B80-B620-F62B4F478EB4}"/>
          </ac:spMkLst>
        </pc:spChg>
        <pc:spChg chg="mod">
          <ac:chgData name="Philip Brown" userId="d48a6f5f977addeb" providerId="LiveId" clId="{01C88AFC-3972-4DEF-918D-A5A673FB0E60}" dt="2017-10-08T11:05:14.755" v="3259" actId="14100"/>
          <ac:spMkLst>
            <pc:docMk/>
            <pc:sldMk cId="1873977474" sldId="271"/>
            <ac:spMk id="24" creationId="{00000000-0000-0000-0000-000000000000}"/>
          </ac:spMkLst>
        </pc:spChg>
        <pc:spChg chg="add mod">
          <ac:chgData name="Philip Brown" userId="d48a6f5f977addeb" providerId="LiveId" clId="{01C88AFC-3972-4DEF-918D-A5A673FB0E60}" dt="2017-10-08T11:05:03.865" v="3258" actId="1076"/>
          <ac:spMkLst>
            <pc:docMk/>
            <pc:sldMk cId="1873977474" sldId="271"/>
            <ac:spMk id="25" creationId="{F72E3D9C-BAE9-43A9-8D4A-62039DBC7F7A}"/>
          </ac:spMkLst>
        </pc:spChg>
        <pc:spChg chg="del mod">
          <ac:chgData name="Philip Brown" userId="d48a6f5f977addeb" providerId="LiveId" clId="{01C88AFC-3972-4DEF-918D-A5A673FB0E60}" dt="2017-10-08T10:53:10.869" v="2958" actId="478"/>
          <ac:spMkLst>
            <pc:docMk/>
            <pc:sldMk cId="1873977474" sldId="271"/>
            <ac:spMk id="27" creationId="{00000000-0000-0000-0000-000000000000}"/>
          </ac:spMkLst>
        </pc:spChg>
        <pc:spChg chg="del">
          <ac:chgData name="Philip Brown" userId="d48a6f5f977addeb" providerId="LiveId" clId="{01C88AFC-3972-4DEF-918D-A5A673FB0E60}" dt="2017-10-08T07:54:59.758" v="955" actId="478"/>
          <ac:spMkLst>
            <pc:docMk/>
            <pc:sldMk cId="1873977474" sldId="271"/>
            <ac:spMk id="54" creationId="{3C768C16-7EA6-4CA0-A251-534EBDBB58C3}"/>
          </ac:spMkLst>
        </pc:spChg>
        <pc:spChg chg="del">
          <ac:chgData name="Philip Brown" userId="d48a6f5f977addeb" providerId="LiveId" clId="{01C88AFC-3972-4DEF-918D-A5A673FB0E60}" dt="2017-10-08T08:22:10.319" v="1276" actId="478"/>
          <ac:spMkLst>
            <pc:docMk/>
            <pc:sldMk cId="1873977474" sldId="271"/>
            <ac:spMk id="60" creationId="{425A64D6-A08F-48B3-8421-9D317FA0BC3E}"/>
          </ac:spMkLst>
        </pc:spChg>
        <pc:spChg chg="del mod">
          <ac:chgData name="Philip Brown" userId="d48a6f5f977addeb" providerId="LiveId" clId="{01C88AFC-3972-4DEF-918D-A5A673FB0E60}" dt="2017-10-08T07:58:54.649" v="1081"/>
          <ac:spMkLst>
            <pc:docMk/>
            <pc:sldMk cId="1873977474" sldId="271"/>
            <ac:spMk id="14341" creationId="{00000000-0000-0000-0000-000000000000}"/>
          </ac:spMkLst>
        </pc:spChg>
        <pc:picChg chg="del">
          <ac:chgData name="Philip Brown" userId="d48a6f5f977addeb" providerId="LiveId" clId="{01C88AFC-3972-4DEF-918D-A5A673FB0E60}" dt="2017-10-08T07:54:56.851" v="954" actId="478"/>
          <ac:picMkLst>
            <pc:docMk/>
            <pc:sldMk cId="1873977474" sldId="271"/>
            <ac:picMk id="3" creationId="{A5D4EF34-2E6F-42D1-83E8-9DDF6528F891}"/>
          </ac:picMkLst>
        </pc:picChg>
        <pc:picChg chg="add del mod">
          <ac:chgData name="Philip Brown" userId="d48a6f5f977addeb" providerId="LiveId" clId="{01C88AFC-3972-4DEF-918D-A5A673FB0E60}" dt="2017-10-08T10:06:46.013" v="2224" actId="478"/>
          <ac:picMkLst>
            <pc:docMk/>
            <pc:sldMk cId="1873977474" sldId="271"/>
            <ac:picMk id="6" creationId="{BBB0801C-8B5D-4386-848D-35637E76DCC2}"/>
          </ac:picMkLst>
        </pc:picChg>
        <pc:picChg chg="add del mod modCrop">
          <ac:chgData name="Philip Brown" userId="d48a6f5f977addeb" providerId="LiveId" clId="{01C88AFC-3972-4DEF-918D-A5A673FB0E60}" dt="2017-10-08T10:35:37.391" v="2240" actId="478"/>
          <ac:picMkLst>
            <pc:docMk/>
            <pc:sldMk cId="1873977474" sldId="271"/>
            <ac:picMk id="7" creationId="{7A424DFB-FAA9-4C27-BDBC-E8A9953F3563}"/>
          </ac:picMkLst>
        </pc:picChg>
        <pc:picChg chg="add del">
          <ac:chgData name="Philip Brown" userId="d48a6f5f977addeb" providerId="LiveId" clId="{01C88AFC-3972-4DEF-918D-A5A673FB0E60}" dt="2017-10-08T10:35:44.771" v="2242"/>
          <ac:picMkLst>
            <pc:docMk/>
            <pc:sldMk cId="1873977474" sldId="271"/>
            <ac:picMk id="8" creationId="{B898630C-4970-4B04-B9DD-300318E284E2}"/>
          </ac:picMkLst>
        </pc:picChg>
        <pc:picChg chg="add del mod modCrop">
          <ac:chgData name="Philip Brown" userId="d48a6f5f977addeb" providerId="LiveId" clId="{01C88AFC-3972-4DEF-918D-A5A673FB0E60}" dt="2017-10-08T10:38:05.097" v="2263" actId="478"/>
          <ac:picMkLst>
            <pc:docMk/>
            <pc:sldMk cId="1873977474" sldId="271"/>
            <ac:picMk id="9" creationId="{D6FF7333-C0F1-4C76-8EFF-CF61A4CFF4F5}"/>
          </ac:picMkLst>
        </pc:picChg>
        <pc:picChg chg="add mod modCrop">
          <ac:chgData name="Philip Brown" userId="d48a6f5f977addeb" providerId="LiveId" clId="{01C88AFC-3972-4DEF-918D-A5A673FB0E60}" dt="2017-10-08T11:03:30.707" v="3248" actId="1076"/>
          <ac:picMkLst>
            <pc:docMk/>
            <pc:sldMk cId="1873977474" sldId="271"/>
            <ac:picMk id="10" creationId="{9FB8FFD3-CEED-4AB2-869C-2DA69654D372}"/>
          </ac:picMkLst>
        </pc:picChg>
      </pc:sldChg>
      <pc:sldChg chg="delSp modSp add del ord">
        <pc:chgData name="Philip Brown" userId="d48a6f5f977addeb" providerId="LiveId" clId="{01C88AFC-3972-4DEF-918D-A5A673FB0E60}" dt="2017-10-08T11:04:05.003" v="3253" actId="2696"/>
        <pc:sldMkLst>
          <pc:docMk/>
          <pc:sldMk cId="269650970" sldId="272"/>
        </pc:sldMkLst>
        <pc:spChg chg="del">
          <ac:chgData name="Philip Brown" userId="d48a6f5f977addeb" providerId="LiveId" clId="{01C88AFC-3972-4DEF-918D-A5A673FB0E60}" dt="2017-10-08T06:45:41.783" v="61" actId="478"/>
          <ac:spMkLst>
            <pc:docMk/>
            <pc:sldMk cId="269650970" sldId="272"/>
            <ac:spMk id="14" creationId="{00000000-0000-0000-0000-000000000000}"/>
          </ac:spMkLst>
        </pc:spChg>
        <pc:spChg chg="del mod">
          <ac:chgData name="Philip Brown" userId="d48a6f5f977addeb" providerId="LiveId" clId="{01C88AFC-3972-4DEF-918D-A5A673FB0E60}" dt="2017-10-08T06:45:40.213" v="60" actId="478"/>
          <ac:spMkLst>
            <pc:docMk/>
            <pc:sldMk cId="269650970" sldId="272"/>
            <ac:spMk id="14341" creationId="{00000000-0000-0000-0000-000000000000}"/>
          </ac:spMkLst>
        </pc:spChg>
        <pc:picChg chg="del mod">
          <ac:chgData name="Philip Brown" userId="d48a6f5f977addeb" providerId="LiveId" clId="{01C88AFC-3972-4DEF-918D-A5A673FB0E60}" dt="2017-10-08T06:45:37.624" v="58" actId="478"/>
          <ac:picMkLst>
            <pc:docMk/>
            <pc:sldMk cId="269650970" sldId="272"/>
            <ac:picMk id="2" creationId="{00000000-0000-0000-0000-000000000000}"/>
          </ac:picMkLst>
        </pc:picChg>
      </pc:sldChg>
      <pc:sldChg chg="addSp delSp modSp add">
        <pc:chgData name="Philip Brown" userId="d48a6f5f977addeb" providerId="LiveId" clId="{01C88AFC-3972-4DEF-918D-A5A673FB0E60}" dt="2017-10-08T10:53:57.306" v="2975" actId="20577"/>
        <pc:sldMkLst>
          <pc:docMk/>
          <pc:sldMk cId="2433457499" sldId="273"/>
        </pc:sldMkLst>
        <pc:spChg chg="add del mod">
          <ac:chgData name="Philip Brown" userId="d48a6f5f977addeb" providerId="LiveId" clId="{01C88AFC-3972-4DEF-918D-A5A673FB0E60}" dt="2017-10-08T07:20:09.670" v="616"/>
          <ac:spMkLst>
            <pc:docMk/>
            <pc:sldMk cId="2433457499" sldId="273"/>
            <ac:spMk id="2" creationId="{2A6A8055-36E4-4AA3-B4DA-FC795580E17A}"/>
          </ac:spMkLst>
        </pc:spChg>
        <pc:spChg chg="add del">
          <ac:chgData name="Philip Brown" userId="d48a6f5f977addeb" providerId="LiveId" clId="{01C88AFC-3972-4DEF-918D-A5A673FB0E60}" dt="2017-10-08T07:20:20.380" v="620"/>
          <ac:spMkLst>
            <pc:docMk/>
            <pc:sldMk cId="2433457499" sldId="273"/>
            <ac:spMk id="4" creationId="{B619E9B5-CCC0-485F-B1AF-682B969ECB79}"/>
          </ac:spMkLst>
        </pc:spChg>
        <pc:spChg chg="add del mod">
          <ac:chgData name="Philip Brown" userId="d48a6f5f977addeb" providerId="LiveId" clId="{01C88AFC-3972-4DEF-918D-A5A673FB0E60}" dt="2017-10-08T07:22:13.463" v="643" actId="478"/>
          <ac:spMkLst>
            <pc:docMk/>
            <pc:sldMk cId="2433457499" sldId="273"/>
            <ac:spMk id="5" creationId="{012F0C55-75E2-4602-97BD-8947887F659C}"/>
          </ac:spMkLst>
        </pc:spChg>
        <pc:spChg chg="add mod ord">
          <ac:chgData name="Philip Brown" userId="d48a6f5f977addeb" providerId="LiveId" clId="{01C88AFC-3972-4DEF-918D-A5A673FB0E60}" dt="2017-10-08T07:34:41.738" v="855" actId="1076"/>
          <ac:spMkLst>
            <pc:docMk/>
            <pc:sldMk cId="2433457499" sldId="273"/>
            <ac:spMk id="6" creationId="{1C3A78EE-E26C-48AA-A5C6-D43D1CE80D18}"/>
          </ac:spMkLst>
        </pc:spChg>
        <pc:spChg chg="add mod">
          <ac:chgData name="Philip Brown" userId="d48a6f5f977addeb" providerId="LiveId" clId="{01C88AFC-3972-4DEF-918D-A5A673FB0E60}" dt="2017-10-08T10:53:57.306" v="2975" actId="20577"/>
          <ac:spMkLst>
            <pc:docMk/>
            <pc:sldMk cId="2433457499" sldId="273"/>
            <ac:spMk id="13" creationId="{C48C0C3B-CAB5-4D4E-9055-F91B8DC4FF22}"/>
          </ac:spMkLst>
        </pc:spChg>
        <pc:spChg chg="add del mod">
          <ac:chgData name="Philip Brown" userId="d48a6f5f977addeb" providerId="LiveId" clId="{01C88AFC-3972-4DEF-918D-A5A673FB0E60}" dt="2017-10-08T07:28:04.614" v="712"/>
          <ac:spMkLst>
            <pc:docMk/>
            <pc:sldMk cId="2433457499" sldId="273"/>
            <ac:spMk id="15" creationId="{A6F0A49E-E406-4CDE-955E-F510D919275F}"/>
          </ac:spMkLst>
        </pc:spChg>
        <pc:spChg chg="add del mod">
          <ac:chgData name="Philip Brown" userId="d48a6f5f977addeb" providerId="LiveId" clId="{01C88AFC-3972-4DEF-918D-A5A673FB0E60}" dt="2017-10-08T07:28:04.098" v="710"/>
          <ac:spMkLst>
            <pc:docMk/>
            <pc:sldMk cId="2433457499" sldId="273"/>
            <ac:spMk id="16" creationId="{316BD872-7983-4B03-9B00-6B27C29E63CE}"/>
          </ac:spMkLst>
        </pc:spChg>
        <pc:spChg chg="add mod">
          <ac:chgData name="Philip Brown" userId="d48a6f5f977addeb" providerId="LiveId" clId="{01C88AFC-3972-4DEF-918D-A5A673FB0E60}" dt="2017-10-08T07:34:52.568" v="857" actId="1076"/>
          <ac:spMkLst>
            <pc:docMk/>
            <pc:sldMk cId="2433457499" sldId="273"/>
            <ac:spMk id="17" creationId="{988B2850-8E09-421F-94EB-52ACFAF872E5}"/>
          </ac:spMkLst>
        </pc:spChg>
        <pc:spChg chg="add del mod">
          <ac:chgData name="Philip Brown" userId="d48a6f5f977addeb" providerId="LiveId" clId="{01C88AFC-3972-4DEF-918D-A5A673FB0E60}" dt="2017-10-08T07:54:46.138" v="953" actId="478"/>
          <ac:spMkLst>
            <pc:docMk/>
            <pc:sldMk cId="2433457499" sldId="273"/>
            <ac:spMk id="19" creationId="{AE8F094F-7F71-448C-895D-67F604DB55D0}"/>
          </ac:spMkLst>
        </pc:spChg>
        <pc:spChg chg="del mod">
          <ac:chgData name="Philip Brown" userId="d48a6f5f977addeb" providerId="LiveId" clId="{01C88AFC-3972-4DEF-918D-A5A673FB0E60}" dt="2017-10-08T07:10:57.088" v="544" actId="478"/>
          <ac:spMkLst>
            <pc:docMk/>
            <pc:sldMk cId="2433457499" sldId="273"/>
            <ac:spMk id="23" creationId="{F87EF0F1-35BD-4B80-B620-F62B4F478EB4}"/>
          </ac:spMkLst>
        </pc:spChg>
        <pc:spChg chg="add mod">
          <ac:chgData name="Philip Brown" userId="d48a6f5f977addeb" providerId="LiveId" clId="{01C88AFC-3972-4DEF-918D-A5A673FB0E60}" dt="2017-10-08T07:34:26.962" v="852"/>
          <ac:spMkLst>
            <pc:docMk/>
            <pc:sldMk cId="2433457499" sldId="273"/>
            <ac:spMk id="25" creationId="{DA462E50-896F-47E3-A5DF-A43ABF8AFD10}"/>
          </ac:spMkLst>
        </pc:spChg>
        <pc:spChg chg="add del mod">
          <ac:chgData name="Philip Brown" userId="d48a6f5f977addeb" providerId="LiveId" clId="{01C88AFC-3972-4DEF-918D-A5A673FB0E60}" dt="2017-10-08T07:26:22.931" v="691" actId="478"/>
          <ac:spMkLst>
            <pc:docMk/>
            <pc:sldMk cId="2433457499" sldId="273"/>
            <ac:spMk id="26" creationId="{5C1B47E8-598E-481C-97C7-647DE6BCA0CA}"/>
          </ac:spMkLst>
        </pc:spChg>
        <pc:spChg chg="mod">
          <ac:chgData name="Philip Brown" userId="d48a6f5f977addeb" providerId="LiveId" clId="{01C88AFC-3972-4DEF-918D-A5A673FB0E60}" dt="2017-10-08T10:52:22.395" v="2950" actId="20577"/>
          <ac:spMkLst>
            <pc:docMk/>
            <pc:sldMk cId="2433457499" sldId="273"/>
            <ac:spMk id="27" creationId="{00000000-0000-0000-0000-000000000000}"/>
          </ac:spMkLst>
        </pc:spChg>
        <pc:spChg chg="del mod">
          <ac:chgData name="Philip Brown" userId="d48a6f5f977addeb" providerId="LiveId" clId="{01C88AFC-3972-4DEF-918D-A5A673FB0E60}" dt="2017-10-08T06:50:22.308" v="113" actId="478"/>
          <ac:spMkLst>
            <pc:docMk/>
            <pc:sldMk cId="2433457499" sldId="273"/>
            <ac:spMk id="54" creationId="{3C768C16-7EA6-4CA0-A251-534EBDBB58C3}"/>
          </ac:spMkLst>
        </pc:spChg>
        <pc:spChg chg="mod">
          <ac:chgData name="Philip Brown" userId="d48a6f5f977addeb" providerId="LiveId" clId="{01C88AFC-3972-4DEF-918D-A5A673FB0E60}" dt="2017-10-08T07:34:26.962" v="852"/>
          <ac:spMkLst>
            <pc:docMk/>
            <pc:sldMk cId="2433457499" sldId="273"/>
            <ac:spMk id="60" creationId="{425A64D6-A08F-48B3-8421-9D317FA0BC3E}"/>
          </ac:spMkLst>
        </pc:spChg>
        <pc:spChg chg="mod">
          <ac:chgData name="Philip Brown" userId="d48a6f5f977addeb" providerId="LiveId" clId="{01C88AFC-3972-4DEF-918D-A5A673FB0E60}" dt="2017-10-08T09:48:57.905" v="2206" actId="20577"/>
          <ac:spMkLst>
            <pc:docMk/>
            <pc:sldMk cId="2433457499" sldId="273"/>
            <ac:spMk id="14341" creationId="{00000000-0000-0000-0000-000000000000}"/>
          </ac:spMkLst>
        </pc:spChg>
        <pc:grpChg chg="add mod">
          <ac:chgData name="Philip Brown" userId="d48a6f5f977addeb" providerId="LiveId" clId="{01C88AFC-3972-4DEF-918D-A5A673FB0E60}" dt="2017-10-08T07:51:58.388" v="881" actId="1076"/>
          <ac:grpSpMkLst>
            <pc:docMk/>
            <pc:sldMk cId="2433457499" sldId="273"/>
            <ac:grpSpMk id="18" creationId="{065D9092-8BD8-4ABF-945A-DF6EE8BDAAA8}"/>
          </ac:grpSpMkLst>
        </pc:grpChg>
        <pc:picChg chg="del">
          <ac:chgData name="Philip Brown" userId="d48a6f5f977addeb" providerId="LiveId" clId="{01C88AFC-3972-4DEF-918D-A5A673FB0E60}" dt="2017-10-08T06:50:22.871" v="114" actId="478"/>
          <ac:picMkLst>
            <pc:docMk/>
            <pc:sldMk cId="2433457499" sldId="273"/>
            <ac:picMk id="3" creationId="{A5D4EF34-2E6F-42D1-83E8-9DDF6528F891}"/>
          </ac:picMkLst>
        </pc:picChg>
        <pc:cxnChg chg="add del mod">
          <ac:chgData name="Philip Brown" userId="d48a6f5f977addeb" providerId="LiveId" clId="{01C88AFC-3972-4DEF-918D-A5A673FB0E60}" dt="2017-10-08T07:28:56.711" v="719" actId="478"/>
          <ac:cxnSpMkLst>
            <pc:docMk/>
            <pc:sldMk cId="2433457499" sldId="273"/>
            <ac:cxnSpMk id="8" creationId="{C5A06030-02BD-42C9-B99F-6103313FC85C}"/>
          </ac:cxnSpMkLst>
        </pc:cxnChg>
      </pc:sldChg>
      <pc:sldChg chg="addSp delSp modSp add del">
        <pc:chgData name="Philip Brown" userId="d48a6f5f977addeb" providerId="LiveId" clId="{01C88AFC-3972-4DEF-918D-A5A673FB0E60}" dt="2017-10-08T13:52:58.707" v="7376" actId="2696"/>
        <pc:sldMkLst>
          <pc:docMk/>
          <pc:sldMk cId="450351426" sldId="274"/>
        </pc:sldMkLst>
        <pc:spChg chg="del">
          <ac:chgData name="Philip Brown" userId="d48a6f5f977addeb" providerId="LiveId" clId="{01C88AFC-3972-4DEF-918D-A5A673FB0E60}" dt="2017-10-08T11:34:15.020" v="3261" actId="478"/>
          <ac:spMkLst>
            <pc:docMk/>
            <pc:sldMk cId="450351426" sldId="274"/>
            <ac:spMk id="3" creationId="{A513551E-0C28-4E1A-B281-8D908B0874EC}"/>
          </ac:spMkLst>
        </pc:spChg>
        <pc:picChg chg="add mod">
          <ac:chgData name="Philip Brown" userId="d48a6f5f977addeb" providerId="LiveId" clId="{01C88AFC-3972-4DEF-918D-A5A673FB0E60}" dt="2017-10-08T11:34:19.742" v="3265" actId="1076"/>
          <ac:picMkLst>
            <pc:docMk/>
            <pc:sldMk cId="450351426" sldId="274"/>
            <ac:picMk id="4" creationId="{44783E62-43B7-4276-A023-32FFB7D0A597}"/>
          </ac:picMkLst>
        </pc:picChg>
      </pc:sldChg>
      <pc:sldChg chg="add del ord setBg">
        <pc:chgData name="Philip Brown" userId="d48a6f5f977addeb" providerId="LiveId" clId="{01C88AFC-3972-4DEF-918D-A5A673FB0E60}" dt="2017-10-08T10:54:33.107" v="2976" actId="2696"/>
        <pc:sldMkLst>
          <pc:docMk/>
          <pc:sldMk cId="2004407207" sldId="274"/>
        </pc:sldMkLst>
      </pc:sldChg>
      <pc:sldChg chg="addSp delSp modSp add del">
        <pc:chgData name="Philip Brown" userId="d48a6f5f977addeb" providerId="LiveId" clId="{01C88AFC-3972-4DEF-918D-A5A673FB0E60}" dt="2017-10-08T13:56:12.636" v="7377" actId="2696"/>
        <pc:sldMkLst>
          <pc:docMk/>
          <pc:sldMk cId="1361883555" sldId="275"/>
        </pc:sldMkLst>
        <pc:spChg chg="del mod">
          <ac:chgData name="Philip Brown" userId="d48a6f5f977addeb" providerId="LiveId" clId="{01C88AFC-3972-4DEF-918D-A5A673FB0E60}" dt="2017-10-08T11:34:28.989" v="3269" actId="478"/>
          <ac:spMkLst>
            <pc:docMk/>
            <pc:sldMk cId="1361883555" sldId="275"/>
            <ac:spMk id="5" creationId="{E6F57BBB-70F3-4F45-A2BB-E010C576DD1A}"/>
          </ac:spMkLst>
        </pc:spChg>
        <pc:spChg chg="del mod">
          <ac:chgData name="Philip Brown" userId="d48a6f5f977addeb" providerId="LiveId" clId="{01C88AFC-3972-4DEF-918D-A5A673FB0E60}" dt="2017-10-08T11:34:30.819" v="3271" actId="478"/>
          <ac:spMkLst>
            <pc:docMk/>
            <pc:sldMk cId="1361883555" sldId="275"/>
            <ac:spMk id="11" creationId="{AC2D8CFB-FA06-427C-88A7-F16538990B66}"/>
          </ac:spMkLst>
        </pc:spChg>
        <pc:spChg chg="mod">
          <ac:chgData name="Philip Brown" userId="d48a6f5f977addeb" providerId="LiveId" clId="{01C88AFC-3972-4DEF-918D-A5A673FB0E60}" dt="2017-10-08T11:54:35.300" v="3478" actId="6549"/>
          <ac:spMkLst>
            <pc:docMk/>
            <pc:sldMk cId="1361883555" sldId="275"/>
            <ac:spMk id="24" creationId="{00000000-0000-0000-0000-000000000000}"/>
          </ac:spMkLst>
        </pc:spChg>
        <pc:spChg chg="del mod">
          <ac:chgData name="Philip Brown" userId="d48a6f5f977addeb" providerId="LiveId" clId="{01C88AFC-3972-4DEF-918D-A5A673FB0E60}" dt="2017-10-08T11:34:32.252" v="3273" actId="478"/>
          <ac:spMkLst>
            <pc:docMk/>
            <pc:sldMk cId="1361883555" sldId="275"/>
            <ac:spMk id="25" creationId="{F72E3D9C-BAE9-43A9-8D4A-62039DBC7F7A}"/>
          </ac:spMkLst>
        </pc:spChg>
        <pc:picChg chg="add mod modCrop">
          <ac:chgData name="Philip Brown" userId="d48a6f5f977addeb" providerId="LiveId" clId="{01C88AFC-3972-4DEF-918D-A5A673FB0E60}" dt="2017-10-08T11:56:33.750" v="3494" actId="1076"/>
          <ac:picMkLst>
            <pc:docMk/>
            <pc:sldMk cId="1361883555" sldId="275"/>
            <ac:picMk id="2" creationId="{86653CC3-6321-4F63-A947-7AAB0965C424}"/>
          </ac:picMkLst>
        </pc:picChg>
        <pc:picChg chg="add mod modCrop">
          <ac:chgData name="Philip Brown" userId="d48a6f5f977addeb" providerId="LiveId" clId="{01C88AFC-3972-4DEF-918D-A5A673FB0E60}" dt="2017-10-08T11:55:54.100" v="3489" actId="692"/>
          <ac:picMkLst>
            <pc:docMk/>
            <pc:sldMk cId="1361883555" sldId="275"/>
            <ac:picMk id="3" creationId="{D2BA4660-B32B-42FA-86F5-404C88CA413C}"/>
          </ac:picMkLst>
        </pc:picChg>
        <pc:picChg chg="del">
          <ac:chgData name="Philip Brown" userId="d48a6f5f977addeb" providerId="LiveId" clId="{01C88AFC-3972-4DEF-918D-A5A673FB0E60}" dt="2017-10-08T11:34:25.772" v="3267" actId="478"/>
          <ac:picMkLst>
            <pc:docMk/>
            <pc:sldMk cId="1361883555" sldId="275"/>
            <ac:picMk id="10" creationId="{9FB8FFD3-CEED-4AB2-869C-2DA69654D372}"/>
          </ac:picMkLst>
        </pc:picChg>
        <pc:picChg chg="add del mod">
          <ac:chgData name="Philip Brown" userId="d48a6f5f977addeb" providerId="LiveId" clId="{01C88AFC-3972-4DEF-918D-A5A673FB0E60}" dt="2017-10-08T11:36:48.623" v="3297" actId="478"/>
          <ac:picMkLst>
            <pc:docMk/>
            <pc:sldMk cId="1361883555" sldId="275"/>
            <ac:picMk id="12" creationId="{A6493043-3B45-4036-976E-8553E9C0CF80}"/>
          </ac:picMkLst>
        </pc:picChg>
      </pc:sldChg>
      <pc:sldChg chg="addSp delSp modSp add">
        <pc:chgData name="Philip Brown" userId="d48a6f5f977addeb" providerId="LiveId" clId="{01C88AFC-3972-4DEF-918D-A5A673FB0E60}" dt="2017-10-08T13:52:51.004" v="7375" actId="20577"/>
        <pc:sldMkLst>
          <pc:docMk/>
          <pc:sldMk cId="2500022345" sldId="276"/>
        </pc:sldMkLst>
        <pc:spChg chg="add del mod">
          <ac:chgData name="Philip Brown" userId="d48a6f5f977addeb" providerId="LiveId" clId="{01C88AFC-3972-4DEF-918D-A5A673FB0E60}" dt="2017-10-08T13:33:28.414" v="5688" actId="478"/>
          <ac:spMkLst>
            <pc:docMk/>
            <pc:sldMk cId="2500022345" sldId="276"/>
            <ac:spMk id="4" creationId="{76130981-C0A5-48D1-BC91-7EAD7B764F38}"/>
          </ac:spMkLst>
        </pc:spChg>
        <pc:spChg chg="add del mod">
          <ac:chgData name="Philip Brown" userId="d48a6f5f977addeb" providerId="LiveId" clId="{01C88AFC-3972-4DEF-918D-A5A673FB0E60}" dt="2017-10-08T13:22:12.236" v="4718" actId="478"/>
          <ac:spMkLst>
            <pc:docMk/>
            <pc:sldMk cId="2500022345" sldId="276"/>
            <ac:spMk id="5" creationId="{73568B61-6D18-4428-9FD2-166CCB22378E}"/>
          </ac:spMkLst>
        </pc:spChg>
        <pc:spChg chg="add mod">
          <ac:chgData name="Philip Brown" userId="d48a6f5f977addeb" providerId="LiveId" clId="{01C88AFC-3972-4DEF-918D-A5A673FB0E60}" dt="2017-10-08T13:22:22.483" v="4719"/>
          <ac:spMkLst>
            <pc:docMk/>
            <pc:sldMk cId="2500022345" sldId="276"/>
            <ac:spMk id="6" creationId="{C860ED48-D6A4-4CD2-8167-AA4844C58203}"/>
          </ac:spMkLst>
        </pc:spChg>
        <pc:spChg chg="add del mod">
          <ac:chgData name="Philip Brown" userId="d48a6f5f977addeb" providerId="LiveId" clId="{01C88AFC-3972-4DEF-918D-A5A673FB0E60}" dt="2017-10-08T13:52:51.004" v="7375" actId="20577"/>
          <ac:spMkLst>
            <pc:docMk/>
            <pc:sldMk cId="2500022345" sldId="276"/>
            <ac:spMk id="16" creationId="{145F024C-C5A9-4CCD-9C77-DCCF2E95CC43}"/>
          </ac:spMkLst>
        </pc:spChg>
        <pc:spChg chg="mod">
          <ac:chgData name="Philip Brown" userId="d48a6f5f977addeb" providerId="LiveId" clId="{01C88AFC-3972-4DEF-918D-A5A673FB0E60}" dt="2017-10-08T13:21:29.062" v="4709" actId="14100"/>
          <ac:spMkLst>
            <pc:docMk/>
            <pc:sldMk cId="2500022345" sldId="276"/>
            <ac:spMk id="24" creationId="{00000000-0000-0000-0000-000000000000}"/>
          </ac:spMkLst>
        </pc:spChg>
        <pc:picChg chg="del">
          <ac:chgData name="Philip Brown" userId="d48a6f5f977addeb" providerId="LiveId" clId="{01C88AFC-3972-4DEF-918D-A5A673FB0E60}" dt="2017-10-08T11:57:25.364" v="3496" actId="478"/>
          <ac:picMkLst>
            <pc:docMk/>
            <pc:sldMk cId="2500022345" sldId="276"/>
            <ac:picMk id="2" creationId="{86653CC3-6321-4F63-A947-7AAB0965C424}"/>
          </ac:picMkLst>
        </pc:picChg>
        <pc:picChg chg="mod">
          <ac:chgData name="Philip Brown" userId="d48a6f5f977addeb" providerId="LiveId" clId="{01C88AFC-3972-4DEF-918D-A5A673FB0E60}" dt="2017-10-08T13:21:34.401" v="4712" actId="1076"/>
          <ac:picMkLst>
            <pc:docMk/>
            <pc:sldMk cId="2500022345" sldId="276"/>
            <ac:picMk id="3" creationId="{D2BA4660-B32B-42FA-86F5-404C88CA413C}"/>
          </ac:picMkLst>
        </pc:picChg>
        <pc:picChg chg="add mod">
          <ac:chgData name="Philip Brown" userId="d48a6f5f977addeb" providerId="LiveId" clId="{01C88AFC-3972-4DEF-918D-A5A673FB0E60}" dt="2017-10-08T13:21:49.961" v="4716" actId="1076"/>
          <ac:picMkLst>
            <pc:docMk/>
            <pc:sldMk cId="2500022345" sldId="276"/>
            <ac:picMk id="11" creationId="{3C133BF8-5777-43DD-88CA-91F9C206B174}"/>
          </ac:picMkLst>
        </pc:picChg>
      </pc:sldChg>
    </pc:docChg>
  </pc:docChgLst>
  <pc:docChgLst>
    <pc:chgData name="Philip Brown" userId="d48a6f5f977addeb" providerId="LiveId" clId="{19920E2B-D630-464A-B439-F69D66704FE5}"/>
    <pc:docChg chg="undo redo custSel addSld modSld">
      <pc:chgData name="Philip Brown" userId="d48a6f5f977addeb" providerId="LiveId" clId="{19920E2B-D630-464A-B439-F69D66704FE5}" dt="2017-10-08T06:08:37.647" v="180" actId="478"/>
      <pc:docMkLst>
        <pc:docMk/>
      </pc:docMkLst>
      <pc:sldChg chg="modSp">
        <pc:chgData name="Philip Brown" userId="d48a6f5f977addeb" providerId="LiveId" clId="{19920E2B-D630-464A-B439-F69D66704FE5}" dt="2017-10-08T05:55:04.476" v="3" actId="20577"/>
        <pc:sldMkLst>
          <pc:docMk/>
          <pc:sldMk cId="2909422152" sldId="266"/>
        </pc:sldMkLst>
        <pc:spChg chg="mod">
          <ac:chgData name="Philip Brown" userId="d48a6f5f977addeb" providerId="LiveId" clId="{19920E2B-D630-464A-B439-F69D66704FE5}" dt="2017-10-08T05:55:04.476" v="3" actId="20577"/>
          <ac:spMkLst>
            <pc:docMk/>
            <pc:sldMk cId="2909422152" sldId="266"/>
            <ac:spMk id="14341" creationId="{00000000-0000-0000-0000-000000000000}"/>
          </ac:spMkLst>
        </pc:spChg>
      </pc:sldChg>
      <pc:sldChg chg="addSp delSp modSp">
        <pc:chgData name="Philip Brown" userId="d48a6f5f977addeb" providerId="LiveId" clId="{19920E2B-D630-464A-B439-F69D66704FE5}" dt="2017-10-08T06:08:37.647" v="180" actId="478"/>
        <pc:sldMkLst>
          <pc:docMk/>
          <pc:sldMk cId="3008092572" sldId="267"/>
        </pc:sldMkLst>
        <pc:spChg chg="mod">
          <ac:chgData name="Philip Brown" userId="d48a6f5f977addeb" providerId="LiveId" clId="{19920E2B-D630-464A-B439-F69D66704FE5}" dt="2017-10-08T06:03:48.241" v="128" actId="14100"/>
          <ac:spMkLst>
            <pc:docMk/>
            <pc:sldMk cId="3008092572" sldId="267"/>
            <ac:spMk id="24" creationId="{00000000-0000-0000-0000-000000000000}"/>
          </ac:spMkLst>
        </pc:spChg>
        <pc:spChg chg="mod">
          <ac:chgData name="Philip Brown" userId="d48a6f5f977addeb" providerId="LiveId" clId="{19920E2B-D630-464A-B439-F69D66704FE5}" dt="2017-10-08T06:03:48.839" v="129" actId="14100"/>
          <ac:spMkLst>
            <pc:docMk/>
            <pc:sldMk cId="3008092572" sldId="267"/>
            <ac:spMk id="27" creationId="{00000000-0000-0000-0000-000000000000}"/>
          </ac:spMkLst>
        </pc:spChg>
        <pc:spChg chg="del mod">
          <ac:chgData name="Philip Brown" userId="d48a6f5f977addeb" providerId="LiveId" clId="{19920E2B-D630-464A-B439-F69D66704FE5}" dt="2017-10-08T06:08:29.198" v="178" actId="478"/>
          <ac:spMkLst>
            <pc:docMk/>
            <pc:sldMk cId="3008092572" sldId="267"/>
            <ac:spMk id="52" creationId="{A20D2E0D-1EAC-41F9-9C4F-1E0C7356FD07}"/>
          </ac:spMkLst>
        </pc:spChg>
        <pc:spChg chg="mod">
          <ac:chgData name="Philip Brown" userId="d48a6f5f977addeb" providerId="LiveId" clId="{19920E2B-D630-464A-B439-F69D66704FE5}" dt="2017-10-08T06:08:01.045" v="169" actId="478"/>
          <ac:spMkLst>
            <pc:docMk/>
            <pc:sldMk cId="3008092572" sldId="267"/>
            <ac:spMk id="54" creationId="{3C768C16-7EA6-4CA0-A251-534EBDBB58C3}"/>
          </ac:spMkLst>
        </pc:spChg>
        <pc:spChg chg="add mod">
          <ac:chgData name="Philip Brown" userId="d48a6f5f977addeb" providerId="LiveId" clId="{19920E2B-D630-464A-B439-F69D66704FE5}" dt="2017-10-08T06:05:15.699" v="160" actId="1038"/>
          <ac:spMkLst>
            <pc:docMk/>
            <pc:sldMk cId="3008092572" sldId="267"/>
            <ac:spMk id="60" creationId="{425A64D6-A08F-48B3-8421-9D317FA0BC3E}"/>
          </ac:spMkLst>
        </pc:spChg>
        <pc:spChg chg="del">
          <ac:chgData name="Philip Brown" userId="d48a6f5f977addeb" providerId="LiveId" clId="{19920E2B-D630-464A-B439-F69D66704FE5}" dt="2017-10-08T06:08:20.699" v="174" actId="478"/>
          <ac:spMkLst>
            <pc:docMk/>
            <pc:sldMk cId="3008092572" sldId="267"/>
            <ac:spMk id="14337" creationId="{A3B0D13E-0389-4A9A-AACE-E6EF430E8632}"/>
          </ac:spMkLst>
        </pc:spChg>
        <pc:spChg chg="del mod">
          <ac:chgData name="Philip Brown" userId="d48a6f5f977addeb" providerId="LiveId" clId="{19920E2B-D630-464A-B439-F69D66704FE5}" dt="2017-10-08T06:08:26.455" v="177" actId="478"/>
          <ac:spMkLst>
            <pc:docMk/>
            <pc:sldMk cId="3008092572" sldId="267"/>
            <ac:spMk id="14338" creationId="{6E48C129-DEF6-4135-8057-A504CB65BAB3}"/>
          </ac:spMkLst>
        </pc:spChg>
        <pc:spChg chg="del">
          <ac:chgData name="Philip Brown" userId="d48a6f5f977addeb" providerId="LiveId" clId="{19920E2B-D630-464A-B439-F69D66704FE5}" dt="2017-10-08T06:08:35.467" v="179" actId="478"/>
          <ac:spMkLst>
            <pc:docMk/>
            <pc:sldMk cId="3008092572" sldId="267"/>
            <ac:spMk id="14339" creationId="{8F6F58BE-0713-4BBD-81D7-9BCB1346E74C}"/>
          </ac:spMkLst>
        </pc:spChg>
        <pc:spChg chg="mod">
          <ac:chgData name="Philip Brown" userId="d48a6f5f977addeb" providerId="LiveId" clId="{19920E2B-D630-464A-B439-F69D66704FE5}" dt="2017-10-08T06:04:39.810" v="135" actId="20577"/>
          <ac:spMkLst>
            <pc:docMk/>
            <pc:sldMk cId="3008092572" sldId="267"/>
            <ac:spMk id="14341" creationId="{00000000-0000-0000-0000-000000000000}"/>
          </ac:spMkLst>
        </pc:spChg>
        <pc:cxnChg chg="del mod">
          <ac:chgData name="Philip Brown" userId="d48a6f5f977addeb" providerId="LiveId" clId="{19920E2B-D630-464A-B439-F69D66704FE5}" dt="2017-10-08T06:00:21.445" v="73" actId="478"/>
          <ac:cxnSpMkLst>
            <pc:docMk/>
            <pc:sldMk cId="3008092572" sldId="267"/>
            <ac:cxnSpMk id="14342" creationId="{E6AE304C-8496-4AB3-A518-691145FC92E6}"/>
          </ac:cxnSpMkLst>
        </pc:cxnChg>
        <pc:cxnChg chg="add del mod">
          <ac:chgData name="Philip Brown" userId="d48a6f5f977addeb" providerId="LiveId" clId="{19920E2B-D630-464A-B439-F69D66704FE5}" dt="2017-10-08T06:08:37.647" v="180" actId="478"/>
          <ac:cxnSpMkLst>
            <pc:docMk/>
            <pc:sldMk cId="3008092572" sldId="267"/>
            <ac:cxnSpMk id="14344" creationId="{DBFA7633-2163-45DD-9333-7E03843955B6}"/>
          </ac:cxnSpMkLst>
        </pc:cxnChg>
      </pc:sldChg>
      <pc:sldChg chg="modSp">
        <pc:chgData name="Philip Brown" userId="d48a6f5f977addeb" providerId="LiveId" clId="{19920E2B-D630-464A-B439-F69D66704FE5}" dt="2017-10-08T05:57:10.211" v="54" actId="20577"/>
        <pc:sldMkLst>
          <pc:docMk/>
          <pc:sldMk cId="3977196792" sldId="269"/>
        </pc:sldMkLst>
        <pc:spChg chg="mod">
          <ac:chgData name="Philip Brown" userId="d48a6f5f977addeb" providerId="LiveId" clId="{19920E2B-D630-464A-B439-F69D66704FE5}" dt="2017-10-08T05:57:10.211" v="54" actId="20577"/>
          <ac:spMkLst>
            <pc:docMk/>
            <pc:sldMk cId="3977196792" sldId="269"/>
            <ac:spMk id="14341" creationId="{00000000-0000-0000-0000-000000000000}"/>
          </ac:spMkLst>
        </pc:spChg>
      </pc:sldChg>
      <pc:sldChg chg="add">
        <pc:chgData name="Philip Brown" userId="d48a6f5f977addeb" providerId="LiveId" clId="{19920E2B-D630-464A-B439-F69D66704FE5}" dt="2017-10-08T06:08:15.301" v="173" actId="478"/>
        <pc:sldMkLst>
          <pc:docMk/>
          <pc:sldMk cId="1352518137" sldId="270"/>
        </pc:sldMkLst>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05138" cy="46355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927475" y="0"/>
            <a:ext cx="3005138" cy="463550"/>
          </a:xfrm>
          <a:prstGeom prst="rect">
            <a:avLst/>
          </a:prstGeom>
        </p:spPr>
        <p:txBody>
          <a:bodyPr vert="horz" lIns="91440" tIns="45720" rIns="91440" bIns="45720" rtlCol="0"/>
          <a:lstStyle>
            <a:lvl1pPr algn="r">
              <a:defRPr sz="1200"/>
            </a:lvl1pPr>
          </a:lstStyle>
          <a:p>
            <a:fld id="{2E179363-85D1-43D5-9A06-F1ADF201FA6A}" type="datetimeFigureOut">
              <a:rPr lang="en-US" smtClean="0"/>
              <a:t>10/9/17</a:t>
            </a:fld>
            <a:endParaRPr lang="en-US"/>
          </a:p>
        </p:txBody>
      </p:sp>
      <p:sp>
        <p:nvSpPr>
          <p:cNvPr id="4" name="Slide Image Placeholder 3"/>
          <p:cNvSpPr>
            <a:spLocks noGrp="1" noRot="1" noChangeAspect="1"/>
          </p:cNvSpPr>
          <p:nvPr>
            <p:ph type="sldImg" idx="2"/>
          </p:nvPr>
        </p:nvSpPr>
        <p:spPr>
          <a:xfrm>
            <a:off x="696913" y="1154113"/>
            <a:ext cx="5540375" cy="3116262"/>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93738" y="4443413"/>
            <a:ext cx="5546725" cy="3635375"/>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769350"/>
            <a:ext cx="3005138" cy="46355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927475" y="8769350"/>
            <a:ext cx="3005138" cy="463550"/>
          </a:xfrm>
          <a:prstGeom prst="rect">
            <a:avLst/>
          </a:prstGeom>
        </p:spPr>
        <p:txBody>
          <a:bodyPr vert="horz" lIns="91440" tIns="45720" rIns="91440" bIns="45720" rtlCol="0" anchor="b"/>
          <a:lstStyle>
            <a:lvl1pPr algn="r">
              <a:defRPr sz="1200"/>
            </a:lvl1pPr>
          </a:lstStyle>
          <a:p>
            <a:fld id="{AFD0E469-3EE8-421D-A37C-F31DC8031F43}" type="slidenum">
              <a:rPr lang="en-US" smtClean="0"/>
              <a:t>‹#›</a:t>
            </a:fld>
            <a:endParaRPr lang="en-US"/>
          </a:p>
        </p:txBody>
      </p:sp>
    </p:spTree>
    <p:extLst>
      <p:ext uri="{BB962C8B-B14F-4D97-AF65-F5344CB8AC3E}">
        <p14:creationId xmlns:p14="http://schemas.microsoft.com/office/powerpoint/2010/main" val="101979630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FD0E469-3EE8-421D-A37C-F31DC8031F43}" type="slidenum">
              <a:rPr lang="en-US" smtClean="0"/>
              <a:t>6</a:t>
            </a:fld>
            <a:endParaRPr lang="en-US"/>
          </a:p>
        </p:txBody>
      </p:sp>
    </p:spTree>
    <p:extLst>
      <p:ext uri="{BB962C8B-B14F-4D97-AF65-F5344CB8AC3E}">
        <p14:creationId xmlns:p14="http://schemas.microsoft.com/office/powerpoint/2010/main" val="88719845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FD0E469-3EE8-421D-A37C-F31DC8031F43}" type="slidenum">
              <a:rPr lang="en-US" smtClean="0"/>
              <a:t>7</a:t>
            </a:fld>
            <a:endParaRPr lang="en-US"/>
          </a:p>
        </p:txBody>
      </p:sp>
    </p:spTree>
    <p:extLst>
      <p:ext uri="{BB962C8B-B14F-4D97-AF65-F5344CB8AC3E}">
        <p14:creationId xmlns:p14="http://schemas.microsoft.com/office/powerpoint/2010/main" val="153996517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809756" y="6544649"/>
            <a:ext cx="31843901" cy="4515904"/>
          </a:xfrm>
        </p:spPr>
        <p:txBody>
          <a:bodyPr/>
          <a:lstStyle/>
          <a:p>
            <a:r>
              <a:rPr lang="en-US"/>
              <a:t>Click to edit Master title style</a:t>
            </a:r>
          </a:p>
        </p:txBody>
      </p:sp>
      <p:sp>
        <p:nvSpPr>
          <p:cNvPr id="3" name="Subtitle 2"/>
          <p:cNvSpPr>
            <a:spLocks noGrp="1"/>
          </p:cNvSpPr>
          <p:nvPr>
            <p:ph type="subTitle" idx="1"/>
          </p:nvPr>
        </p:nvSpPr>
        <p:spPr>
          <a:xfrm>
            <a:off x="5619512" y="11938371"/>
            <a:ext cx="26224389" cy="5383971"/>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lvl1pPr>
              <a:defRPr/>
            </a:lvl1pPr>
          </a:lstStyle>
          <a:p>
            <a:pPr>
              <a:defRPr/>
            </a:pPr>
            <a:fld id="{ABD2B39D-C0FF-DE44-84A9-7C03C469447B}" type="datetimeFigureOut">
              <a:rPr lang="en-US"/>
              <a:pPr>
                <a:defRPr/>
              </a:pPr>
              <a:t>10/9/17</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7AE205D9-FA47-2244-A516-52B3C2B4854F}" type="slidenum">
              <a:rPr lang="en-US"/>
              <a:pPr>
                <a:defRPr/>
              </a:pPr>
              <a:t>‹#›</a:t>
            </a:fld>
            <a:endParaRPr lang="en-US" dirty="0"/>
          </a:p>
        </p:txBody>
      </p:sp>
    </p:spTree>
    <p:extLst>
      <p:ext uri="{BB962C8B-B14F-4D97-AF65-F5344CB8AC3E}">
        <p14:creationId xmlns:p14="http://schemas.microsoft.com/office/powerpoint/2010/main" val="1496406468"/>
      </p:ext>
    </p:extLst>
  </p:cSld>
  <p:clrMapOvr>
    <a:masterClrMapping/>
  </p:clrMapOvr>
  <mc:AlternateContent xmlns:mc="http://schemas.openxmlformats.org/markup-compatibility/2006">
    <mc:Choice xmlns:p14="http://schemas.microsoft.com/office/powerpoint/2010/main" Requires="p14">
      <p:transition spd="slow" p14:dur="2000" advClick="0"/>
    </mc:Choice>
    <mc:Fallback>
      <p:transition xmlns:p14="http://schemas.microsoft.com/office/powerpoint/2010/main" spd="slow" advClick="0"/>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fld id="{AE36B896-3C2D-FC47-9059-0BAE2C5BE5F6}" type="datetimeFigureOut">
              <a:rPr lang="en-US"/>
              <a:pPr>
                <a:defRPr/>
              </a:pPr>
              <a:t>10/9/17</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89ECEF0F-46D5-6E43-A407-D0B66FB92326}" type="slidenum">
              <a:rPr lang="en-US"/>
              <a:pPr>
                <a:defRPr/>
              </a:pPr>
              <a:t>‹#›</a:t>
            </a:fld>
            <a:endParaRPr lang="en-US" dirty="0"/>
          </a:p>
        </p:txBody>
      </p:sp>
    </p:spTree>
    <p:extLst>
      <p:ext uri="{BB962C8B-B14F-4D97-AF65-F5344CB8AC3E}">
        <p14:creationId xmlns:p14="http://schemas.microsoft.com/office/powerpoint/2010/main" val="2627533592"/>
      </p:ext>
    </p:extLst>
  </p:cSld>
  <p:clrMapOvr>
    <a:masterClrMapping/>
  </p:clrMapOvr>
  <mc:AlternateContent xmlns:mc="http://schemas.openxmlformats.org/markup-compatibility/2006">
    <mc:Choice xmlns:p14="http://schemas.microsoft.com/office/powerpoint/2010/main" Requires="p14">
      <p:transition spd="slow" p14:dur="2000" advClick="0"/>
    </mc:Choice>
    <mc:Fallback>
      <p:transition xmlns:p14="http://schemas.microsoft.com/office/powerpoint/2010/main" spd="slow" advClick="0"/>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27160974" y="633981"/>
            <a:ext cx="8429268" cy="13479437"/>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1873170" y="633981"/>
            <a:ext cx="24663414" cy="13479437"/>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fld id="{E2621270-B9AE-8648-8045-0DFF5BAB67C4}" type="datetimeFigureOut">
              <a:rPr lang="en-US"/>
              <a:pPr>
                <a:defRPr/>
              </a:pPr>
              <a:t>10/9/17</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91E0693E-8A8C-684C-893F-6107FA03F017}" type="slidenum">
              <a:rPr lang="en-US"/>
              <a:pPr>
                <a:defRPr/>
              </a:pPr>
              <a:t>‹#›</a:t>
            </a:fld>
            <a:endParaRPr lang="en-US" dirty="0"/>
          </a:p>
        </p:txBody>
      </p:sp>
    </p:spTree>
    <p:extLst>
      <p:ext uri="{BB962C8B-B14F-4D97-AF65-F5344CB8AC3E}">
        <p14:creationId xmlns:p14="http://schemas.microsoft.com/office/powerpoint/2010/main" val="3076615087"/>
      </p:ext>
    </p:extLst>
  </p:cSld>
  <p:clrMapOvr>
    <a:masterClrMapping/>
  </p:clrMapOvr>
  <mc:AlternateContent xmlns:mc="http://schemas.openxmlformats.org/markup-compatibility/2006">
    <mc:Choice xmlns:p14="http://schemas.microsoft.com/office/powerpoint/2010/main" Requires="p14">
      <p:transition spd="slow" p14:dur="2000" advClick="0"/>
    </mc:Choice>
    <mc:Fallback>
      <p:transition xmlns:p14="http://schemas.microsoft.com/office/powerpoint/2010/main" spd="slow" advClick="0"/>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fld id="{6CF0C7CA-057A-7C4F-BB16-69B863C6C133}" type="datetimeFigureOut">
              <a:rPr lang="en-US"/>
              <a:pPr>
                <a:defRPr/>
              </a:pPr>
              <a:t>10/9/17</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4C8E492E-611B-9946-BCB5-DFD8A1935E4A}" type="slidenum">
              <a:rPr lang="en-US"/>
              <a:pPr>
                <a:defRPr/>
              </a:pPr>
              <a:t>‹#›</a:t>
            </a:fld>
            <a:endParaRPr lang="en-US" dirty="0"/>
          </a:p>
        </p:txBody>
      </p:sp>
    </p:spTree>
    <p:extLst>
      <p:ext uri="{BB962C8B-B14F-4D97-AF65-F5344CB8AC3E}">
        <p14:creationId xmlns:p14="http://schemas.microsoft.com/office/powerpoint/2010/main" val="3054182188"/>
      </p:ext>
    </p:extLst>
  </p:cSld>
  <p:clrMapOvr>
    <a:masterClrMapping/>
  </p:clrMapOvr>
  <mc:AlternateContent xmlns:mc="http://schemas.openxmlformats.org/markup-compatibility/2006">
    <mc:Choice xmlns:p14="http://schemas.microsoft.com/office/powerpoint/2010/main" Requires="p14">
      <p:transition spd="slow" p14:dur="2000" advClick="0"/>
    </mc:Choice>
    <mc:Fallback>
      <p:transition xmlns:p14="http://schemas.microsoft.com/office/powerpoint/2010/main" spd="slow" advClick="0"/>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959352" y="13537960"/>
            <a:ext cx="31843901" cy="4184281"/>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2959352" y="8929396"/>
            <a:ext cx="31843901" cy="460856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lvl1pPr>
              <a:defRPr/>
            </a:lvl1pPr>
          </a:lstStyle>
          <a:p>
            <a:pPr>
              <a:defRPr/>
            </a:pPr>
            <a:fld id="{74E60F77-33ED-F149-861E-348F25A7446A}" type="datetimeFigureOut">
              <a:rPr lang="en-US"/>
              <a:pPr>
                <a:defRPr/>
              </a:pPr>
              <a:t>10/9/17</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198C6747-C3BC-344E-A9E0-7CF79848EAD5}" type="slidenum">
              <a:rPr lang="en-US"/>
              <a:pPr>
                <a:defRPr/>
              </a:pPr>
              <a:t>‹#›</a:t>
            </a:fld>
            <a:endParaRPr lang="en-US" dirty="0"/>
          </a:p>
        </p:txBody>
      </p:sp>
    </p:spTree>
    <p:extLst>
      <p:ext uri="{BB962C8B-B14F-4D97-AF65-F5344CB8AC3E}">
        <p14:creationId xmlns:p14="http://schemas.microsoft.com/office/powerpoint/2010/main" val="3708509316"/>
      </p:ext>
    </p:extLst>
  </p:cSld>
  <p:clrMapOvr>
    <a:masterClrMapping/>
  </p:clrMapOvr>
  <mc:AlternateContent xmlns:mc="http://schemas.openxmlformats.org/markup-compatibility/2006">
    <mc:Choice xmlns:p14="http://schemas.microsoft.com/office/powerpoint/2010/main" Requires="p14">
      <p:transition spd="slow" p14:dur="2000" advClick="0"/>
    </mc:Choice>
    <mc:Fallback>
      <p:transition xmlns:p14="http://schemas.microsoft.com/office/powerpoint/2010/main" spd="slow" advClick="0"/>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1873171" y="3686852"/>
            <a:ext cx="16546341" cy="1042656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19043901" y="3686852"/>
            <a:ext cx="16546341" cy="1042656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3"/>
          <p:cNvSpPr>
            <a:spLocks noGrp="1"/>
          </p:cNvSpPr>
          <p:nvPr>
            <p:ph type="dt" sz="half" idx="10"/>
          </p:nvPr>
        </p:nvSpPr>
        <p:spPr/>
        <p:txBody>
          <a:bodyPr/>
          <a:lstStyle>
            <a:lvl1pPr>
              <a:defRPr/>
            </a:lvl1pPr>
          </a:lstStyle>
          <a:p>
            <a:pPr>
              <a:defRPr/>
            </a:pPr>
            <a:fld id="{07397A27-D684-D443-8AF1-C26AEE3CB960}" type="datetimeFigureOut">
              <a:rPr lang="en-US"/>
              <a:pPr>
                <a:defRPr/>
              </a:pPr>
              <a:t>10/9/17</a:t>
            </a:fld>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dirty="0"/>
          </a:p>
        </p:txBody>
      </p:sp>
      <p:sp>
        <p:nvSpPr>
          <p:cNvPr id="7" name="Slide Number Placeholder 5"/>
          <p:cNvSpPr>
            <a:spLocks noGrp="1"/>
          </p:cNvSpPr>
          <p:nvPr>
            <p:ph type="sldNum" sz="quarter" idx="12"/>
          </p:nvPr>
        </p:nvSpPr>
        <p:spPr/>
        <p:txBody>
          <a:bodyPr/>
          <a:lstStyle>
            <a:lvl1pPr>
              <a:defRPr/>
            </a:lvl1pPr>
          </a:lstStyle>
          <a:p>
            <a:pPr>
              <a:defRPr/>
            </a:pPr>
            <a:fld id="{1D418EB6-0629-E74A-92F8-66F182C47468}" type="slidenum">
              <a:rPr lang="en-US"/>
              <a:pPr>
                <a:defRPr/>
              </a:pPr>
              <a:t>‹#›</a:t>
            </a:fld>
            <a:endParaRPr lang="en-US" dirty="0"/>
          </a:p>
        </p:txBody>
      </p:sp>
    </p:spTree>
    <p:extLst>
      <p:ext uri="{BB962C8B-B14F-4D97-AF65-F5344CB8AC3E}">
        <p14:creationId xmlns:p14="http://schemas.microsoft.com/office/powerpoint/2010/main" val="4165727056"/>
      </p:ext>
    </p:extLst>
  </p:cSld>
  <p:clrMapOvr>
    <a:masterClrMapping/>
  </p:clrMapOvr>
  <mc:AlternateContent xmlns:mc="http://schemas.openxmlformats.org/markup-compatibility/2006">
    <mc:Choice xmlns:p14="http://schemas.microsoft.com/office/powerpoint/2010/main" Requires="p14">
      <p:transition spd="slow" p14:dur="2000" advClick="0"/>
    </mc:Choice>
    <mc:Fallback>
      <p:transition xmlns:p14="http://schemas.microsoft.com/office/powerpoint/2010/main" spd="slow" advClick="0"/>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873171" y="843687"/>
            <a:ext cx="33717072" cy="3511286"/>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1873171" y="4715854"/>
            <a:ext cx="16552847" cy="196534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873171" y="6681195"/>
            <a:ext cx="16552847" cy="1213832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19030900" y="4715854"/>
            <a:ext cx="16559349" cy="196534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19030900" y="6681195"/>
            <a:ext cx="16559349" cy="1213832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3"/>
          <p:cNvSpPr>
            <a:spLocks noGrp="1"/>
          </p:cNvSpPr>
          <p:nvPr>
            <p:ph type="dt" sz="half" idx="10"/>
          </p:nvPr>
        </p:nvSpPr>
        <p:spPr/>
        <p:txBody>
          <a:bodyPr/>
          <a:lstStyle>
            <a:lvl1pPr>
              <a:defRPr/>
            </a:lvl1pPr>
          </a:lstStyle>
          <a:p>
            <a:pPr>
              <a:defRPr/>
            </a:pPr>
            <a:fld id="{8A3FDCE6-ED4E-F447-8E48-BF7047D74F1D}" type="datetimeFigureOut">
              <a:rPr lang="en-US"/>
              <a:pPr>
                <a:defRPr/>
              </a:pPr>
              <a:t>10/9/17</a:t>
            </a:fld>
            <a:endParaRPr lang="en-US" dirty="0"/>
          </a:p>
        </p:txBody>
      </p:sp>
      <p:sp>
        <p:nvSpPr>
          <p:cNvPr id="8" name="Footer Placeholder 4"/>
          <p:cNvSpPr>
            <a:spLocks noGrp="1"/>
          </p:cNvSpPr>
          <p:nvPr>
            <p:ph type="ftr" sz="quarter" idx="11"/>
          </p:nvPr>
        </p:nvSpPr>
        <p:spPr/>
        <p:txBody>
          <a:bodyPr/>
          <a:lstStyle>
            <a:lvl1pPr>
              <a:defRPr/>
            </a:lvl1pPr>
          </a:lstStyle>
          <a:p>
            <a:pPr>
              <a:defRPr/>
            </a:pPr>
            <a:endParaRPr lang="en-US" dirty="0"/>
          </a:p>
        </p:txBody>
      </p:sp>
      <p:sp>
        <p:nvSpPr>
          <p:cNvPr id="9" name="Slide Number Placeholder 5"/>
          <p:cNvSpPr>
            <a:spLocks noGrp="1"/>
          </p:cNvSpPr>
          <p:nvPr>
            <p:ph type="sldNum" sz="quarter" idx="12"/>
          </p:nvPr>
        </p:nvSpPr>
        <p:spPr/>
        <p:txBody>
          <a:bodyPr/>
          <a:lstStyle>
            <a:lvl1pPr>
              <a:defRPr/>
            </a:lvl1pPr>
          </a:lstStyle>
          <a:p>
            <a:pPr>
              <a:defRPr/>
            </a:pPr>
            <a:fld id="{4A8D0D53-2355-9D41-AE5A-EEDB7F45296A}" type="slidenum">
              <a:rPr lang="en-US"/>
              <a:pPr>
                <a:defRPr/>
              </a:pPr>
              <a:t>‹#›</a:t>
            </a:fld>
            <a:endParaRPr lang="en-US" dirty="0"/>
          </a:p>
        </p:txBody>
      </p:sp>
    </p:spTree>
    <p:extLst>
      <p:ext uri="{BB962C8B-B14F-4D97-AF65-F5344CB8AC3E}">
        <p14:creationId xmlns:p14="http://schemas.microsoft.com/office/powerpoint/2010/main" val="3617671660"/>
      </p:ext>
    </p:extLst>
  </p:cSld>
  <p:clrMapOvr>
    <a:masterClrMapping/>
  </p:clrMapOvr>
  <mc:AlternateContent xmlns:mc="http://schemas.openxmlformats.org/markup-compatibility/2006">
    <mc:Choice xmlns:p14="http://schemas.microsoft.com/office/powerpoint/2010/main" Requires="p14">
      <p:transition spd="slow" p14:dur="2000" advClick="0"/>
    </mc:Choice>
    <mc:Fallback>
      <p:transition xmlns:p14="http://schemas.microsoft.com/office/powerpoint/2010/main" spd="slow" advClick="0"/>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3"/>
          <p:cNvSpPr>
            <a:spLocks noGrp="1"/>
          </p:cNvSpPr>
          <p:nvPr>
            <p:ph type="dt" sz="half" idx="10"/>
          </p:nvPr>
        </p:nvSpPr>
        <p:spPr/>
        <p:txBody>
          <a:bodyPr/>
          <a:lstStyle>
            <a:lvl1pPr>
              <a:defRPr/>
            </a:lvl1pPr>
          </a:lstStyle>
          <a:p>
            <a:pPr>
              <a:defRPr/>
            </a:pPr>
            <a:fld id="{8CBD2678-42EC-124B-A213-0A1011CA7DA2}" type="datetimeFigureOut">
              <a:rPr lang="en-US"/>
              <a:pPr>
                <a:defRPr/>
              </a:pPr>
              <a:t>10/9/17</a:t>
            </a:fld>
            <a:endParaRPr lang="en-US" dirty="0"/>
          </a:p>
        </p:txBody>
      </p:sp>
      <p:sp>
        <p:nvSpPr>
          <p:cNvPr id="4" name="Footer Placeholder 4"/>
          <p:cNvSpPr>
            <a:spLocks noGrp="1"/>
          </p:cNvSpPr>
          <p:nvPr>
            <p:ph type="ftr" sz="quarter" idx="11"/>
          </p:nvPr>
        </p:nvSpPr>
        <p:spPr/>
        <p:txBody>
          <a:bodyPr/>
          <a:lstStyle>
            <a:lvl1pPr>
              <a:defRPr/>
            </a:lvl1pPr>
          </a:lstStyle>
          <a:p>
            <a:pPr>
              <a:defRPr/>
            </a:pPr>
            <a:endParaRPr lang="en-US" dirty="0"/>
          </a:p>
        </p:txBody>
      </p:sp>
      <p:sp>
        <p:nvSpPr>
          <p:cNvPr id="5" name="Slide Number Placeholder 5"/>
          <p:cNvSpPr>
            <a:spLocks noGrp="1"/>
          </p:cNvSpPr>
          <p:nvPr>
            <p:ph type="sldNum" sz="quarter" idx="12"/>
          </p:nvPr>
        </p:nvSpPr>
        <p:spPr/>
        <p:txBody>
          <a:bodyPr/>
          <a:lstStyle>
            <a:lvl1pPr>
              <a:defRPr/>
            </a:lvl1pPr>
          </a:lstStyle>
          <a:p>
            <a:pPr>
              <a:defRPr/>
            </a:pPr>
            <a:fld id="{A379A511-0F53-6E4E-AAE5-E40DAC416997}" type="slidenum">
              <a:rPr lang="en-US"/>
              <a:pPr>
                <a:defRPr/>
              </a:pPr>
              <a:t>‹#›</a:t>
            </a:fld>
            <a:endParaRPr lang="en-US" dirty="0"/>
          </a:p>
        </p:txBody>
      </p:sp>
    </p:spTree>
    <p:extLst>
      <p:ext uri="{BB962C8B-B14F-4D97-AF65-F5344CB8AC3E}">
        <p14:creationId xmlns:p14="http://schemas.microsoft.com/office/powerpoint/2010/main" val="3822993867"/>
      </p:ext>
    </p:extLst>
  </p:cSld>
  <p:clrMapOvr>
    <a:masterClrMapping/>
  </p:clrMapOvr>
  <mc:AlternateContent xmlns:mc="http://schemas.openxmlformats.org/markup-compatibility/2006">
    <mc:Choice xmlns:p14="http://schemas.microsoft.com/office/powerpoint/2010/main" Requires="p14">
      <p:transition spd="slow" p14:dur="2000" advClick="0"/>
    </mc:Choice>
    <mc:Fallback>
      <p:transition xmlns:p14="http://schemas.microsoft.com/office/powerpoint/2010/main" spd="slow" advClick="0"/>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FAD9E345-002E-0B42-A762-AF836BDF5D5B}" type="datetimeFigureOut">
              <a:rPr lang="en-US"/>
              <a:pPr>
                <a:defRPr/>
              </a:pPr>
              <a:t>10/9/17</a:t>
            </a:fld>
            <a:endParaRPr lang="en-US" dirty="0"/>
          </a:p>
        </p:txBody>
      </p:sp>
      <p:sp>
        <p:nvSpPr>
          <p:cNvPr id="3" name="Footer Placeholder 4"/>
          <p:cNvSpPr>
            <a:spLocks noGrp="1"/>
          </p:cNvSpPr>
          <p:nvPr>
            <p:ph type="ftr" sz="quarter" idx="11"/>
          </p:nvPr>
        </p:nvSpPr>
        <p:spPr/>
        <p:txBody>
          <a:bodyPr/>
          <a:lstStyle>
            <a:lvl1pPr>
              <a:defRPr/>
            </a:lvl1pPr>
          </a:lstStyle>
          <a:p>
            <a:pPr>
              <a:defRPr/>
            </a:pPr>
            <a:endParaRPr lang="en-US" dirty="0"/>
          </a:p>
        </p:txBody>
      </p:sp>
      <p:sp>
        <p:nvSpPr>
          <p:cNvPr id="4" name="Slide Number Placeholder 5"/>
          <p:cNvSpPr>
            <a:spLocks noGrp="1"/>
          </p:cNvSpPr>
          <p:nvPr>
            <p:ph type="sldNum" sz="quarter" idx="12"/>
          </p:nvPr>
        </p:nvSpPr>
        <p:spPr/>
        <p:txBody>
          <a:bodyPr/>
          <a:lstStyle>
            <a:lvl1pPr>
              <a:defRPr/>
            </a:lvl1pPr>
          </a:lstStyle>
          <a:p>
            <a:pPr>
              <a:defRPr/>
            </a:pPr>
            <a:fld id="{B4A5A802-2682-674E-97F2-FD9BDFB4D188}" type="slidenum">
              <a:rPr lang="en-US"/>
              <a:pPr>
                <a:defRPr/>
              </a:pPr>
              <a:t>‹#›</a:t>
            </a:fld>
            <a:endParaRPr lang="en-US" dirty="0"/>
          </a:p>
        </p:txBody>
      </p:sp>
    </p:spTree>
    <p:extLst>
      <p:ext uri="{BB962C8B-B14F-4D97-AF65-F5344CB8AC3E}">
        <p14:creationId xmlns:p14="http://schemas.microsoft.com/office/powerpoint/2010/main" val="3425043917"/>
      </p:ext>
    </p:extLst>
  </p:cSld>
  <p:clrMapOvr>
    <a:masterClrMapping/>
  </p:clrMapOvr>
  <mc:AlternateContent xmlns:mc="http://schemas.openxmlformats.org/markup-compatibility/2006">
    <mc:Choice xmlns:p14="http://schemas.microsoft.com/office/powerpoint/2010/main" Requires="p14">
      <p:transition spd="slow" p14:dur="2000" advClick="0"/>
    </mc:Choice>
    <mc:Fallback>
      <p:transition xmlns:p14="http://schemas.microsoft.com/office/powerpoint/2010/main" spd="slow" advClick="0"/>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873177" y="838805"/>
            <a:ext cx="12325205" cy="3569809"/>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14647154" y="838811"/>
            <a:ext cx="20943089" cy="1798071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1873177" y="4408620"/>
            <a:ext cx="12325205" cy="14410901"/>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4803D7E9-D0CB-3E4C-9A13-1F119A938B7C}" type="datetimeFigureOut">
              <a:rPr lang="en-US"/>
              <a:pPr>
                <a:defRPr/>
              </a:pPr>
              <a:t>10/9/17</a:t>
            </a:fld>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dirty="0"/>
          </a:p>
        </p:txBody>
      </p:sp>
      <p:sp>
        <p:nvSpPr>
          <p:cNvPr id="7" name="Slide Number Placeholder 5"/>
          <p:cNvSpPr>
            <a:spLocks noGrp="1"/>
          </p:cNvSpPr>
          <p:nvPr>
            <p:ph type="sldNum" sz="quarter" idx="12"/>
          </p:nvPr>
        </p:nvSpPr>
        <p:spPr/>
        <p:txBody>
          <a:bodyPr/>
          <a:lstStyle>
            <a:lvl1pPr>
              <a:defRPr/>
            </a:lvl1pPr>
          </a:lstStyle>
          <a:p>
            <a:pPr>
              <a:defRPr/>
            </a:pPr>
            <a:fld id="{F11933DF-B4F4-3846-9C93-AFB6E5936151}" type="slidenum">
              <a:rPr lang="en-US"/>
              <a:pPr>
                <a:defRPr/>
              </a:pPr>
              <a:t>‹#›</a:t>
            </a:fld>
            <a:endParaRPr lang="en-US" dirty="0"/>
          </a:p>
        </p:txBody>
      </p:sp>
    </p:spTree>
    <p:extLst>
      <p:ext uri="{BB962C8B-B14F-4D97-AF65-F5344CB8AC3E}">
        <p14:creationId xmlns:p14="http://schemas.microsoft.com/office/powerpoint/2010/main" val="2659989809"/>
      </p:ext>
    </p:extLst>
  </p:cSld>
  <p:clrMapOvr>
    <a:masterClrMapping/>
  </p:clrMapOvr>
  <mc:AlternateContent xmlns:mc="http://schemas.openxmlformats.org/markup-compatibility/2006">
    <mc:Choice xmlns:p14="http://schemas.microsoft.com/office/powerpoint/2010/main" Requires="p14">
      <p:transition spd="slow" p14:dur="2000" advClick="0"/>
    </mc:Choice>
    <mc:Fallback>
      <p:transition xmlns:p14="http://schemas.microsoft.com/office/powerpoint/2010/main" spd="slow" advClick="0"/>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343091" y="14747399"/>
            <a:ext cx="22478048" cy="1741016"/>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7343091" y="1882438"/>
            <a:ext cx="22478048" cy="12640628"/>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a:p>
        </p:txBody>
      </p:sp>
      <p:sp>
        <p:nvSpPr>
          <p:cNvPr id="4" name="Text Placeholder 3"/>
          <p:cNvSpPr>
            <a:spLocks noGrp="1"/>
          </p:cNvSpPr>
          <p:nvPr>
            <p:ph type="body" sz="half" idx="2"/>
          </p:nvPr>
        </p:nvSpPr>
        <p:spPr>
          <a:xfrm>
            <a:off x="7343091" y="16488413"/>
            <a:ext cx="22478048" cy="2472531"/>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16721D2B-9541-FB49-B1B3-B26C21393DCB}" type="datetimeFigureOut">
              <a:rPr lang="en-US"/>
              <a:pPr>
                <a:defRPr/>
              </a:pPr>
              <a:t>10/9/17</a:t>
            </a:fld>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dirty="0"/>
          </a:p>
        </p:txBody>
      </p:sp>
      <p:sp>
        <p:nvSpPr>
          <p:cNvPr id="7" name="Slide Number Placeholder 5"/>
          <p:cNvSpPr>
            <a:spLocks noGrp="1"/>
          </p:cNvSpPr>
          <p:nvPr>
            <p:ph type="sldNum" sz="quarter" idx="12"/>
          </p:nvPr>
        </p:nvSpPr>
        <p:spPr/>
        <p:txBody>
          <a:bodyPr/>
          <a:lstStyle>
            <a:lvl1pPr>
              <a:defRPr/>
            </a:lvl1pPr>
          </a:lstStyle>
          <a:p>
            <a:pPr>
              <a:defRPr/>
            </a:pPr>
            <a:fld id="{4D8C325C-CB73-0D43-9E2C-8E6384DAD423}" type="slidenum">
              <a:rPr lang="en-US"/>
              <a:pPr>
                <a:defRPr/>
              </a:pPr>
              <a:t>‹#›</a:t>
            </a:fld>
            <a:endParaRPr lang="en-US" dirty="0"/>
          </a:p>
        </p:txBody>
      </p:sp>
    </p:spTree>
    <p:extLst>
      <p:ext uri="{BB962C8B-B14F-4D97-AF65-F5344CB8AC3E}">
        <p14:creationId xmlns:p14="http://schemas.microsoft.com/office/powerpoint/2010/main" val="1702178524"/>
      </p:ext>
    </p:extLst>
  </p:cSld>
  <p:clrMapOvr>
    <a:masterClrMapping/>
  </p:clrMapOvr>
  <mc:AlternateContent xmlns:mc="http://schemas.openxmlformats.org/markup-compatibility/2006">
    <mc:Choice xmlns:p14="http://schemas.microsoft.com/office/powerpoint/2010/main" Requires="p14">
      <p:transition spd="slow" p14:dur="2000" advClick="0"/>
    </mc:Choice>
    <mc:Fallback>
      <p:transition xmlns:p14="http://schemas.microsoft.com/office/powerpoint/2010/main" spd="slow" advClick="0"/>
    </mc:Fallback>
  </mc:AlternateContent>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1.jp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lum/>
          </a:blip>
          <a:srcRect/>
          <a:stretch>
            <a:fillRect/>
          </a:stretch>
        </a:blip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1873250" y="844550"/>
            <a:ext cx="33716913" cy="3511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7" name="Text Placeholder 2"/>
          <p:cNvSpPr>
            <a:spLocks noGrp="1"/>
          </p:cNvSpPr>
          <p:nvPr>
            <p:ph type="body" idx="1"/>
          </p:nvPr>
        </p:nvSpPr>
        <p:spPr bwMode="auto">
          <a:xfrm>
            <a:off x="1873250" y="4916488"/>
            <a:ext cx="33716913" cy="13901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1873250" y="19526250"/>
            <a:ext cx="8740775" cy="1125538"/>
          </a:xfrm>
          <a:prstGeom prst="rect">
            <a:avLst/>
          </a:prstGeom>
        </p:spPr>
        <p:txBody>
          <a:bodyPr vert="horz" wrap="square" lIns="91440" tIns="45720" rIns="91440" bIns="45720" numCol="1" anchor="ctr" anchorCtr="0" compatLnSpc="1">
            <a:prstTxWarp prst="textNoShape">
              <a:avLst/>
            </a:prstTxWarp>
          </a:bodyPr>
          <a:lstStyle>
            <a:lvl1pPr eaLnBrk="1" hangingPunct="1">
              <a:defRPr sz="1200">
                <a:solidFill>
                  <a:srgbClr val="898989"/>
                </a:solidFill>
              </a:defRPr>
            </a:lvl1pPr>
          </a:lstStyle>
          <a:p>
            <a:pPr>
              <a:defRPr/>
            </a:pPr>
            <a:fld id="{5DF57918-15B4-C64A-8CD5-50B35B11E173}" type="datetimeFigureOut">
              <a:rPr lang="en-US"/>
              <a:pPr>
                <a:defRPr/>
              </a:pPr>
              <a:t>10/9/17</a:t>
            </a:fld>
            <a:endParaRPr lang="en-US" dirty="0"/>
          </a:p>
        </p:txBody>
      </p:sp>
      <p:sp>
        <p:nvSpPr>
          <p:cNvPr id="5" name="Footer Placeholder 4"/>
          <p:cNvSpPr>
            <a:spLocks noGrp="1"/>
          </p:cNvSpPr>
          <p:nvPr>
            <p:ph type="ftr" sz="quarter" idx="3"/>
          </p:nvPr>
        </p:nvSpPr>
        <p:spPr>
          <a:xfrm>
            <a:off x="12800013" y="19526250"/>
            <a:ext cx="11863387" cy="1125538"/>
          </a:xfrm>
          <a:prstGeom prst="rect">
            <a:avLst/>
          </a:prstGeom>
        </p:spPr>
        <p:txBody>
          <a:bodyPr vert="horz" lIns="91440" tIns="45720" rIns="91440" bIns="45720" rtlCol="0" anchor="ctr"/>
          <a:lstStyle>
            <a:lvl1pPr algn="ctr" defTabSz="1872966" eaLnBrk="1" fontAlgn="auto" hangingPunct="1">
              <a:spcBef>
                <a:spcPts val="0"/>
              </a:spcBef>
              <a:spcAft>
                <a:spcPts val="0"/>
              </a:spcAft>
              <a:defRPr sz="1200">
                <a:solidFill>
                  <a:schemeClr val="tx1">
                    <a:tint val="75000"/>
                  </a:schemeClr>
                </a:solidFill>
                <a:latin typeface="+mn-lt"/>
                <a:ea typeface="+mn-ea"/>
                <a:cs typeface="+mn-cs"/>
              </a:defRPr>
            </a:lvl1pPr>
          </a:lstStyle>
          <a:p>
            <a:pPr>
              <a:defRPr/>
            </a:pPr>
            <a:endParaRPr lang="en-US" dirty="0"/>
          </a:p>
        </p:txBody>
      </p:sp>
      <p:sp>
        <p:nvSpPr>
          <p:cNvPr id="6" name="Slide Number Placeholder 5"/>
          <p:cNvSpPr>
            <a:spLocks noGrp="1"/>
          </p:cNvSpPr>
          <p:nvPr>
            <p:ph type="sldNum" sz="quarter" idx="4"/>
          </p:nvPr>
        </p:nvSpPr>
        <p:spPr>
          <a:xfrm>
            <a:off x="26849388" y="19526250"/>
            <a:ext cx="8740775" cy="1125538"/>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200">
                <a:solidFill>
                  <a:srgbClr val="898989"/>
                </a:solidFill>
              </a:defRPr>
            </a:lvl1pPr>
          </a:lstStyle>
          <a:p>
            <a:pPr>
              <a:defRPr/>
            </a:pPr>
            <a:fld id="{29C633C6-A15C-C846-A6F4-4F5573BBD36E}" type="slidenum">
              <a:rPr lang="en-US"/>
              <a:pPr>
                <a:defRPr/>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mc:Choice xmlns:p14="http://schemas.microsoft.com/office/powerpoint/2010/main" Requires="p14">
      <p:transition spd="slow" p14:dur="2000" advClick="0"/>
    </mc:Choice>
    <mc:Fallback>
      <p:transition xmlns:p14="http://schemas.microsoft.com/office/powerpoint/2010/main" spd="slow" advClick="0"/>
    </mc:Fallback>
  </mc:AlternateContent>
  <p:txStyles>
    <p:titleStyle>
      <a:lvl1pPr algn="ctr" defTabSz="457200" rtl="0" eaLnBrk="0" fontAlgn="base" hangingPunct="0">
        <a:spcBef>
          <a:spcPct val="0"/>
        </a:spcBef>
        <a:spcAft>
          <a:spcPct val="0"/>
        </a:spcAft>
        <a:defRPr sz="4400" kern="1200">
          <a:solidFill>
            <a:schemeClr val="tx1"/>
          </a:solidFill>
          <a:latin typeface="+mj-lt"/>
          <a:ea typeface="ＭＳ Ｐゴシック" panose="020B0600070205080204" pitchFamily="34" charset="-128"/>
          <a:cs typeface="ＭＳ Ｐゴシック" charset="0"/>
        </a:defRPr>
      </a:lvl1pPr>
      <a:lvl2pPr algn="ctr" defTabSz="457200" rtl="0" eaLnBrk="0" fontAlgn="base" hangingPunct="0">
        <a:spcBef>
          <a:spcPct val="0"/>
        </a:spcBef>
        <a:spcAft>
          <a:spcPct val="0"/>
        </a:spcAft>
        <a:defRPr sz="4400">
          <a:solidFill>
            <a:schemeClr val="tx1"/>
          </a:solidFill>
          <a:latin typeface="Calibri" charset="0"/>
          <a:ea typeface="ＭＳ Ｐゴシック" panose="020B0600070205080204" pitchFamily="34" charset="-128"/>
          <a:cs typeface="ＭＳ Ｐゴシック" charset="0"/>
        </a:defRPr>
      </a:lvl2pPr>
      <a:lvl3pPr algn="ctr" defTabSz="457200" rtl="0" eaLnBrk="0" fontAlgn="base" hangingPunct="0">
        <a:spcBef>
          <a:spcPct val="0"/>
        </a:spcBef>
        <a:spcAft>
          <a:spcPct val="0"/>
        </a:spcAft>
        <a:defRPr sz="4400">
          <a:solidFill>
            <a:schemeClr val="tx1"/>
          </a:solidFill>
          <a:latin typeface="Calibri" charset="0"/>
          <a:ea typeface="ＭＳ Ｐゴシック" panose="020B0600070205080204" pitchFamily="34" charset="-128"/>
          <a:cs typeface="ＭＳ Ｐゴシック" charset="0"/>
        </a:defRPr>
      </a:lvl3pPr>
      <a:lvl4pPr algn="ctr" defTabSz="457200" rtl="0" eaLnBrk="0" fontAlgn="base" hangingPunct="0">
        <a:spcBef>
          <a:spcPct val="0"/>
        </a:spcBef>
        <a:spcAft>
          <a:spcPct val="0"/>
        </a:spcAft>
        <a:defRPr sz="4400">
          <a:solidFill>
            <a:schemeClr val="tx1"/>
          </a:solidFill>
          <a:latin typeface="Calibri" charset="0"/>
          <a:ea typeface="ＭＳ Ｐゴシック" panose="020B0600070205080204" pitchFamily="34" charset="-128"/>
          <a:cs typeface="ＭＳ Ｐゴシック" charset="0"/>
        </a:defRPr>
      </a:lvl4pPr>
      <a:lvl5pPr algn="ctr" defTabSz="457200" rtl="0" eaLnBrk="0" fontAlgn="base" hangingPunct="0">
        <a:spcBef>
          <a:spcPct val="0"/>
        </a:spcBef>
        <a:spcAft>
          <a:spcPct val="0"/>
        </a:spcAft>
        <a:defRPr sz="4400">
          <a:solidFill>
            <a:schemeClr val="tx1"/>
          </a:solidFill>
          <a:latin typeface="Calibri" charset="0"/>
          <a:ea typeface="ＭＳ Ｐゴシック" panose="020B0600070205080204" pitchFamily="34" charset="-128"/>
          <a:cs typeface="ＭＳ Ｐゴシック" charset="0"/>
        </a:defRPr>
      </a:lvl5pPr>
      <a:lvl6pPr marL="4572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6pPr>
      <a:lvl7pPr marL="9144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7pPr>
      <a:lvl8pPr marL="13716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8pPr>
      <a:lvl9pPr marL="18288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9pPr>
    </p:titleStyle>
    <p:bodyStyle>
      <a:lvl1pPr marL="342900" indent="-342900" algn="l" defTabSz="457200" rtl="0" eaLnBrk="0" fontAlgn="base" hangingPunct="0">
        <a:spcBef>
          <a:spcPct val="20000"/>
        </a:spcBef>
        <a:spcAft>
          <a:spcPct val="0"/>
        </a:spcAft>
        <a:buFont typeface="Arial" charset="0"/>
        <a:buChar char="•"/>
        <a:defRPr sz="3200" kern="1200">
          <a:solidFill>
            <a:schemeClr val="tx1"/>
          </a:solidFill>
          <a:latin typeface="+mn-lt"/>
          <a:ea typeface="ＭＳ Ｐゴシック" panose="020B0600070205080204" pitchFamily="34" charset="-128"/>
          <a:cs typeface="ＭＳ Ｐゴシック" charset="0"/>
        </a:defRPr>
      </a:lvl1pPr>
      <a:lvl2pPr marL="742950" indent="-285750" algn="l" defTabSz="457200" rtl="0" eaLnBrk="0" fontAlgn="base" hangingPunct="0">
        <a:spcBef>
          <a:spcPct val="20000"/>
        </a:spcBef>
        <a:spcAft>
          <a:spcPct val="0"/>
        </a:spcAft>
        <a:buFont typeface="Arial" charset="0"/>
        <a:buChar char="–"/>
        <a:defRPr sz="2800" kern="1200">
          <a:solidFill>
            <a:schemeClr val="tx1"/>
          </a:solidFill>
          <a:latin typeface="+mn-lt"/>
          <a:ea typeface="ＭＳ Ｐゴシック" panose="020B0600070205080204" pitchFamily="34" charset="-128"/>
          <a:cs typeface="+mn-cs"/>
        </a:defRPr>
      </a:lvl2pPr>
      <a:lvl3pPr marL="1143000" indent="-228600" algn="l" defTabSz="457200" rtl="0" eaLnBrk="0" fontAlgn="base" hangingPunct="0">
        <a:spcBef>
          <a:spcPct val="20000"/>
        </a:spcBef>
        <a:spcAft>
          <a:spcPct val="0"/>
        </a:spcAft>
        <a:buFont typeface="Arial" charset="0"/>
        <a:buChar char="•"/>
        <a:defRPr sz="2400" kern="1200">
          <a:solidFill>
            <a:schemeClr val="tx1"/>
          </a:solidFill>
          <a:latin typeface="+mn-lt"/>
          <a:ea typeface="ＭＳ Ｐゴシック" panose="020B0600070205080204" pitchFamily="34" charset="-128"/>
          <a:cs typeface="+mn-cs"/>
        </a:defRPr>
      </a:lvl3pPr>
      <a:lvl4pPr marL="16002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ＭＳ Ｐゴシック" panose="020B0600070205080204" pitchFamily="34" charset="-128"/>
          <a:cs typeface="+mn-cs"/>
        </a:defRPr>
      </a:lvl4pPr>
      <a:lvl5pPr marL="20574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ＭＳ Ｐゴシック" panose="020B0600070205080204" pitchFamily="34"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4" Type="http://schemas.openxmlformats.org/officeDocument/2006/relationships/image" Target="../media/image3.emf"/><Relationship Id="rId5" Type="http://schemas.openxmlformats.org/officeDocument/2006/relationships/image" Target="../media/image4.png"/><Relationship Id="rId6" Type="http://schemas.openxmlformats.org/officeDocument/2006/relationships/image" Target="../media/image5.emf"/><Relationship Id="rId1" Type="http://schemas.openxmlformats.org/officeDocument/2006/relationships/slideLayout" Target="../slideLayouts/slideLayout1.xml"/><Relationship Id="rId2" Type="http://schemas.openxmlformats.org/officeDocument/2006/relationships/image" Target="../media/image1.jp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6.emf"/><Relationship Id="rId3" Type="http://schemas.openxmlformats.org/officeDocument/2006/relationships/image" Target="../media/image7.emf"/></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png"/></Relationships>
</file>

<file path=ppt/slides/_rels/slide4.xml.rels><?xml version="1.0" encoding="UTF-8" standalone="yes"?>
<Relationships xmlns="http://schemas.openxmlformats.org/package/2006/relationships"><Relationship Id="rId3" Type="http://schemas.openxmlformats.org/officeDocument/2006/relationships/image" Target="../media/image9.png"/><Relationship Id="rId4" Type="http://schemas.openxmlformats.org/officeDocument/2006/relationships/image" Target="../media/image10.png"/><Relationship Id="rId5" Type="http://schemas.openxmlformats.org/officeDocument/2006/relationships/image" Target="../media/image11.png"/><Relationship Id="rId1" Type="http://schemas.openxmlformats.org/officeDocument/2006/relationships/slideLayout" Target="../slideLayouts/slideLayout1.xml"/><Relationship Id="rId2" Type="http://schemas.openxmlformats.org/officeDocument/2006/relationships/image" Target="../media/image8.emf"/></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2.png"/></Relationships>
</file>

<file path=ppt/slides/_rels/slide7.xml.rels><?xml version="1.0" encoding="UTF-8" standalone="yes"?>
<Relationships xmlns="http://schemas.openxmlformats.org/package/2006/relationships"><Relationship Id="rId3" Type="http://schemas.openxmlformats.org/officeDocument/2006/relationships/image" Target="../media/image13.png"/><Relationship Id="rId4" Type="http://schemas.openxmlformats.org/officeDocument/2006/relationships/image" Target="../media/image14.png"/><Relationship Id="rId1" Type="http://schemas.openxmlformats.org/officeDocument/2006/relationships/slideLayout" Target="../slideLayouts/slideLayout1.xml"/><Relationship Id="rId2" Type="http://schemas.openxmlformats.org/officeDocument/2006/relationships/notesSlide" Target="../notesSlides/notesSlide2.xml"/></Relationships>
</file>

<file path=ppt/slides/slide1.xml><?xml version="1.0" encoding="utf-8"?>
<p:sld xmlns:a="http://schemas.openxmlformats.org/drawingml/2006/main" xmlns:r="http://schemas.openxmlformats.org/officeDocument/2006/relationships" xmlns:p="http://schemas.openxmlformats.org/presentationml/2006/main" showMasterSp="0">
  <p:cSld>
    <p:bg>
      <p:bgPr>
        <a:blipFill dpi="0" rotWithShape="0">
          <a:blip r:embed="rId2">
            <a:lum/>
          </a:blip>
          <a:srcRect/>
          <a:stretch>
            <a:fillRect/>
          </a:stretch>
        </a:blipFill>
        <a:effectLst/>
      </p:bgPr>
    </p:bg>
    <p:spTree>
      <p:nvGrpSpPr>
        <p:cNvPr id="1" name=""/>
        <p:cNvGrpSpPr/>
        <p:nvPr/>
      </p:nvGrpSpPr>
      <p:grpSpPr>
        <a:xfrm>
          <a:off x="0" y="0"/>
          <a:ext cx="0" cy="0"/>
          <a:chOff x="0" y="0"/>
          <a:chExt cx="0" cy="0"/>
        </a:xfrm>
      </p:grpSpPr>
      <p:sp>
        <p:nvSpPr>
          <p:cNvPr id="14341" name="TextBox 11"/>
          <p:cNvSpPr txBox="1">
            <a:spLocks noChangeArrowheads="1"/>
          </p:cNvSpPr>
          <p:nvPr/>
        </p:nvSpPr>
        <p:spPr bwMode="auto">
          <a:xfrm>
            <a:off x="885031" y="4910138"/>
            <a:ext cx="11473224" cy="126496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457200" indent="-457200">
              <a:defRPr sz="2400">
                <a:solidFill>
                  <a:schemeClr val="tx1"/>
                </a:solidFill>
                <a:latin typeface="Calibri" charset="0"/>
                <a:ea typeface="ＭＳ Ｐゴシック" charset="0"/>
                <a:cs typeface="ＭＳ Ｐゴシック" charset="0"/>
              </a:defRPr>
            </a:lvl1pPr>
            <a:lvl2pPr marL="742950" indent="-285750">
              <a:defRPr sz="2400">
                <a:solidFill>
                  <a:schemeClr val="tx1"/>
                </a:solidFill>
                <a:latin typeface="Calibri" charset="0"/>
                <a:ea typeface="ＭＳ Ｐゴシック" charset="0"/>
              </a:defRPr>
            </a:lvl2pPr>
            <a:lvl3pPr marL="1143000" indent="-228600">
              <a:defRPr sz="2400">
                <a:solidFill>
                  <a:schemeClr val="tx1"/>
                </a:solidFill>
                <a:latin typeface="Calibri" charset="0"/>
                <a:ea typeface="ＭＳ Ｐゴシック" charset="0"/>
              </a:defRPr>
            </a:lvl3pPr>
            <a:lvl4pPr marL="1600200" indent="-228600">
              <a:defRPr sz="2400">
                <a:solidFill>
                  <a:schemeClr val="tx1"/>
                </a:solidFill>
                <a:latin typeface="Calibri" charset="0"/>
                <a:ea typeface="ＭＳ Ｐゴシック" charset="0"/>
              </a:defRPr>
            </a:lvl4pPr>
            <a:lvl5pPr marL="2057400" indent="-228600">
              <a:defRPr sz="2400">
                <a:solidFill>
                  <a:schemeClr val="tx1"/>
                </a:solidFill>
                <a:latin typeface="Calibri" charset="0"/>
                <a:ea typeface="ＭＳ Ｐゴシック" charset="0"/>
              </a:defRPr>
            </a:lvl5pPr>
            <a:lvl6pPr marL="2514600" indent="-228600" defTabSz="1871663" eaLnBrk="0" fontAlgn="base" hangingPunct="0">
              <a:spcBef>
                <a:spcPct val="0"/>
              </a:spcBef>
              <a:spcAft>
                <a:spcPct val="0"/>
              </a:spcAft>
              <a:defRPr sz="2400">
                <a:solidFill>
                  <a:schemeClr val="tx1"/>
                </a:solidFill>
                <a:latin typeface="Calibri" charset="0"/>
                <a:ea typeface="ＭＳ Ｐゴシック" charset="0"/>
              </a:defRPr>
            </a:lvl6pPr>
            <a:lvl7pPr marL="2971800" indent="-228600" defTabSz="1871663" eaLnBrk="0" fontAlgn="base" hangingPunct="0">
              <a:spcBef>
                <a:spcPct val="0"/>
              </a:spcBef>
              <a:spcAft>
                <a:spcPct val="0"/>
              </a:spcAft>
              <a:defRPr sz="2400">
                <a:solidFill>
                  <a:schemeClr val="tx1"/>
                </a:solidFill>
                <a:latin typeface="Calibri" charset="0"/>
                <a:ea typeface="ＭＳ Ｐゴシック" charset="0"/>
              </a:defRPr>
            </a:lvl7pPr>
            <a:lvl8pPr marL="3429000" indent="-228600" defTabSz="1871663" eaLnBrk="0" fontAlgn="base" hangingPunct="0">
              <a:spcBef>
                <a:spcPct val="0"/>
              </a:spcBef>
              <a:spcAft>
                <a:spcPct val="0"/>
              </a:spcAft>
              <a:defRPr sz="2400">
                <a:solidFill>
                  <a:schemeClr val="tx1"/>
                </a:solidFill>
                <a:latin typeface="Calibri" charset="0"/>
                <a:ea typeface="ＭＳ Ｐゴシック" charset="0"/>
              </a:defRPr>
            </a:lvl8pPr>
            <a:lvl9pPr marL="3886200" indent="-228600" defTabSz="1871663" eaLnBrk="0" fontAlgn="base" hangingPunct="0">
              <a:spcBef>
                <a:spcPct val="0"/>
              </a:spcBef>
              <a:spcAft>
                <a:spcPct val="0"/>
              </a:spcAft>
              <a:defRPr sz="2400">
                <a:solidFill>
                  <a:schemeClr val="tx1"/>
                </a:solidFill>
                <a:latin typeface="Calibri" charset="0"/>
                <a:ea typeface="ＭＳ Ｐゴシック" charset="0"/>
              </a:defRPr>
            </a:lvl9pPr>
          </a:lstStyle>
          <a:p>
            <a:r>
              <a:rPr lang="en-US" sz="4800" dirty="0"/>
              <a:t>Whether used interactively or via JSL, JMP's data filter is a powerful tool.  There are a host of built-in features and options that provide variety of ways to filter and create subsets of data.</a:t>
            </a:r>
          </a:p>
          <a:p>
            <a:endParaRPr lang="en-US" sz="4800" dirty="0"/>
          </a:p>
          <a:p>
            <a:r>
              <a:rPr lang="en-US" sz="4800" dirty="0"/>
              <a:t>In this poster we demonstrate a method of creating a reusable Data Filter object that can be fully customized. For instance, options not relevant to a particular application can be hidden and new user-defined options added, including custom titles. </a:t>
            </a:r>
          </a:p>
          <a:p>
            <a:endParaRPr lang="en-US" sz="4800" dirty="0"/>
          </a:p>
          <a:p>
            <a:r>
              <a:rPr lang="en-US" sz="4800" dirty="0"/>
              <a:t>Several of these Data Filter Objects can used to compose novel user interfaces for data query and extraction. </a:t>
            </a:r>
          </a:p>
        </p:txBody>
      </p:sp>
      <p:sp>
        <p:nvSpPr>
          <p:cNvPr id="14346" name="TextBox 8"/>
          <p:cNvSpPr txBox="1">
            <a:spLocks noChangeArrowheads="1"/>
          </p:cNvSpPr>
          <p:nvPr/>
        </p:nvSpPr>
        <p:spPr bwMode="auto">
          <a:xfrm>
            <a:off x="11139055" y="0"/>
            <a:ext cx="12884727" cy="3416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400">
                <a:solidFill>
                  <a:schemeClr val="tx1"/>
                </a:solidFill>
                <a:latin typeface="Calibri" charset="0"/>
                <a:ea typeface="ＭＳ Ｐゴシック" charset="0"/>
                <a:cs typeface="ＭＳ Ｐゴシック" charset="0"/>
              </a:defRPr>
            </a:lvl1pPr>
            <a:lvl2pPr marL="742950" indent="-285750">
              <a:defRPr sz="2400">
                <a:solidFill>
                  <a:schemeClr val="tx1"/>
                </a:solidFill>
                <a:latin typeface="Calibri" charset="0"/>
                <a:ea typeface="ＭＳ Ｐゴシック" charset="0"/>
              </a:defRPr>
            </a:lvl2pPr>
            <a:lvl3pPr marL="1143000" indent="-228600">
              <a:defRPr sz="2400">
                <a:solidFill>
                  <a:schemeClr val="tx1"/>
                </a:solidFill>
                <a:latin typeface="Calibri" charset="0"/>
                <a:ea typeface="ＭＳ Ｐゴシック" charset="0"/>
              </a:defRPr>
            </a:lvl3pPr>
            <a:lvl4pPr marL="1600200" indent="-228600">
              <a:defRPr sz="2400">
                <a:solidFill>
                  <a:schemeClr val="tx1"/>
                </a:solidFill>
                <a:latin typeface="Calibri" charset="0"/>
                <a:ea typeface="ＭＳ Ｐゴシック" charset="0"/>
              </a:defRPr>
            </a:lvl4pPr>
            <a:lvl5pPr marL="2057400" indent="-228600">
              <a:defRPr sz="2400">
                <a:solidFill>
                  <a:schemeClr val="tx1"/>
                </a:solidFill>
                <a:latin typeface="Calibri" charset="0"/>
                <a:ea typeface="ＭＳ Ｐゴシック" charset="0"/>
              </a:defRPr>
            </a:lvl5pPr>
            <a:lvl6pPr marL="2514600" indent="-228600" defTabSz="1871663" eaLnBrk="0" fontAlgn="base" hangingPunct="0">
              <a:spcBef>
                <a:spcPct val="0"/>
              </a:spcBef>
              <a:spcAft>
                <a:spcPct val="0"/>
              </a:spcAft>
              <a:defRPr sz="2400">
                <a:solidFill>
                  <a:schemeClr val="tx1"/>
                </a:solidFill>
                <a:latin typeface="Calibri" charset="0"/>
                <a:ea typeface="ＭＳ Ｐゴシック" charset="0"/>
              </a:defRPr>
            </a:lvl6pPr>
            <a:lvl7pPr marL="2971800" indent="-228600" defTabSz="1871663" eaLnBrk="0" fontAlgn="base" hangingPunct="0">
              <a:spcBef>
                <a:spcPct val="0"/>
              </a:spcBef>
              <a:spcAft>
                <a:spcPct val="0"/>
              </a:spcAft>
              <a:defRPr sz="2400">
                <a:solidFill>
                  <a:schemeClr val="tx1"/>
                </a:solidFill>
                <a:latin typeface="Calibri" charset="0"/>
                <a:ea typeface="ＭＳ Ｐゴシック" charset="0"/>
              </a:defRPr>
            </a:lvl7pPr>
            <a:lvl8pPr marL="3429000" indent="-228600" defTabSz="1871663" eaLnBrk="0" fontAlgn="base" hangingPunct="0">
              <a:spcBef>
                <a:spcPct val="0"/>
              </a:spcBef>
              <a:spcAft>
                <a:spcPct val="0"/>
              </a:spcAft>
              <a:defRPr sz="2400">
                <a:solidFill>
                  <a:schemeClr val="tx1"/>
                </a:solidFill>
                <a:latin typeface="Calibri" charset="0"/>
                <a:ea typeface="ＭＳ Ｐゴシック" charset="0"/>
              </a:defRPr>
            </a:lvl8pPr>
            <a:lvl9pPr marL="3886200" indent="-228600" defTabSz="1871663" eaLnBrk="0" fontAlgn="base" hangingPunct="0">
              <a:spcBef>
                <a:spcPct val="0"/>
              </a:spcBef>
              <a:spcAft>
                <a:spcPct val="0"/>
              </a:spcAft>
              <a:defRPr sz="2400">
                <a:solidFill>
                  <a:schemeClr val="tx1"/>
                </a:solidFill>
                <a:latin typeface="Calibri" charset="0"/>
                <a:ea typeface="ＭＳ Ｐゴシック" charset="0"/>
              </a:defRPr>
            </a:lvl9pPr>
          </a:lstStyle>
          <a:p>
            <a:pPr algn="ctr" eaLnBrk="1" hangingPunct="1">
              <a:buFont typeface="Arial" charset="0"/>
              <a:buNone/>
            </a:pPr>
            <a:r>
              <a:rPr lang="en-US" sz="7200" dirty="0">
                <a:latin typeface="Tw Cen MT" charset="0"/>
              </a:rPr>
              <a:t>Hacking the JMP</a:t>
            </a:r>
            <a:r>
              <a:rPr lang="en-US" sz="7200" baseline="30000" dirty="0">
                <a:latin typeface="Tw Cen MT" charset="0"/>
                <a:cs typeface="Calibri" panose="020F0502020204030204" pitchFamily="34" charset="0"/>
              </a:rPr>
              <a:t>® </a:t>
            </a:r>
            <a:r>
              <a:rPr lang="en-US" sz="7200" dirty="0">
                <a:latin typeface="Tw Cen MT" charset="0"/>
                <a:cs typeface="Calibri" panose="020F0502020204030204" pitchFamily="34" charset="0"/>
              </a:rPr>
              <a:t>Data Filter</a:t>
            </a:r>
          </a:p>
          <a:p>
            <a:pPr algn="ctr" eaLnBrk="1" hangingPunct="1">
              <a:buFont typeface="Arial" charset="0"/>
              <a:buNone/>
            </a:pPr>
            <a:r>
              <a:rPr lang="en-US" sz="7200" dirty="0">
                <a:latin typeface="Tw Cen MT" charset="0"/>
              </a:rPr>
              <a:t>Philip D. Brown</a:t>
            </a:r>
          </a:p>
          <a:p>
            <a:pPr algn="ctr" eaLnBrk="1" hangingPunct="1">
              <a:buFont typeface="Arial" charset="0"/>
              <a:buNone/>
            </a:pPr>
            <a:r>
              <a:rPr lang="en-US" sz="7200" dirty="0">
                <a:latin typeface="Tw Cen MT" charset="0"/>
              </a:rPr>
              <a:t>Douglas Data Consulting, LLC</a:t>
            </a:r>
          </a:p>
        </p:txBody>
      </p:sp>
      <p:sp>
        <p:nvSpPr>
          <p:cNvPr id="24" name="Rectangle 23"/>
          <p:cNvSpPr>
            <a:spLocks noChangeArrowheads="1"/>
          </p:cNvSpPr>
          <p:nvPr/>
        </p:nvSpPr>
        <p:spPr bwMode="auto">
          <a:xfrm>
            <a:off x="885031" y="3746500"/>
            <a:ext cx="11473224" cy="833438"/>
          </a:xfrm>
          <a:prstGeom prst="rect">
            <a:avLst/>
          </a:prstGeom>
          <a:solidFill>
            <a:srgbClr val="D9D9D9">
              <a:alpha val="90195"/>
            </a:srgbClr>
          </a:solidFill>
          <a:ln w="6350">
            <a:solidFill>
              <a:srgbClr val="A6A6A6"/>
            </a:solidFill>
            <a:miter lim="800000"/>
            <a:headEnd/>
            <a:tailEnd/>
          </a:ln>
          <a:effectLst>
            <a:outerShdw blurRad="40000" dist="23000" dir="5400000" rotWithShape="0">
              <a:srgbClr val="000000">
                <a:alpha val="34999"/>
              </a:srgbClr>
            </a:outerShdw>
          </a:effectLst>
        </p:spPr>
        <p:txBody>
          <a:bodyPr anchor="ctr"/>
          <a:lstStyle/>
          <a:p>
            <a:pPr algn="ctr" defTabSz="1872966">
              <a:defRPr/>
            </a:pPr>
            <a:r>
              <a:rPr lang="en-US" sz="6000" dirty="0">
                <a:latin typeface="Tw Cen MT" panose="020B0602020104020603" pitchFamily="34" charset="0"/>
                <a:ea typeface="+mn-ea"/>
                <a:cs typeface="+mn-cs"/>
              </a:rPr>
              <a:t>Abstract</a:t>
            </a:r>
          </a:p>
        </p:txBody>
      </p:sp>
      <p:sp>
        <p:nvSpPr>
          <p:cNvPr id="17" name="Rectangle 16"/>
          <p:cNvSpPr>
            <a:spLocks noChangeArrowheads="1"/>
          </p:cNvSpPr>
          <p:nvPr/>
        </p:nvSpPr>
        <p:spPr bwMode="auto">
          <a:xfrm>
            <a:off x="12995094" y="3746500"/>
            <a:ext cx="23831784" cy="833438"/>
          </a:xfrm>
          <a:prstGeom prst="rect">
            <a:avLst/>
          </a:prstGeom>
          <a:solidFill>
            <a:srgbClr val="D9D9D9">
              <a:alpha val="90195"/>
            </a:srgbClr>
          </a:solidFill>
          <a:ln w="6350">
            <a:solidFill>
              <a:srgbClr val="A6A6A6"/>
            </a:solidFill>
            <a:miter lim="800000"/>
            <a:headEnd/>
            <a:tailEnd/>
          </a:ln>
          <a:effectLst>
            <a:outerShdw blurRad="40000" dist="23000" dir="5400000" rotWithShape="0">
              <a:srgbClr val="000000">
                <a:alpha val="34999"/>
              </a:srgbClr>
            </a:outerShdw>
          </a:effectLst>
        </p:spPr>
        <p:txBody>
          <a:bodyPr anchor="ctr"/>
          <a:lstStyle/>
          <a:p>
            <a:pPr algn="ctr" defTabSz="1872966">
              <a:defRPr/>
            </a:pPr>
            <a:r>
              <a:rPr lang="en-US" sz="6000" dirty="0">
                <a:latin typeface="Tw Cen MT" panose="020B0602020104020603" pitchFamily="34" charset="0"/>
                <a:ea typeface="+mn-ea"/>
                <a:cs typeface="+mn-cs"/>
              </a:rPr>
              <a:t>Introduction</a:t>
            </a:r>
          </a:p>
        </p:txBody>
      </p:sp>
      <p:sp>
        <p:nvSpPr>
          <p:cNvPr id="7" name="Action Button: Forward or Next 6">
            <a:hlinkClick r:id="" action="ppaction://hlinkshowjump?jump=nextslide" highlightClick="1"/>
          </p:cNvPr>
          <p:cNvSpPr/>
          <p:nvPr/>
        </p:nvSpPr>
        <p:spPr>
          <a:xfrm>
            <a:off x="34371953" y="630464"/>
            <a:ext cx="2454925" cy="2155372"/>
          </a:xfrm>
          <a:prstGeom prst="actionButtonForwardNext">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9" name="TextBox 11">
            <a:extLst>
              <a:ext uri="{FF2B5EF4-FFF2-40B4-BE49-F238E27FC236}">
                <a16:creationId xmlns:a16="http://schemas.microsoft.com/office/drawing/2014/main" xmlns="" id="{F21ECB1C-DC41-402F-83F5-740308BBE52B}"/>
              </a:ext>
            </a:extLst>
          </p:cNvPr>
          <p:cNvSpPr txBox="1">
            <a:spLocks noChangeArrowheads="1"/>
          </p:cNvSpPr>
          <p:nvPr/>
        </p:nvSpPr>
        <p:spPr bwMode="auto">
          <a:xfrm>
            <a:off x="12995094" y="5043583"/>
            <a:ext cx="23831784" cy="3046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457200" indent="-457200">
              <a:defRPr sz="2400">
                <a:solidFill>
                  <a:schemeClr val="tx1"/>
                </a:solidFill>
                <a:latin typeface="Calibri" charset="0"/>
                <a:ea typeface="ＭＳ Ｐゴシック" charset="0"/>
                <a:cs typeface="ＭＳ Ｐゴシック" charset="0"/>
              </a:defRPr>
            </a:lvl1pPr>
            <a:lvl2pPr marL="742950" indent="-285750">
              <a:defRPr sz="2400">
                <a:solidFill>
                  <a:schemeClr val="tx1"/>
                </a:solidFill>
                <a:latin typeface="Calibri" charset="0"/>
                <a:ea typeface="ＭＳ Ｐゴシック" charset="0"/>
              </a:defRPr>
            </a:lvl2pPr>
            <a:lvl3pPr marL="1143000" indent="-228600">
              <a:defRPr sz="2400">
                <a:solidFill>
                  <a:schemeClr val="tx1"/>
                </a:solidFill>
                <a:latin typeface="Calibri" charset="0"/>
                <a:ea typeface="ＭＳ Ｐゴシック" charset="0"/>
              </a:defRPr>
            </a:lvl3pPr>
            <a:lvl4pPr marL="1600200" indent="-228600">
              <a:defRPr sz="2400">
                <a:solidFill>
                  <a:schemeClr val="tx1"/>
                </a:solidFill>
                <a:latin typeface="Calibri" charset="0"/>
                <a:ea typeface="ＭＳ Ｐゴシック" charset="0"/>
              </a:defRPr>
            </a:lvl4pPr>
            <a:lvl5pPr marL="2057400" indent="-228600">
              <a:defRPr sz="2400">
                <a:solidFill>
                  <a:schemeClr val="tx1"/>
                </a:solidFill>
                <a:latin typeface="Calibri" charset="0"/>
                <a:ea typeface="ＭＳ Ｐゴシック" charset="0"/>
              </a:defRPr>
            </a:lvl5pPr>
            <a:lvl6pPr marL="2514600" indent="-228600" defTabSz="1871663" eaLnBrk="0" fontAlgn="base" hangingPunct="0">
              <a:spcBef>
                <a:spcPct val="0"/>
              </a:spcBef>
              <a:spcAft>
                <a:spcPct val="0"/>
              </a:spcAft>
              <a:defRPr sz="2400">
                <a:solidFill>
                  <a:schemeClr val="tx1"/>
                </a:solidFill>
                <a:latin typeface="Calibri" charset="0"/>
                <a:ea typeface="ＭＳ Ｐゴシック" charset="0"/>
              </a:defRPr>
            </a:lvl6pPr>
            <a:lvl7pPr marL="2971800" indent="-228600" defTabSz="1871663" eaLnBrk="0" fontAlgn="base" hangingPunct="0">
              <a:spcBef>
                <a:spcPct val="0"/>
              </a:spcBef>
              <a:spcAft>
                <a:spcPct val="0"/>
              </a:spcAft>
              <a:defRPr sz="2400">
                <a:solidFill>
                  <a:schemeClr val="tx1"/>
                </a:solidFill>
                <a:latin typeface="Calibri" charset="0"/>
                <a:ea typeface="ＭＳ Ｐゴシック" charset="0"/>
              </a:defRPr>
            </a:lvl7pPr>
            <a:lvl8pPr marL="3429000" indent="-228600" defTabSz="1871663" eaLnBrk="0" fontAlgn="base" hangingPunct="0">
              <a:spcBef>
                <a:spcPct val="0"/>
              </a:spcBef>
              <a:spcAft>
                <a:spcPct val="0"/>
              </a:spcAft>
              <a:defRPr sz="2400">
                <a:solidFill>
                  <a:schemeClr val="tx1"/>
                </a:solidFill>
                <a:latin typeface="Calibri" charset="0"/>
                <a:ea typeface="ＭＳ Ｐゴシック" charset="0"/>
              </a:defRPr>
            </a:lvl8pPr>
            <a:lvl9pPr marL="3886200" indent="-228600" defTabSz="1871663" eaLnBrk="0" fontAlgn="base" hangingPunct="0">
              <a:spcBef>
                <a:spcPct val="0"/>
              </a:spcBef>
              <a:spcAft>
                <a:spcPct val="0"/>
              </a:spcAft>
              <a:defRPr sz="2400">
                <a:solidFill>
                  <a:schemeClr val="tx1"/>
                </a:solidFill>
                <a:latin typeface="Calibri" charset="0"/>
                <a:ea typeface="ＭＳ Ｐゴシック" charset="0"/>
              </a:defRPr>
            </a:lvl9pPr>
          </a:lstStyle>
          <a:p>
            <a:r>
              <a:rPr lang="en-US" sz="4800" dirty="0"/>
              <a:t>The Data Filter can be invoked once there is a JMP data table open. Once invoked, the default filter window appears and presents a listing of all the columns in the data table. One can add as many columns to the filter as desired, ultimately ending up with hierarchy of variables by which the data table can be filtered.</a:t>
            </a:r>
          </a:p>
        </p:txBody>
      </p:sp>
      <p:pic>
        <p:nvPicPr>
          <p:cNvPr id="6" name="Picture 5">
            <a:extLst>
              <a:ext uri="{FF2B5EF4-FFF2-40B4-BE49-F238E27FC236}">
                <a16:creationId xmlns:a16="http://schemas.microsoft.com/office/drawing/2014/main" xmlns="" id="{7F388A1A-0345-4BF1-AB3A-5DDC41BB176C}"/>
              </a:ext>
            </a:extLst>
          </p:cNvPr>
          <p:cNvPicPr>
            <a:picLocks noChangeAspect="1"/>
          </p:cNvPicPr>
          <p:nvPr/>
        </p:nvPicPr>
        <p:blipFill rotWithShape="1">
          <a:blip r:embed="rId3"/>
          <a:srcRect l="2417" r="2109"/>
          <a:stretch/>
        </p:blipFill>
        <p:spPr>
          <a:xfrm>
            <a:off x="15939444" y="8769249"/>
            <a:ext cx="5390353" cy="10879089"/>
          </a:xfrm>
          <a:prstGeom prst="rect">
            <a:avLst/>
          </a:prstGeom>
          <a:ln>
            <a:solidFill>
              <a:srgbClr val="A6A6A6"/>
            </a:solidFill>
          </a:ln>
        </p:spPr>
      </p:pic>
      <p:pic>
        <p:nvPicPr>
          <p:cNvPr id="8" name="Picture 7">
            <a:extLst>
              <a:ext uri="{FF2B5EF4-FFF2-40B4-BE49-F238E27FC236}">
                <a16:creationId xmlns:a16="http://schemas.microsoft.com/office/drawing/2014/main" xmlns="" id="{B954769C-BC61-4744-B724-ABAEF2A107EA}"/>
              </a:ext>
            </a:extLst>
          </p:cNvPr>
          <p:cNvPicPr>
            <a:picLocks noChangeAspect="1"/>
          </p:cNvPicPr>
          <p:nvPr/>
        </p:nvPicPr>
        <p:blipFill>
          <a:blip r:embed="rId4"/>
          <a:stretch>
            <a:fillRect/>
          </a:stretch>
        </p:blipFill>
        <p:spPr>
          <a:xfrm>
            <a:off x="18724407" y="10526581"/>
            <a:ext cx="14598" cy="14550"/>
          </a:xfrm>
          <a:prstGeom prst="rect">
            <a:avLst/>
          </a:prstGeom>
        </p:spPr>
      </p:pic>
      <p:pic>
        <p:nvPicPr>
          <p:cNvPr id="10" name="Picture 9">
            <a:extLst>
              <a:ext uri="{FF2B5EF4-FFF2-40B4-BE49-F238E27FC236}">
                <a16:creationId xmlns:a16="http://schemas.microsoft.com/office/drawing/2014/main" xmlns="" id="{27CDFA13-1FFF-41B9-9425-11EE1F7A3B50}"/>
              </a:ext>
            </a:extLst>
          </p:cNvPr>
          <p:cNvPicPr>
            <a:picLocks noChangeAspect="1"/>
          </p:cNvPicPr>
          <p:nvPr/>
        </p:nvPicPr>
        <p:blipFill>
          <a:blip r:embed="rId5"/>
          <a:stretch>
            <a:fillRect/>
          </a:stretch>
        </p:blipFill>
        <p:spPr>
          <a:xfrm>
            <a:off x="18879426" y="10681576"/>
            <a:ext cx="9360" cy="9360"/>
          </a:xfrm>
          <a:prstGeom prst="rect">
            <a:avLst/>
          </a:prstGeom>
        </p:spPr>
      </p:pic>
      <p:pic>
        <p:nvPicPr>
          <p:cNvPr id="11" name="Picture 10">
            <a:extLst>
              <a:ext uri="{FF2B5EF4-FFF2-40B4-BE49-F238E27FC236}">
                <a16:creationId xmlns:a16="http://schemas.microsoft.com/office/drawing/2014/main" xmlns="" id="{DEEA1CD5-6CCE-43B5-A7CC-406D7EE6A00C}"/>
              </a:ext>
            </a:extLst>
          </p:cNvPr>
          <p:cNvPicPr>
            <a:picLocks noChangeAspect="1"/>
          </p:cNvPicPr>
          <p:nvPr/>
        </p:nvPicPr>
        <p:blipFill>
          <a:blip r:embed="rId6"/>
          <a:stretch>
            <a:fillRect/>
          </a:stretch>
        </p:blipFill>
        <p:spPr>
          <a:xfrm>
            <a:off x="24910986" y="8509098"/>
            <a:ext cx="6739086" cy="11617753"/>
          </a:xfrm>
          <a:prstGeom prst="rect">
            <a:avLst/>
          </a:prstGeom>
        </p:spPr>
      </p:pic>
      <p:sp>
        <p:nvSpPr>
          <p:cNvPr id="12" name="Arrow: Right 11">
            <a:extLst>
              <a:ext uri="{FF2B5EF4-FFF2-40B4-BE49-F238E27FC236}">
                <a16:creationId xmlns:a16="http://schemas.microsoft.com/office/drawing/2014/main" xmlns="" id="{260155C5-707C-413D-9FAC-601E157E1BBF}"/>
              </a:ext>
            </a:extLst>
          </p:cNvPr>
          <p:cNvSpPr/>
          <p:nvPr/>
        </p:nvSpPr>
        <p:spPr>
          <a:xfrm>
            <a:off x="21567816" y="12499300"/>
            <a:ext cx="3105150" cy="1874738"/>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cSld>
  <p:clrMapOvr>
    <a:masterClrMapping/>
  </p:clrMapOvr>
  <mc:AlternateContent xmlns:mc="http://schemas.openxmlformats.org/markup-compatibility/2006">
    <mc:Choice xmlns:p14="http://schemas.microsoft.com/office/powerpoint/2010/main" Requires="p14">
      <p:transition spd="slow" p14:dur="2000" advClick="0"/>
    </mc:Choice>
    <mc:Fallback>
      <p:transition xmlns:p14="http://schemas.microsoft.com/office/powerpoint/2010/main" spd="slow" advClick="0"/>
    </mc:Fallback>
  </mc:AlternateContent>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41" name="TextBox 11"/>
          <p:cNvSpPr txBox="1">
            <a:spLocks noChangeArrowheads="1"/>
          </p:cNvSpPr>
          <p:nvPr/>
        </p:nvSpPr>
        <p:spPr bwMode="auto">
          <a:xfrm>
            <a:off x="885031" y="4910138"/>
            <a:ext cx="14226632" cy="133882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457200" indent="-457200">
              <a:defRPr sz="2400">
                <a:solidFill>
                  <a:schemeClr val="tx1"/>
                </a:solidFill>
                <a:latin typeface="Calibri" charset="0"/>
                <a:ea typeface="ＭＳ Ｐゴシック" charset="0"/>
                <a:cs typeface="ＭＳ Ｐゴシック" charset="0"/>
              </a:defRPr>
            </a:lvl1pPr>
            <a:lvl2pPr marL="742950" indent="-285750">
              <a:defRPr sz="2400">
                <a:solidFill>
                  <a:schemeClr val="tx1"/>
                </a:solidFill>
                <a:latin typeface="Calibri" charset="0"/>
                <a:ea typeface="ＭＳ Ｐゴシック" charset="0"/>
              </a:defRPr>
            </a:lvl2pPr>
            <a:lvl3pPr marL="1143000" indent="-228600">
              <a:defRPr sz="2400">
                <a:solidFill>
                  <a:schemeClr val="tx1"/>
                </a:solidFill>
                <a:latin typeface="Calibri" charset="0"/>
                <a:ea typeface="ＭＳ Ｐゴシック" charset="0"/>
              </a:defRPr>
            </a:lvl3pPr>
            <a:lvl4pPr marL="1600200" indent="-228600">
              <a:defRPr sz="2400">
                <a:solidFill>
                  <a:schemeClr val="tx1"/>
                </a:solidFill>
                <a:latin typeface="Calibri" charset="0"/>
                <a:ea typeface="ＭＳ Ｐゴシック" charset="0"/>
              </a:defRPr>
            </a:lvl4pPr>
            <a:lvl5pPr marL="2057400" indent="-228600">
              <a:defRPr sz="2400">
                <a:solidFill>
                  <a:schemeClr val="tx1"/>
                </a:solidFill>
                <a:latin typeface="Calibri" charset="0"/>
                <a:ea typeface="ＭＳ Ｐゴシック" charset="0"/>
              </a:defRPr>
            </a:lvl5pPr>
            <a:lvl6pPr marL="2514600" indent="-228600" defTabSz="1871663" eaLnBrk="0" fontAlgn="base" hangingPunct="0">
              <a:spcBef>
                <a:spcPct val="0"/>
              </a:spcBef>
              <a:spcAft>
                <a:spcPct val="0"/>
              </a:spcAft>
              <a:defRPr sz="2400">
                <a:solidFill>
                  <a:schemeClr val="tx1"/>
                </a:solidFill>
                <a:latin typeface="Calibri" charset="0"/>
                <a:ea typeface="ＭＳ Ｐゴシック" charset="0"/>
              </a:defRPr>
            </a:lvl6pPr>
            <a:lvl7pPr marL="2971800" indent="-228600" defTabSz="1871663" eaLnBrk="0" fontAlgn="base" hangingPunct="0">
              <a:spcBef>
                <a:spcPct val="0"/>
              </a:spcBef>
              <a:spcAft>
                <a:spcPct val="0"/>
              </a:spcAft>
              <a:defRPr sz="2400">
                <a:solidFill>
                  <a:schemeClr val="tx1"/>
                </a:solidFill>
                <a:latin typeface="Calibri" charset="0"/>
                <a:ea typeface="ＭＳ Ｐゴシック" charset="0"/>
              </a:defRPr>
            </a:lvl7pPr>
            <a:lvl8pPr marL="3429000" indent="-228600" defTabSz="1871663" eaLnBrk="0" fontAlgn="base" hangingPunct="0">
              <a:spcBef>
                <a:spcPct val="0"/>
              </a:spcBef>
              <a:spcAft>
                <a:spcPct val="0"/>
              </a:spcAft>
              <a:defRPr sz="2400">
                <a:solidFill>
                  <a:schemeClr val="tx1"/>
                </a:solidFill>
                <a:latin typeface="Calibri" charset="0"/>
                <a:ea typeface="ＭＳ Ｐゴシック" charset="0"/>
              </a:defRPr>
            </a:lvl8pPr>
            <a:lvl9pPr marL="3886200" indent="-228600" defTabSz="1871663" eaLnBrk="0" fontAlgn="base" hangingPunct="0">
              <a:spcBef>
                <a:spcPct val="0"/>
              </a:spcBef>
              <a:spcAft>
                <a:spcPct val="0"/>
              </a:spcAft>
              <a:defRPr sz="2400">
                <a:solidFill>
                  <a:schemeClr val="tx1"/>
                </a:solidFill>
                <a:latin typeface="Calibri" charset="0"/>
                <a:ea typeface="ＭＳ Ｐゴシック" charset="0"/>
              </a:defRPr>
            </a:lvl9pPr>
          </a:lstStyle>
          <a:p>
            <a:r>
              <a:rPr lang="en-US" sz="4800" dirty="0"/>
              <a:t>We first examine the anatomy of the JMP Data Filter Object to answer such questions as: What are the key components? How are they arranged? What components can/cannot be changed?</a:t>
            </a:r>
          </a:p>
          <a:p>
            <a:endParaRPr lang="en-US" sz="4800" dirty="0"/>
          </a:p>
          <a:p>
            <a:r>
              <a:rPr lang="en-US" sz="4800" dirty="0"/>
              <a:t>This is done by expressing the Data Filter object as an XML document so that the XPath language can be used to access and manipulate the object’s underlying components. In general, all JMP generated display output can be converted into an XML document. </a:t>
            </a:r>
          </a:p>
          <a:p>
            <a:endParaRPr lang="en-US" sz="4800" dirty="0"/>
          </a:p>
          <a:p>
            <a:r>
              <a:rPr lang="en-US" sz="4800" b="1" dirty="0"/>
              <a:t>The Data Filter is not a display object by default. In order to access and manipulate its XML document, the Data Filter Object must be first wrapped in a formal display box container such as H List Box, V List Box, etc. </a:t>
            </a:r>
            <a:r>
              <a:rPr lang="en-US" sz="4800" dirty="0"/>
              <a:t>Only then can the XPath commands be issued.</a:t>
            </a:r>
          </a:p>
          <a:p>
            <a:endParaRPr lang="en-US" sz="4800" dirty="0"/>
          </a:p>
        </p:txBody>
      </p:sp>
      <p:sp>
        <p:nvSpPr>
          <p:cNvPr id="24" name="Rectangle 23"/>
          <p:cNvSpPr>
            <a:spLocks noChangeArrowheads="1"/>
          </p:cNvSpPr>
          <p:nvPr/>
        </p:nvSpPr>
        <p:spPr bwMode="auto">
          <a:xfrm>
            <a:off x="885031" y="3746500"/>
            <a:ext cx="14114337" cy="833438"/>
          </a:xfrm>
          <a:prstGeom prst="rect">
            <a:avLst/>
          </a:prstGeom>
          <a:solidFill>
            <a:srgbClr val="D9D9D9">
              <a:alpha val="90195"/>
            </a:srgbClr>
          </a:solidFill>
          <a:ln w="6350">
            <a:solidFill>
              <a:srgbClr val="A6A6A6"/>
            </a:solidFill>
            <a:miter lim="800000"/>
            <a:headEnd/>
            <a:tailEnd/>
          </a:ln>
          <a:effectLst>
            <a:outerShdw blurRad="40000" dist="23000" dir="5400000" rotWithShape="0">
              <a:srgbClr val="000000">
                <a:alpha val="34999"/>
              </a:srgbClr>
            </a:outerShdw>
          </a:effectLst>
        </p:spPr>
        <p:txBody>
          <a:bodyPr anchor="ctr"/>
          <a:lstStyle/>
          <a:p>
            <a:pPr algn="ctr" defTabSz="1872966">
              <a:defRPr/>
            </a:pPr>
            <a:r>
              <a:rPr lang="en-US" sz="6000" dirty="0">
                <a:latin typeface="Tw Cen MT" panose="020B0602020104020603" pitchFamily="34" charset="0"/>
              </a:rPr>
              <a:t>Anatomy of the JMP Data Filter Object</a:t>
            </a:r>
          </a:p>
        </p:txBody>
      </p:sp>
      <p:sp>
        <p:nvSpPr>
          <p:cNvPr id="27" name="Rectangle 26"/>
          <p:cNvSpPr>
            <a:spLocks noChangeArrowheads="1"/>
          </p:cNvSpPr>
          <p:nvPr/>
        </p:nvSpPr>
        <p:spPr bwMode="auto">
          <a:xfrm>
            <a:off x="15753346" y="3746500"/>
            <a:ext cx="21073531" cy="833438"/>
          </a:xfrm>
          <a:prstGeom prst="rect">
            <a:avLst/>
          </a:prstGeom>
          <a:solidFill>
            <a:srgbClr val="D9D9D9">
              <a:alpha val="90195"/>
            </a:srgbClr>
          </a:solidFill>
          <a:ln w="6350">
            <a:solidFill>
              <a:srgbClr val="A6A6A6"/>
            </a:solidFill>
            <a:miter lim="800000"/>
            <a:headEnd/>
            <a:tailEnd/>
          </a:ln>
          <a:effectLst>
            <a:outerShdw blurRad="40000" dist="23000" dir="5400000" rotWithShape="0">
              <a:srgbClr val="000000">
                <a:alpha val="34999"/>
              </a:srgbClr>
            </a:outerShdw>
          </a:effectLst>
        </p:spPr>
        <p:txBody>
          <a:bodyPr anchor="ctr"/>
          <a:lstStyle/>
          <a:p>
            <a:pPr algn="ctr" defTabSz="1872966">
              <a:defRPr/>
            </a:pPr>
            <a:r>
              <a:rPr lang="en-US" sz="6000" dirty="0">
                <a:latin typeface="Tw Cen MT" panose="020B0602020104020603" pitchFamily="34" charset="0"/>
                <a:ea typeface="+mn-ea"/>
                <a:cs typeface="+mn-cs"/>
              </a:rPr>
              <a:t>Data Filter XML Document</a:t>
            </a:r>
          </a:p>
        </p:txBody>
      </p:sp>
      <p:sp>
        <p:nvSpPr>
          <p:cNvPr id="28" name="Action Button: Home 27">
            <a:hlinkClick r:id="" action="ppaction://hlinkshowjump?jump=firstslide" highlightClick="1"/>
          </p:cNvPr>
          <p:cNvSpPr/>
          <p:nvPr/>
        </p:nvSpPr>
        <p:spPr>
          <a:xfrm>
            <a:off x="34475564" y="630464"/>
            <a:ext cx="2351314" cy="2155372"/>
          </a:xfrm>
          <a:prstGeom prst="actionButtonHome">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9" name="Action Button: Forward or Next 28">
            <a:hlinkClick r:id="" action="ppaction://hlinkshowjump?jump=nextslide" highlightClick="1"/>
          </p:cNvPr>
          <p:cNvSpPr/>
          <p:nvPr/>
        </p:nvSpPr>
        <p:spPr>
          <a:xfrm>
            <a:off x="31571660" y="630464"/>
            <a:ext cx="2454925" cy="2155372"/>
          </a:xfrm>
          <a:prstGeom prst="actionButtonForwardNext">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0" name="Action Button: Back or Previous 19">
            <a:hlinkClick r:id="" action="ppaction://hlinkshowjump?jump=previousslide" highlightClick="1"/>
          </p:cNvPr>
          <p:cNvSpPr/>
          <p:nvPr/>
        </p:nvSpPr>
        <p:spPr>
          <a:xfrm>
            <a:off x="28608081" y="630464"/>
            <a:ext cx="2514600" cy="2155372"/>
          </a:xfrm>
          <a:prstGeom prst="actionButtonBackPrevious">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7" name="Picture 6">
            <a:extLst>
              <a:ext uri="{FF2B5EF4-FFF2-40B4-BE49-F238E27FC236}">
                <a16:creationId xmlns:a16="http://schemas.microsoft.com/office/drawing/2014/main" xmlns="" id="{7C78919C-10BD-4839-B52A-E3141D3958B4}"/>
              </a:ext>
            </a:extLst>
          </p:cNvPr>
          <p:cNvPicPr>
            <a:picLocks noChangeAspect="1"/>
          </p:cNvPicPr>
          <p:nvPr/>
        </p:nvPicPr>
        <p:blipFill>
          <a:blip r:embed="rId2"/>
          <a:stretch>
            <a:fillRect/>
          </a:stretch>
        </p:blipFill>
        <p:spPr>
          <a:xfrm>
            <a:off x="15434542" y="5828024"/>
            <a:ext cx="9726239" cy="10262208"/>
          </a:xfrm>
          <a:prstGeom prst="rect">
            <a:avLst/>
          </a:prstGeom>
        </p:spPr>
      </p:pic>
      <p:sp>
        <p:nvSpPr>
          <p:cNvPr id="19" name="TextBox 8">
            <a:extLst>
              <a:ext uri="{FF2B5EF4-FFF2-40B4-BE49-F238E27FC236}">
                <a16:creationId xmlns:a16="http://schemas.microsoft.com/office/drawing/2014/main" xmlns="" id="{8E496E4F-405C-4464-82CC-DE758FE05ED3}"/>
              </a:ext>
            </a:extLst>
          </p:cNvPr>
          <p:cNvSpPr txBox="1">
            <a:spLocks noChangeArrowheads="1"/>
          </p:cNvSpPr>
          <p:nvPr/>
        </p:nvSpPr>
        <p:spPr bwMode="auto">
          <a:xfrm>
            <a:off x="11139055" y="0"/>
            <a:ext cx="12884727" cy="3416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400">
                <a:solidFill>
                  <a:schemeClr val="tx1"/>
                </a:solidFill>
                <a:latin typeface="Calibri" charset="0"/>
                <a:ea typeface="ＭＳ Ｐゴシック" charset="0"/>
                <a:cs typeface="ＭＳ Ｐゴシック" charset="0"/>
              </a:defRPr>
            </a:lvl1pPr>
            <a:lvl2pPr marL="742950" indent="-285750">
              <a:defRPr sz="2400">
                <a:solidFill>
                  <a:schemeClr val="tx1"/>
                </a:solidFill>
                <a:latin typeface="Calibri" charset="0"/>
                <a:ea typeface="ＭＳ Ｐゴシック" charset="0"/>
              </a:defRPr>
            </a:lvl2pPr>
            <a:lvl3pPr marL="1143000" indent="-228600">
              <a:defRPr sz="2400">
                <a:solidFill>
                  <a:schemeClr val="tx1"/>
                </a:solidFill>
                <a:latin typeface="Calibri" charset="0"/>
                <a:ea typeface="ＭＳ Ｐゴシック" charset="0"/>
              </a:defRPr>
            </a:lvl3pPr>
            <a:lvl4pPr marL="1600200" indent="-228600">
              <a:defRPr sz="2400">
                <a:solidFill>
                  <a:schemeClr val="tx1"/>
                </a:solidFill>
                <a:latin typeface="Calibri" charset="0"/>
                <a:ea typeface="ＭＳ Ｐゴシック" charset="0"/>
              </a:defRPr>
            </a:lvl4pPr>
            <a:lvl5pPr marL="2057400" indent="-228600">
              <a:defRPr sz="2400">
                <a:solidFill>
                  <a:schemeClr val="tx1"/>
                </a:solidFill>
                <a:latin typeface="Calibri" charset="0"/>
                <a:ea typeface="ＭＳ Ｐゴシック" charset="0"/>
              </a:defRPr>
            </a:lvl5pPr>
            <a:lvl6pPr marL="2514600" indent="-228600" defTabSz="1871663" eaLnBrk="0" fontAlgn="base" hangingPunct="0">
              <a:spcBef>
                <a:spcPct val="0"/>
              </a:spcBef>
              <a:spcAft>
                <a:spcPct val="0"/>
              </a:spcAft>
              <a:defRPr sz="2400">
                <a:solidFill>
                  <a:schemeClr val="tx1"/>
                </a:solidFill>
                <a:latin typeface="Calibri" charset="0"/>
                <a:ea typeface="ＭＳ Ｐゴシック" charset="0"/>
              </a:defRPr>
            </a:lvl6pPr>
            <a:lvl7pPr marL="2971800" indent="-228600" defTabSz="1871663" eaLnBrk="0" fontAlgn="base" hangingPunct="0">
              <a:spcBef>
                <a:spcPct val="0"/>
              </a:spcBef>
              <a:spcAft>
                <a:spcPct val="0"/>
              </a:spcAft>
              <a:defRPr sz="2400">
                <a:solidFill>
                  <a:schemeClr val="tx1"/>
                </a:solidFill>
                <a:latin typeface="Calibri" charset="0"/>
                <a:ea typeface="ＭＳ Ｐゴシック" charset="0"/>
              </a:defRPr>
            </a:lvl7pPr>
            <a:lvl8pPr marL="3429000" indent="-228600" defTabSz="1871663" eaLnBrk="0" fontAlgn="base" hangingPunct="0">
              <a:spcBef>
                <a:spcPct val="0"/>
              </a:spcBef>
              <a:spcAft>
                <a:spcPct val="0"/>
              </a:spcAft>
              <a:defRPr sz="2400">
                <a:solidFill>
                  <a:schemeClr val="tx1"/>
                </a:solidFill>
                <a:latin typeface="Calibri" charset="0"/>
                <a:ea typeface="ＭＳ Ｐゴシック" charset="0"/>
              </a:defRPr>
            </a:lvl8pPr>
            <a:lvl9pPr marL="3886200" indent="-228600" defTabSz="1871663" eaLnBrk="0" fontAlgn="base" hangingPunct="0">
              <a:spcBef>
                <a:spcPct val="0"/>
              </a:spcBef>
              <a:spcAft>
                <a:spcPct val="0"/>
              </a:spcAft>
              <a:defRPr sz="2400">
                <a:solidFill>
                  <a:schemeClr val="tx1"/>
                </a:solidFill>
                <a:latin typeface="Calibri" charset="0"/>
                <a:ea typeface="ＭＳ Ｐゴシック" charset="0"/>
              </a:defRPr>
            </a:lvl9pPr>
          </a:lstStyle>
          <a:p>
            <a:pPr algn="ctr" eaLnBrk="1" hangingPunct="1">
              <a:buFont typeface="Arial" charset="0"/>
              <a:buNone/>
            </a:pPr>
            <a:r>
              <a:rPr lang="en-US" sz="7200" dirty="0">
                <a:latin typeface="Tw Cen MT" charset="0"/>
              </a:rPr>
              <a:t>Hacking the JMP</a:t>
            </a:r>
            <a:r>
              <a:rPr lang="en-US" sz="7200" baseline="30000" dirty="0">
                <a:latin typeface="Tw Cen MT" charset="0"/>
                <a:cs typeface="Calibri" panose="020F0502020204030204" pitchFamily="34" charset="0"/>
              </a:rPr>
              <a:t>® </a:t>
            </a:r>
            <a:r>
              <a:rPr lang="en-US" sz="7200" dirty="0">
                <a:latin typeface="Tw Cen MT" charset="0"/>
                <a:cs typeface="Calibri" panose="020F0502020204030204" pitchFamily="34" charset="0"/>
              </a:rPr>
              <a:t>Data Filter</a:t>
            </a:r>
          </a:p>
          <a:p>
            <a:pPr algn="ctr" eaLnBrk="1" hangingPunct="1">
              <a:buFont typeface="Arial" charset="0"/>
              <a:buNone/>
            </a:pPr>
            <a:r>
              <a:rPr lang="en-US" sz="7200" dirty="0">
                <a:latin typeface="Tw Cen MT" charset="0"/>
              </a:rPr>
              <a:t>Philip D. Brown</a:t>
            </a:r>
          </a:p>
          <a:p>
            <a:pPr algn="ctr" eaLnBrk="1" hangingPunct="1">
              <a:buFont typeface="Arial" charset="0"/>
              <a:buNone/>
            </a:pPr>
            <a:r>
              <a:rPr lang="en-US" sz="7200" dirty="0">
                <a:latin typeface="Tw Cen MT" charset="0"/>
              </a:rPr>
              <a:t>Douglas Data Consulting, LLC</a:t>
            </a:r>
          </a:p>
        </p:txBody>
      </p:sp>
      <p:sp>
        <p:nvSpPr>
          <p:cNvPr id="9" name="Rectangle: Rounded Corners 8">
            <a:extLst>
              <a:ext uri="{FF2B5EF4-FFF2-40B4-BE49-F238E27FC236}">
                <a16:creationId xmlns:a16="http://schemas.microsoft.com/office/drawing/2014/main" xmlns="" id="{DFB33239-18FC-4C17-ACD3-7A24A93799FD}"/>
              </a:ext>
            </a:extLst>
          </p:cNvPr>
          <p:cNvSpPr/>
          <p:nvPr/>
        </p:nvSpPr>
        <p:spPr>
          <a:xfrm>
            <a:off x="15434541" y="14864376"/>
            <a:ext cx="4874763" cy="728549"/>
          </a:xfrm>
          <a:prstGeom prst="roundRect">
            <a:avLst/>
          </a:prstGeom>
          <a:noFill/>
          <a:ln w="117475">
            <a:solidFill>
              <a:schemeClr val="accent6"/>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21" name="Picture 20">
            <a:extLst>
              <a:ext uri="{FF2B5EF4-FFF2-40B4-BE49-F238E27FC236}">
                <a16:creationId xmlns:a16="http://schemas.microsoft.com/office/drawing/2014/main" xmlns="" id="{5F43ED0A-59CC-4891-B076-46A653A0C202}"/>
              </a:ext>
            </a:extLst>
          </p:cNvPr>
          <p:cNvPicPr>
            <a:picLocks noChangeAspect="1"/>
          </p:cNvPicPr>
          <p:nvPr/>
        </p:nvPicPr>
        <p:blipFill>
          <a:blip r:embed="rId3"/>
          <a:stretch>
            <a:fillRect/>
          </a:stretch>
        </p:blipFill>
        <p:spPr>
          <a:xfrm>
            <a:off x="26886088" y="7583550"/>
            <a:ext cx="9790663" cy="12473437"/>
          </a:xfrm>
          <a:prstGeom prst="rect">
            <a:avLst/>
          </a:prstGeom>
        </p:spPr>
      </p:pic>
      <p:sp>
        <p:nvSpPr>
          <p:cNvPr id="25" name="Arrow: Right 24">
            <a:extLst>
              <a:ext uri="{FF2B5EF4-FFF2-40B4-BE49-F238E27FC236}">
                <a16:creationId xmlns:a16="http://schemas.microsoft.com/office/drawing/2014/main" xmlns="" id="{AD7BC13C-7C8D-4915-A93E-53C5FD1B9EFB}"/>
              </a:ext>
            </a:extLst>
          </p:cNvPr>
          <p:cNvSpPr/>
          <p:nvPr/>
        </p:nvSpPr>
        <p:spPr>
          <a:xfrm>
            <a:off x="20309304" y="14582855"/>
            <a:ext cx="6672320" cy="1291590"/>
          </a:xfrm>
          <a:prstGeom prst="rightArrow">
            <a:avLst/>
          </a:prstGeom>
          <a:gradFill>
            <a:gsLst>
              <a:gs pos="0">
                <a:schemeClr val="accent6">
                  <a:lumMod val="75000"/>
                </a:schemeClr>
              </a:gs>
              <a:gs pos="100000">
                <a:schemeClr val="accent6"/>
              </a:gs>
            </a:gsLst>
          </a:gra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920600882"/>
      </p:ext>
    </p:extLst>
  </p:cSld>
  <p:clrMapOvr>
    <a:masterClrMapping/>
  </p:clrMapOvr>
  <mc:AlternateContent xmlns:mc="http://schemas.openxmlformats.org/markup-compatibility/2006">
    <mc:Choice xmlns:p14="http://schemas.microsoft.com/office/powerpoint/2010/main" Requires="p14">
      <p:transition spd="slow" p14:dur="2000" advClick="0"/>
    </mc:Choice>
    <mc:Fallback>
      <p:transition xmlns:p14="http://schemas.microsoft.com/office/powerpoint/2010/main" spd="slow" advClick="0"/>
    </mc:Fallback>
  </mc:AlternateContent>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41" name="TextBox 11"/>
          <p:cNvSpPr txBox="1">
            <a:spLocks noChangeArrowheads="1"/>
          </p:cNvSpPr>
          <p:nvPr/>
        </p:nvSpPr>
        <p:spPr bwMode="auto">
          <a:xfrm>
            <a:off x="885031" y="4910118"/>
            <a:ext cx="11473224" cy="9694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457200" indent="-457200">
              <a:defRPr sz="2400">
                <a:solidFill>
                  <a:schemeClr val="tx1"/>
                </a:solidFill>
                <a:latin typeface="Calibri" charset="0"/>
                <a:ea typeface="ＭＳ Ｐゴシック" charset="0"/>
                <a:cs typeface="ＭＳ Ｐゴシック" charset="0"/>
              </a:defRPr>
            </a:lvl1pPr>
            <a:lvl2pPr marL="742950" indent="-285750">
              <a:defRPr sz="2400">
                <a:solidFill>
                  <a:schemeClr val="tx1"/>
                </a:solidFill>
                <a:latin typeface="Calibri" charset="0"/>
                <a:ea typeface="ＭＳ Ｐゴシック" charset="0"/>
              </a:defRPr>
            </a:lvl2pPr>
            <a:lvl3pPr marL="1143000" indent="-228600">
              <a:defRPr sz="2400">
                <a:solidFill>
                  <a:schemeClr val="tx1"/>
                </a:solidFill>
                <a:latin typeface="Calibri" charset="0"/>
                <a:ea typeface="ＭＳ Ｐゴシック" charset="0"/>
              </a:defRPr>
            </a:lvl3pPr>
            <a:lvl4pPr marL="1600200" indent="-228600">
              <a:defRPr sz="2400">
                <a:solidFill>
                  <a:schemeClr val="tx1"/>
                </a:solidFill>
                <a:latin typeface="Calibri" charset="0"/>
                <a:ea typeface="ＭＳ Ｐゴシック" charset="0"/>
              </a:defRPr>
            </a:lvl4pPr>
            <a:lvl5pPr marL="2057400" indent="-228600">
              <a:defRPr sz="2400">
                <a:solidFill>
                  <a:schemeClr val="tx1"/>
                </a:solidFill>
                <a:latin typeface="Calibri" charset="0"/>
                <a:ea typeface="ＭＳ Ｐゴシック" charset="0"/>
              </a:defRPr>
            </a:lvl5pPr>
            <a:lvl6pPr marL="2514600" indent="-228600" defTabSz="1871663" eaLnBrk="0" fontAlgn="base" hangingPunct="0">
              <a:spcBef>
                <a:spcPct val="0"/>
              </a:spcBef>
              <a:spcAft>
                <a:spcPct val="0"/>
              </a:spcAft>
              <a:defRPr sz="2400">
                <a:solidFill>
                  <a:schemeClr val="tx1"/>
                </a:solidFill>
                <a:latin typeface="Calibri" charset="0"/>
                <a:ea typeface="ＭＳ Ｐゴシック" charset="0"/>
              </a:defRPr>
            </a:lvl6pPr>
            <a:lvl7pPr marL="2971800" indent="-228600" defTabSz="1871663" eaLnBrk="0" fontAlgn="base" hangingPunct="0">
              <a:spcBef>
                <a:spcPct val="0"/>
              </a:spcBef>
              <a:spcAft>
                <a:spcPct val="0"/>
              </a:spcAft>
              <a:defRPr sz="2400">
                <a:solidFill>
                  <a:schemeClr val="tx1"/>
                </a:solidFill>
                <a:latin typeface="Calibri" charset="0"/>
                <a:ea typeface="ＭＳ Ｐゴシック" charset="0"/>
              </a:defRPr>
            </a:lvl7pPr>
            <a:lvl8pPr marL="3429000" indent="-228600" defTabSz="1871663" eaLnBrk="0" fontAlgn="base" hangingPunct="0">
              <a:spcBef>
                <a:spcPct val="0"/>
              </a:spcBef>
              <a:spcAft>
                <a:spcPct val="0"/>
              </a:spcAft>
              <a:defRPr sz="2400">
                <a:solidFill>
                  <a:schemeClr val="tx1"/>
                </a:solidFill>
                <a:latin typeface="Calibri" charset="0"/>
                <a:ea typeface="ＭＳ Ｐゴシック" charset="0"/>
              </a:defRPr>
            </a:lvl8pPr>
            <a:lvl9pPr marL="3886200" indent="-228600" defTabSz="1871663" eaLnBrk="0" fontAlgn="base" hangingPunct="0">
              <a:spcBef>
                <a:spcPct val="0"/>
              </a:spcBef>
              <a:spcAft>
                <a:spcPct val="0"/>
              </a:spcAft>
              <a:defRPr sz="2400">
                <a:solidFill>
                  <a:schemeClr val="tx1"/>
                </a:solidFill>
                <a:latin typeface="Calibri" charset="0"/>
                <a:ea typeface="ＭＳ Ｐゴシック" charset="0"/>
              </a:defRPr>
            </a:lvl9pPr>
          </a:lstStyle>
          <a:p>
            <a:r>
              <a:rPr lang="en-US" sz="4800" dirty="0"/>
              <a:t>The XML representation of the Data Filter includes every display element used in the object, though some may not be visible. We are only interested in the key display components that are visible by default, so they can be modified.</a:t>
            </a:r>
          </a:p>
          <a:p>
            <a:endParaRPr lang="en-US" sz="4800" dirty="0"/>
          </a:p>
          <a:p>
            <a:r>
              <a:rPr lang="en-US" sz="4800" dirty="0"/>
              <a:t>Here are the XPath commands that address every visible component of the default JMP Data Filter. </a:t>
            </a:r>
          </a:p>
          <a:p>
            <a:endParaRPr lang="en-US" sz="4800" dirty="0"/>
          </a:p>
          <a:p>
            <a:endParaRPr lang="en-US" sz="4800" dirty="0"/>
          </a:p>
          <a:p>
            <a:endParaRPr lang="en-US" sz="4800" dirty="0"/>
          </a:p>
        </p:txBody>
      </p:sp>
      <p:sp>
        <p:nvSpPr>
          <p:cNvPr id="24" name="Rectangle 23"/>
          <p:cNvSpPr>
            <a:spLocks noChangeArrowheads="1"/>
          </p:cNvSpPr>
          <p:nvPr/>
        </p:nvSpPr>
        <p:spPr bwMode="auto">
          <a:xfrm>
            <a:off x="885030" y="3746500"/>
            <a:ext cx="12373769" cy="833438"/>
          </a:xfrm>
          <a:prstGeom prst="rect">
            <a:avLst/>
          </a:prstGeom>
          <a:solidFill>
            <a:srgbClr val="D9D9D9">
              <a:alpha val="90195"/>
            </a:srgbClr>
          </a:solidFill>
          <a:ln w="6350">
            <a:solidFill>
              <a:srgbClr val="A6A6A6"/>
            </a:solidFill>
            <a:miter lim="800000"/>
            <a:headEnd/>
            <a:tailEnd/>
          </a:ln>
          <a:effectLst>
            <a:outerShdw blurRad="40000" dist="23000" dir="5400000" rotWithShape="0">
              <a:srgbClr val="000000">
                <a:alpha val="34999"/>
              </a:srgbClr>
            </a:outerShdw>
          </a:effectLst>
        </p:spPr>
        <p:txBody>
          <a:bodyPr anchor="ctr"/>
          <a:lstStyle/>
          <a:p>
            <a:pPr algn="ctr" defTabSz="1872966">
              <a:defRPr/>
            </a:pPr>
            <a:r>
              <a:rPr lang="en-US" sz="6000" dirty="0">
                <a:latin typeface="Tw Cen MT" panose="020B0602020104020603" pitchFamily="34" charset="0"/>
              </a:rPr>
              <a:t>Anatomy of the JMP Data Filter Object</a:t>
            </a:r>
          </a:p>
        </p:txBody>
      </p:sp>
      <p:sp>
        <p:nvSpPr>
          <p:cNvPr id="27" name="Rectangle 26"/>
          <p:cNvSpPr>
            <a:spLocks noChangeArrowheads="1"/>
          </p:cNvSpPr>
          <p:nvPr/>
        </p:nvSpPr>
        <p:spPr bwMode="auto">
          <a:xfrm>
            <a:off x="13901759" y="3740152"/>
            <a:ext cx="22958478" cy="845024"/>
          </a:xfrm>
          <a:prstGeom prst="rect">
            <a:avLst/>
          </a:prstGeom>
          <a:solidFill>
            <a:srgbClr val="D9D9D9">
              <a:alpha val="90195"/>
            </a:srgbClr>
          </a:solidFill>
          <a:ln w="6350">
            <a:solidFill>
              <a:srgbClr val="A6A6A6"/>
            </a:solidFill>
            <a:miter lim="800000"/>
            <a:headEnd/>
            <a:tailEnd/>
          </a:ln>
          <a:effectLst>
            <a:outerShdw blurRad="40000" dist="23000" dir="5400000" rotWithShape="0">
              <a:srgbClr val="000000">
                <a:alpha val="34999"/>
              </a:srgbClr>
            </a:outerShdw>
          </a:effectLst>
        </p:spPr>
        <p:txBody>
          <a:bodyPr anchor="ctr"/>
          <a:lstStyle/>
          <a:p>
            <a:pPr algn="ctr" defTabSz="1872966">
              <a:defRPr/>
            </a:pPr>
            <a:r>
              <a:rPr lang="en-US" sz="6000" dirty="0">
                <a:latin typeface="Tw Cen MT" panose="020B0602020104020603" pitchFamily="34" charset="0"/>
                <a:ea typeface="+mn-ea"/>
                <a:cs typeface="+mn-cs"/>
              </a:rPr>
              <a:t>Key Data Filter Display Elements</a:t>
            </a:r>
          </a:p>
        </p:txBody>
      </p:sp>
      <p:sp>
        <p:nvSpPr>
          <p:cNvPr id="28" name="Action Button: Home 27">
            <a:hlinkClick r:id="" action="ppaction://hlinkshowjump?jump=firstslide" highlightClick="1"/>
          </p:cNvPr>
          <p:cNvSpPr/>
          <p:nvPr/>
        </p:nvSpPr>
        <p:spPr>
          <a:xfrm>
            <a:off x="34475564" y="630464"/>
            <a:ext cx="2351314" cy="2155372"/>
          </a:xfrm>
          <a:prstGeom prst="actionButtonHome">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9" name="Action Button: Forward or Next 28">
            <a:hlinkClick r:id="" action="ppaction://hlinkshowjump?jump=nextslide" highlightClick="1"/>
          </p:cNvPr>
          <p:cNvSpPr/>
          <p:nvPr/>
        </p:nvSpPr>
        <p:spPr>
          <a:xfrm>
            <a:off x="31571660" y="630464"/>
            <a:ext cx="2454925" cy="2155372"/>
          </a:xfrm>
          <a:prstGeom prst="actionButtonForwardNext">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0" name="Action Button: Back or Previous 19">
            <a:hlinkClick r:id="" action="ppaction://hlinkshowjump?jump=previousslide" highlightClick="1"/>
          </p:cNvPr>
          <p:cNvSpPr/>
          <p:nvPr/>
        </p:nvSpPr>
        <p:spPr>
          <a:xfrm>
            <a:off x="28608081" y="630464"/>
            <a:ext cx="2514600" cy="2155372"/>
          </a:xfrm>
          <a:prstGeom prst="actionButtonBackPrevious">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14" name="Picture 13">
            <a:extLst>
              <a:ext uri="{FF2B5EF4-FFF2-40B4-BE49-F238E27FC236}">
                <a16:creationId xmlns:a16="http://schemas.microsoft.com/office/drawing/2014/main" xmlns="" id="{7E134E45-CBBD-47FA-A209-ADFA62B103CA}"/>
              </a:ext>
            </a:extLst>
          </p:cNvPr>
          <p:cNvPicPr>
            <a:picLocks noChangeAspect="1"/>
          </p:cNvPicPr>
          <p:nvPr/>
        </p:nvPicPr>
        <p:blipFill rotWithShape="1">
          <a:blip r:embed="rId2"/>
          <a:srcRect l="2417" r="2109"/>
          <a:stretch/>
        </p:blipFill>
        <p:spPr>
          <a:xfrm>
            <a:off x="31469884" y="7536503"/>
            <a:ext cx="5390353" cy="10879089"/>
          </a:xfrm>
          <a:prstGeom prst="rect">
            <a:avLst/>
          </a:prstGeom>
          <a:ln>
            <a:solidFill>
              <a:srgbClr val="A6A6A6"/>
            </a:solidFill>
          </a:ln>
        </p:spPr>
      </p:pic>
      <p:sp>
        <p:nvSpPr>
          <p:cNvPr id="21" name="TextBox 11">
            <a:extLst>
              <a:ext uri="{FF2B5EF4-FFF2-40B4-BE49-F238E27FC236}">
                <a16:creationId xmlns:a16="http://schemas.microsoft.com/office/drawing/2014/main" xmlns="" id="{067EF030-C366-4761-B880-603EA2BA6173}"/>
              </a:ext>
            </a:extLst>
          </p:cNvPr>
          <p:cNvSpPr txBox="1">
            <a:spLocks noChangeArrowheads="1"/>
          </p:cNvSpPr>
          <p:nvPr/>
        </p:nvSpPr>
        <p:spPr bwMode="auto">
          <a:xfrm>
            <a:off x="14490977" y="5539492"/>
            <a:ext cx="12058650" cy="707886"/>
          </a:xfrm>
          <a:prstGeom prst="rect">
            <a:avLst/>
          </a:prstGeom>
          <a:noFill/>
          <a:ln>
            <a:solidFill>
              <a:srgbClr val="A6A6A6"/>
            </a:solidFill>
          </a:ln>
          <a:extLst>
            <a:ext uri="{909E8E84-426E-40dd-AFC4-6F175D3DCCD1}">
              <a14:hiddenFill xmlns:a14="http://schemas.microsoft.com/office/drawing/2010/main">
                <a:solidFill>
                  <a:srgbClr val="FFFFFF"/>
                </a:solidFill>
              </a14:hiddenFill>
            </a:ext>
          </a:extLst>
        </p:spPr>
        <p:txBody>
          <a:bodyPr wrap="square">
            <a:spAutoFit/>
          </a:bodyPr>
          <a:lstStyle>
            <a:lvl1pPr marL="457200" indent="-457200">
              <a:defRPr sz="2400">
                <a:solidFill>
                  <a:schemeClr val="tx1"/>
                </a:solidFill>
                <a:latin typeface="Calibri" charset="0"/>
                <a:ea typeface="ＭＳ Ｐゴシック" charset="0"/>
                <a:cs typeface="ＭＳ Ｐゴシック" charset="0"/>
              </a:defRPr>
            </a:lvl1pPr>
            <a:lvl2pPr marL="742950" indent="-285750">
              <a:defRPr sz="2400">
                <a:solidFill>
                  <a:schemeClr val="tx1"/>
                </a:solidFill>
                <a:latin typeface="Calibri" charset="0"/>
                <a:ea typeface="ＭＳ Ｐゴシック" charset="0"/>
              </a:defRPr>
            </a:lvl2pPr>
            <a:lvl3pPr marL="1143000" indent="-228600">
              <a:defRPr sz="2400">
                <a:solidFill>
                  <a:schemeClr val="tx1"/>
                </a:solidFill>
                <a:latin typeface="Calibri" charset="0"/>
                <a:ea typeface="ＭＳ Ｐゴシック" charset="0"/>
              </a:defRPr>
            </a:lvl3pPr>
            <a:lvl4pPr marL="1600200" indent="-228600">
              <a:defRPr sz="2400">
                <a:solidFill>
                  <a:schemeClr val="tx1"/>
                </a:solidFill>
                <a:latin typeface="Calibri" charset="0"/>
                <a:ea typeface="ＭＳ Ｐゴシック" charset="0"/>
              </a:defRPr>
            </a:lvl4pPr>
            <a:lvl5pPr marL="2057400" indent="-228600">
              <a:defRPr sz="2400">
                <a:solidFill>
                  <a:schemeClr val="tx1"/>
                </a:solidFill>
                <a:latin typeface="Calibri" charset="0"/>
                <a:ea typeface="ＭＳ Ｐゴシック" charset="0"/>
              </a:defRPr>
            </a:lvl5pPr>
            <a:lvl6pPr marL="2514600" indent="-228600" defTabSz="1871663" eaLnBrk="0" fontAlgn="base" hangingPunct="0">
              <a:spcBef>
                <a:spcPct val="0"/>
              </a:spcBef>
              <a:spcAft>
                <a:spcPct val="0"/>
              </a:spcAft>
              <a:defRPr sz="2400">
                <a:solidFill>
                  <a:schemeClr val="tx1"/>
                </a:solidFill>
                <a:latin typeface="Calibri" charset="0"/>
                <a:ea typeface="ＭＳ Ｐゴシック" charset="0"/>
              </a:defRPr>
            </a:lvl6pPr>
            <a:lvl7pPr marL="2971800" indent="-228600" defTabSz="1871663" eaLnBrk="0" fontAlgn="base" hangingPunct="0">
              <a:spcBef>
                <a:spcPct val="0"/>
              </a:spcBef>
              <a:spcAft>
                <a:spcPct val="0"/>
              </a:spcAft>
              <a:defRPr sz="2400">
                <a:solidFill>
                  <a:schemeClr val="tx1"/>
                </a:solidFill>
                <a:latin typeface="Calibri" charset="0"/>
                <a:ea typeface="ＭＳ Ｐゴシック" charset="0"/>
              </a:defRPr>
            </a:lvl7pPr>
            <a:lvl8pPr marL="3429000" indent="-228600" defTabSz="1871663" eaLnBrk="0" fontAlgn="base" hangingPunct="0">
              <a:spcBef>
                <a:spcPct val="0"/>
              </a:spcBef>
              <a:spcAft>
                <a:spcPct val="0"/>
              </a:spcAft>
              <a:defRPr sz="2400">
                <a:solidFill>
                  <a:schemeClr val="tx1"/>
                </a:solidFill>
                <a:latin typeface="Calibri" charset="0"/>
                <a:ea typeface="ＭＳ Ｐゴシック" charset="0"/>
              </a:defRPr>
            </a:lvl8pPr>
            <a:lvl9pPr marL="3886200" indent="-228600" defTabSz="1871663" eaLnBrk="0" fontAlgn="base" hangingPunct="0">
              <a:spcBef>
                <a:spcPct val="0"/>
              </a:spcBef>
              <a:spcAft>
                <a:spcPct val="0"/>
              </a:spcAft>
              <a:defRPr sz="2400">
                <a:solidFill>
                  <a:schemeClr val="tx1"/>
                </a:solidFill>
                <a:latin typeface="Calibri" charset="0"/>
                <a:ea typeface="ＭＳ Ｐゴシック" charset="0"/>
              </a:defRPr>
            </a:lvl9pPr>
          </a:lstStyle>
          <a:p>
            <a:r>
              <a:rPr lang="en-US" sz="4000" dirty="0" err="1">
                <a:solidFill>
                  <a:srgbClr val="000000"/>
                </a:solidFill>
                <a:latin typeface="Consolas" panose="020B0609020204030204" pitchFamily="49" charset="0"/>
              </a:rPr>
              <a:t>dfObj</a:t>
            </a:r>
            <a:r>
              <a:rPr lang="en-US" sz="4000" dirty="0">
                <a:solidFill>
                  <a:srgbClr val="000000"/>
                </a:solidFill>
                <a:latin typeface="Consolas" panose="020B0609020204030204" pitchFamily="49" charset="0"/>
              </a:rPr>
              <a:t> = </a:t>
            </a:r>
            <a:r>
              <a:rPr lang="en-US" sz="4000" dirty="0">
                <a:solidFill>
                  <a:srgbClr val="000080"/>
                </a:solidFill>
                <a:latin typeface="Consolas" panose="020B0609020204030204" pitchFamily="49" charset="0"/>
              </a:rPr>
              <a:t>H </a:t>
            </a:r>
            <a:r>
              <a:rPr lang="en-US" sz="4000" dirty="0" err="1">
                <a:solidFill>
                  <a:srgbClr val="000080"/>
                </a:solidFill>
                <a:latin typeface="Consolas" panose="020B0609020204030204" pitchFamily="49" charset="0"/>
              </a:rPr>
              <a:t>ListBox</a:t>
            </a:r>
            <a:r>
              <a:rPr lang="en-US" sz="4000" dirty="0">
                <a:solidFill>
                  <a:srgbClr val="000000"/>
                </a:solidFill>
                <a:latin typeface="Consolas" panose="020B0609020204030204" pitchFamily="49" charset="0"/>
              </a:rPr>
              <a:t>( Data Filter[] )</a:t>
            </a:r>
            <a:endParaRPr lang="en-US" sz="4000" dirty="0"/>
          </a:p>
        </p:txBody>
      </p:sp>
      <p:sp>
        <p:nvSpPr>
          <p:cNvPr id="77" name="TextBox 8">
            <a:extLst>
              <a:ext uri="{FF2B5EF4-FFF2-40B4-BE49-F238E27FC236}">
                <a16:creationId xmlns:a16="http://schemas.microsoft.com/office/drawing/2014/main" xmlns="" id="{F82149AA-6D21-43AF-99DE-0BF0C9C966BF}"/>
              </a:ext>
            </a:extLst>
          </p:cNvPr>
          <p:cNvSpPr txBox="1">
            <a:spLocks noChangeArrowheads="1"/>
          </p:cNvSpPr>
          <p:nvPr/>
        </p:nvSpPr>
        <p:spPr bwMode="auto">
          <a:xfrm>
            <a:off x="11139055" y="0"/>
            <a:ext cx="12884727" cy="3416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400">
                <a:solidFill>
                  <a:schemeClr val="tx1"/>
                </a:solidFill>
                <a:latin typeface="Calibri" charset="0"/>
                <a:ea typeface="ＭＳ Ｐゴシック" charset="0"/>
                <a:cs typeface="ＭＳ Ｐゴシック" charset="0"/>
              </a:defRPr>
            </a:lvl1pPr>
            <a:lvl2pPr marL="742950" indent="-285750">
              <a:defRPr sz="2400">
                <a:solidFill>
                  <a:schemeClr val="tx1"/>
                </a:solidFill>
                <a:latin typeface="Calibri" charset="0"/>
                <a:ea typeface="ＭＳ Ｐゴシック" charset="0"/>
              </a:defRPr>
            </a:lvl2pPr>
            <a:lvl3pPr marL="1143000" indent="-228600">
              <a:defRPr sz="2400">
                <a:solidFill>
                  <a:schemeClr val="tx1"/>
                </a:solidFill>
                <a:latin typeface="Calibri" charset="0"/>
                <a:ea typeface="ＭＳ Ｐゴシック" charset="0"/>
              </a:defRPr>
            </a:lvl3pPr>
            <a:lvl4pPr marL="1600200" indent="-228600">
              <a:defRPr sz="2400">
                <a:solidFill>
                  <a:schemeClr val="tx1"/>
                </a:solidFill>
                <a:latin typeface="Calibri" charset="0"/>
                <a:ea typeface="ＭＳ Ｐゴシック" charset="0"/>
              </a:defRPr>
            </a:lvl4pPr>
            <a:lvl5pPr marL="2057400" indent="-228600">
              <a:defRPr sz="2400">
                <a:solidFill>
                  <a:schemeClr val="tx1"/>
                </a:solidFill>
                <a:latin typeface="Calibri" charset="0"/>
                <a:ea typeface="ＭＳ Ｐゴシック" charset="0"/>
              </a:defRPr>
            </a:lvl5pPr>
            <a:lvl6pPr marL="2514600" indent="-228600" defTabSz="1871663" eaLnBrk="0" fontAlgn="base" hangingPunct="0">
              <a:spcBef>
                <a:spcPct val="0"/>
              </a:spcBef>
              <a:spcAft>
                <a:spcPct val="0"/>
              </a:spcAft>
              <a:defRPr sz="2400">
                <a:solidFill>
                  <a:schemeClr val="tx1"/>
                </a:solidFill>
                <a:latin typeface="Calibri" charset="0"/>
                <a:ea typeface="ＭＳ Ｐゴシック" charset="0"/>
              </a:defRPr>
            </a:lvl6pPr>
            <a:lvl7pPr marL="2971800" indent="-228600" defTabSz="1871663" eaLnBrk="0" fontAlgn="base" hangingPunct="0">
              <a:spcBef>
                <a:spcPct val="0"/>
              </a:spcBef>
              <a:spcAft>
                <a:spcPct val="0"/>
              </a:spcAft>
              <a:defRPr sz="2400">
                <a:solidFill>
                  <a:schemeClr val="tx1"/>
                </a:solidFill>
                <a:latin typeface="Calibri" charset="0"/>
                <a:ea typeface="ＭＳ Ｐゴシック" charset="0"/>
              </a:defRPr>
            </a:lvl7pPr>
            <a:lvl8pPr marL="3429000" indent="-228600" defTabSz="1871663" eaLnBrk="0" fontAlgn="base" hangingPunct="0">
              <a:spcBef>
                <a:spcPct val="0"/>
              </a:spcBef>
              <a:spcAft>
                <a:spcPct val="0"/>
              </a:spcAft>
              <a:defRPr sz="2400">
                <a:solidFill>
                  <a:schemeClr val="tx1"/>
                </a:solidFill>
                <a:latin typeface="Calibri" charset="0"/>
                <a:ea typeface="ＭＳ Ｐゴシック" charset="0"/>
              </a:defRPr>
            </a:lvl8pPr>
            <a:lvl9pPr marL="3886200" indent="-228600" defTabSz="1871663" eaLnBrk="0" fontAlgn="base" hangingPunct="0">
              <a:spcBef>
                <a:spcPct val="0"/>
              </a:spcBef>
              <a:spcAft>
                <a:spcPct val="0"/>
              </a:spcAft>
              <a:defRPr sz="2400">
                <a:solidFill>
                  <a:schemeClr val="tx1"/>
                </a:solidFill>
                <a:latin typeface="Calibri" charset="0"/>
                <a:ea typeface="ＭＳ Ｐゴシック" charset="0"/>
              </a:defRPr>
            </a:lvl9pPr>
          </a:lstStyle>
          <a:p>
            <a:pPr algn="ctr" eaLnBrk="1" hangingPunct="1">
              <a:buFont typeface="Arial" charset="0"/>
              <a:buNone/>
            </a:pPr>
            <a:r>
              <a:rPr lang="en-US" sz="7200" dirty="0">
                <a:latin typeface="Tw Cen MT" charset="0"/>
              </a:rPr>
              <a:t>Hacking the JMP</a:t>
            </a:r>
            <a:r>
              <a:rPr lang="en-US" sz="7200" baseline="30000" dirty="0">
                <a:latin typeface="Tw Cen MT" charset="0"/>
                <a:cs typeface="Calibri" panose="020F0502020204030204" pitchFamily="34" charset="0"/>
              </a:rPr>
              <a:t>® </a:t>
            </a:r>
            <a:r>
              <a:rPr lang="en-US" sz="7200" dirty="0">
                <a:latin typeface="Tw Cen MT" charset="0"/>
                <a:cs typeface="Calibri" panose="020F0502020204030204" pitchFamily="34" charset="0"/>
              </a:rPr>
              <a:t>Data Filter</a:t>
            </a:r>
          </a:p>
          <a:p>
            <a:pPr algn="ctr" eaLnBrk="1" hangingPunct="1">
              <a:buFont typeface="Arial" charset="0"/>
              <a:buNone/>
            </a:pPr>
            <a:r>
              <a:rPr lang="en-US" sz="7200" dirty="0">
                <a:latin typeface="Tw Cen MT" charset="0"/>
              </a:rPr>
              <a:t>Philip D. Brown</a:t>
            </a:r>
          </a:p>
          <a:p>
            <a:pPr algn="ctr" eaLnBrk="1" hangingPunct="1">
              <a:buFont typeface="Arial" charset="0"/>
              <a:buNone/>
            </a:pPr>
            <a:r>
              <a:rPr lang="en-US" sz="7200" dirty="0">
                <a:latin typeface="Tw Cen MT" charset="0"/>
              </a:rPr>
              <a:t>Douglas Data Consulting, LLC</a:t>
            </a:r>
          </a:p>
        </p:txBody>
      </p:sp>
      <p:sp>
        <p:nvSpPr>
          <p:cNvPr id="111" name="TextBox 11">
            <a:extLst>
              <a:ext uri="{FF2B5EF4-FFF2-40B4-BE49-F238E27FC236}">
                <a16:creationId xmlns:a16="http://schemas.microsoft.com/office/drawing/2014/main" xmlns="" id="{E84D79C1-1ED9-4010-9FD2-28C399B52C14}"/>
              </a:ext>
            </a:extLst>
          </p:cNvPr>
          <p:cNvSpPr txBox="1">
            <a:spLocks noChangeArrowheads="1"/>
          </p:cNvSpPr>
          <p:nvPr/>
        </p:nvSpPr>
        <p:spPr bwMode="auto">
          <a:xfrm>
            <a:off x="15986860" y="6737695"/>
            <a:ext cx="9066884" cy="584775"/>
          </a:xfrm>
          <a:prstGeom prst="rect">
            <a:avLst/>
          </a:prstGeom>
          <a:noFill/>
          <a:ln>
            <a:solidFill>
              <a:srgbClr val="A6A6A6"/>
            </a:solidFill>
          </a:ln>
          <a:extLst>
            <a:ext uri="{909E8E84-426E-40dd-AFC4-6F175D3DCCD1}">
              <a14:hiddenFill xmlns:a14="http://schemas.microsoft.com/office/drawing/2010/main">
                <a:solidFill>
                  <a:srgbClr val="FFFFFF"/>
                </a:solidFill>
              </a14:hiddenFill>
            </a:ext>
          </a:extLst>
        </p:spPr>
        <p:txBody>
          <a:bodyPr wrap="square">
            <a:spAutoFit/>
          </a:bodyPr>
          <a:lstStyle>
            <a:lvl1pPr marL="457200" indent="-457200">
              <a:defRPr sz="2400">
                <a:solidFill>
                  <a:schemeClr val="tx1"/>
                </a:solidFill>
                <a:latin typeface="Calibri" charset="0"/>
                <a:ea typeface="ＭＳ Ｐゴシック" charset="0"/>
                <a:cs typeface="ＭＳ Ｐゴシック" charset="0"/>
              </a:defRPr>
            </a:lvl1pPr>
            <a:lvl2pPr marL="742950" indent="-285750">
              <a:defRPr sz="2400">
                <a:solidFill>
                  <a:schemeClr val="tx1"/>
                </a:solidFill>
                <a:latin typeface="Calibri" charset="0"/>
                <a:ea typeface="ＭＳ Ｐゴシック" charset="0"/>
              </a:defRPr>
            </a:lvl2pPr>
            <a:lvl3pPr marL="1143000" indent="-228600">
              <a:defRPr sz="2400">
                <a:solidFill>
                  <a:schemeClr val="tx1"/>
                </a:solidFill>
                <a:latin typeface="Calibri" charset="0"/>
                <a:ea typeface="ＭＳ Ｐゴシック" charset="0"/>
              </a:defRPr>
            </a:lvl3pPr>
            <a:lvl4pPr marL="1600200" indent="-228600">
              <a:defRPr sz="2400">
                <a:solidFill>
                  <a:schemeClr val="tx1"/>
                </a:solidFill>
                <a:latin typeface="Calibri" charset="0"/>
                <a:ea typeface="ＭＳ Ｐゴシック" charset="0"/>
              </a:defRPr>
            </a:lvl4pPr>
            <a:lvl5pPr marL="2057400" indent="-228600">
              <a:defRPr sz="2400">
                <a:solidFill>
                  <a:schemeClr val="tx1"/>
                </a:solidFill>
                <a:latin typeface="Calibri" charset="0"/>
                <a:ea typeface="ＭＳ Ｐゴシック" charset="0"/>
              </a:defRPr>
            </a:lvl5pPr>
            <a:lvl6pPr marL="2514600" indent="-228600" defTabSz="1871663" eaLnBrk="0" fontAlgn="base" hangingPunct="0">
              <a:spcBef>
                <a:spcPct val="0"/>
              </a:spcBef>
              <a:spcAft>
                <a:spcPct val="0"/>
              </a:spcAft>
              <a:defRPr sz="2400">
                <a:solidFill>
                  <a:schemeClr val="tx1"/>
                </a:solidFill>
                <a:latin typeface="Calibri" charset="0"/>
                <a:ea typeface="ＭＳ Ｐゴシック" charset="0"/>
              </a:defRPr>
            </a:lvl6pPr>
            <a:lvl7pPr marL="2971800" indent="-228600" defTabSz="1871663" eaLnBrk="0" fontAlgn="base" hangingPunct="0">
              <a:spcBef>
                <a:spcPct val="0"/>
              </a:spcBef>
              <a:spcAft>
                <a:spcPct val="0"/>
              </a:spcAft>
              <a:defRPr sz="2400">
                <a:solidFill>
                  <a:schemeClr val="tx1"/>
                </a:solidFill>
                <a:latin typeface="Calibri" charset="0"/>
                <a:ea typeface="ＭＳ Ｐゴシック" charset="0"/>
              </a:defRPr>
            </a:lvl7pPr>
            <a:lvl8pPr marL="3429000" indent="-228600" defTabSz="1871663" eaLnBrk="0" fontAlgn="base" hangingPunct="0">
              <a:spcBef>
                <a:spcPct val="0"/>
              </a:spcBef>
              <a:spcAft>
                <a:spcPct val="0"/>
              </a:spcAft>
              <a:defRPr sz="2400">
                <a:solidFill>
                  <a:schemeClr val="tx1"/>
                </a:solidFill>
                <a:latin typeface="Calibri" charset="0"/>
                <a:ea typeface="ＭＳ Ｐゴシック" charset="0"/>
              </a:defRPr>
            </a:lvl8pPr>
            <a:lvl9pPr marL="3886200" indent="-228600" defTabSz="1871663" eaLnBrk="0" fontAlgn="base" hangingPunct="0">
              <a:spcBef>
                <a:spcPct val="0"/>
              </a:spcBef>
              <a:spcAft>
                <a:spcPct val="0"/>
              </a:spcAft>
              <a:defRPr sz="2400">
                <a:solidFill>
                  <a:schemeClr val="tx1"/>
                </a:solidFill>
                <a:latin typeface="Calibri" charset="0"/>
                <a:ea typeface="ＭＳ Ｐゴシック" charset="0"/>
              </a:defRPr>
            </a:lvl9pPr>
          </a:lstStyle>
          <a:p>
            <a:r>
              <a:rPr lang="en-US" sz="3200" dirty="0" err="1">
                <a:solidFill>
                  <a:srgbClr val="000000"/>
                </a:solidFill>
                <a:latin typeface="Consolas" panose="020B0609020204030204" pitchFamily="49" charset="0"/>
              </a:rPr>
              <a:t>dfObj</a:t>
            </a:r>
            <a:r>
              <a:rPr lang="en-US" sz="3200" dirty="0">
                <a:solidFill>
                  <a:srgbClr val="000000"/>
                </a:solidFill>
                <a:latin typeface="Consolas" panose="020B0609020204030204" pitchFamily="49" charset="0"/>
              </a:rPr>
              <a:t> &lt;&lt; </a:t>
            </a:r>
            <a:r>
              <a:rPr lang="en-US" sz="3200" dirty="0" err="1">
                <a:solidFill>
                  <a:srgbClr val="000080"/>
                </a:solidFill>
                <a:latin typeface="Consolas" panose="020B0609020204030204" pitchFamily="49" charset="0"/>
              </a:rPr>
              <a:t>xpath</a:t>
            </a:r>
            <a:r>
              <a:rPr lang="en-US" sz="3200" dirty="0">
                <a:solidFill>
                  <a:srgbClr val="000000"/>
                </a:solidFill>
                <a:latin typeface="Consolas" panose="020B0609020204030204" pitchFamily="49" charset="0"/>
              </a:rPr>
              <a:t>(</a:t>
            </a:r>
            <a:r>
              <a:rPr lang="en-US" sz="3200" dirty="0">
                <a:solidFill>
                  <a:srgbClr val="800080"/>
                </a:solidFill>
                <a:latin typeface="Consolas" panose="020B0609020204030204" pitchFamily="49" charset="0"/>
              </a:rPr>
              <a:t>"//</a:t>
            </a:r>
            <a:r>
              <a:rPr lang="en-US" sz="3200" dirty="0" err="1">
                <a:solidFill>
                  <a:srgbClr val="800080"/>
                </a:solidFill>
                <a:latin typeface="Consolas" panose="020B0609020204030204" pitchFamily="49" charset="0"/>
              </a:rPr>
              <a:t>OutlineBox</a:t>
            </a:r>
            <a:r>
              <a:rPr lang="en-US" sz="3200" dirty="0">
                <a:solidFill>
                  <a:srgbClr val="800080"/>
                </a:solidFill>
                <a:latin typeface="Consolas" panose="020B0609020204030204" pitchFamily="49" charset="0"/>
              </a:rPr>
              <a:t>"</a:t>
            </a:r>
            <a:r>
              <a:rPr lang="en-US" sz="3200" dirty="0">
                <a:solidFill>
                  <a:srgbClr val="000000"/>
                </a:solidFill>
                <a:latin typeface="Consolas" panose="020B0609020204030204" pitchFamily="49" charset="0"/>
              </a:rPr>
              <a:t>)</a:t>
            </a:r>
            <a:endParaRPr lang="en-US" sz="3200" dirty="0"/>
          </a:p>
        </p:txBody>
      </p:sp>
      <p:sp>
        <p:nvSpPr>
          <p:cNvPr id="118" name="TextBox 11">
            <a:extLst>
              <a:ext uri="{FF2B5EF4-FFF2-40B4-BE49-F238E27FC236}">
                <a16:creationId xmlns:a16="http://schemas.microsoft.com/office/drawing/2014/main" xmlns="" id="{90D2019D-FB5E-4307-B952-AA99AC87ED6E}"/>
              </a:ext>
            </a:extLst>
          </p:cNvPr>
          <p:cNvSpPr txBox="1">
            <a:spLocks noChangeArrowheads="1"/>
          </p:cNvSpPr>
          <p:nvPr/>
        </p:nvSpPr>
        <p:spPr bwMode="auto">
          <a:xfrm>
            <a:off x="18547657" y="12783448"/>
            <a:ext cx="8887287" cy="584775"/>
          </a:xfrm>
          <a:prstGeom prst="rect">
            <a:avLst/>
          </a:prstGeom>
          <a:noFill/>
          <a:ln>
            <a:solidFill>
              <a:srgbClr val="A6A6A6"/>
            </a:solidFill>
          </a:ln>
          <a:extLst>
            <a:ext uri="{909E8E84-426E-40dd-AFC4-6F175D3DCCD1}">
              <a14:hiddenFill xmlns:a14="http://schemas.microsoft.com/office/drawing/2010/main">
                <a:solidFill>
                  <a:srgbClr val="FFFFFF"/>
                </a:solidFill>
              </a14:hiddenFill>
            </a:ext>
          </a:extLst>
        </p:spPr>
        <p:txBody>
          <a:bodyPr wrap="square">
            <a:spAutoFit/>
          </a:bodyPr>
          <a:lstStyle>
            <a:lvl1pPr marL="457200" indent="-457200">
              <a:defRPr sz="2400">
                <a:solidFill>
                  <a:schemeClr val="tx1"/>
                </a:solidFill>
                <a:latin typeface="Calibri" charset="0"/>
                <a:ea typeface="ＭＳ Ｐゴシック" charset="0"/>
                <a:cs typeface="ＭＳ Ｐゴシック" charset="0"/>
              </a:defRPr>
            </a:lvl1pPr>
            <a:lvl2pPr marL="742950" indent="-285750">
              <a:defRPr sz="2400">
                <a:solidFill>
                  <a:schemeClr val="tx1"/>
                </a:solidFill>
                <a:latin typeface="Calibri" charset="0"/>
                <a:ea typeface="ＭＳ Ｐゴシック" charset="0"/>
              </a:defRPr>
            </a:lvl2pPr>
            <a:lvl3pPr marL="1143000" indent="-228600">
              <a:defRPr sz="2400">
                <a:solidFill>
                  <a:schemeClr val="tx1"/>
                </a:solidFill>
                <a:latin typeface="Calibri" charset="0"/>
                <a:ea typeface="ＭＳ Ｐゴシック" charset="0"/>
              </a:defRPr>
            </a:lvl3pPr>
            <a:lvl4pPr marL="1600200" indent="-228600">
              <a:defRPr sz="2400">
                <a:solidFill>
                  <a:schemeClr val="tx1"/>
                </a:solidFill>
                <a:latin typeface="Calibri" charset="0"/>
                <a:ea typeface="ＭＳ Ｐゴシック" charset="0"/>
              </a:defRPr>
            </a:lvl4pPr>
            <a:lvl5pPr marL="2057400" indent="-228600">
              <a:defRPr sz="2400">
                <a:solidFill>
                  <a:schemeClr val="tx1"/>
                </a:solidFill>
                <a:latin typeface="Calibri" charset="0"/>
                <a:ea typeface="ＭＳ Ｐゴシック" charset="0"/>
              </a:defRPr>
            </a:lvl5pPr>
            <a:lvl6pPr marL="2514600" indent="-228600" defTabSz="1871663" eaLnBrk="0" fontAlgn="base" hangingPunct="0">
              <a:spcBef>
                <a:spcPct val="0"/>
              </a:spcBef>
              <a:spcAft>
                <a:spcPct val="0"/>
              </a:spcAft>
              <a:defRPr sz="2400">
                <a:solidFill>
                  <a:schemeClr val="tx1"/>
                </a:solidFill>
                <a:latin typeface="Calibri" charset="0"/>
                <a:ea typeface="ＭＳ Ｐゴシック" charset="0"/>
              </a:defRPr>
            </a:lvl6pPr>
            <a:lvl7pPr marL="2971800" indent="-228600" defTabSz="1871663" eaLnBrk="0" fontAlgn="base" hangingPunct="0">
              <a:spcBef>
                <a:spcPct val="0"/>
              </a:spcBef>
              <a:spcAft>
                <a:spcPct val="0"/>
              </a:spcAft>
              <a:defRPr sz="2400">
                <a:solidFill>
                  <a:schemeClr val="tx1"/>
                </a:solidFill>
                <a:latin typeface="Calibri" charset="0"/>
                <a:ea typeface="ＭＳ Ｐゴシック" charset="0"/>
              </a:defRPr>
            </a:lvl7pPr>
            <a:lvl8pPr marL="3429000" indent="-228600" defTabSz="1871663" eaLnBrk="0" fontAlgn="base" hangingPunct="0">
              <a:spcBef>
                <a:spcPct val="0"/>
              </a:spcBef>
              <a:spcAft>
                <a:spcPct val="0"/>
              </a:spcAft>
              <a:defRPr sz="2400">
                <a:solidFill>
                  <a:schemeClr val="tx1"/>
                </a:solidFill>
                <a:latin typeface="Calibri" charset="0"/>
                <a:ea typeface="ＭＳ Ｐゴシック" charset="0"/>
              </a:defRPr>
            </a:lvl8pPr>
            <a:lvl9pPr marL="3886200" indent="-228600" defTabSz="1871663" eaLnBrk="0" fontAlgn="base" hangingPunct="0">
              <a:spcBef>
                <a:spcPct val="0"/>
              </a:spcBef>
              <a:spcAft>
                <a:spcPct val="0"/>
              </a:spcAft>
              <a:defRPr sz="2400">
                <a:solidFill>
                  <a:schemeClr val="tx1"/>
                </a:solidFill>
                <a:latin typeface="Calibri" charset="0"/>
                <a:ea typeface="ＭＳ Ｐゴシック" charset="0"/>
              </a:defRPr>
            </a:lvl9pPr>
          </a:lstStyle>
          <a:p>
            <a:r>
              <a:rPr lang="en-US" sz="3200" dirty="0" err="1">
                <a:solidFill>
                  <a:srgbClr val="000000"/>
                </a:solidFill>
                <a:latin typeface="Consolas" panose="020B0609020204030204" pitchFamily="49" charset="0"/>
              </a:rPr>
              <a:t>dfObj</a:t>
            </a:r>
            <a:r>
              <a:rPr lang="en-US" sz="3200" dirty="0">
                <a:solidFill>
                  <a:srgbClr val="000000"/>
                </a:solidFill>
                <a:latin typeface="Consolas" panose="020B0609020204030204" pitchFamily="49" charset="0"/>
              </a:rPr>
              <a:t> &lt;&lt; </a:t>
            </a:r>
            <a:r>
              <a:rPr lang="en-US" sz="3200" dirty="0" err="1">
                <a:solidFill>
                  <a:srgbClr val="000080"/>
                </a:solidFill>
                <a:latin typeface="Consolas" panose="020B0609020204030204" pitchFamily="49" charset="0"/>
              </a:rPr>
              <a:t>xpath</a:t>
            </a:r>
            <a:r>
              <a:rPr lang="en-US" sz="3200" dirty="0">
                <a:solidFill>
                  <a:srgbClr val="000000"/>
                </a:solidFill>
                <a:latin typeface="Consolas" panose="020B0609020204030204" pitchFamily="49" charset="0"/>
              </a:rPr>
              <a:t>(</a:t>
            </a:r>
            <a:r>
              <a:rPr lang="en-US" sz="3200" dirty="0">
                <a:solidFill>
                  <a:srgbClr val="800080"/>
                </a:solidFill>
                <a:latin typeface="Consolas" panose="020B0609020204030204" pitchFamily="49" charset="0"/>
              </a:rPr>
              <a:t>"//</a:t>
            </a:r>
            <a:r>
              <a:rPr lang="en-US" sz="3200" dirty="0" err="1">
                <a:solidFill>
                  <a:srgbClr val="800080"/>
                </a:solidFill>
                <a:latin typeface="Consolas" panose="020B0609020204030204" pitchFamily="49" charset="0"/>
              </a:rPr>
              <a:t>ListBoxBox</a:t>
            </a:r>
            <a:r>
              <a:rPr lang="en-US" sz="3200" dirty="0">
                <a:solidFill>
                  <a:srgbClr val="800080"/>
                </a:solidFill>
                <a:latin typeface="Consolas" panose="020B0609020204030204" pitchFamily="49" charset="0"/>
              </a:rPr>
              <a:t>"</a:t>
            </a:r>
            <a:r>
              <a:rPr lang="en-US" sz="3200" dirty="0">
                <a:solidFill>
                  <a:srgbClr val="000000"/>
                </a:solidFill>
                <a:latin typeface="Consolas" panose="020B0609020204030204" pitchFamily="49" charset="0"/>
              </a:rPr>
              <a:t>)</a:t>
            </a:r>
            <a:endParaRPr lang="en-US" sz="3200" dirty="0"/>
          </a:p>
        </p:txBody>
      </p:sp>
      <p:cxnSp>
        <p:nvCxnSpPr>
          <p:cNvPr id="279" name="Straight Arrow Connector 278">
            <a:extLst>
              <a:ext uri="{FF2B5EF4-FFF2-40B4-BE49-F238E27FC236}">
                <a16:creationId xmlns:a16="http://schemas.microsoft.com/office/drawing/2014/main" xmlns="" id="{8EF54E1B-7870-432B-9404-E6EDEF7924A7}"/>
              </a:ext>
            </a:extLst>
          </p:cNvPr>
          <p:cNvCxnSpPr>
            <a:cxnSpLocks/>
            <a:stCxn id="400" idx="3"/>
            <a:endCxn id="397" idx="1"/>
          </p:cNvCxnSpPr>
          <p:nvPr/>
        </p:nvCxnSpPr>
        <p:spPr>
          <a:xfrm flipV="1">
            <a:off x="30735048" y="10273662"/>
            <a:ext cx="836612" cy="988417"/>
          </a:xfrm>
          <a:prstGeom prst="straightConnector1">
            <a:avLst/>
          </a:prstGeom>
          <a:ln w="22225">
            <a:tailEnd type="triangle" w="lg" len="lg"/>
          </a:ln>
        </p:spPr>
        <p:style>
          <a:lnRef idx="2">
            <a:schemeClr val="accent1"/>
          </a:lnRef>
          <a:fillRef idx="0">
            <a:schemeClr val="accent1"/>
          </a:fillRef>
          <a:effectRef idx="1">
            <a:schemeClr val="accent1"/>
          </a:effectRef>
          <a:fontRef idx="minor">
            <a:schemeClr val="tx1"/>
          </a:fontRef>
        </p:style>
      </p:cxnSp>
      <p:sp>
        <p:nvSpPr>
          <p:cNvPr id="317" name="TextBox 11">
            <a:extLst>
              <a:ext uri="{FF2B5EF4-FFF2-40B4-BE49-F238E27FC236}">
                <a16:creationId xmlns:a16="http://schemas.microsoft.com/office/drawing/2014/main" xmlns="" id="{C2FE1E8F-DDEE-4462-B4AA-C43B51134E65}"/>
              </a:ext>
            </a:extLst>
          </p:cNvPr>
          <p:cNvSpPr txBox="1">
            <a:spLocks noChangeArrowheads="1"/>
          </p:cNvSpPr>
          <p:nvPr/>
        </p:nvSpPr>
        <p:spPr bwMode="auto">
          <a:xfrm>
            <a:off x="18012233" y="8171049"/>
            <a:ext cx="12085022" cy="1569660"/>
          </a:xfrm>
          <a:prstGeom prst="rect">
            <a:avLst/>
          </a:prstGeom>
          <a:noFill/>
          <a:ln>
            <a:solidFill>
              <a:srgbClr val="A6A6A6"/>
            </a:solidFill>
          </a:ln>
          <a:extLst>
            <a:ext uri="{909E8E84-426E-40dd-AFC4-6F175D3DCCD1}">
              <a14:hiddenFill xmlns:a14="http://schemas.microsoft.com/office/drawing/2010/main">
                <a:solidFill>
                  <a:srgbClr val="FFFFFF"/>
                </a:solidFill>
              </a14:hiddenFill>
            </a:ext>
          </a:extLst>
        </p:spPr>
        <p:txBody>
          <a:bodyPr wrap="square">
            <a:spAutoFit/>
          </a:bodyPr>
          <a:lstStyle>
            <a:lvl1pPr marL="457200" indent="-457200">
              <a:defRPr sz="2400">
                <a:solidFill>
                  <a:schemeClr val="tx1"/>
                </a:solidFill>
                <a:latin typeface="Calibri" charset="0"/>
                <a:ea typeface="ＭＳ Ｐゴシック" charset="0"/>
                <a:cs typeface="ＭＳ Ｐゴシック" charset="0"/>
              </a:defRPr>
            </a:lvl1pPr>
            <a:lvl2pPr marL="742950" indent="-285750">
              <a:defRPr sz="2400">
                <a:solidFill>
                  <a:schemeClr val="tx1"/>
                </a:solidFill>
                <a:latin typeface="Calibri" charset="0"/>
                <a:ea typeface="ＭＳ Ｐゴシック" charset="0"/>
              </a:defRPr>
            </a:lvl2pPr>
            <a:lvl3pPr marL="1143000" indent="-228600">
              <a:defRPr sz="2400">
                <a:solidFill>
                  <a:schemeClr val="tx1"/>
                </a:solidFill>
                <a:latin typeface="Calibri" charset="0"/>
                <a:ea typeface="ＭＳ Ｐゴシック" charset="0"/>
              </a:defRPr>
            </a:lvl3pPr>
            <a:lvl4pPr marL="1600200" indent="-228600">
              <a:defRPr sz="2400">
                <a:solidFill>
                  <a:schemeClr val="tx1"/>
                </a:solidFill>
                <a:latin typeface="Calibri" charset="0"/>
                <a:ea typeface="ＭＳ Ｐゴシック" charset="0"/>
              </a:defRPr>
            </a:lvl4pPr>
            <a:lvl5pPr marL="2057400" indent="-228600">
              <a:defRPr sz="2400">
                <a:solidFill>
                  <a:schemeClr val="tx1"/>
                </a:solidFill>
                <a:latin typeface="Calibri" charset="0"/>
                <a:ea typeface="ＭＳ Ｐゴシック" charset="0"/>
              </a:defRPr>
            </a:lvl5pPr>
            <a:lvl6pPr marL="2514600" indent="-228600" defTabSz="1871663" eaLnBrk="0" fontAlgn="base" hangingPunct="0">
              <a:spcBef>
                <a:spcPct val="0"/>
              </a:spcBef>
              <a:spcAft>
                <a:spcPct val="0"/>
              </a:spcAft>
              <a:defRPr sz="2400">
                <a:solidFill>
                  <a:schemeClr val="tx1"/>
                </a:solidFill>
                <a:latin typeface="Calibri" charset="0"/>
                <a:ea typeface="ＭＳ Ｐゴシック" charset="0"/>
              </a:defRPr>
            </a:lvl6pPr>
            <a:lvl7pPr marL="2971800" indent="-228600" defTabSz="1871663" eaLnBrk="0" fontAlgn="base" hangingPunct="0">
              <a:spcBef>
                <a:spcPct val="0"/>
              </a:spcBef>
              <a:spcAft>
                <a:spcPct val="0"/>
              </a:spcAft>
              <a:defRPr sz="2400">
                <a:solidFill>
                  <a:schemeClr val="tx1"/>
                </a:solidFill>
                <a:latin typeface="Calibri" charset="0"/>
                <a:ea typeface="ＭＳ Ｐゴシック" charset="0"/>
              </a:defRPr>
            </a:lvl7pPr>
            <a:lvl8pPr marL="3429000" indent="-228600" defTabSz="1871663" eaLnBrk="0" fontAlgn="base" hangingPunct="0">
              <a:spcBef>
                <a:spcPct val="0"/>
              </a:spcBef>
              <a:spcAft>
                <a:spcPct val="0"/>
              </a:spcAft>
              <a:defRPr sz="2400">
                <a:solidFill>
                  <a:schemeClr val="tx1"/>
                </a:solidFill>
                <a:latin typeface="Calibri" charset="0"/>
                <a:ea typeface="ＭＳ Ｐゴシック" charset="0"/>
              </a:defRPr>
            </a:lvl8pPr>
            <a:lvl9pPr marL="3886200" indent="-228600" defTabSz="1871663" eaLnBrk="0" fontAlgn="base" hangingPunct="0">
              <a:spcBef>
                <a:spcPct val="0"/>
              </a:spcBef>
              <a:spcAft>
                <a:spcPct val="0"/>
              </a:spcAft>
              <a:defRPr sz="2400">
                <a:solidFill>
                  <a:schemeClr val="tx1"/>
                </a:solidFill>
                <a:latin typeface="Calibri" charset="0"/>
                <a:ea typeface="ＭＳ Ｐゴシック" charset="0"/>
              </a:defRPr>
            </a:lvl9pPr>
          </a:lstStyle>
          <a:p>
            <a:r>
              <a:rPr lang="en-US" sz="3200" dirty="0" err="1">
                <a:solidFill>
                  <a:srgbClr val="000000"/>
                </a:solidFill>
                <a:latin typeface="Consolas" panose="020B0609020204030204" pitchFamily="49" charset="0"/>
              </a:rPr>
              <a:t>dfObj</a:t>
            </a:r>
            <a:r>
              <a:rPr lang="en-US" sz="3200" dirty="0">
                <a:solidFill>
                  <a:srgbClr val="000000"/>
                </a:solidFill>
                <a:latin typeface="Consolas" panose="020B0609020204030204" pitchFamily="49" charset="0"/>
              </a:rPr>
              <a:t> &lt;&lt; </a:t>
            </a:r>
            <a:r>
              <a:rPr lang="en-US" sz="3200" dirty="0" err="1">
                <a:solidFill>
                  <a:srgbClr val="000080"/>
                </a:solidFill>
                <a:latin typeface="Consolas" panose="020B0609020204030204" pitchFamily="49" charset="0"/>
              </a:rPr>
              <a:t>xpath</a:t>
            </a:r>
            <a:r>
              <a:rPr lang="en-US" sz="3200" dirty="0">
                <a:solidFill>
                  <a:srgbClr val="000080"/>
                </a:solidFill>
                <a:latin typeface="Consolas" panose="020B0609020204030204" pitchFamily="49" charset="0"/>
              </a:rPr>
              <a:t>(</a:t>
            </a:r>
            <a:r>
              <a:rPr lang="en-US" sz="3200" dirty="0">
                <a:solidFill>
                  <a:srgbClr val="800080"/>
                </a:solidFill>
                <a:latin typeface="Consolas" panose="020B0609020204030204" pitchFamily="49" charset="0"/>
              </a:rPr>
              <a:t>"//</a:t>
            </a:r>
            <a:r>
              <a:rPr lang="en-US" sz="3200" dirty="0" err="1">
                <a:solidFill>
                  <a:srgbClr val="800080"/>
                </a:solidFill>
                <a:latin typeface="Consolas" panose="020B0609020204030204" pitchFamily="49" charset="0"/>
              </a:rPr>
              <a:t>ButtonBox</a:t>
            </a:r>
            <a:r>
              <a:rPr lang="en-US" sz="3200" dirty="0">
                <a:solidFill>
                  <a:srgbClr val="800080"/>
                </a:solidFill>
                <a:latin typeface="Consolas" panose="020B0609020204030204" pitchFamily="49" charset="0"/>
              </a:rPr>
              <a:t>[ text()=‘Clear’]”</a:t>
            </a:r>
            <a:r>
              <a:rPr lang="en-US" sz="3200" dirty="0">
                <a:solidFill>
                  <a:srgbClr val="000000"/>
                </a:solidFill>
                <a:latin typeface="Consolas" panose="020B0609020204030204" pitchFamily="49" charset="0"/>
              </a:rPr>
              <a:t>);</a:t>
            </a:r>
          </a:p>
          <a:p>
            <a:r>
              <a:rPr lang="en-US" sz="3200" dirty="0" err="1">
                <a:solidFill>
                  <a:srgbClr val="000000"/>
                </a:solidFill>
                <a:latin typeface="Consolas" panose="020B0609020204030204" pitchFamily="49" charset="0"/>
              </a:rPr>
              <a:t>dfObj</a:t>
            </a:r>
            <a:r>
              <a:rPr lang="en-US" sz="3200" dirty="0">
                <a:solidFill>
                  <a:srgbClr val="000000"/>
                </a:solidFill>
                <a:latin typeface="Consolas" panose="020B0609020204030204" pitchFamily="49" charset="0"/>
              </a:rPr>
              <a:t> &lt;&lt; </a:t>
            </a:r>
            <a:r>
              <a:rPr lang="en-US" sz="3200" dirty="0" err="1">
                <a:solidFill>
                  <a:srgbClr val="000080"/>
                </a:solidFill>
                <a:latin typeface="Consolas" panose="020B0609020204030204" pitchFamily="49" charset="0"/>
              </a:rPr>
              <a:t>xpath</a:t>
            </a:r>
            <a:r>
              <a:rPr lang="en-US" sz="3200" dirty="0">
                <a:solidFill>
                  <a:srgbClr val="000080"/>
                </a:solidFill>
                <a:latin typeface="Consolas" panose="020B0609020204030204" pitchFamily="49" charset="0"/>
              </a:rPr>
              <a:t>(</a:t>
            </a:r>
            <a:r>
              <a:rPr lang="en-US" sz="3200" dirty="0">
                <a:solidFill>
                  <a:srgbClr val="800080"/>
                </a:solidFill>
                <a:latin typeface="Consolas" panose="020B0609020204030204" pitchFamily="49" charset="0"/>
              </a:rPr>
              <a:t>"//</a:t>
            </a:r>
            <a:r>
              <a:rPr lang="en-US" sz="3200" dirty="0" err="1">
                <a:solidFill>
                  <a:srgbClr val="800080"/>
                </a:solidFill>
                <a:latin typeface="Consolas" panose="020B0609020204030204" pitchFamily="49" charset="0"/>
              </a:rPr>
              <a:t>ButtonBox</a:t>
            </a:r>
            <a:r>
              <a:rPr lang="en-US" sz="3200" dirty="0">
                <a:solidFill>
                  <a:srgbClr val="800080"/>
                </a:solidFill>
                <a:latin typeface="Consolas" panose="020B0609020204030204" pitchFamily="49" charset="0"/>
              </a:rPr>
              <a:t>[ text()=‘Favorites’]”</a:t>
            </a:r>
            <a:r>
              <a:rPr lang="en-US" sz="3200" dirty="0">
                <a:solidFill>
                  <a:srgbClr val="000000"/>
                </a:solidFill>
                <a:latin typeface="Consolas" panose="020B0609020204030204" pitchFamily="49" charset="0"/>
              </a:rPr>
              <a:t>);</a:t>
            </a:r>
          </a:p>
          <a:p>
            <a:r>
              <a:rPr lang="en-US" sz="3200" dirty="0" err="1">
                <a:solidFill>
                  <a:srgbClr val="000000"/>
                </a:solidFill>
                <a:latin typeface="Consolas" panose="020B0609020204030204" pitchFamily="49" charset="0"/>
              </a:rPr>
              <a:t>dfObj</a:t>
            </a:r>
            <a:r>
              <a:rPr lang="en-US" sz="3200" dirty="0">
                <a:solidFill>
                  <a:srgbClr val="000000"/>
                </a:solidFill>
                <a:latin typeface="Consolas" panose="020B0609020204030204" pitchFamily="49" charset="0"/>
              </a:rPr>
              <a:t> &lt;&lt; </a:t>
            </a:r>
            <a:r>
              <a:rPr lang="en-US" sz="3200" dirty="0" err="1">
                <a:solidFill>
                  <a:srgbClr val="000080"/>
                </a:solidFill>
                <a:latin typeface="Consolas" panose="020B0609020204030204" pitchFamily="49" charset="0"/>
              </a:rPr>
              <a:t>xpath</a:t>
            </a:r>
            <a:r>
              <a:rPr lang="en-US" sz="3200" dirty="0">
                <a:solidFill>
                  <a:srgbClr val="000080"/>
                </a:solidFill>
                <a:latin typeface="Consolas" panose="020B0609020204030204" pitchFamily="49" charset="0"/>
              </a:rPr>
              <a:t>(</a:t>
            </a:r>
            <a:r>
              <a:rPr lang="en-US" sz="3200" dirty="0">
                <a:solidFill>
                  <a:srgbClr val="800080"/>
                </a:solidFill>
                <a:latin typeface="Consolas" panose="020B0609020204030204" pitchFamily="49" charset="0"/>
              </a:rPr>
              <a:t>"//</a:t>
            </a:r>
            <a:r>
              <a:rPr lang="en-US" sz="3200" dirty="0" err="1">
                <a:solidFill>
                  <a:srgbClr val="800080"/>
                </a:solidFill>
                <a:latin typeface="Consolas" panose="020B0609020204030204" pitchFamily="49" charset="0"/>
              </a:rPr>
              <a:t>ButtonBox</a:t>
            </a:r>
            <a:r>
              <a:rPr lang="en-US" sz="3200" dirty="0">
                <a:solidFill>
                  <a:srgbClr val="800080"/>
                </a:solidFill>
                <a:latin typeface="Consolas" panose="020B0609020204030204" pitchFamily="49" charset="0"/>
              </a:rPr>
              <a:t>[ text()=‘Help’]”</a:t>
            </a:r>
            <a:r>
              <a:rPr lang="en-US" sz="3200" dirty="0">
                <a:solidFill>
                  <a:srgbClr val="000000"/>
                </a:solidFill>
                <a:latin typeface="Consolas" panose="020B0609020204030204" pitchFamily="49" charset="0"/>
              </a:rPr>
              <a:t>);</a:t>
            </a:r>
          </a:p>
        </p:txBody>
      </p:sp>
      <p:cxnSp>
        <p:nvCxnSpPr>
          <p:cNvPr id="319" name="Straight Arrow Connector 318">
            <a:extLst>
              <a:ext uri="{FF2B5EF4-FFF2-40B4-BE49-F238E27FC236}">
                <a16:creationId xmlns:a16="http://schemas.microsoft.com/office/drawing/2014/main" xmlns="" id="{A32F290A-BB99-45F8-A445-106FF338C631}"/>
              </a:ext>
            </a:extLst>
          </p:cNvPr>
          <p:cNvCxnSpPr>
            <a:cxnSpLocks/>
            <a:stCxn id="317" idx="3"/>
            <a:endCxn id="310" idx="1"/>
          </p:cNvCxnSpPr>
          <p:nvPr/>
        </p:nvCxnSpPr>
        <p:spPr>
          <a:xfrm>
            <a:off x="30097255" y="8955879"/>
            <a:ext cx="1474405" cy="250996"/>
          </a:xfrm>
          <a:prstGeom prst="straightConnector1">
            <a:avLst/>
          </a:prstGeom>
          <a:ln w="22225">
            <a:tailEnd type="stealth" w="lg" len="lg"/>
          </a:ln>
        </p:spPr>
        <p:style>
          <a:lnRef idx="2">
            <a:schemeClr val="accent1"/>
          </a:lnRef>
          <a:fillRef idx="0">
            <a:schemeClr val="accent1"/>
          </a:fillRef>
          <a:effectRef idx="1">
            <a:schemeClr val="accent1"/>
          </a:effectRef>
          <a:fontRef idx="minor">
            <a:schemeClr val="tx1"/>
          </a:fontRef>
        </p:style>
      </p:cxnSp>
      <p:cxnSp>
        <p:nvCxnSpPr>
          <p:cNvPr id="327" name="Straight Arrow Connector 326">
            <a:extLst>
              <a:ext uri="{FF2B5EF4-FFF2-40B4-BE49-F238E27FC236}">
                <a16:creationId xmlns:a16="http://schemas.microsoft.com/office/drawing/2014/main" xmlns="" id="{ED167FC0-32BE-4BD6-A155-DE53A3AF507B}"/>
              </a:ext>
            </a:extLst>
          </p:cNvPr>
          <p:cNvCxnSpPr>
            <a:cxnSpLocks/>
            <a:stCxn id="111" idx="3"/>
          </p:cNvCxnSpPr>
          <p:nvPr/>
        </p:nvCxnSpPr>
        <p:spPr>
          <a:xfrm>
            <a:off x="25053744" y="7030083"/>
            <a:ext cx="7197906" cy="1260593"/>
          </a:xfrm>
          <a:prstGeom prst="straightConnector1">
            <a:avLst/>
          </a:prstGeom>
          <a:ln w="22225">
            <a:tailEnd type="triangle" w="lg" len="lg"/>
          </a:ln>
        </p:spPr>
        <p:style>
          <a:lnRef idx="2">
            <a:schemeClr val="accent1"/>
          </a:lnRef>
          <a:fillRef idx="0">
            <a:schemeClr val="accent1"/>
          </a:fillRef>
          <a:effectRef idx="1">
            <a:schemeClr val="accent1"/>
          </a:effectRef>
          <a:fontRef idx="minor">
            <a:schemeClr val="tx1"/>
          </a:fontRef>
        </p:style>
      </p:cxnSp>
      <p:sp>
        <p:nvSpPr>
          <p:cNvPr id="310" name="Rectangle 309">
            <a:extLst>
              <a:ext uri="{FF2B5EF4-FFF2-40B4-BE49-F238E27FC236}">
                <a16:creationId xmlns:a16="http://schemas.microsoft.com/office/drawing/2014/main" xmlns="" id="{BB9CDD0F-9CE2-47A0-8E0A-642D26272EA1}"/>
              </a:ext>
            </a:extLst>
          </p:cNvPr>
          <p:cNvSpPr/>
          <p:nvPr/>
        </p:nvSpPr>
        <p:spPr>
          <a:xfrm>
            <a:off x="31571660" y="8791896"/>
            <a:ext cx="5486478" cy="829958"/>
          </a:xfrm>
          <a:prstGeom prst="rect">
            <a:avLst/>
          </a:prstGeom>
          <a:noFill/>
          <a:ln w="25400">
            <a:solidFill>
              <a:schemeClr val="accent1"/>
            </a:solidFill>
            <a:prstDash val="dash"/>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55" name="Straight Arrow Connector 354">
            <a:extLst>
              <a:ext uri="{FF2B5EF4-FFF2-40B4-BE49-F238E27FC236}">
                <a16:creationId xmlns:a16="http://schemas.microsoft.com/office/drawing/2014/main" xmlns="" id="{CF648D0D-88C5-4E35-B532-0B4300DE0F5C}"/>
              </a:ext>
            </a:extLst>
          </p:cNvPr>
          <p:cNvCxnSpPr>
            <a:cxnSpLocks/>
            <a:stCxn id="118" idx="3"/>
          </p:cNvCxnSpPr>
          <p:nvPr/>
        </p:nvCxnSpPr>
        <p:spPr>
          <a:xfrm flipV="1">
            <a:off x="27434944" y="13006226"/>
            <a:ext cx="4528113" cy="69610"/>
          </a:xfrm>
          <a:prstGeom prst="straightConnector1">
            <a:avLst/>
          </a:prstGeom>
          <a:ln w="22225">
            <a:tailEnd type="triangle" w="lg" len="lg"/>
          </a:ln>
        </p:spPr>
        <p:style>
          <a:lnRef idx="2">
            <a:schemeClr val="accent1"/>
          </a:lnRef>
          <a:fillRef idx="0">
            <a:schemeClr val="accent1"/>
          </a:fillRef>
          <a:effectRef idx="1">
            <a:schemeClr val="accent1"/>
          </a:effectRef>
          <a:fontRef idx="minor">
            <a:schemeClr val="tx1"/>
          </a:fontRef>
        </p:style>
      </p:cxnSp>
      <p:sp>
        <p:nvSpPr>
          <p:cNvPr id="397" name="Rectangle 396">
            <a:extLst>
              <a:ext uri="{FF2B5EF4-FFF2-40B4-BE49-F238E27FC236}">
                <a16:creationId xmlns:a16="http://schemas.microsoft.com/office/drawing/2014/main" xmlns="" id="{27FCF277-002F-4B5A-B610-E50D7344B3D0}"/>
              </a:ext>
            </a:extLst>
          </p:cNvPr>
          <p:cNvSpPr/>
          <p:nvPr/>
        </p:nvSpPr>
        <p:spPr>
          <a:xfrm>
            <a:off x="31571660" y="9595489"/>
            <a:ext cx="5486478" cy="1356345"/>
          </a:xfrm>
          <a:prstGeom prst="rect">
            <a:avLst/>
          </a:prstGeom>
          <a:noFill/>
          <a:ln w="25400">
            <a:solidFill>
              <a:schemeClr val="accent1"/>
            </a:solidFill>
            <a:prstDash val="dash"/>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00" name="TextBox 11">
            <a:extLst>
              <a:ext uri="{FF2B5EF4-FFF2-40B4-BE49-F238E27FC236}">
                <a16:creationId xmlns:a16="http://schemas.microsoft.com/office/drawing/2014/main" xmlns="" id="{83A46520-F5A0-453B-896C-B5CEA4678771}"/>
              </a:ext>
            </a:extLst>
          </p:cNvPr>
          <p:cNvSpPr txBox="1">
            <a:spLocks noChangeArrowheads="1"/>
          </p:cNvSpPr>
          <p:nvPr/>
        </p:nvSpPr>
        <p:spPr bwMode="auto">
          <a:xfrm>
            <a:off x="18547657" y="10231027"/>
            <a:ext cx="12187391" cy="2062103"/>
          </a:xfrm>
          <a:prstGeom prst="rect">
            <a:avLst/>
          </a:prstGeom>
          <a:noFill/>
          <a:ln>
            <a:solidFill>
              <a:srgbClr val="A6A6A6"/>
            </a:solidFill>
          </a:ln>
          <a:extLst>
            <a:ext uri="{909E8E84-426E-40dd-AFC4-6F175D3DCCD1}">
              <a14:hiddenFill xmlns:a14="http://schemas.microsoft.com/office/drawing/2010/main">
                <a:solidFill>
                  <a:srgbClr val="FFFFFF"/>
                </a:solidFill>
              </a14:hiddenFill>
            </a:ext>
          </a:extLst>
        </p:spPr>
        <p:txBody>
          <a:bodyPr wrap="square">
            <a:spAutoFit/>
          </a:bodyPr>
          <a:lstStyle>
            <a:lvl1pPr marL="457200" indent="-457200">
              <a:defRPr sz="2400">
                <a:solidFill>
                  <a:schemeClr val="tx1"/>
                </a:solidFill>
                <a:latin typeface="Calibri" charset="0"/>
                <a:ea typeface="ＭＳ Ｐゴシック" charset="0"/>
                <a:cs typeface="ＭＳ Ｐゴシック" charset="0"/>
              </a:defRPr>
            </a:lvl1pPr>
            <a:lvl2pPr marL="742950" indent="-285750">
              <a:defRPr sz="2400">
                <a:solidFill>
                  <a:schemeClr val="tx1"/>
                </a:solidFill>
                <a:latin typeface="Calibri" charset="0"/>
                <a:ea typeface="ＭＳ Ｐゴシック" charset="0"/>
              </a:defRPr>
            </a:lvl2pPr>
            <a:lvl3pPr marL="1143000" indent="-228600">
              <a:defRPr sz="2400">
                <a:solidFill>
                  <a:schemeClr val="tx1"/>
                </a:solidFill>
                <a:latin typeface="Calibri" charset="0"/>
                <a:ea typeface="ＭＳ Ｐゴシック" charset="0"/>
              </a:defRPr>
            </a:lvl3pPr>
            <a:lvl4pPr marL="1600200" indent="-228600">
              <a:defRPr sz="2400">
                <a:solidFill>
                  <a:schemeClr val="tx1"/>
                </a:solidFill>
                <a:latin typeface="Calibri" charset="0"/>
                <a:ea typeface="ＭＳ Ｐゴシック" charset="0"/>
              </a:defRPr>
            </a:lvl4pPr>
            <a:lvl5pPr marL="2057400" indent="-228600">
              <a:defRPr sz="2400">
                <a:solidFill>
                  <a:schemeClr val="tx1"/>
                </a:solidFill>
                <a:latin typeface="Calibri" charset="0"/>
                <a:ea typeface="ＭＳ Ｐゴシック" charset="0"/>
              </a:defRPr>
            </a:lvl5pPr>
            <a:lvl6pPr marL="2514600" indent="-228600" defTabSz="1871663" eaLnBrk="0" fontAlgn="base" hangingPunct="0">
              <a:spcBef>
                <a:spcPct val="0"/>
              </a:spcBef>
              <a:spcAft>
                <a:spcPct val="0"/>
              </a:spcAft>
              <a:defRPr sz="2400">
                <a:solidFill>
                  <a:schemeClr val="tx1"/>
                </a:solidFill>
                <a:latin typeface="Calibri" charset="0"/>
                <a:ea typeface="ＭＳ Ｐゴシック" charset="0"/>
              </a:defRPr>
            </a:lvl6pPr>
            <a:lvl7pPr marL="2971800" indent="-228600" defTabSz="1871663" eaLnBrk="0" fontAlgn="base" hangingPunct="0">
              <a:spcBef>
                <a:spcPct val="0"/>
              </a:spcBef>
              <a:spcAft>
                <a:spcPct val="0"/>
              </a:spcAft>
              <a:defRPr sz="2400">
                <a:solidFill>
                  <a:schemeClr val="tx1"/>
                </a:solidFill>
                <a:latin typeface="Calibri" charset="0"/>
                <a:ea typeface="ＭＳ Ｐゴシック" charset="0"/>
              </a:defRPr>
            </a:lvl7pPr>
            <a:lvl8pPr marL="3429000" indent="-228600" defTabSz="1871663" eaLnBrk="0" fontAlgn="base" hangingPunct="0">
              <a:spcBef>
                <a:spcPct val="0"/>
              </a:spcBef>
              <a:spcAft>
                <a:spcPct val="0"/>
              </a:spcAft>
              <a:defRPr sz="2400">
                <a:solidFill>
                  <a:schemeClr val="tx1"/>
                </a:solidFill>
                <a:latin typeface="Calibri" charset="0"/>
                <a:ea typeface="ＭＳ Ｐゴシック" charset="0"/>
              </a:defRPr>
            </a:lvl8pPr>
            <a:lvl9pPr marL="3886200" indent="-228600" defTabSz="1871663" eaLnBrk="0" fontAlgn="base" hangingPunct="0">
              <a:spcBef>
                <a:spcPct val="0"/>
              </a:spcBef>
              <a:spcAft>
                <a:spcPct val="0"/>
              </a:spcAft>
              <a:defRPr sz="2400">
                <a:solidFill>
                  <a:schemeClr val="tx1"/>
                </a:solidFill>
                <a:latin typeface="Calibri" charset="0"/>
                <a:ea typeface="ＭＳ Ｐゴシック" charset="0"/>
              </a:defRPr>
            </a:lvl9pPr>
          </a:lstStyle>
          <a:p>
            <a:r>
              <a:rPr lang="en-US" sz="3200" dirty="0" err="1">
                <a:solidFill>
                  <a:srgbClr val="000000"/>
                </a:solidFill>
                <a:latin typeface="Consolas" panose="020B0609020204030204" pitchFamily="49" charset="0"/>
              </a:rPr>
              <a:t>dfObj</a:t>
            </a:r>
            <a:r>
              <a:rPr lang="en-US" sz="3200" dirty="0">
                <a:solidFill>
                  <a:srgbClr val="000000"/>
                </a:solidFill>
                <a:latin typeface="Consolas" panose="020B0609020204030204" pitchFamily="49" charset="0"/>
              </a:rPr>
              <a:t> &lt;&lt;</a:t>
            </a:r>
            <a:r>
              <a:rPr lang="en-US" sz="3200" dirty="0" err="1">
                <a:solidFill>
                  <a:srgbClr val="000080"/>
                </a:solidFill>
                <a:latin typeface="Consolas" panose="020B0609020204030204" pitchFamily="49" charset="0"/>
              </a:rPr>
              <a:t>xpath</a:t>
            </a:r>
            <a:r>
              <a:rPr lang="en-US" sz="3200" dirty="0">
                <a:solidFill>
                  <a:srgbClr val="000080"/>
                </a:solidFill>
                <a:latin typeface="Consolas" panose="020B0609020204030204" pitchFamily="49" charset="0"/>
              </a:rPr>
              <a:t>(</a:t>
            </a:r>
            <a:r>
              <a:rPr lang="en-US" sz="3200" dirty="0">
                <a:solidFill>
                  <a:srgbClr val="800080"/>
                </a:solidFill>
                <a:latin typeface="Consolas" panose="020B0609020204030204" pitchFamily="49" charset="0"/>
              </a:rPr>
              <a:t>"//</a:t>
            </a:r>
            <a:r>
              <a:rPr lang="en-US" sz="3200" dirty="0" err="1">
                <a:solidFill>
                  <a:srgbClr val="800080"/>
                </a:solidFill>
                <a:latin typeface="Consolas" panose="020B0609020204030204" pitchFamily="49" charset="0"/>
              </a:rPr>
              <a:t>CheckBoxBoxItem</a:t>
            </a:r>
            <a:r>
              <a:rPr lang="en-US" sz="3200" dirty="0">
                <a:solidFill>
                  <a:srgbClr val="800080"/>
                </a:solidFill>
                <a:latin typeface="Consolas" panose="020B0609020204030204" pitchFamily="49" charset="0"/>
              </a:rPr>
              <a:t>[text()=‘Select’]”</a:t>
            </a:r>
            <a:r>
              <a:rPr lang="en-US" sz="3200" dirty="0">
                <a:solidFill>
                  <a:srgbClr val="000000"/>
                </a:solidFill>
                <a:latin typeface="Consolas" panose="020B0609020204030204" pitchFamily="49" charset="0"/>
              </a:rPr>
              <a:t>);</a:t>
            </a:r>
          </a:p>
          <a:p>
            <a:r>
              <a:rPr lang="en-US" sz="3200" dirty="0" err="1">
                <a:solidFill>
                  <a:srgbClr val="000000"/>
                </a:solidFill>
                <a:latin typeface="Consolas" panose="020B0609020204030204" pitchFamily="49" charset="0"/>
              </a:rPr>
              <a:t>dfObj</a:t>
            </a:r>
            <a:r>
              <a:rPr lang="en-US" sz="3200" dirty="0">
                <a:solidFill>
                  <a:srgbClr val="000000"/>
                </a:solidFill>
                <a:latin typeface="Consolas" panose="020B0609020204030204" pitchFamily="49" charset="0"/>
              </a:rPr>
              <a:t> &lt;&lt;</a:t>
            </a:r>
            <a:r>
              <a:rPr lang="en-US" sz="3200" dirty="0" err="1">
                <a:solidFill>
                  <a:srgbClr val="000080"/>
                </a:solidFill>
                <a:latin typeface="Consolas" panose="020B0609020204030204" pitchFamily="49" charset="0"/>
              </a:rPr>
              <a:t>xpath</a:t>
            </a:r>
            <a:r>
              <a:rPr lang="en-US" sz="3200" dirty="0">
                <a:solidFill>
                  <a:srgbClr val="000080"/>
                </a:solidFill>
                <a:latin typeface="Consolas" panose="020B0609020204030204" pitchFamily="49" charset="0"/>
              </a:rPr>
              <a:t>(</a:t>
            </a:r>
            <a:r>
              <a:rPr lang="en-US" sz="3200" dirty="0">
                <a:solidFill>
                  <a:srgbClr val="800080"/>
                </a:solidFill>
                <a:latin typeface="Consolas" panose="020B0609020204030204" pitchFamily="49" charset="0"/>
              </a:rPr>
              <a:t>"//</a:t>
            </a:r>
            <a:r>
              <a:rPr lang="en-US" sz="3200" dirty="0" err="1">
                <a:solidFill>
                  <a:srgbClr val="800080"/>
                </a:solidFill>
                <a:latin typeface="Consolas" panose="020B0609020204030204" pitchFamily="49" charset="0"/>
              </a:rPr>
              <a:t>CheckBoxBoxItem</a:t>
            </a:r>
            <a:r>
              <a:rPr lang="en-US" sz="3200" dirty="0">
                <a:solidFill>
                  <a:srgbClr val="800080"/>
                </a:solidFill>
                <a:latin typeface="Consolas" panose="020B0609020204030204" pitchFamily="49" charset="0"/>
              </a:rPr>
              <a:t>[text()=‘Show’]”</a:t>
            </a:r>
            <a:r>
              <a:rPr lang="en-US" sz="3200" dirty="0">
                <a:solidFill>
                  <a:srgbClr val="000000"/>
                </a:solidFill>
                <a:latin typeface="Consolas" panose="020B0609020204030204" pitchFamily="49" charset="0"/>
              </a:rPr>
              <a:t>);</a:t>
            </a:r>
          </a:p>
          <a:p>
            <a:r>
              <a:rPr lang="en-US" sz="3200" dirty="0" err="1">
                <a:solidFill>
                  <a:srgbClr val="000000"/>
                </a:solidFill>
                <a:latin typeface="Consolas" panose="020B0609020204030204" pitchFamily="49" charset="0"/>
              </a:rPr>
              <a:t>dfObj</a:t>
            </a:r>
            <a:r>
              <a:rPr lang="en-US" sz="3200" dirty="0">
                <a:solidFill>
                  <a:srgbClr val="000000"/>
                </a:solidFill>
                <a:latin typeface="Consolas" panose="020B0609020204030204" pitchFamily="49" charset="0"/>
              </a:rPr>
              <a:t> &lt;&lt;</a:t>
            </a:r>
            <a:r>
              <a:rPr lang="en-US" sz="3200" dirty="0" err="1">
                <a:solidFill>
                  <a:srgbClr val="000080"/>
                </a:solidFill>
                <a:latin typeface="Consolas" panose="020B0609020204030204" pitchFamily="49" charset="0"/>
              </a:rPr>
              <a:t>xpath</a:t>
            </a:r>
            <a:r>
              <a:rPr lang="en-US" sz="3200" dirty="0">
                <a:solidFill>
                  <a:srgbClr val="000080"/>
                </a:solidFill>
                <a:latin typeface="Consolas" panose="020B0609020204030204" pitchFamily="49" charset="0"/>
              </a:rPr>
              <a:t>(</a:t>
            </a:r>
            <a:r>
              <a:rPr lang="en-US" sz="3200" dirty="0">
                <a:solidFill>
                  <a:srgbClr val="800080"/>
                </a:solidFill>
                <a:latin typeface="Consolas" panose="020B0609020204030204" pitchFamily="49" charset="0"/>
              </a:rPr>
              <a:t>"//</a:t>
            </a:r>
            <a:r>
              <a:rPr lang="en-US" sz="3200" dirty="0" err="1">
                <a:solidFill>
                  <a:srgbClr val="800080"/>
                </a:solidFill>
                <a:latin typeface="Consolas" panose="020B0609020204030204" pitchFamily="49" charset="0"/>
              </a:rPr>
              <a:t>CheckBoxBoxItem</a:t>
            </a:r>
            <a:r>
              <a:rPr lang="en-US" sz="3200" dirty="0">
                <a:solidFill>
                  <a:srgbClr val="800080"/>
                </a:solidFill>
                <a:latin typeface="Consolas" panose="020B0609020204030204" pitchFamily="49" charset="0"/>
              </a:rPr>
              <a:t>[text()=‘Include’]”</a:t>
            </a:r>
            <a:r>
              <a:rPr lang="en-US" sz="3200" dirty="0">
                <a:solidFill>
                  <a:srgbClr val="000000"/>
                </a:solidFill>
                <a:latin typeface="Consolas" panose="020B0609020204030204" pitchFamily="49" charset="0"/>
              </a:rPr>
              <a:t>);</a:t>
            </a:r>
          </a:p>
          <a:p>
            <a:r>
              <a:rPr lang="en-US" sz="3200" dirty="0" err="1">
                <a:solidFill>
                  <a:srgbClr val="000000"/>
                </a:solidFill>
                <a:latin typeface="Consolas" panose="020B0609020204030204" pitchFamily="49" charset="0"/>
              </a:rPr>
              <a:t>dfObj</a:t>
            </a:r>
            <a:r>
              <a:rPr lang="en-US" sz="3200" dirty="0">
                <a:solidFill>
                  <a:srgbClr val="000000"/>
                </a:solidFill>
                <a:latin typeface="Consolas" panose="020B0609020204030204" pitchFamily="49" charset="0"/>
              </a:rPr>
              <a:t> &lt;&lt;</a:t>
            </a:r>
            <a:r>
              <a:rPr lang="en-US" sz="3200" dirty="0" err="1">
                <a:solidFill>
                  <a:srgbClr val="000080"/>
                </a:solidFill>
                <a:latin typeface="Consolas" panose="020B0609020204030204" pitchFamily="49" charset="0"/>
              </a:rPr>
              <a:t>xpath</a:t>
            </a:r>
            <a:r>
              <a:rPr lang="en-US" sz="3200" dirty="0">
                <a:solidFill>
                  <a:srgbClr val="000080"/>
                </a:solidFill>
                <a:latin typeface="Consolas" panose="020B0609020204030204" pitchFamily="49" charset="0"/>
              </a:rPr>
              <a:t>(</a:t>
            </a:r>
            <a:r>
              <a:rPr lang="en-US" sz="3200" dirty="0">
                <a:solidFill>
                  <a:srgbClr val="800080"/>
                </a:solidFill>
                <a:latin typeface="Consolas" panose="020B0609020204030204" pitchFamily="49" charset="0"/>
              </a:rPr>
              <a:t>"//</a:t>
            </a:r>
            <a:r>
              <a:rPr lang="en-US" sz="3200" dirty="0" err="1">
                <a:solidFill>
                  <a:srgbClr val="800080"/>
                </a:solidFill>
                <a:latin typeface="Consolas" panose="020B0609020204030204" pitchFamily="49" charset="0"/>
              </a:rPr>
              <a:t>CheckBoxBoxItem</a:t>
            </a:r>
            <a:r>
              <a:rPr lang="en-US" sz="3200" dirty="0">
                <a:solidFill>
                  <a:srgbClr val="800080"/>
                </a:solidFill>
                <a:latin typeface="Consolas" panose="020B0609020204030204" pitchFamily="49" charset="0"/>
              </a:rPr>
              <a:t>[text()=‘Inverse’]”</a:t>
            </a:r>
            <a:r>
              <a:rPr lang="en-US" sz="3200" dirty="0">
                <a:solidFill>
                  <a:srgbClr val="000000"/>
                </a:solidFill>
                <a:latin typeface="Consolas" panose="020B0609020204030204" pitchFamily="49" charset="0"/>
              </a:rPr>
              <a:t>);</a:t>
            </a:r>
          </a:p>
        </p:txBody>
      </p:sp>
      <p:sp>
        <p:nvSpPr>
          <p:cNvPr id="404" name="Rectangle 403">
            <a:extLst>
              <a:ext uri="{FF2B5EF4-FFF2-40B4-BE49-F238E27FC236}">
                <a16:creationId xmlns:a16="http://schemas.microsoft.com/office/drawing/2014/main" xmlns="" id="{1F0A255E-579C-42FC-8210-A51743A83494}"/>
              </a:ext>
            </a:extLst>
          </p:cNvPr>
          <p:cNvSpPr/>
          <p:nvPr/>
        </p:nvSpPr>
        <p:spPr>
          <a:xfrm>
            <a:off x="31571660" y="17115806"/>
            <a:ext cx="3740804" cy="894941"/>
          </a:xfrm>
          <a:prstGeom prst="rect">
            <a:avLst/>
          </a:prstGeom>
          <a:noFill/>
          <a:ln w="25400">
            <a:solidFill>
              <a:schemeClr val="accent1"/>
            </a:solidFill>
            <a:prstDash val="dash"/>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05" name="TextBox 11">
            <a:extLst>
              <a:ext uri="{FF2B5EF4-FFF2-40B4-BE49-F238E27FC236}">
                <a16:creationId xmlns:a16="http://schemas.microsoft.com/office/drawing/2014/main" xmlns="" id="{8305A8BC-9001-4F2B-9755-227ED21B3AF8}"/>
              </a:ext>
            </a:extLst>
          </p:cNvPr>
          <p:cNvSpPr txBox="1">
            <a:spLocks noChangeArrowheads="1"/>
          </p:cNvSpPr>
          <p:nvPr/>
        </p:nvSpPr>
        <p:spPr bwMode="auto">
          <a:xfrm>
            <a:off x="18547657" y="17024668"/>
            <a:ext cx="12127077" cy="1077218"/>
          </a:xfrm>
          <a:prstGeom prst="rect">
            <a:avLst/>
          </a:prstGeom>
          <a:noFill/>
          <a:ln>
            <a:solidFill>
              <a:srgbClr val="A6A6A6"/>
            </a:solidFill>
          </a:ln>
          <a:extLst>
            <a:ext uri="{909E8E84-426E-40dd-AFC4-6F175D3DCCD1}">
              <a14:hiddenFill xmlns:a14="http://schemas.microsoft.com/office/drawing/2010/main">
                <a:solidFill>
                  <a:srgbClr val="FFFFFF"/>
                </a:solidFill>
              </a14:hiddenFill>
            </a:ext>
          </a:extLst>
        </p:spPr>
        <p:txBody>
          <a:bodyPr wrap="square">
            <a:spAutoFit/>
          </a:bodyPr>
          <a:lstStyle>
            <a:lvl1pPr marL="457200" indent="-457200">
              <a:defRPr sz="2400">
                <a:solidFill>
                  <a:schemeClr val="tx1"/>
                </a:solidFill>
                <a:latin typeface="Calibri" charset="0"/>
                <a:ea typeface="ＭＳ Ｐゴシック" charset="0"/>
                <a:cs typeface="ＭＳ Ｐゴシック" charset="0"/>
              </a:defRPr>
            </a:lvl1pPr>
            <a:lvl2pPr marL="742950" indent="-285750">
              <a:defRPr sz="2400">
                <a:solidFill>
                  <a:schemeClr val="tx1"/>
                </a:solidFill>
                <a:latin typeface="Calibri" charset="0"/>
                <a:ea typeface="ＭＳ Ｐゴシック" charset="0"/>
              </a:defRPr>
            </a:lvl2pPr>
            <a:lvl3pPr marL="1143000" indent="-228600">
              <a:defRPr sz="2400">
                <a:solidFill>
                  <a:schemeClr val="tx1"/>
                </a:solidFill>
                <a:latin typeface="Calibri" charset="0"/>
                <a:ea typeface="ＭＳ Ｐゴシック" charset="0"/>
              </a:defRPr>
            </a:lvl3pPr>
            <a:lvl4pPr marL="1600200" indent="-228600">
              <a:defRPr sz="2400">
                <a:solidFill>
                  <a:schemeClr val="tx1"/>
                </a:solidFill>
                <a:latin typeface="Calibri" charset="0"/>
                <a:ea typeface="ＭＳ Ｐゴシック" charset="0"/>
              </a:defRPr>
            </a:lvl4pPr>
            <a:lvl5pPr marL="2057400" indent="-228600">
              <a:defRPr sz="2400">
                <a:solidFill>
                  <a:schemeClr val="tx1"/>
                </a:solidFill>
                <a:latin typeface="Calibri" charset="0"/>
                <a:ea typeface="ＭＳ Ｐゴシック" charset="0"/>
              </a:defRPr>
            </a:lvl5pPr>
            <a:lvl6pPr marL="2514600" indent="-228600" defTabSz="1871663" eaLnBrk="0" fontAlgn="base" hangingPunct="0">
              <a:spcBef>
                <a:spcPct val="0"/>
              </a:spcBef>
              <a:spcAft>
                <a:spcPct val="0"/>
              </a:spcAft>
              <a:defRPr sz="2400">
                <a:solidFill>
                  <a:schemeClr val="tx1"/>
                </a:solidFill>
                <a:latin typeface="Calibri" charset="0"/>
                <a:ea typeface="ＭＳ Ｐゴシック" charset="0"/>
              </a:defRPr>
            </a:lvl6pPr>
            <a:lvl7pPr marL="2971800" indent="-228600" defTabSz="1871663" eaLnBrk="0" fontAlgn="base" hangingPunct="0">
              <a:spcBef>
                <a:spcPct val="0"/>
              </a:spcBef>
              <a:spcAft>
                <a:spcPct val="0"/>
              </a:spcAft>
              <a:defRPr sz="2400">
                <a:solidFill>
                  <a:schemeClr val="tx1"/>
                </a:solidFill>
                <a:latin typeface="Calibri" charset="0"/>
                <a:ea typeface="ＭＳ Ｐゴシック" charset="0"/>
              </a:defRPr>
            </a:lvl7pPr>
            <a:lvl8pPr marL="3429000" indent="-228600" defTabSz="1871663" eaLnBrk="0" fontAlgn="base" hangingPunct="0">
              <a:spcBef>
                <a:spcPct val="0"/>
              </a:spcBef>
              <a:spcAft>
                <a:spcPct val="0"/>
              </a:spcAft>
              <a:defRPr sz="2400">
                <a:solidFill>
                  <a:schemeClr val="tx1"/>
                </a:solidFill>
                <a:latin typeface="Calibri" charset="0"/>
                <a:ea typeface="ＭＳ Ｐゴシック" charset="0"/>
              </a:defRPr>
            </a:lvl8pPr>
            <a:lvl9pPr marL="3886200" indent="-228600" defTabSz="1871663" eaLnBrk="0" fontAlgn="base" hangingPunct="0">
              <a:spcBef>
                <a:spcPct val="0"/>
              </a:spcBef>
              <a:spcAft>
                <a:spcPct val="0"/>
              </a:spcAft>
              <a:defRPr sz="2400">
                <a:solidFill>
                  <a:schemeClr val="tx1"/>
                </a:solidFill>
                <a:latin typeface="Calibri" charset="0"/>
                <a:ea typeface="ＭＳ Ｐゴシック" charset="0"/>
              </a:defRPr>
            </a:lvl9pPr>
          </a:lstStyle>
          <a:p>
            <a:r>
              <a:rPr lang="en-US" sz="3200" dirty="0" err="1">
                <a:solidFill>
                  <a:srgbClr val="000000"/>
                </a:solidFill>
                <a:latin typeface="Consolas" panose="020B0609020204030204" pitchFamily="49" charset="0"/>
              </a:rPr>
              <a:t>dfObj</a:t>
            </a:r>
            <a:r>
              <a:rPr lang="en-US" sz="3200" dirty="0">
                <a:solidFill>
                  <a:srgbClr val="000000"/>
                </a:solidFill>
                <a:latin typeface="Consolas" panose="020B0609020204030204" pitchFamily="49" charset="0"/>
              </a:rPr>
              <a:t> &lt;&lt; </a:t>
            </a:r>
            <a:r>
              <a:rPr lang="en-US" sz="3200" dirty="0" err="1">
                <a:solidFill>
                  <a:srgbClr val="000080"/>
                </a:solidFill>
                <a:latin typeface="Consolas" panose="020B0609020204030204" pitchFamily="49" charset="0"/>
              </a:rPr>
              <a:t>xpath</a:t>
            </a:r>
            <a:r>
              <a:rPr lang="en-US" sz="3200" dirty="0">
                <a:solidFill>
                  <a:srgbClr val="000080"/>
                </a:solidFill>
                <a:latin typeface="Consolas" panose="020B0609020204030204" pitchFamily="49" charset="0"/>
              </a:rPr>
              <a:t>(</a:t>
            </a:r>
            <a:r>
              <a:rPr lang="en-US" sz="3200" dirty="0">
                <a:solidFill>
                  <a:srgbClr val="800080"/>
                </a:solidFill>
                <a:latin typeface="Consolas" panose="020B0609020204030204" pitchFamily="49" charset="0"/>
              </a:rPr>
              <a:t>"//</a:t>
            </a:r>
            <a:r>
              <a:rPr lang="en-US" sz="3200" dirty="0" err="1">
                <a:solidFill>
                  <a:srgbClr val="800080"/>
                </a:solidFill>
                <a:latin typeface="Consolas" panose="020B0609020204030204" pitchFamily="49" charset="0"/>
              </a:rPr>
              <a:t>ButtonBox</a:t>
            </a:r>
            <a:r>
              <a:rPr lang="en-US" sz="3200" dirty="0">
                <a:solidFill>
                  <a:srgbClr val="800080"/>
                </a:solidFill>
                <a:latin typeface="Consolas" panose="020B0609020204030204" pitchFamily="49" charset="0"/>
              </a:rPr>
              <a:t>[ text()=‘AND’]”</a:t>
            </a:r>
            <a:r>
              <a:rPr lang="en-US" sz="3200" dirty="0">
                <a:solidFill>
                  <a:srgbClr val="000000"/>
                </a:solidFill>
                <a:latin typeface="Consolas" panose="020B0609020204030204" pitchFamily="49" charset="0"/>
              </a:rPr>
              <a:t>);</a:t>
            </a:r>
          </a:p>
          <a:p>
            <a:r>
              <a:rPr lang="en-US" sz="3200" dirty="0" err="1">
                <a:solidFill>
                  <a:srgbClr val="000000"/>
                </a:solidFill>
                <a:latin typeface="Consolas" panose="020B0609020204030204" pitchFamily="49" charset="0"/>
              </a:rPr>
              <a:t>dfObj</a:t>
            </a:r>
            <a:r>
              <a:rPr lang="en-US" sz="3200" dirty="0">
                <a:solidFill>
                  <a:srgbClr val="000000"/>
                </a:solidFill>
                <a:latin typeface="Consolas" panose="020B0609020204030204" pitchFamily="49" charset="0"/>
              </a:rPr>
              <a:t> &lt;&lt; </a:t>
            </a:r>
            <a:r>
              <a:rPr lang="en-US" sz="3200" dirty="0" err="1">
                <a:solidFill>
                  <a:srgbClr val="000080"/>
                </a:solidFill>
                <a:latin typeface="Consolas" panose="020B0609020204030204" pitchFamily="49" charset="0"/>
              </a:rPr>
              <a:t>xpath</a:t>
            </a:r>
            <a:r>
              <a:rPr lang="en-US" sz="3200" dirty="0">
                <a:solidFill>
                  <a:srgbClr val="000080"/>
                </a:solidFill>
                <a:latin typeface="Consolas" panose="020B0609020204030204" pitchFamily="49" charset="0"/>
              </a:rPr>
              <a:t>(</a:t>
            </a:r>
            <a:r>
              <a:rPr lang="en-US" sz="3200" dirty="0">
                <a:solidFill>
                  <a:srgbClr val="800080"/>
                </a:solidFill>
                <a:latin typeface="Consolas" panose="020B0609020204030204" pitchFamily="49" charset="0"/>
              </a:rPr>
              <a:t>"//</a:t>
            </a:r>
            <a:r>
              <a:rPr lang="en-US" sz="3200" dirty="0" err="1">
                <a:solidFill>
                  <a:srgbClr val="800080"/>
                </a:solidFill>
                <a:latin typeface="Consolas" panose="020B0609020204030204" pitchFamily="49" charset="0"/>
              </a:rPr>
              <a:t>ButtonBox</a:t>
            </a:r>
            <a:r>
              <a:rPr lang="en-US" sz="3200" dirty="0">
                <a:solidFill>
                  <a:srgbClr val="800080"/>
                </a:solidFill>
                <a:latin typeface="Consolas" panose="020B0609020204030204" pitchFamily="49" charset="0"/>
              </a:rPr>
              <a:t>[ text()=‘OR’]”</a:t>
            </a:r>
            <a:r>
              <a:rPr lang="en-US" sz="3200" dirty="0">
                <a:solidFill>
                  <a:srgbClr val="000000"/>
                </a:solidFill>
                <a:latin typeface="Consolas" panose="020B0609020204030204" pitchFamily="49" charset="0"/>
              </a:rPr>
              <a:t>);</a:t>
            </a:r>
          </a:p>
        </p:txBody>
      </p:sp>
      <p:cxnSp>
        <p:nvCxnSpPr>
          <p:cNvPr id="412" name="Straight Arrow Connector 411">
            <a:extLst>
              <a:ext uri="{FF2B5EF4-FFF2-40B4-BE49-F238E27FC236}">
                <a16:creationId xmlns:a16="http://schemas.microsoft.com/office/drawing/2014/main" xmlns="" id="{80991626-FEF6-44E0-9C5B-8ED429A6B46E}"/>
              </a:ext>
            </a:extLst>
          </p:cNvPr>
          <p:cNvCxnSpPr>
            <a:cxnSpLocks/>
            <a:stCxn id="405" idx="3"/>
            <a:endCxn id="404" idx="1"/>
          </p:cNvCxnSpPr>
          <p:nvPr/>
        </p:nvCxnSpPr>
        <p:spPr>
          <a:xfrm>
            <a:off x="30674734" y="17563277"/>
            <a:ext cx="896926" cy="0"/>
          </a:xfrm>
          <a:prstGeom prst="straightConnector1">
            <a:avLst/>
          </a:prstGeom>
          <a:ln w="22225">
            <a:tailEnd type="triangle" w="lg" len="lg"/>
          </a:ln>
        </p:spPr>
        <p:style>
          <a:lnRef idx="2">
            <a:schemeClr val="accent1"/>
          </a:lnRef>
          <a:fillRef idx="0">
            <a:schemeClr val="accent1"/>
          </a:fillRef>
          <a:effectRef idx="1">
            <a:schemeClr val="accent1"/>
          </a:effectRef>
          <a:fontRef idx="minor">
            <a:schemeClr val="tx1"/>
          </a:fontRef>
        </p:style>
      </p:cxnSp>
      <p:cxnSp>
        <p:nvCxnSpPr>
          <p:cNvPr id="408" name="Connector: Elbow 407">
            <a:extLst>
              <a:ext uri="{FF2B5EF4-FFF2-40B4-BE49-F238E27FC236}">
                <a16:creationId xmlns:a16="http://schemas.microsoft.com/office/drawing/2014/main" xmlns="" id="{5822BD0E-D819-4FC6-8BD2-BAC2093C1596}"/>
              </a:ext>
            </a:extLst>
          </p:cNvPr>
          <p:cNvCxnSpPr>
            <a:stCxn id="21" idx="3"/>
            <a:endCxn id="14" idx="0"/>
          </p:cNvCxnSpPr>
          <p:nvPr/>
        </p:nvCxnSpPr>
        <p:spPr>
          <a:xfrm>
            <a:off x="26549627" y="5893435"/>
            <a:ext cx="7615434" cy="1643068"/>
          </a:xfrm>
          <a:prstGeom prst="bentConnector2">
            <a:avLst/>
          </a:prstGeom>
          <a:ln w="47625">
            <a:tailEnd type="triangle" w="lg" len="lg"/>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909422152"/>
      </p:ext>
    </p:extLst>
  </p:cSld>
  <p:clrMapOvr>
    <a:masterClrMapping/>
  </p:clrMapOvr>
  <mc:AlternateContent xmlns:mc="http://schemas.openxmlformats.org/markup-compatibility/2006">
    <mc:Choice xmlns:p14="http://schemas.microsoft.com/office/powerpoint/2010/main" Requires="p14">
      <p:transition spd="slow" p14:dur="2000" advClick="0"/>
    </mc:Choice>
    <mc:Fallback>
      <p:transition xmlns:p14="http://schemas.microsoft.com/office/powerpoint/2010/main" spd="slow" advClick="0"/>
    </mc:Fallback>
  </mc:AlternateContent>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41" name="TextBox 11"/>
          <p:cNvSpPr txBox="1">
            <a:spLocks noChangeArrowheads="1"/>
          </p:cNvSpPr>
          <p:nvPr/>
        </p:nvSpPr>
        <p:spPr bwMode="auto">
          <a:xfrm>
            <a:off x="885031" y="4910138"/>
            <a:ext cx="9536226" cy="148656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457200" indent="-457200">
              <a:defRPr sz="2400">
                <a:solidFill>
                  <a:schemeClr val="tx1"/>
                </a:solidFill>
                <a:latin typeface="Calibri" charset="0"/>
                <a:ea typeface="ＭＳ Ｐゴシック" charset="0"/>
                <a:cs typeface="ＭＳ Ｐゴシック" charset="0"/>
              </a:defRPr>
            </a:lvl1pPr>
            <a:lvl2pPr marL="742950" indent="-285750">
              <a:defRPr sz="2400">
                <a:solidFill>
                  <a:schemeClr val="tx1"/>
                </a:solidFill>
                <a:latin typeface="Calibri" charset="0"/>
                <a:ea typeface="ＭＳ Ｐゴシック" charset="0"/>
              </a:defRPr>
            </a:lvl2pPr>
            <a:lvl3pPr marL="1143000" indent="-228600">
              <a:defRPr sz="2400">
                <a:solidFill>
                  <a:schemeClr val="tx1"/>
                </a:solidFill>
                <a:latin typeface="Calibri" charset="0"/>
                <a:ea typeface="ＭＳ Ｐゴシック" charset="0"/>
              </a:defRPr>
            </a:lvl3pPr>
            <a:lvl4pPr marL="1600200" indent="-228600">
              <a:defRPr sz="2400">
                <a:solidFill>
                  <a:schemeClr val="tx1"/>
                </a:solidFill>
                <a:latin typeface="Calibri" charset="0"/>
                <a:ea typeface="ＭＳ Ｐゴシック" charset="0"/>
              </a:defRPr>
            </a:lvl4pPr>
            <a:lvl5pPr marL="2057400" indent="-228600">
              <a:defRPr sz="2400">
                <a:solidFill>
                  <a:schemeClr val="tx1"/>
                </a:solidFill>
                <a:latin typeface="Calibri" charset="0"/>
                <a:ea typeface="ＭＳ Ｐゴシック" charset="0"/>
              </a:defRPr>
            </a:lvl5pPr>
            <a:lvl6pPr marL="2514600" indent="-228600" defTabSz="1871663" eaLnBrk="0" fontAlgn="base" hangingPunct="0">
              <a:spcBef>
                <a:spcPct val="0"/>
              </a:spcBef>
              <a:spcAft>
                <a:spcPct val="0"/>
              </a:spcAft>
              <a:defRPr sz="2400">
                <a:solidFill>
                  <a:schemeClr val="tx1"/>
                </a:solidFill>
                <a:latin typeface="Calibri" charset="0"/>
                <a:ea typeface="ＭＳ Ｐゴシック" charset="0"/>
              </a:defRPr>
            </a:lvl6pPr>
            <a:lvl7pPr marL="2971800" indent="-228600" defTabSz="1871663" eaLnBrk="0" fontAlgn="base" hangingPunct="0">
              <a:spcBef>
                <a:spcPct val="0"/>
              </a:spcBef>
              <a:spcAft>
                <a:spcPct val="0"/>
              </a:spcAft>
              <a:defRPr sz="2400">
                <a:solidFill>
                  <a:schemeClr val="tx1"/>
                </a:solidFill>
                <a:latin typeface="Calibri" charset="0"/>
                <a:ea typeface="ＭＳ Ｐゴシック" charset="0"/>
              </a:defRPr>
            </a:lvl7pPr>
            <a:lvl8pPr marL="3429000" indent="-228600" defTabSz="1871663" eaLnBrk="0" fontAlgn="base" hangingPunct="0">
              <a:spcBef>
                <a:spcPct val="0"/>
              </a:spcBef>
              <a:spcAft>
                <a:spcPct val="0"/>
              </a:spcAft>
              <a:defRPr sz="2400">
                <a:solidFill>
                  <a:schemeClr val="tx1"/>
                </a:solidFill>
                <a:latin typeface="Calibri" charset="0"/>
                <a:ea typeface="ＭＳ Ｐゴシック" charset="0"/>
              </a:defRPr>
            </a:lvl8pPr>
            <a:lvl9pPr marL="3886200" indent="-228600" defTabSz="1871663" eaLnBrk="0" fontAlgn="base" hangingPunct="0">
              <a:spcBef>
                <a:spcPct val="0"/>
              </a:spcBef>
              <a:spcAft>
                <a:spcPct val="0"/>
              </a:spcAft>
              <a:defRPr sz="2400">
                <a:solidFill>
                  <a:schemeClr val="tx1"/>
                </a:solidFill>
                <a:latin typeface="Calibri" charset="0"/>
                <a:ea typeface="ＭＳ Ｐゴシック" charset="0"/>
              </a:defRPr>
            </a:lvl9pPr>
          </a:lstStyle>
          <a:p>
            <a:r>
              <a:rPr lang="en-US" sz="4800" dirty="0"/>
              <a:t>It is now possible to “hack” the object. This is done in two parts:</a:t>
            </a:r>
          </a:p>
          <a:p>
            <a:endParaRPr lang="en-US" sz="4800" dirty="0"/>
          </a:p>
          <a:p>
            <a:r>
              <a:rPr lang="en-US" sz="4800" dirty="0"/>
              <a:t>1. The default Data Filter Object is modified by adding and/or removing elements of its display tree.</a:t>
            </a:r>
          </a:p>
          <a:p>
            <a:endParaRPr lang="en-US" sz="4800" dirty="0"/>
          </a:p>
          <a:p>
            <a:r>
              <a:rPr lang="en-US" sz="4800" dirty="0"/>
              <a:t>2. The modified Data Filter Object is assembled with other elements to create a new display object that can be used just like any of the Display Box objects native to JMP.</a:t>
            </a:r>
          </a:p>
          <a:p>
            <a:endParaRPr lang="en-US" sz="4800" dirty="0"/>
          </a:p>
          <a:p>
            <a:endParaRPr lang="en-US" sz="4800" dirty="0"/>
          </a:p>
          <a:p>
            <a:endParaRPr lang="en-US" sz="4800" dirty="0"/>
          </a:p>
          <a:p>
            <a:r>
              <a:rPr lang="en-US" sz="4800" dirty="0"/>
              <a:t>In order to actually use the “hack”,  the procedures described are packaged into a re-usable JSL function.</a:t>
            </a:r>
          </a:p>
        </p:txBody>
      </p:sp>
      <p:sp>
        <p:nvSpPr>
          <p:cNvPr id="24" name="Rectangle 23"/>
          <p:cNvSpPr>
            <a:spLocks noChangeArrowheads="1"/>
          </p:cNvSpPr>
          <p:nvPr/>
        </p:nvSpPr>
        <p:spPr bwMode="auto">
          <a:xfrm>
            <a:off x="885030" y="3746500"/>
            <a:ext cx="9536227" cy="833438"/>
          </a:xfrm>
          <a:prstGeom prst="rect">
            <a:avLst/>
          </a:prstGeom>
          <a:solidFill>
            <a:srgbClr val="D9D9D9">
              <a:alpha val="90195"/>
            </a:srgbClr>
          </a:solidFill>
          <a:ln w="6350">
            <a:solidFill>
              <a:srgbClr val="A6A6A6"/>
            </a:solidFill>
            <a:miter lim="800000"/>
            <a:headEnd/>
            <a:tailEnd/>
          </a:ln>
          <a:effectLst>
            <a:outerShdw blurRad="40000" dist="23000" dir="5400000" rotWithShape="0">
              <a:srgbClr val="000000">
                <a:alpha val="34999"/>
              </a:srgbClr>
            </a:outerShdw>
          </a:effectLst>
        </p:spPr>
        <p:txBody>
          <a:bodyPr anchor="ctr"/>
          <a:lstStyle/>
          <a:p>
            <a:pPr algn="ctr" defTabSz="1872966">
              <a:defRPr/>
            </a:pPr>
            <a:r>
              <a:rPr lang="en-US" sz="6000" dirty="0">
                <a:latin typeface="Tw Cen MT" panose="020B0602020104020603" pitchFamily="34" charset="0"/>
              </a:rPr>
              <a:t>Hacking the Data Filter Object</a:t>
            </a:r>
          </a:p>
        </p:txBody>
      </p:sp>
      <p:sp>
        <p:nvSpPr>
          <p:cNvPr id="27" name="Rectangle 26"/>
          <p:cNvSpPr>
            <a:spLocks noChangeArrowheads="1"/>
          </p:cNvSpPr>
          <p:nvPr/>
        </p:nvSpPr>
        <p:spPr bwMode="auto">
          <a:xfrm>
            <a:off x="11139055" y="3743353"/>
            <a:ext cx="12336920" cy="833439"/>
          </a:xfrm>
          <a:prstGeom prst="rect">
            <a:avLst/>
          </a:prstGeom>
          <a:solidFill>
            <a:srgbClr val="D9D9D9">
              <a:alpha val="90195"/>
            </a:srgbClr>
          </a:solidFill>
          <a:ln w="6350">
            <a:solidFill>
              <a:srgbClr val="A6A6A6"/>
            </a:solidFill>
            <a:miter lim="800000"/>
            <a:headEnd/>
            <a:tailEnd/>
          </a:ln>
          <a:effectLst>
            <a:outerShdw blurRad="40000" dist="23000" dir="5400000" rotWithShape="0">
              <a:srgbClr val="000000">
                <a:alpha val="34999"/>
              </a:srgbClr>
            </a:outerShdw>
          </a:effectLst>
        </p:spPr>
        <p:txBody>
          <a:bodyPr anchor="ctr"/>
          <a:lstStyle/>
          <a:p>
            <a:pPr algn="ctr" defTabSz="1872966">
              <a:defRPr/>
            </a:pPr>
            <a:r>
              <a:rPr lang="en-US" sz="6000" dirty="0">
                <a:latin typeface="Tw Cen MT" panose="020B0602020104020603" pitchFamily="34" charset="0"/>
                <a:ea typeface="+mn-ea"/>
                <a:cs typeface="+mn-cs"/>
              </a:rPr>
              <a:t>1. Modifying Display Tree</a:t>
            </a:r>
          </a:p>
        </p:txBody>
      </p:sp>
      <p:sp>
        <p:nvSpPr>
          <p:cNvPr id="28" name="Action Button: Home 27">
            <a:hlinkClick r:id="" action="ppaction://hlinkshowjump?jump=firstslide" highlightClick="1"/>
          </p:cNvPr>
          <p:cNvSpPr/>
          <p:nvPr/>
        </p:nvSpPr>
        <p:spPr>
          <a:xfrm>
            <a:off x="34475564" y="630464"/>
            <a:ext cx="2351314" cy="2155372"/>
          </a:xfrm>
          <a:prstGeom prst="actionButtonHome">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9" name="Action Button: Forward or Next 28">
            <a:hlinkClick r:id="" action="ppaction://hlinkshowjump?jump=nextslide" highlightClick="1"/>
          </p:cNvPr>
          <p:cNvSpPr/>
          <p:nvPr/>
        </p:nvSpPr>
        <p:spPr>
          <a:xfrm>
            <a:off x="31571660" y="630464"/>
            <a:ext cx="2454925" cy="2155372"/>
          </a:xfrm>
          <a:prstGeom prst="actionButtonForwardNext">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0" name="Action Button: Back or Previous 19">
            <a:hlinkClick r:id="" action="ppaction://hlinkshowjump?jump=previousslide" highlightClick="1"/>
          </p:cNvPr>
          <p:cNvSpPr/>
          <p:nvPr/>
        </p:nvSpPr>
        <p:spPr>
          <a:xfrm>
            <a:off x="28608081" y="630464"/>
            <a:ext cx="2514600" cy="2155372"/>
          </a:xfrm>
          <a:prstGeom prst="actionButtonBackPrevious">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77" name="TextBox 8">
            <a:extLst>
              <a:ext uri="{FF2B5EF4-FFF2-40B4-BE49-F238E27FC236}">
                <a16:creationId xmlns:a16="http://schemas.microsoft.com/office/drawing/2014/main" xmlns="" id="{F82149AA-6D21-43AF-99DE-0BF0C9C966BF}"/>
              </a:ext>
            </a:extLst>
          </p:cNvPr>
          <p:cNvSpPr txBox="1">
            <a:spLocks noChangeArrowheads="1"/>
          </p:cNvSpPr>
          <p:nvPr/>
        </p:nvSpPr>
        <p:spPr bwMode="auto">
          <a:xfrm>
            <a:off x="11139055" y="0"/>
            <a:ext cx="12884727" cy="3416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400">
                <a:solidFill>
                  <a:schemeClr val="tx1"/>
                </a:solidFill>
                <a:latin typeface="Calibri" charset="0"/>
                <a:ea typeface="ＭＳ Ｐゴシック" charset="0"/>
                <a:cs typeface="ＭＳ Ｐゴシック" charset="0"/>
              </a:defRPr>
            </a:lvl1pPr>
            <a:lvl2pPr marL="742950" indent="-285750">
              <a:defRPr sz="2400">
                <a:solidFill>
                  <a:schemeClr val="tx1"/>
                </a:solidFill>
                <a:latin typeface="Calibri" charset="0"/>
                <a:ea typeface="ＭＳ Ｐゴシック" charset="0"/>
              </a:defRPr>
            </a:lvl2pPr>
            <a:lvl3pPr marL="1143000" indent="-228600">
              <a:defRPr sz="2400">
                <a:solidFill>
                  <a:schemeClr val="tx1"/>
                </a:solidFill>
                <a:latin typeface="Calibri" charset="0"/>
                <a:ea typeface="ＭＳ Ｐゴシック" charset="0"/>
              </a:defRPr>
            </a:lvl3pPr>
            <a:lvl4pPr marL="1600200" indent="-228600">
              <a:defRPr sz="2400">
                <a:solidFill>
                  <a:schemeClr val="tx1"/>
                </a:solidFill>
                <a:latin typeface="Calibri" charset="0"/>
                <a:ea typeface="ＭＳ Ｐゴシック" charset="0"/>
              </a:defRPr>
            </a:lvl4pPr>
            <a:lvl5pPr marL="2057400" indent="-228600">
              <a:defRPr sz="2400">
                <a:solidFill>
                  <a:schemeClr val="tx1"/>
                </a:solidFill>
                <a:latin typeface="Calibri" charset="0"/>
                <a:ea typeface="ＭＳ Ｐゴシック" charset="0"/>
              </a:defRPr>
            </a:lvl5pPr>
            <a:lvl6pPr marL="2514600" indent="-228600" defTabSz="1871663" eaLnBrk="0" fontAlgn="base" hangingPunct="0">
              <a:spcBef>
                <a:spcPct val="0"/>
              </a:spcBef>
              <a:spcAft>
                <a:spcPct val="0"/>
              </a:spcAft>
              <a:defRPr sz="2400">
                <a:solidFill>
                  <a:schemeClr val="tx1"/>
                </a:solidFill>
                <a:latin typeface="Calibri" charset="0"/>
                <a:ea typeface="ＭＳ Ｐゴシック" charset="0"/>
              </a:defRPr>
            </a:lvl6pPr>
            <a:lvl7pPr marL="2971800" indent="-228600" defTabSz="1871663" eaLnBrk="0" fontAlgn="base" hangingPunct="0">
              <a:spcBef>
                <a:spcPct val="0"/>
              </a:spcBef>
              <a:spcAft>
                <a:spcPct val="0"/>
              </a:spcAft>
              <a:defRPr sz="2400">
                <a:solidFill>
                  <a:schemeClr val="tx1"/>
                </a:solidFill>
                <a:latin typeface="Calibri" charset="0"/>
                <a:ea typeface="ＭＳ Ｐゴシック" charset="0"/>
              </a:defRPr>
            </a:lvl7pPr>
            <a:lvl8pPr marL="3429000" indent="-228600" defTabSz="1871663" eaLnBrk="0" fontAlgn="base" hangingPunct="0">
              <a:spcBef>
                <a:spcPct val="0"/>
              </a:spcBef>
              <a:spcAft>
                <a:spcPct val="0"/>
              </a:spcAft>
              <a:defRPr sz="2400">
                <a:solidFill>
                  <a:schemeClr val="tx1"/>
                </a:solidFill>
                <a:latin typeface="Calibri" charset="0"/>
                <a:ea typeface="ＭＳ Ｐゴシック" charset="0"/>
              </a:defRPr>
            </a:lvl8pPr>
            <a:lvl9pPr marL="3886200" indent="-228600" defTabSz="1871663" eaLnBrk="0" fontAlgn="base" hangingPunct="0">
              <a:spcBef>
                <a:spcPct val="0"/>
              </a:spcBef>
              <a:spcAft>
                <a:spcPct val="0"/>
              </a:spcAft>
              <a:defRPr sz="2400">
                <a:solidFill>
                  <a:schemeClr val="tx1"/>
                </a:solidFill>
                <a:latin typeface="Calibri" charset="0"/>
                <a:ea typeface="ＭＳ Ｐゴシック" charset="0"/>
              </a:defRPr>
            </a:lvl9pPr>
          </a:lstStyle>
          <a:p>
            <a:pPr algn="ctr" eaLnBrk="1" hangingPunct="1">
              <a:buFont typeface="Arial" charset="0"/>
              <a:buNone/>
            </a:pPr>
            <a:r>
              <a:rPr lang="en-US" sz="7200" dirty="0">
                <a:latin typeface="Tw Cen MT" charset="0"/>
              </a:rPr>
              <a:t>Hacking the JMP</a:t>
            </a:r>
            <a:r>
              <a:rPr lang="en-US" sz="7200" baseline="30000" dirty="0">
                <a:latin typeface="Tw Cen MT" charset="0"/>
                <a:cs typeface="Calibri" panose="020F0502020204030204" pitchFamily="34" charset="0"/>
              </a:rPr>
              <a:t>® </a:t>
            </a:r>
            <a:r>
              <a:rPr lang="en-US" sz="7200" dirty="0">
                <a:latin typeface="Tw Cen MT" charset="0"/>
                <a:cs typeface="Calibri" panose="020F0502020204030204" pitchFamily="34" charset="0"/>
              </a:rPr>
              <a:t>Data Filter</a:t>
            </a:r>
          </a:p>
          <a:p>
            <a:pPr algn="ctr" eaLnBrk="1" hangingPunct="1">
              <a:buFont typeface="Arial" charset="0"/>
              <a:buNone/>
            </a:pPr>
            <a:r>
              <a:rPr lang="en-US" sz="7200" dirty="0">
                <a:latin typeface="Tw Cen MT" charset="0"/>
              </a:rPr>
              <a:t>Philip D. Brown</a:t>
            </a:r>
          </a:p>
          <a:p>
            <a:pPr algn="ctr" eaLnBrk="1" hangingPunct="1">
              <a:buFont typeface="Arial" charset="0"/>
              <a:buNone/>
            </a:pPr>
            <a:r>
              <a:rPr lang="en-US" sz="7200" dirty="0">
                <a:latin typeface="Tw Cen MT" charset="0"/>
              </a:rPr>
              <a:t>Douglas Data Consulting, LLC</a:t>
            </a:r>
          </a:p>
        </p:txBody>
      </p:sp>
      <p:pic>
        <p:nvPicPr>
          <p:cNvPr id="3" name="Picture 2">
            <a:extLst>
              <a:ext uri="{FF2B5EF4-FFF2-40B4-BE49-F238E27FC236}">
                <a16:creationId xmlns:a16="http://schemas.microsoft.com/office/drawing/2014/main" xmlns="" id="{23B89363-90E8-47C0-8DCA-FB7BB9A3EDDB}"/>
              </a:ext>
            </a:extLst>
          </p:cNvPr>
          <p:cNvPicPr>
            <a:picLocks noChangeAspect="1"/>
          </p:cNvPicPr>
          <p:nvPr/>
        </p:nvPicPr>
        <p:blipFill rotWithShape="1">
          <a:blip r:embed="rId2"/>
          <a:srcRect t="4669" r="11664" b="15224"/>
          <a:stretch/>
        </p:blipFill>
        <p:spPr>
          <a:xfrm>
            <a:off x="11915495" y="10910912"/>
            <a:ext cx="5005754" cy="9116975"/>
          </a:xfrm>
          <a:prstGeom prst="rect">
            <a:avLst/>
          </a:prstGeom>
        </p:spPr>
      </p:pic>
      <p:pic>
        <p:nvPicPr>
          <p:cNvPr id="6" name="Picture 5">
            <a:extLst>
              <a:ext uri="{FF2B5EF4-FFF2-40B4-BE49-F238E27FC236}">
                <a16:creationId xmlns:a16="http://schemas.microsoft.com/office/drawing/2014/main" xmlns="" id="{21EE3F5D-FF2E-4112-B530-A6369507A4F7}"/>
              </a:ext>
            </a:extLst>
          </p:cNvPr>
          <p:cNvPicPr>
            <a:picLocks noChangeAspect="1"/>
          </p:cNvPicPr>
          <p:nvPr/>
        </p:nvPicPr>
        <p:blipFill rotWithShape="1">
          <a:blip r:embed="rId3"/>
          <a:srcRect r="10245"/>
          <a:stretch/>
        </p:blipFill>
        <p:spPr>
          <a:xfrm>
            <a:off x="18334568" y="11881173"/>
            <a:ext cx="4917417" cy="7356773"/>
          </a:xfrm>
          <a:prstGeom prst="rect">
            <a:avLst/>
          </a:prstGeom>
        </p:spPr>
      </p:pic>
      <p:sp>
        <p:nvSpPr>
          <p:cNvPr id="30" name="TextBox 11">
            <a:extLst>
              <a:ext uri="{FF2B5EF4-FFF2-40B4-BE49-F238E27FC236}">
                <a16:creationId xmlns:a16="http://schemas.microsoft.com/office/drawing/2014/main" xmlns="" id="{F4311E35-9BFA-4125-A539-73C387B1C256}"/>
              </a:ext>
            </a:extLst>
          </p:cNvPr>
          <p:cNvSpPr txBox="1">
            <a:spLocks noChangeArrowheads="1"/>
          </p:cNvSpPr>
          <p:nvPr/>
        </p:nvSpPr>
        <p:spPr bwMode="auto">
          <a:xfrm>
            <a:off x="11812536" y="8727544"/>
            <a:ext cx="11464176" cy="954107"/>
          </a:xfrm>
          <a:prstGeom prst="rect">
            <a:avLst/>
          </a:prstGeom>
          <a:noFill/>
          <a:ln>
            <a:solidFill>
              <a:srgbClr val="A6A6A6"/>
            </a:solidFill>
          </a:ln>
          <a:extLst>
            <a:ext uri="{909E8E84-426E-40dd-AFC4-6F175D3DCCD1}">
              <a14:hiddenFill xmlns:a14="http://schemas.microsoft.com/office/drawing/2010/main">
                <a:solidFill>
                  <a:srgbClr val="FFFFFF"/>
                </a:solidFill>
              </a14:hiddenFill>
            </a:ext>
          </a:extLst>
        </p:spPr>
        <p:txBody>
          <a:bodyPr wrap="square">
            <a:spAutoFit/>
          </a:bodyPr>
          <a:lstStyle>
            <a:lvl1pPr marL="457200" indent="-457200">
              <a:defRPr sz="2400">
                <a:solidFill>
                  <a:schemeClr val="tx1"/>
                </a:solidFill>
                <a:latin typeface="Calibri" charset="0"/>
                <a:ea typeface="ＭＳ Ｐゴシック" charset="0"/>
                <a:cs typeface="ＭＳ Ｐゴシック" charset="0"/>
              </a:defRPr>
            </a:lvl1pPr>
            <a:lvl2pPr marL="742950" indent="-285750">
              <a:defRPr sz="2400">
                <a:solidFill>
                  <a:schemeClr val="tx1"/>
                </a:solidFill>
                <a:latin typeface="Calibri" charset="0"/>
                <a:ea typeface="ＭＳ Ｐゴシック" charset="0"/>
              </a:defRPr>
            </a:lvl2pPr>
            <a:lvl3pPr marL="1143000" indent="-228600">
              <a:defRPr sz="2400">
                <a:solidFill>
                  <a:schemeClr val="tx1"/>
                </a:solidFill>
                <a:latin typeface="Calibri" charset="0"/>
                <a:ea typeface="ＭＳ Ｐゴシック" charset="0"/>
              </a:defRPr>
            </a:lvl3pPr>
            <a:lvl4pPr marL="1600200" indent="-228600">
              <a:defRPr sz="2400">
                <a:solidFill>
                  <a:schemeClr val="tx1"/>
                </a:solidFill>
                <a:latin typeface="Calibri" charset="0"/>
                <a:ea typeface="ＭＳ Ｐゴシック" charset="0"/>
              </a:defRPr>
            </a:lvl4pPr>
            <a:lvl5pPr marL="2057400" indent="-228600">
              <a:defRPr sz="2400">
                <a:solidFill>
                  <a:schemeClr val="tx1"/>
                </a:solidFill>
                <a:latin typeface="Calibri" charset="0"/>
                <a:ea typeface="ＭＳ Ｐゴシック" charset="0"/>
              </a:defRPr>
            </a:lvl5pPr>
            <a:lvl6pPr marL="2514600" indent="-228600" defTabSz="1871663" eaLnBrk="0" fontAlgn="base" hangingPunct="0">
              <a:spcBef>
                <a:spcPct val="0"/>
              </a:spcBef>
              <a:spcAft>
                <a:spcPct val="0"/>
              </a:spcAft>
              <a:defRPr sz="2400">
                <a:solidFill>
                  <a:schemeClr val="tx1"/>
                </a:solidFill>
                <a:latin typeface="Calibri" charset="0"/>
                <a:ea typeface="ＭＳ Ｐゴシック" charset="0"/>
              </a:defRPr>
            </a:lvl6pPr>
            <a:lvl7pPr marL="2971800" indent="-228600" defTabSz="1871663" eaLnBrk="0" fontAlgn="base" hangingPunct="0">
              <a:spcBef>
                <a:spcPct val="0"/>
              </a:spcBef>
              <a:spcAft>
                <a:spcPct val="0"/>
              </a:spcAft>
              <a:defRPr sz="2400">
                <a:solidFill>
                  <a:schemeClr val="tx1"/>
                </a:solidFill>
                <a:latin typeface="Calibri" charset="0"/>
                <a:ea typeface="ＭＳ Ｐゴシック" charset="0"/>
              </a:defRPr>
            </a:lvl7pPr>
            <a:lvl8pPr marL="3429000" indent="-228600" defTabSz="1871663" eaLnBrk="0" fontAlgn="base" hangingPunct="0">
              <a:spcBef>
                <a:spcPct val="0"/>
              </a:spcBef>
              <a:spcAft>
                <a:spcPct val="0"/>
              </a:spcAft>
              <a:defRPr sz="2400">
                <a:solidFill>
                  <a:schemeClr val="tx1"/>
                </a:solidFill>
                <a:latin typeface="Calibri" charset="0"/>
                <a:ea typeface="ＭＳ Ｐゴシック" charset="0"/>
              </a:defRPr>
            </a:lvl8pPr>
            <a:lvl9pPr marL="3886200" indent="-228600" defTabSz="1871663" eaLnBrk="0" fontAlgn="base" hangingPunct="0">
              <a:spcBef>
                <a:spcPct val="0"/>
              </a:spcBef>
              <a:spcAft>
                <a:spcPct val="0"/>
              </a:spcAft>
              <a:defRPr sz="2400">
                <a:solidFill>
                  <a:schemeClr val="tx1"/>
                </a:solidFill>
                <a:latin typeface="Calibri" charset="0"/>
                <a:ea typeface="ＭＳ Ｐゴシック" charset="0"/>
              </a:defRPr>
            </a:lvl9pPr>
          </a:lstStyle>
          <a:p>
            <a:r>
              <a:rPr lang="en-US" sz="2800" dirty="0" err="1">
                <a:solidFill>
                  <a:srgbClr val="000080"/>
                </a:solidFill>
                <a:latin typeface="Consolas" panose="020B0609020204030204" pitchFamily="49" charset="0"/>
              </a:rPr>
              <a:t>dfObj</a:t>
            </a:r>
            <a:r>
              <a:rPr lang="en-US" sz="2800" dirty="0">
                <a:solidFill>
                  <a:srgbClr val="000080"/>
                </a:solidFill>
                <a:latin typeface="Consolas" panose="020B0609020204030204" pitchFamily="49" charset="0"/>
              </a:rPr>
              <a:t> &lt;&lt; </a:t>
            </a:r>
            <a:r>
              <a:rPr lang="en-US" sz="2800" dirty="0" err="1">
                <a:solidFill>
                  <a:srgbClr val="000080"/>
                </a:solidFill>
                <a:latin typeface="Consolas" panose="020B0609020204030204" pitchFamily="49" charset="0"/>
              </a:rPr>
              <a:t>xpath</a:t>
            </a:r>
            <a:r>
              <a:rPr lang="en-US" sz="2800" dirty="0">
                <a:solidFill>
                  <a:srgbClr val="000000"/>
                </a:solidFill>
                <a:latin typeface="Consolas" panose="020B0609020204030204" pitchFamily="49" charset="0"/>
              </a:rPr>
              <a:t>(</a:t>
            </a:r>
            <a:r>
              <a:rPr lang="en-US" sz="2800" dirty="0">
                <a:solidFill>
                  <a:srgbClr val="800080"/>
                </a:solidFill>
                <a:latin typeface="Consolas" panose="020B0609020204030204" pitchFamily="49" charset="0"/>
              </a:rPr>
              <a:t>"//</a:t>
            </a:r>
            <a:r>
              <a:rPr lang="en-US" sz="2800" dirty="0" err="1">
                <a:solidFill>
                  <a:srgbClr val="800080"/>
                </a:solidFill>
                <a:latin typeface="Consolas" panose="020B0609020204030204" pitchFamily="49" charset="0"/>
              </a:rPr>
              <a:t>OutlineBox</a:t>
            </a:r>
            <a:r>
              <a:rPr lang="en-US" sz="2800" dirty="0">
                <a:solidFill>
                  <a:srgbClr val="800080"/>
                </a:solidFill>
                <a:latin typeface="Consolas" panose="020B0609020204030204" pitchFamily="49" charset="0"/>
              </a:rPr>
              <a:t>/descendant::</a:t>
            </a:r>
            <a:r>
              <a:rPr lang="en-US" sz="2800" dirty="0" err="1">
                <a:solidFill>
                  <a:srgbClr val="800080"/>
                </a:solidFill>
                <a:latin typeface="Consolas" panose="020B0609020204030204" pitchFamily="49" charset="0"/>
              </a:rPr>
              <a:t>ButtonBox</a:t>
            </a:r>
            <a:r>
              <a:rPr lang="en-US" sz="2800" dirty="0">
                <a:solidFill>
                  <a:srgbClr val="800080"/>
                </a:solidFill>
                <a:latin typeface="Consolas" panose="020B0609020204030204" pitchFamily="49" charset="0"/>
              </a:rPr>
              <a:t>"</a:t>
            </a:r>
            <a:r>
              <a:rPr lang="en-US" sz="2800" dirty="0">
                <a:solidFill>
                  <a:srgbClr val="000000"/>
                </a:solidFill>
                <a:latin typeface="Consolas" panose="020B0609020204030204" pitchFamily="49" charset="0"/>
              </a:rPr>
              <a:t>)) &lt;&lt; </a:t>
            </a:r>
            <a:r>
              <a:rPr lang="en-US" sz="2800" dirty="0">
                <a:solidFill>
                  <a:srgbClr val="000080"/>
                </a:solidFill>
                <a:latin typeface="Consolas" panose="020B0609020204030204" pitchFamily="49" charset="0"/>
              </a:rPr>
              <a:t>visibility</a:t>
            </a:r>
            <a:r>
              <a:rPr lang="en-US" sz="2800" dirty="0">
                <a:solidFill>
                  <a:srgbClr val="000000"/>
                </a:solidFill>
                <a:latin typeface="Consolas" panose="020B0609020204030204" pitchFamily="49" charset="0"/>
              </a:rPr>
              <a:t>(</a:t>
            </a:r>
            <a:r>
              <a:rPr lang="en-US" sz="2800" dirty="0">
                <a:solidFill>
                  <a:srgbClr val="800080"/>
                </a:solidFill>
                <a:latin typeface="Consolas" panose="020B0609020204030204" pitchFamily="49" charset="0"/>
              </a:rPr>
              <a:t>"collapse"</a:t>
            </a:r>
            <a:r>
              <a:rPr lang="en-US" sz="2800" dirty="0">
                <a:solidFill>
                  <a:srgbClr val="000000"/>
                </a:solidFill>
                <a:latin typeface="Consolas" panose="020B0609020204030204" pitchFamily="49" charset="0"/>
              </a:rPr>
              <a:t>)</a:t>
            </a:r>
          </a:p>
        </p:txBody>
      </p:sp>
      <p:sp>
        <p:nvSpPr>
          <p:cNvPr id="31" name="TextBox 11">
            <a:extLst>
              <a:ext uri="{FF2B5EF4-FFF2-40B4-BE49-F238E27FC236}">
                <a16:creationId xmlns:a16="http://schemas.microsoft.com/office/drawing/2014/main" xmlns="" id="{EB6B8D32-0035-4B4C-852B-ADB9B11CDCA3}"/>
              </a:ext>
            </a:extLst>
          </p:cNvPr>
          <p:cNvSpPr txBox="1">
            <a:spLocks noChangeArrowheads="1"/>
          </p:cNvSpPr>
          <p:nvPr/>
        </p:nvSpPr>
        <p:spPr bwMode="auto">
          <a:xfrm>
            <a:off x="11787809" y="7171693"/>
            <a:ext cx="11464176" cy="954107"/>
          </a:xfrm>
          <a:prstGeom prst="rect">
            <a:avLst/>
          </a:prstGeom>
          <a:noFill/>
          <a:ln>
            <a:solidFill>
              <a:srgbClr val="A6A6A6"/>
            </a:solidFill>
          </a:ln>
          <a:extLst>
            <a:ext uri="{909E8E84-426E-40dd-AFC4-6F175D3DCCD1}">
              <a14:hiddenFill xmlns:a14="http://schemas.microsoft.com/office/drawing/2010/main">
                <a:solidFill>
                  <a:srgbClr val="FFFFFF"/>
                </a:solidFill>
              </a14:hiddenFill>
            </a:ext>
          </a:extLst>
        </p:spPr>
        <p:txBody>
          <a:bodyPr wrap="square">
            <a:spAutoFit/>
          </a:bodyPr>
          <a:lstStyle>
            <a:lvl1pPr marL="457200" indent="-457200">
              <a:defRPr sz="2400">
                <a:solidFill>
                  <a:schemeClr val="tx1"/>
                </a:solidFill>
                <a:latin typeface="Calibri" charset="0"/>
                <a:ea typeface="ＭＳ Ｐゴシック" charset="0"/>
                <a:cs typeface="ＭＳ Ｐゴシック" charset="0"/>
              </a:defRPr>
            </a:lvl1pPr>
            <a:lvl2pPr marL="742950" indent="-285750">
              <a:defRPr sz="2400">
                <a:solidFill>
                  <a:schemeClr val="tx1"/>
                </a:solidFill>
                <a:latin typeface="Calibri" charset="0"/>
                <a:ea typeface="ＭＳ Ｐゴシック" charset="0"/>
              </a:defRPr>
            </a:lvl2pPr>
            <a:lvl3pPr marL="1143000" indent="-228600">
              <a:defRPr sz="2400">
                <a:solidFill>
                  <a:schemeClr val="tx1"/>
                </a:solidFill>
                <a:latin typeface="Calibri" charset="0"/>
                <a:ea typeface="ＭＳ Ｐゴシック" charset="0"/>
              </a:defRPr>
            </a:lvl3pPr>
            <a:lvl4pPr marL="1600200" indent="-228600">
              <a:defRPr sz="2400">
                <a:solidFill>
                  <a:schemeClr val="tx1"/>
                </a:solidFill>
                <a:latin typeface="Calibri" charset="0"/>
                <a:ea typeface="ＭＳ Ｐゴシック" charset="0"/>
              </a:defRPr>
            </a:lvl4pPr>
            <a:lvl5pPr marL="2057400" indent="-228600">
              <a:defRPr sz="2400">
                <a:solidFill>
                  <a:schemeClr val="tx1"/>
                </a:solidFill>
                <a:latin typeface="Calibri" charset="0"/>
                <a:ea typeface="ＭＳ Ｐゴシック" charset="0"/>
              </a:defRPr>
            </a:lvl5pPr>
            <a:lvl6pPr marL="2514600" indent="-228600" defTabSz="1871663" eaLnBrk="0" fontAlgn="base" hangingPunct="0">
              <a:spcBef>
                <a:spcPct val="0"/>
              </a:spcBef>
              <a:spcAft>
                <a:spcPct val="0"/>
              </a:spcAft>
              <a:defRPr sz="2400">
                <a:solidFill>
                  <a:schemeClr val="tx1"/>
                </a:solidFill>
                <a:latin typeface="Calibri" charset="0"/>
                <a:ea typeface="ＭＳ Ｐゴシック" charset="0"/>
              </a:defRPr>
            </a:lvl6pPr>
            <a:lvl7pPr marL="2971800" indent="-228600" defTabSz="1871663" eaLnBrk="0" fontAlgn="base" hangingPunct="0">
              <a:spcBef>
                <a:spcPct val="0"/>
              </a:spcBef>
              <a:spcAft>
                <a:spcPct val="0"/>
              </a:spcAft>
              <a:defRPr sz="2400">
                <a:solidFill>
                  <a:schemeClr val="tx1"/>
                </a:solidFill>
                <a:latin typeface="Calibri" charset="0"/>
                <a:ea typeface="ＭＳ Ｐゴシック" charset="0"/>
              </a:defRPr>
            </a:lvl7pPr>
            <a:lvl8pPr marL="3429000" indent="-228600" defTabSz="1871663" eaLnBrk="0" fontAlgn="base" hangingPunct="0">
              <a:spcBef>
                <a:spcPct val="0"/>
              </a:spcBef>
              <a:spcAft>
                <a:spcPct val="0"/>
              </a:spcAft>
              <a:defRPr sz="2400">
                <a:solidFill>
                  <a:schemeClr val="tx1"/>
                </a:solidFill>
                <a:latin typeface="Calibri" charset="0"/>
                <a:ea typeface="ＭＳ Ｐゴシック" charset="0"/>
              </a:defRPr>
            </a:lvl8pPr>
            <a:lvl9pPr marL="3886200" indent="-228600" defTabSz="1871663" eaLnBrk="0" fontAlgn="base" hangingPunct="0">
              <a:spcBef>
                <a:spcPct val="0"/>
              </a:spcBef>
              <a:spcAft>
                <a:spcPct val="0"/>
              </a:spcAft>
              <a:defRPr sz="2400">
                <a:solidFill>
                  <a:schemeClr val="tx1"/>
                </a:solidFill>
                <a:latin typeface="Calibri" charset="0"/>
                <a:ea typeface="ＭＳ Ｐゴシック" charset="0"/>
              </a:defRPr>
            </a:lvl9pPr>
          </a:lstStyle>
          <a:p>
            <a:r>
              <a:rPr lang="en-US" sz="2800" dirty="0" err="1">
                <a:solidFill>
                  <a:srgbClr val="000080"/>
                </a:solidFill>
                <a:latin typeface="Consolas" panose="020B0609020204030204" pitchFamily="49" charset="0"/>
              </a:rPr>
              <a:t>dfObj</a:t>
            </a:r>
            <a:r>
              <a:rPr lang="en-US" sz="2800" dirty="0">
                <a:solidFill>
                  <a:srgbClr val="000080"/>
                </a:solidFill>
                <a:latin typeface="Consolas" panose="020B0609020204030204" pitchFamily="49" charset="0"/>
              </a:rPr>
              <a:t> &lt;&lt; </a:t>
            </a:r>
            <a:r>
              <a:rPr lang="en-US" sz="2800" dirty="0" err="1">
                <a:solidFill>
                  <a:srgbClr val="000080"/>
                </a:solidFill>
                <a:latin typeface="Consolas" panose="020B0609020204030204" pitchFamily="49" charset="0"/>
              </a:rPr>
              <a:t>xpath</a:t>
            </a:r>
            <a:r>
              <a:rPr lang="en-US" sz="2800" dirty="0">
                <a:solidFill>
                  <a:srgbClr val="000000"/>
                </a:solidFill>
                <a:latin typeface="Consolas" panose="020B0609020204030204" pitchFamily="49" charset="0"/>
              </a:rPr>
              <a:t>(</a:t>
            </a:r>
            <a:r>
              <a:rPr lang="en-US" sz="2800" dirty="0">
                <a:solidFill>
                  <a:srgbClr val="800080"/>
                </a:solidFill>
                <a:latin typeface="Consolas" panose="020B0609020204030204" pitchFamily="49" charset="0"/>
              </a:rPr>
              <a:t>"//</a:t>
            </a:r>
            <a:r>
              <a:rPr lang="en-US" sz="2800" dirty="0" err="1">
                <a:solidFill>
                  <a:srgbClr val="800080"/>
                </a:solidFill>
                <a:latin typeface="Consolas" panose="020B0609020204030204" pitchFamily="49" charset="0"/>
              </a:rPr>
              <a:t>OutlineBox</a:t>
            </a:r>
            <a:r>
              <a:rPr lang="en-US" sz="2800" dirty="0">
                <a:solidFill>
                  <a:srgbClr val="800080"/>
                </a:solidFill>
                <a:latin typeface="Consolas" panose="020B0609020204030204" pitchFamily="49" charset="0"/>
              </a:rPr>
              <a:t>/descendant::</a:t>
            </a:r>
            <a:r>
              <a:rPr lang="en-US" sz="2800" dirty="0" err="1">
                <a:solidFill>
                  <a:srgbClr val="800080"/>
                </a:solidFill>
                <a:latin typeface="Consolas" panose="020B0609020204030204" pitchFamily="49" charset="0"/>
              </a:rPr>
              <a:t>CheckBoxBox</a:t>
            </a:r>
            <a:r>
              <a:rPr lang="en-US" sz="2800" dirty="0">
                <a:solidFill>
                  <a:srgbClr val="800080"/>
                </a:solidFill>
                <a:latin typeface="Consolas" panose="020B0609020204030204" pitchFamily="49" charset="0"/>
              </a:rPr>
              <a:t>"</a:t>
            </a:r>
            <a:r>
              <a:rPr lang="en-US" sz="2800" dirty="0">
                <a:solidFill>
                  <a:srgbClr val="000000"/>
                </a:solidFill>
                <a:latin typeface="Consolas" panose="020B0609020204030204" pitchFamily="49" charset="0"/>
              </a:rPr>
              <a:t>)) &lt;&lt; </a:t>
            </a:r>
            <a:r>
              <a:rPr lang="en-US" sz="2800" dirty="0">
                <a:solidFill>
                  <a:srgbClr val="000080"/>
                </a:solidFill>
                <a:latin typeface="Consolas" panose="020B0609020204030204" pitchFamily="49" charset="0"/>
              </a:rPr>
              <a:t>visibility</a:t>
            </a:r>
            <a:r>
              <a:rPr lang="en-US" sz="2800" dirty="0">
                <a:solidFill>
                  <a:srgbClr val="000000"/>
                </a:solidFill>
                <a:latin typeface="Consolas" panose="020B0609020204030204" pitchFamily="49" charset="0"/>
              </a:rPr>
              <a:t>(</a:t>
            </a:r>
            <a:r>
              <a:rPr lang="en-US" sz="2800" dirty="0">
                <a:solidFill>
                  <a:srgbClr val="800080"/>
                </a:solidFill>
                <a:latin typeface="Consolas" panose="020B0609020204030204" pitchFamily="49" charset="0"/>
              </a:rPr>
              <a:t>"collapse"</a:t>
            </a:r>
            <a:r>
              <a:rPr lang="en-US" sz="2800" dirty="0">
                <a:solidFill>
                  <a:srgbClr val="000000"/>
                </a:solidFill>
                <a:latin typeface="Consolas" panose="020B0609020204030204" pitchFamily="49" charset="0"/>
              </a:rPr>
              <a:t>)</a:t>
            </a:r>
          </a:p>
        </p:txBody>
      </p:sp>
      <p:sp>
        <p:nvSpPr>
          <p:cNvPr id="32" name="Arrow: Right 31">
            <a:extLst>
              <a:ext uri="{FF2B5EF4-FFF2-40B4-BE49-F238E27FC236}">
                <a16:creationId xmlns:a16="http://schemas.microsoft.com/office/drawing/2014/main" xmlns="" id="{56819BCA-32C6-43CD-B690-EBFEEF559E60}"/>
              </a:ext>
            </a:extLst>
          </p:cNvPr>
          <p:cNvSpPr/>
          <p:nvPr/>
        </p:nvSpPr>
        <p:spPr>
          <a:xfrm>
            <a:off x="16921249" y="14670488"/>
            <a:ext cx="1371600" cy="1291590"/>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xmlns="" id="{1FB691C1-9BF0-48BD-B14E-A7F2AD1A7E8B}"/>
              </a:ext>
            </a:extLst>
          </p:cNvPr>
          <p:cNvSpPr>
            <a:spLocks noChangeArrowheads="1"/>
          </p:cNvSpPr>
          <p:nvPr/>
        </p:nvSpPr>
        <p:spPr bwMode="auto">
          <a:xfrm>
            <a:off x="24193773" y="3743352"/>
            <a:ext cx="12633105" cy="833439"/>
          </a:xfrm>
          <a:prstGeom prst="rect">
            <a:avLst/>
          </a:prstGeom>
          <a:solidFill>
            <a:srgbClr val="D9D9D9">
              <a:alpha val="90195"/>
            </a:srgbClr>
          </a:solidFill>
          <a:ln w="6350">
            <a:solidFill>
              <a:srgbClr val="A6A6A6"/>
            </a:solidFill>
            <a:miter lim="800000"/>
            <a:headEnd/>
            <a:tailEnd/>
          </a:ln>
          <a:effectLst>
            <a:outerShdw blurRad="40000" dist="23000" dir="5400000" rotWithShape="0">
              <a:srgbClr val="000000">
                <a:alpha val="34999"/>
              </a:srgbClr>
            </a:outerShdw>
          </a:effectLst>
        </p:spPr>
        <p:txBody>
          <a:bodyPr anchor="ctr"/>
          <a:lstStyle/>
          <a:p>
            <a:pPr algn="ctr" defTabSz="1872966">
              <a:defRPr/>
            </a:pPr>
            <a:r>
              <a:rPr lang="en-US" sz="6000" dirty="0">
                <a:latin typeface="Tw Cen MT" panose="020B0602020104020603" pitchFamily="34" charset="0"/>
                <a:ea typeface="+mn-ea"/>
                <a:cs typeface="+mn-cs"/>
              </a:rPr>
              <a:t>2. New Display Assembly</a:t>
            </a:r>
          </a:p>
        </p:txBody>
      </p:sp>
      <p:pic>
        <p:nvPicPr>
          <p:cNvPr id="2" name="Picture 1">
            <a:extLst>
              <a:ext uri="{FF2B5EF4-FFF2-40B4-BE49-F238E27FC236}">
                <a16:creationId xmlns:a16="http://schemas.microsoft.com/office/drawing/2014/main" xmlns="" id="{09E5751C-FF0E-4B6C-91ED-F9A7F4FBF828}"/>
              </a:ext>
            </a:extLst>
          </p:cNvPr>
          <p:cNvPicPr>
            <a:picLocks noChangeAspect="1"/>
          </p:cNvPicPr>
          <p:nvPr/>
        </p:nvPicPr>
        <p:blipFill>
          <a:blip r:embed="rId4"/>
          <a:stretch>
            <a:fillRect/>
          </a:stretch>
        </p:blipFill>
        <p:spPr>
          <a:xfrm>
            <a:off x="25359456" y="12115227"/>
            <a:ext cx="5150869" cy="7333583"/>
          </a:xfrm>
          <a:prstGeom prst="rect">
            <a:avLst/>
          </a:prstGeom>
        </p:spPr>
      </p:pic>
      <p:sp>
        <p:nvSpPr>
          <p:cNvPr id="18" name="Arrow: Right 17">
            <a:extLst>
              <a:ext uri="{FF2B5EF4-FFF2-40B4-BE49-F238E27FC236}">
                <a16:creationId xmlns:a16="http://schemas.microsoft.com/office/drawing/2014/main" xmlns="" id="{9EDE346B-BA18-46E9-A33A-1B7EB74F53EA}"/>
              </a:ext>
            </a:extLst>
          </p:cNvPr>
          <p:cNvSpPr/>
          <p:nvPr/>
        </p:nvSpPr>
        <p:spPr>
          <a:xfrm>
            <a:off x="30596356" y="14665368"/>
            <a:ext cx="1371600" cy="1291590"/>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9" name="TextBox 11">
            <a:extLst>
              <a:ext uri="{FF2B5EF4-FFF2-40B4-BE49-F238E27FC236}">
                <a16:creationId xmlns:a16="http://schemas.microsoft.com/office/drawing/2014/main" xmlns="" id="{13C505CA-5A47-4649-ACFC-B43553799427}"/>
              </a:ext>
            </a:extLst>
          </p:cNvPr>
          <p:cNvSpPr txBox="1">
            <a:spLocks noChangeArrowheads="1"/>
          </p:cNvSpPr>
          <p:nvPr/>
        </p:nvSpPr>
        <p:spPr bwMode="auto">
          <a:xfrm>
            <a:off x="11641773" y="4927348"/>
            <a:ext cx="10971484" cy="15696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457200" indent="-457200">
              <a:defRPr sz="2400">
                <a:solidFill>
                  <a:schemeClr val="tx1"/>
                </a:solidFill>
                <a:latin typeface="Calibri" charset="0"/>
                <a:ea typeface="ＭＳ Ｐゴシック" charset="0"/>
                <a:cs typeface="ＭＳ Ｐゴシック" charset="0"/>
              </a:defRPr>
            </a:lvl1pPr>
            <a:lvl2pPr marL="742950" indent="-285750">
              <a:defRPr sz="2400">
                <a:solidFill>
                  <a:schemeClr val="tx1"/>
                </a:solidFill>
                <a:latin typeface="Calibri" charset="0"/>
                <a:ea typeface="ＭＳ Ｐゴシック" charset="0"/>
              </a:defRPr>
            </a:lvl2pPr>
            <a:lvl3pPr marL="1143000" indent="-228600">
              <a:defRPr sz="2400">
                <a:solidFill>
                  <a:schemeClr val="tx1"/>
                </a:solidFill>
                <a:latin typeface="Calibri" charset="0"/>
                <a:ea typeface="ＭＳ Ｐゴシック" charset="0"/>
              </a:defRPr>
            </a:lvl3pPr>
            <a:lvl4pPr marL="1600200" indent="-228600">
              <a:defRPr sz="2400">
                <a:solidFill>
                  <a:schemeClr val="tx1"/>
                </a:solidFill>
                <a:latin typeface="Calibri" charset="0"/>
                <a:ea typeface="ＭＳ Ｐゴシック" charset="0"/>
              </a:defRPr>
            </a:lvl4pPr>
            <a:lvl5pPr marL="2057400" indent="-228600">
              <a:defRPr sz="2400">
                <a:solidFill>
                  <a:schemeClr val="tx1"/>
                </a:solidFill>
                <a:latin typeface="Calibri" charset="0"/>
                <a:ea typeface="ＭＳ Ｐゴシック" charset="0"/>
              </a:defRPr>
            </a:lvl5pPr>
            <a:lvl6pPr marL="2514600" indent="-228600" defTabSz="1871663" eaLnBrk="0" fontAlgn="base" hangingPunct="0">
              <a:spcBef>
                <a:spcPct val="0"/>
              </a:spcBef>
              <a:spcAft>
                <a:spcPct val="0"/>
              </a:spcAft>
              <a:defRPr sz="2400">
                <a:solidFill>
                  <a:schemeClr val="tx1"/>
                </a:solidFill>
                <a:latin typeface="Calibri" charset="0"/>
                <a:ea typeface="ＭＳ Ｐゴシック" charset="0"/>
              </a:defRPr>
            </a:lvl6pPr>
            <a:lvl7pPr marL="2971800" indent="-228600" defTabSz="1871663" eaLnBrk="0" fontAlgn="base" hangingPunct="0">
              <a:spcBef>
                <a:spcPct val="0"/>
              </a:spcBef>
              <a:spcAft>
                <a:spcPct val="0"/>
              </a:spcAft>
              <a:defRPr sz="2400">
                <a:solidFill>
                  <a:schemeClr val="tx1"/>
                </a:solidFill>
                <a:latin typeface="Calibri" charset="0"/>
                <a:ea typeface="ＭＳ Ｐゴシック" charset="0"/>
              </a:defRPr>
            </a:lvl7pPr>
            <a:lvl8pPr marL="3429000" indent="-228600" defTabSz="1871663" eaLnBrk="0" fontAlgn="base" hangingPunct="0">
              <a:spcBef>
                <a:spcPct val="0"/>
              </a:spcBef>
              <a:spcAft>
                <a:spcPct val="0"/>
              </a:spcAft>
              <a:defRPr sz="2400">
                <a:solidFill>
                  <a:schemeClr val="tx1"/>
                </a:solidFill>
                <a:latin typeface="Calibri" charset="0"/>
                <a:ea typeface="ＭＳ Ｐゴシック" charset="0"/>
              </a:defRPr>
            </a:lvl8pPr>
            <a:lvl9pPr marL="3886200" indent="-228600" defTabSz="1871663" eaLnBrk="0" fontAlgn="base" hangingPunct="0">
              <a:spcBef>
                <a:spcPct val="0"/>
              </a:spcBef>
              <a:spcAft>
                <a:spcPct val="0"/>
              </a:spcAft>
              <a:defRPr sz="2400">
                <a:solidFill>
                  <a:schemeClr val="tx1"/>
                </a:solidFill>
                <a:latin typeface="Calibri" charset="0"/>
                <a:ea typeface="ＭＳ Ｐゴシック" charset="0"/>
              </a:defRPr>
            </a:lvl9pPr>
          </a:lstStyle>
          <a:p>
            <a:r>
              <a:rPr lang="en-US" sz="4800" dirty="0"/>
              <a:t>e.g.  These commands remove all checkboxes and buttons from the display. </a:t>
            </a:r>
          </a:p>
        </p:txBody>
      </p:sp>
      <p:sp>
        <p:nvSpPr>
          <p:cNvPr id="21" name="TextBox 11">
            <a:extLst>
              <a:ext uri="{FF2B5EF4-FFF2-40B4-BE49-F238E27FC236}">
                <a16:creationId xmlns:a16="http://schemas.microsoft.com/office/drawing/2014/main" xmlns="" id="{5F9DB3DD-F148-4EAE-83CC-6C2FA39DED2C}"/>
              </a:ext>
            </a:extLst>
          </p:cNvPr>
          <p:cNvSpPr txBox="1">
            <a:spLocks noChangeArrowheads="1"/>
          </p:cNvSpPr>
          <p:nvPr/>
        </p:nvSpPr>
        <p:spPr bwMode="auto">
          <a:xfrm>
            <a:off x="24472501" y="4927348"/>
            <a:ext cx="10971484" cy="60016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457200" indent="-457200">
              <a:defRPr sz="2400">
                <a:solidFill>
                  <a:schemeClr val="tx1"/>
                </a:solidFill>
                <a:latin typeface="Calibri" charset="0"/>
                <a:ea typeface="ＭＳ Ｐゴシック" charset="0"/>
                <a:cs typeface="ＭＳ Ｐゴシック" charset="0"/>
              </a:defRPr>
            </a:lvl1pPr>
            <a:lvl2pPr marL="742950" indent="-285750">
              <a:defRPr sz="2400">
                <a:solidFill>
                  <a:schemeClr val="tx1"/>
                </a:solidFill>
                <a:latin typeface="Calibri" charset="0"/>
                <a:ea typeface="ＭＳ Ｐゴシック" charset="0"/>
              </a:defRPr>
            </a:lvl2pPr>
            <a:lvl3pPr marL="1143000" indent="-228600">
              <a:defRPr sz="2400">
                <a:solidFill>
                  <a:schemeClr val="tx1"/>
                </a:solidFill>
                <a:latin typeface="Calibri" charset="0"/>
                <a:ea typeface="ＭＳ Ｐゴシック" charset="0"/>
              </a:defRPr>
            </a:lvl3pPr>
            <a:lvl4pPr marL="1600200" indent="-228600">
              <a:defRPr sz="2400">
                <a:solidFill>
                  <a:schemeClr val="tx1"/>
                </a:solidFill>
                <a:latin typeface="Calibri" charset="0"/>
                <a:ea typeface="ＭＳ Ｐゴシック" charset="0"/>
              </a:defRPr>
            </a:lvl4pPr>
            <a:lvl5pPr marL="2057400" indent="-228600">
              <a:defRPr sz="2400">
                <a:solidFill>
                  <a:schemeClr val="tx1"/>
                </a:solidFill>
                <a:latin typeface="Calibri" charset="0"/>
                <a:ea typeface="ＭＳ Ｐゴシック" charset="0"/>
              </a:defRPr>
            </a:lvl5pPr>
            <a:lvl6pPr marL="2514600" indent="-228600" defTabSz="1871663" eaLnBrk="0" fontAlgn="base" hangingPunct="0">
              <a:spcBef>
                <a:spcPct val="0"/>
              </a:spcBef>
              <a:spcAft>
                <a:spcPct val="0"/>
              </a:spcAft>
              <a:defRPr sz="2400">
                <a:solidFill>
                  <a:schemeClr val="tx1"/>
                </a:solidFill>
                <a:latin typeface="Calibri" charset="0"/>
                <a:ea typeface="ＭＳ Ｐゴシック" charset="0"/>
              </a:defRPr>
            </a:lvl6pPr>
            <a:lvl7pPr marL="2971800" indent="-228600" defTabSz="1871663" eaLnBrk="0" fontAlgn="base" hangingPunct="0">
              <a:spcBef>
                <a:spcPct val="0"/>
              </a:spcBef>
              <a:spcAft>
                <a:spcPct val="0"/>
              </a:spcAft>
              <a:defRPr sz="2400">
                <a:solidFill>
                  <a:schemeClr val="tx1"/>
                </a:solidFill>
                <a:latin typeface="Calibri" charset="0"/>
                <a:ea typeface="ＭＳ Ｐゴシック" charset="0"/>
              </a:defRPr>
            </a:lvl7pPr>
            <a:lvl8pPr marL="3429000" indent="-228600" defTabSz="1871663" eaLnBrk="0" fontAlgn="base" hangingPunct="0">
              <a:spcBef>
                <a:spcPct val="0"/>
              </a:spcBef>
              <a:spcAft>
                <a:spcPct val="0"/>
              </a:spcAft>
              <a:defRPr sz="2400">
                <a:solidFill>
                  <a:schemeClr val="tx1"/>
                </a:solidFill>
                <a:latin typeface="Calibri" charset="0"/>
                <a:ea typeface="ＭＳ Ｐゴシック" charset="0"/>
              </a:defRPr>
            </a:lvl8pPr>
            <a:lvl9pPr marL="3886200" indent="-228600" defTabSz="1871663" eaLnBrk="0" fontAlgn="base" hangingPunct="0">
              <a:spcBef>
                <a:spcPct val="0"/>
              </a:spcBef>
              <a:spcAft>
                <a:spcPct val="0"/>
              </a:spcAft>
              <a:defRPr sz="2400">
                <a:solidFill>
                  <a:schemeClr val="tx1"/>
                </a:solidFill>
                <a:latin typeface="Calibri" charset="0"/>
                <a:ea typeface="ＭＳ Ｐゴシック" charset="0"/>
              </a:defRPr>
            </a:lvl9pPr>
          </a:lstStyle>
          <a:p>
            <a:r>
              <a:rPr lang="en-US" sz="4800" dirty="0"/>
              <a:t>e.g.   A Window with a white background panel and grey bevel serves as the “container”. A title for the panel may be set if desired.</a:t>
            </a:r>
          </a:p>
          <a:p>
            <a:endParaRPr lang="en-US" sz="4800" dirty="0"/>
          </a:p>
          <a:p>
            <a:r>
              <a:rPr lang="en-US" sz="4800" dirty="0"/>
              <a:t>Since the Data Filter Object was converted to a Display Box, it can be added easily:</a:t>
            </a:r>
          </a:p>
          <a:p>
            <a:endParaRPr lang="en-US" sz="4800" dirty="0"/>
          </a:p>
        </p:txBody>
      </p:sp>
      <p:sp>
        <p:nvSpPr>
          <p:cNvPr id="22" name="TextBox 11">
            <a:extLst>
              <a:ext uri="{FF2B5EF4-FFF2-40B4-BE49-F238E27FC236}">
                <a16:creationId xmlns:a16="http://schemas.microsoft.com/office/drawing/2014/main" xmlns="" id="{EFE82D5C-99F3-4BBA-B626-4E6C4AA2FB86}"/>
              </a:ext>
            </a:extLst>
          </p:cNvPr>
          <p:cNvSpPr txBox="1">
            <a:spLocks noChangeArrowheads="1"/>
          </p:cNvSpPr>
          <p:nvPr/>
        </p:nvSpPr>
        <p:spPr bwMode="auto">
          <a:xfrm>
            <a:off x="26250237" y="10711726"/>
            <a:ext cx="7416011" cy="523220"/>
          </a:xfrm>
          <a:prstGeom prst="rect">
            <a:avLst/>
          </a:prstGeom>
          <a:noFill/>
          <a:ln>
            <a:solidFill>
              <a:srgbClr val="A6A6A6"/>
            </a:solidFill>
          </a:ln>
          <a:extLst>
            <a:ext uri="{909E8E84-426E-40dd-AFC4-6F175D3DCCD1}">
              <a14:hiddenFill xmlns:a14="http://schemas.microsoft.com/office/drawing/2010/main">
                <a:solidFill>
                  <a:srgbClr val="FFFFFF"/>
                </a:solidFill>
              </a14:hiddenFill>
            </a:ext>
          </a:extLst>
        </p:spPr>
        <p:txBody>
          <a:bodyPr wrap="square">
            <a:spAutoFit/>
          </a:bodyPr>
          <a:lstStyle>
            <a:lvl1pPr marL="457200" indent="-457200">
              <a:defRPr sz="2400">
                <a:solidFill>
                  <a:schemeClr val="tx1"/>
                </a:solidFill>
                <a:latin typeface="Calibri" charset="0"/>
                <a:ea typeface="ＭＳ Ｐゴシック" charset="0"/>
                <a:cs typeface="ＭＳ Ｐゴシック" charset="0"/>
              </a:defRPr>
            </a:lvl1pPr>
            <a:lvl2pPr marL="742950" indent="-285750">
              <a:defRPr sz="2400">
                <a:solidFill>
                  <a:schemeClr val="tx1"/>
                </a:solidFill>
                <a:latin typeface="Calibri" charset="0"/>
                <a:ea typeface="ＭＳ Ｐゴシック" charset="0"/>
              </a:defRPr>
            </a:lvl2pPr>
            <a:lvl3pPr marL="1143000" indent="-228600">
              <a:defRPr sz="2400">
                <a:solidFill>
                  <a:schemeClr val="tx1"/>
                </a:solidFill>
                <a:latin typeface="Calibri" charset="0"/>
                <a:ea typeface="ＭＳ Ｐゴシック" charset="0"/>
              </a:defRPr>
            </a:lvl3pPr>
            <a:lvl4pPr marL="1600200" indent="-228600">
              <a:defRPr sz="2400">
                <a:solidFill>
                  <a:schemeClr val="tx1"/>
                </a:solidFill>
                <a:latin typeface="Calibri" charset="0"/>
                <a:ea typeface="ＭＳ Ｐゴシック" charset="0"/>
              </a:defRPr>
            </a:lvl4pPr>
            <a:lvl5pPr marL="2057400" indent="-228600">
              <a:defRPr sz="2400">
                <a:solidFill>
                  <a:schemeClr val="tx1"/>
                </a:solidFill>
                <a:latin typeface="Calibri" charset="0"/>
                <a:ea typeface="ＭＳ Ｐゴシック" charset="0"/>
              </a:defRPr>
            </a:lvl5pPr>
            <a:lvl6pPr marL="2514600" indent="-228600" defTabSz="1871663" eaLnBrk="0" fontAlgn="base" hangingPunct="0">
              <a:spcBef>
                <a:spcPct val="0"/>
              </a:spcBef>
              <a:spcAft>
                <a:spcPct val="0"/>
              </a:spcAft>
              <a:defRPr sz="2400">
                <a:solidFill>
                  <a:schemeClr val="tx1"/>
                </a:solidFill>
                <a:latin typeface="Calibri" charset="0"/>
                <a:ea typeface="ＭＳ Ｐゴシック" charset="0"/>
              </a:defRPr>
            </a:lvl6pPr>
            <a:lvl7pPr marL="2971800" indent="-228600" defTabSz="1871663" eaLnBrk="0" fontAlgn="base" hangingPunct="0">
              <a:spcBef>
                <a:spcPct val="0"/>
              </a:spcBef>
              <a:spcAft>
                <a:spcPct val="0"/>
              </a:spcAft>
              <a:defRPr sz="2400">
                <a:solidFill>
                  <a:schemeClr val="tx1"/>
                </a:solidFill>
                <a:latin typeface="Calibri" charset="0"/>
                <a:ea typeface="ＭＳ Ｐゴシック" charset="0"/>
              </a:defRPr>
            </a:lvl7pPr>
            <a:lvl8pPr marL="3429000" indent="-228600" defTabSz="1871663" eaLnBrk="0" fontAlgn="base" hangingPunct="0">
              <a:spcBef>
                <a:spcPct val="0"/>
              </a:spcBef>
              <a:spcAft>
                <a:spcPct val="0"/>
              </a:spcAft>
              <a:defRPr sz="2400">
                <a:solidFill>
                  <a:schemeClr val="tx1"/>
                </a:solidFill>
                <a:latin typeface="Calibri" charset="0"/>
                <a:ea typeface="ＭＳ Ｐゴシック" charset="0"/>
              </a:defRPr>
            </a:lvl8pPr>
            <a:lvl9pPr marL="3886200" indent="-228600" defTabSz="1871663" eaLnBrk="0" fontAlgn="base" hangingPunct="0">
              <a:spcBef>
                <a:spcPct val="0"/>
              </a:spcBef>
              <a:spcAft>
                <a:spcPct val="0"/>
              </a:spcAft>
              <a:defRPr sz="2400">
                <a:solidFill>
                  <a:schemeClr val="tx1"/>
                </a:solidFill>
                <a:latin typeface="Calibri" charset="0"/>
                <a:ea typeface="ＭＳ Ｐゴシック" charset="0"/>
              </a:defRPr>
            </a:lvl9pPr>
          </a:lstStyle>
          <a:p>
            <a:r>
              <a:rPr lang="en-US" sz="2800" dirty="0" err="1">
                <a:solidFill>
                  <a:srgbClr val="000000"/>
                </a:solidFill>
                <a:latin typeface="Consolas" panose="020B0609020204030204" pitchFamily="49" charset="0"/>
              </a:rPr>
              <a:t>newfilterContainer</a:t>
            </a:r>
            <a:r>
              <a:rPr lang="en-US" sz="2800" dirty="0">
                <a:solidFill>
                  <a:srgbClr val="000000"/>
                </a:solidFill>
                <a:latin typeface="Consolas" panose="020B0609020204030204" pitchFamily="49" charset="0"/>
              </a:rPr>
              <a:t> &lt;&lt; </a:t>
            </a:r>
            <a:r>
              <a:rPr lang="en-US" sz="2800" dirty="0">
                <a:solidFill>
                  <a:srgbClr val="000080"/>
                </a:solidFill>
                <a:latin typeface="Consolas" panose="020B0609020204030204" pitchFamily="49" charset="0"/>
              </a:rPr>
              <a:t>append</a:t>
            </a:r>
            <a:r>
              <a:rPr lang="en-US" sz="2800" dirty="0">
                <a:solidFill>
                  <a:srgbClr val="000000"/>
                </a:solidFill>
                <a:latin typeface="Consolas" panose="020B0609020204030204" pitchFamily="49" charset="0"/>
              </a:rPr>
              <a:t>(</a:t>
            </a:r>
            <a:r>
              <a:rPr lang="en-US" sz="2800" dirty="0" err="1">
                <a:solidFill>
                  <a:srgbClr val="000000"/>
                </a:solidFill>
                <a:latin typeface="Consolas" panose="020B0609020204030204" pitchFamily="49" charset="0"/>
              </a:rPr>
              <a:t>dfObj</a:t>
            </a:r>
            <a:r>
              <a:rPr lang="en-US" sz="2800" dirty="0">
                <a:solidFill>
                  <a:srgbClr val="000000"/>
                </a:solidFill>
                <a:latin typeface="Consolas" panose="020B0609020204030204" pitchFamily="49" charset="0"/>
              </a:rPr>
              <a:t> );</a:t>
            </a:r>
          </a:p>
        </p:txBody>
      </p:sp>
      <p:pic>
        <p:nvPicPr>
          <p:cNvPr id="8" name="Picture 7">
            <a:extLst>
              <a:ext uri="{FF2B5EF4-FFF2-40B4-BE49-F238E27FC236}">
                <a16:creationId xmlns:a16="http://schemas.microsoft.com/office/drawing/2014/main" xmlns="" id="{7D4C7BE9-A927-4FF0-90F5-182EDEC4F20E}"/>
              </a:ext>
            </a:extLst>
          </p:cNvPr>
          <p:cNvPicPr>
            <a:picLocks noChangeAspect="1"/>
          </p:cNvPicPr>
          <p:nvPr/>
        </p:nvPicPr>
        <p:blipFill>
          <a:blip r:embed="rId5"/>
          <a:stretch>
            <a:fillRect/>
          </a:stretch>
        </p:blipFill>
        <p:spPr>
          <a:xfrm>
            <a:off x="32053987" y="11451094"/>
            <a:ext cx="4843154" cy="8216929"/>
          </a:xfrm>
          <a:prstGeom prst="rect">
            <a:avLst/>
          </a:prstGeom>
        </p:spPr>
      </p:pic>
    </p:spTree>
    <p:extLst>
      <p:ext uri="{BB962C8B-B14F-4D97-AF65-F5344CB8AC3E}">
        <p14:creationId xmlns:p14="http://schemas.microsoft.com/office/powerpoint/2010/main" val="3977196792"/>
      </p:ext>
    </p:extLst>
  </p:cSld>
  <p:clrMapOvr>
    <a:masterClrMapping/>
  </p:clrMapOvr>
  <mc:AlternateContent xmlns:mc="http://schemas.openxmlformats.org/markup-compatibility/2006">
    <mc:Choice xmlns:p14="http://schemas.microsoft.com/office/powerpoint/2010/main" Requires="p14">
      <p:transition spd="slow" p14:dur="2000" advClick="0"/>
    </mc:Choice>
    <mc:Fallback>
      <p:transition xmlns:p14="http://schemas.microsoft.com/office/powerpoint/2010/main" spd="slow" advClick="0"/>
    </mc:Fallback>
  </mc:AlternateContent>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41" name="TextBox 11"/>
          <p:cNvSpPr txBox="1">
            <a:spLocks noChangeArrowheads="1"/>
          </p:cNvSpPr>
          <p:nvPr/>
        </p:nvSpPr>
        <p:spPr bwMode="auto">
          <a:xfrm>
            <a:off x="885029" y="4910118"/>
            <a:ext cx="13895495" cy="141269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457200" indent="-457200">
              <a:defRPr sz="2400">
                <a:solidFill>
                  <a:schemeClr val="tx1"/>
                </a:solidFill>
                <a:latin typeface="Calibri" charset="0"/>
                <a:ea typeface="ＭＳ Ｐゴシック" charset="0"/>
                <a:cs typeface="ＭＳ Ｐゴシック" charset="0"/>
              </a:defRPr>
            </a:lvl1pPr>
            <a:lvl2pPr marL="742950" indent="-285750">
              <a:defRPr sz="2400">
                <a:solidFill>
                  <a:schemeClr val="tx1"/>
                </a:solidFill>
                <a:latin typeface="Calibri" charset="0"/>
                <a:ea typeface="ＭＳ Ｐゴシック" charset="0"/>
              </a:defRPr>
            </a:lvl2pPr>
            <a:lvl3pPr marL="1143000" indent="-228600">
              <a:defRPr sz="2400">
                <a:solidFill>
                  <a:schemeClr val="tx1"/>
                </a:solidFill>
                <a:latin typeface="Calibri" charset="0"/>
                <a:ea typeface="ＭＳ Ｐゴシック" charset="0"/>
              </a:defRPr>
            </a:lvl3pPr>
            <a:lvl4pPr marL="1600200" indent="-228600">
              <a:defRPr sz="2400">
                <a:solidFill>
                  <a:schemeClr val="tx1"/>
                </a:solidFill>
                <a:latin typeface="Calibri" charset="0"/>
                <a:ea typeface="ＭＳ Ｐゴシック" charset="0"/>
              </a:defRPr>
            </a:lvl4pPr>
            <a:lvl5pPr marL="2057400" indent="-228600">
              <a:defRPr sz="2400">
                <a:solidFill>
                  <a:schemeClr val="tx1"/>
                </a:solidFill>
                <a:latin typeface="Calibri" charset="0"/>
                <a:ea typeface="ＭＳ Ｐゴシック" charset="0"/>
              </a:defRPr>
            </a:lvl5pPr>
            <a:lvl6pPr marL="2514600" indent="-228600" defTabSz="1871663" eaLnBrk="0" fontAlgn="base" hangingPunct="0">
              <a:spcBef>
                <a:spcPct val="0"/>
              </a:spcBef>
              <a:spcAft>
                <a:spcPct val="0"/>
              </a:spcAft>
              <a:defRPr sz="2400">
                <a:solidFill>
                  <a:schemeClr val="tx1"/>
                </a:solidFill>
                <a:latin typeface="Calibri" charset="0"/>
                <a:ea typeface="ＭＳ Ｐゴシック" charset="0"/>
              </a:defRPr>
            </a:lvl6pPr>
            <a:lvl7pPr marL="2971800" indent="-228600" defTabSz="1871663" eaLnBrk="0" fontAlgn="base" hangingPunct="0">
              <a:spcBef>
                <a:spcPct val="0"/>
              </a:spcBef>
              <a:spcAft>
                <a:spcPct val="0"/>
              </a:spcAft>
              <a:defRPr sz="2400">
                <a:solidFill>
                  <a:schemeClr val="tx1"/>
                </a:solidFill>
                <a:latin typeface="Calibri" charset="0"/>
                <a:ea typeface="ＭＳ Ｐゴシック" charset="0"/>
              </a:defRPr>
            </a:lvl7pPr>
            <a:lvl8pPr marL="3429000" indent="-228600" defTabSz="1871663" eaLnBrk="0" fontAlgn="base" hangingPunct="0">
              <a:spcBef>
                <a:spcPct val="0"/>
              </a:spcBef>
              <a:spcAft>
                <a:spcPct val="0"/>
              </a:spcAft>
              <a:defRPr sz="2400">
                <a:solidFill>
                  <a:schemeClr val="tx1"/>
                </a:solidFill>
                <a:latin typeface="Calibri" charset="0"/>
                <a:ea typeface="ＭＳ Ｐゴシック" charset="0"/>
              </a:defRPr>
            </a:lvl8pPr>
            <a:lvl9pPr marL="3886200" indent="-228600" defTabSz="1871663" eaLnBrk="0" fontAlgn="base" hangingPunct="0">
              <a:spcBef>
                <a:spcPct val="0"/>
              </a:spcBef>
              <a:spcAft>
                <a:spcPct val="0"/>
              </a:spcAft>
              <a:defRPr sz="2400">
                <a:solidFill>
                  <a:schemeClr val="tx1"/>
                </a:solidFill>
                <a:latin typeface="Calibri" charset="0"/>
                <a:ea typeface="ＭＳ Ｐゴシック" charset="0"/>
              </a:defRPr>
            </a:lvl9pPr>
          </a:lstStyle>
          <a:p>
            <a:r>
              <a:rPr lang="en-US" sz="4800" dirty="0"/>
              <a:t>The procedures are packaged into a function called </a:t>
            </a:r>
            <a:r>
              <a:rPr lang="en-US" sz="4800" i="1" dirty="0" err="1"/>
              <a:t>NewDataFilter</a:t>
            </a:r>
            <a:r>
              <a:rPr lang="en-US" sz="4800" b="1" i="1" dirty="0"/>
              <a:t> </a:t>
            </a:r>
            <a:r>
              <a:rPr lang="en-US" sz="4800" dirty="0"/>
              <a:t>that has three inputs.</a:t>
            </a:r>
          </a:p>
          <a:p>
            <a:endParaRPr lang="en-US" sz="4800" dirty="0"/>
          </a:p>
          <a:p>
            <a:r>
              <a:rPr lang="en-US" sz="4800" dirty="0"/>
              <a:t>	table 		</a:t>
            </a:r>
            <a:r>
              <a:rPr lang="en-US" sz="4800" dirty="0">
                <a:sym typeface="Wingdings" panose="05000000000000000000" pitchFamily="2" charset="2"/>
              </a:rPr>
              <a:t> Target data table for filter</a:t>
            </a:r>
          </a:p>
          <a:p>
            <a:r>
              <a:rPr lang="en-US" sz="4800" dirty="0">
                <a:sym typeface="Wingdings" panose="05000000000000000000" pitchFamily="2" charset="2"/>
              </a:rPr>
              <a:t>	</a:t>
            </a:r>
            <a:r>
              <a:rPr lang="en-US" sz="4800" dirty="0" err="1">
                <a:sym typeface="Wingdings" panose="05000000000000000000" pitchFamily="2" charset="2"/>
              </a:rPr>
              <a:t>colList</a:t>
            </a:r>
            <a:r>
              <a:rPr lang="en-US" sz="4800" dirty="0">
                <a:sym typeface="Wingdings" panose="05000000000000000000" pitchFamily="2" charset="2"/>
              </a:rPr>
              <a:t> 	 List of columns chosen for filter.</a:t>
            </a:r>
          </a:p>
          <a:p>
            <a:r>
              <a:rPr lang="en-US" sz="4800" dirty="0">
                <a:sym typeface="Wingdings" panose="05000000000000000000" pitchFamily="2" charset="2"/>
              </a:rPr>
              <a:t>	title  		 Title of filter display (optional)</a:t>
            </a:r>
          </a:p>
          <a:p>
            <a:r>
              <a:rPr lang="en-US" sz="4800" dirty="0">
                <a:sym typeface="Wingdings" panose="05000000000000000000" pitchFamily="2" charset="2"/>
              </a:rPr>
              <a:t>	</a:t>
            </a:r>
            <a:endParaRPr lang="en-US" sz="4800" dirty="0"/>
          </a:p>
          <a:p>
            <a:endParaRPr lang="en-US" sz="4800" dirty="0"/>
          </a:p>
          <a:p>
            <a:r>
              <a:rPr lang="en-US" sz="4800" dirty="0"/>
              <a:t>Each time </a:t>
            </a:r>
            <a:r>
              <a:rPr lang="en-US" sz="4800" i="1" dirty="0" err="1"/>
              <a:t>NewDataFilter</a:t>
            </a:r>
            <a:r>
              <a:rPr lang="en-US" sz="4800" dirty="0"/>
              <a:t> is called, it creates a Namespace with several members. Some key members are:</a:t>
            </a:r>
          </a:p>
          <a:p>
            <a:endParaRPr lang="en-US" sz="4800" dirty="0"/>
          </a:p>
          <a:p>
            <a:r>
              <a:rPr lang="en-US" sz="4800" dirty="0"/>
              <a:t>	</a:t>
            </a:r>
            <a:r>
              <a:rPr lang="en-US" sz="4800" dirty="0" err="1"/>
              <a:t>dfObj</a:t>
            </a:r>
            <a:r>
              <a:rPr lang="en-US" sz="4800" dirty="0"/>
              <a:t> 	</a:t>
            </a:r>
            <a:r>
              <a:rPr lang="en-US" sz="4800" dirty="0">
                <a:sym typeface="Wingdings" panose="05000000000000000000" pitchFamily="2" charset="2"/>
              </a:rPr>
              <a:t> Data filter object</a:t>
            </a:r>
          </a:p>
          <a:p>
            <a:r>
              <a:rPr lang="en-US" sz="4800" dirty="0">
                <a:sym typeface="Wingdings" panose="05000000000000000000" pitchFamily="2" charset="2"/>
              </a:rPr>
              <a:t>	display 	 Display assembly</a:t>
            </a:r>
          </a:p>
          <a:p>
            <a:r>
              <a:rPr lang="en-US" sz="4800" dirty="0">
                <a:sym typeface="Wingdings" panose="05000000000000000000" pitchFamily="2" charset="2"/>
              </a:rPr>
              <a:t>	</a:t>
            </a:r>
            <a:r>
              <a:rPr lang="en-US" sz="4800" dirty="0" err="1">
                <a:sym typeface="Wingdings" panose="05000000000000000000" pitchFamily="2" charset="2"/>
              </a:rPr>
              <a:t>dt</a:t>
            </a:r>
            <a:r>
              <a:rPr lang="en-US" sz="4800" dirty="0">
                <a:sym typeface="Wingdings" panose="05000000000000000000" pitchFamily="2" charset="2"/>
              </a:rPr>
              <a:t>		 Reference to target data table</a:t>
            </a:r>
          </a:p>
          <a:p>
            <a:r>
              <a:rPr lang="en-US" sz="4800" dirty="0">
                <a:sym typeface="Wingdings" panose="05000000000000000000" pitchFamily="2" charset="2"/>
              </a:rPr>
              <a:t>	</a:t>
            </a:r>
            <a:r>
              <a:rPr lang="en-US" sz="4800" dirty="0" err="1">
                <a:sym typeface="Wingdings" panose="05000000000000000000" pitchFamily="2" charset="2"/>
              </a:rPr>
              <a:t>dtCols</a:t>
            </a:r>
            <a:r>
              <a:rPr lang="en-US" sz="4800" dirty="0">
                <a:sym typeface="Wingdings" panose="05000000000000000000" pitchFamily="2" charset="2"/>
              </a:rPr>
              <a:t>	 Reference to list of columns chosen</a:t>
            </a:r>
          </a:p>
          <a:p>
            <a:endParaRPr lang="en-US" sz="4800" dirty="0">
              <a:sym typeface="Wingdings" panose="05000000000000000000" pitchFamily="2" charset="2"/>
            </a:endParaRPr>
          </a:p>
          <a:p>
            <a:r>
              <a:rPr lang="en-US" sz="4800" dirty="0"/>
              <a:t>This namespace represents unique instance of the hacked data filter object. </a:t>
            </a:r>
            <a:endParaRPr lang="en-US" sz="4800" dirty="0">
              <a:sym typeface="Wingdings" panose="05000000000000000000" pitchFamily="2" charset="2"/>
            </a:endParaRPr>
          </a:p>
        </p:txBody>
      </p:sp>
      <p:sp>
        <p:nvSpPr>
          <p:cNvPr id="24" name="Rectangle 23"/>
          <p:cNvSpPr>
            <a:spLocks noChangeArrowheads="1"/>
          </p:cNvSpPr>
          <p:nvPr/>
        </p:nvSpPr>
        <p:spPr bwMode="auto">
          <a:xfrm>
            <a:off x="885030" y="3746500"/>
            <a:ext cx="13895495" cy="833438"/>
          </a:xfrm>
          <a:prstGeom prst="rect">
            <a:avLst/>
          </a:prstGeom>
          <a:solidFill>
            <a:srgbClr val="D9D9D9">
              <a:alpha val="90195"/>
            </a:srgbClr>
          </a:solidFill>
          <a:ln w="6350">
            <a:solidFill>
              <a:srgbClr val="A6A6A6"/>
            </a:solidFill>
            <a:miter lim="800000"/>
            <a:headEnd/>
            <a:tailEnd/>
          </a:ln>
          <a:effectLst>
            <a:outerShdw blurRad="40000" dist="23000" dir="5400000" rotWithShape="0">
              <a:srgbClr val="000000">
                <a:alpha val="34999"/>
              </a:srgbClr>
            </a:outerShdw>
          </a:effectLst>
        </p:spPr>
        <p:txBody>
          <a:bodyPr anchor="ctr"/>
          <a:lstStyle/>
          <a:p>
            <a:pPr algn="ctr" defTabSz="1872966">
              <a:defRPr/>
            </a:pPr>
            <a:r>
              <a:rPr lang="en-US" sz="6000" dirty="0">
                <a:latin typeface="Tw Cen MT" panose="020B0602020104020603" pitchFamily="34" charset="0"/>
              </a:rPr>
              <a:t>Packaging the Hack</a:t>
            </a:r>
          </a:p>
        </p:txBody>
      </p:sp>
      <p:sp>
        <p:nvSpPr>
          <p:cNvPr id="27" name="Rectangle 26"/>
          <p:cNvSpPr>
            <a:spLocks noChangeArrowheads="1"/>
          </p:cNvSpPr>
          <p:nvPr/>
        </p:nvSpPr>
        <p:spPr bwMode="auto">
          <a:xfrm>
            <a:off x="15558447" y="3746500"/>
            <a:ext cx="21025489" cy="833438"/>
          </a:xfrm>
          <a:prstGeom prst="rect">
            <a:avLst/>
          </a:prstGeom>
          <a:solidFill>
            <a:srgbClr val="D9D9D9">
              <a:alpha val="90195"/>
            </a:srgbClr>
          </a:solidFill>
          <a:ln w="6350">
            <a:solidFill>
              <a:srgbClr val="A6A6A6"/>
            </a:solidFill>
            <a:miter lim="800000"/>
            <a:headEnd/>
            <a:tailEnd/>
          </a:ln>
          <a:effectLst>
            <a:outerShdw blurRad="40000" dist="23000" dir="5400000" rotWithShape="0">
              <a:srgbClr val="000000">
                <a:alpha val="34999"/>
              </a:srgbClr>
            </a:outerShdw>
          </a:effectLst>
        </p:spPr>
        <p:txBody>
          <a:bodyPr anchor="ctr"/>
          <a:lstStyle/>
          <a:p>
            <a:pPr algn="ctr" defTabSz="1872966">
              <a:defRPr/>
            </a:pPr>
            <a:r>
              <a:rPr lang="en-US" sz="6000" i="1" dirty="0" err="1">
                <a:latin typeface="Tw Cen MT" panose="020B0602020104020603" pitchFamily="34" charset="0"/>
                <a:ea typeface="+mn-ea"/>
                <a:cs typeface="+mn-cs"/>
              </a:rPr>
              <a:t>NewDataFilter</a:t>
            </a:r>
            <a:r>
              <a:rPr lang="en-US" sz="6000" dirty="0">
                <a:latin typeface="Tw Cen MT" panose="020B0602020104020603" pitchFamily="34" charset="0"/>
                <a:ea typeface="+mn-ea"/>
                <a:cs typeface="+mn-cs"/>
              </a:rPr>
              <a:t> Example</a:t>
            </a:r>
          </a:p>
        </p:txBody>
      </p:sp>
      <p:sp>
        <p:nvSpPr>
          <p:cNvPr id="28" name="Action Button: Home 27">
            <a:hlinkClick r:id="" action="ppaction://hlinkshowjump?jump=firstslide" highlightClick="1"/>
          </p:cNvPr>
          <p:cNvSpPr/>
          <p:nvPr/>
        </p:nvSpPr>
        <p:spPr>
          <a:xfrm>
            <a:off x="34475564" y="630464"/>
            <a:ext cx="2351314" cy="2155372"/>
          </a:xfrm>
          <a:prstGeom prst="actionButtonHome">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9" name="Action Button: Forward or Next 28">
            <a:hlinkClick r:id="" action="ppaction://hlinkshowjump?jump=nextslide" highlightClick="1"/>
          </p:cNvPr>
          <p:cNvSpPr/>
          <p:nvPr/>
        </p:nvSpPr>
        <p:spPr>
          <a:xfrm>
            <a:off x="31571660" y="630464"/>
            <a:ext cx="2454925" cy="2155372"/>
          </a:xfrm>
          <a:prstGeom prst="actionButtonForwardNext">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0" name="Action Button: Back or Previous 19">
            <a:hlinkClick r:id="" action="ppaction://hlinkshowjump?jump=previousslide" highlightClick="1"/>
          </p:cNvPr>
          <p:cNvSpPr/>
          <p:nvPr/>
        </p:nvSpPr>
        <p:spPr>
          <a:xfrm>
            <a:off x="28608081" y="630464"/>
            <a:ext cx="2514600" cy="2155372"/>
          </a:xfrm>
          <a:prstGeom prst="actionButtonBackPrevious">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77" name="TextBox 8">
            <a:extLst>
              <a:ext uri="{FF2B5EF4-FFF2-40B4-BE49-F238E27FC236}">
                <a16:creationId xmlns:a16="http://schemas.microsoft.com/office/drawing/2014/main" xmlns="" id="{F82149AA-6D21-43AF-99DE-0BF0C9C966BF}"/>
              </a:ext>
            </a:extLst>
          </p:cNvPr>
          <p:cNvSpPr txBox="1">
            <a:spLocks noChangeArrowheads="1"/>
          </p:cNvSpPr>
          <p:nvPr/>
        </p:nvSpPr>
        <p:spPr bwMode="auto">
          <a:xfrm>
            <a:off x="11139055" y="0"/>
            <a:ext cx="12884727" cy="3416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400">
                <a:solidFill>
                  <a:schemeClr val="tx1"/>
                </a:solidFill>
                <a:latin typeface="Calibri" charset="0"/>
                <a:ea typeface="ＭＳ Ｐゴシック" charset="0"/>
                <a:cs typeface="ＭＳ Ｐゴシック" charset="0"/>
              </a:defRPr>
            </a:lvl1pPr>
            <a:lvl2pPr marL="742950" indent="-285750">
              <a:defRPr sz="2400">
                <a:solidFill>
                  <a:schemeClr val="tx1"/>
                </a:solidFill>
                <a:latin typeface="Calibri" charset="0"/>
                <a:ea typeface="ＭＳ Ｐゴシック" charset="0"/>
              </a:defRPr>
            </a:lvl2pPr>
            <a:lvl3pPr marL="1143000" indent="-228600">
              <a:defRPr sz="2400">
                <a:solidFill>
                  <a:schemeClr val="tx1"/>
                </a:solidFill>
                <a:latin typeface="Calibri" charset="0"/>
                <a:ea typeface="ＭＳ Ｐゴシック" charset="0"/>
              </a:defRPr>
            </a:lvl3pPr>
            <a:lvl4pPr marL="1600200" indent="-228600">
              <a:defRPr sz="2400">
                <a:solidFill>
                  <a:schemeClr val="tx1"/>
                </a:solidFill>
                <a:latin typeface="Calibri" charset="0"/>
                <a:ea typeface="ＭＳ Ｐゴシック" charset="0"/>
              </a:defRPr>
            </a:lvl4pPr>
            <a:lvl5pPr marL="2057400" indent="-228600">
              <a:defRPr sz="2400">
                <a:solidFill>
                  <a:schemeClr val="tx1"/>
                </a:solidFill>
                <a:latin typeface="Calibri" charset="0"/>
                <a:ea typeface="ＭＳ Ｐゴシック" charset="0"/>
              </a:defRPr>
            </a:lvl5pPr>
            <a:lvl6pPr marL="2514600" indent="-228600" defTabSz="1871663" eaLnBrk="0" fontAlgn="base" hangingPunct="0">
              <a:spcBef>
                <a:spcPct val="0"/>
              </a:spcBef>
              <a:spcAft>
                <a:spcPct val="0"/>
              </a:spcAft>
              <a:defRPr sz="2400">
                <a:solidFill>
                  <a:schemeClr val="tx1"/>
                </a:solidFill>
                <a:latin typeface="Calibri" charset="0"/>
                <a:ea typeface="ＭＳ Ｐゴシック" charset="0"/>
              </a:defRPr>
            </a:lvl6pPr>
            <a:lvl7pPr marL="2971800" indent="-228600" defTabSz="1871663" eaLnBrk="0" fontAlgn="base" hangingPunct="0">
              <a:spcBef>
                <a:spcPct val="0"/>
              </a:spcBef>
              <a:spcAft>
                <a:spcPct val="0"/>
              </a:spcAft>
              <a:defRPr sz="2400">
                <a:solidFill>
                  <a:schemeClr val="tx1"/>
                </a:solidFill>
                <a:latin typeface="Calibri" charset="0"/>
                <a:ea typeface="ＭＳ Ｐゴシック" charset="0"/>
              </a:defRPr>
            </a:lvl7pPr>
            <a:lvl8pPr marL="3429000" indent="-228600" defTabSz="1871663" eaLnBrk="0" fontAlgn="base" hangingPunct="0">
              <a:spcBef>
                <a:spcPct val="0"/>
              </a:spcBef>
              <a:spcAft>
                <a:spcPct val="0"/>
              </a:spcAft>
              <a:defRPr sz="2400">
                <a:solidFill>
                  <a:schemeClr val="tx1"/>
                </a:solidFill>
                <a:latin typeface="Calibri" charset="0"/>
                <a:ea typeface="ＭＳ Ｐゴシック" charset="0"/>
              </a:defRPr>
            </a:lvl8pPr>
            <a:lvl9pPr marL="3886200" indent="-228600" defTabSz="1871663" eaLnBrk="0" fontAlgn="base" hangingPunct="0">
              <a:spcBef>
                <a:spcPct val="0"/>
              </a:spcBef>
              <a:spcAft>
                <a:spcPct val="0"/>
              </a:spcAft>
              <a:defRPr sz="2400">
                <a:solidFill>
                  <a:schemeClr val="tx1"/>
                </a:solidFill>
                <a:latin typeface="Calibri" charset="0"/>
                <a:ea typeface="ＭＳ Ｐゴシック" charset="0"/>
              </a:defRPr>
            </a:lvl9pPr>
          </a:lstStyle>
          <a:p>
            <a:pPr algn="ctr" eaLnBrk="1" hangingPunct="1">
              <a:buFont typeface="Arial" charset="0"/>
              <a:buNone/>
            </a:pPr>
            <a:r>
              <a:rPr lang="en-US" sz="7200" dirty="0">
                <a:latin typeface="Tw Cen MT" charset="0"/>
              </a:rPr>
              <a:t>Hacking the JMP</a:t>
            </a:r>
            <a:r>
              <a:rPr lang="en-US" sz="7200" baseline="30000" dirty="0">
                <a:latin typeface="Tw Cen MT" charset="0"/>
                <a:cs typeface="Calibri" panose="020F0502020204030204" pitchFamily="34" charset="0"/>
              </a:rPr>
              <a:t>® </a:t>
            </a:r>
            <a:r>
              <a:rPr lang="en-US" sz="7200" dirty="0">
                <a:latin typeface="Tw Cen MT" charset="0"/>
                <a:cs typeface="Calibri" panose="020F0502020204030204" pitchFamily="34" charset="0"/>
              </a:rPr>
              <a:t>Data Filter</a:t>
            </a:r>
          </a:p>
          <a:p>
            <a:pPr algn="ctr" eaLnBrk="1" hangingPunct="1">
              <a:buFont typeface="Arial" charset="0"/>
              <a:buNone/>
            </a:pPr>
            <a:r>
              <a:rPr lang="en-US" sz="7200" dirty="0">
                <a:latin typeface="Tw Cen MT" charset="0"/>
              </a:rPr>
              <a:t>Philip D. Brown</a:t>
            </a:r>
          </a:p>
          <a:p>
            <a:pPr algn="ctr" eaLnBrk="1" hangingPunct="1">
              <a:buFont typeface="Arial" charset="0"/>
              <a:buNone/>
            </a:pPr>
            <a:r>
              <a:rPr lang="en-US" sz="7200" dirty="0">
                <a:latin typeface="Tw Cen MT" charset="0"/>
              </a:rPr>
              <a:t>Douglas Data Consulting, LLC</a:t>
            </a:r>
          </a:p>
        </p:txBody>
      </p:sp>
      <p:sp>
        <p:nvSpPr>
          <p:cNvPr id="13" name="Rectangle 12">
            <a:extLst>
              <a:ext uri="{FF2B5EF4-FFF2-40B4-BE49-F238E27FC236}">
                <a16:creationId xmlns:a16="http://schemas.microsoft.com/office/drawing/2014/main" xmlns="" id="{C48C0C3B-CAB5-4D4E-9055-F91B8DC4FF22}"/>
              </a:ext>
            </a:extLst>
          </p:cNvPr>
          <p:cNvSpPr/>
          <p:nvPr/>
        </p:nvSpPr>
        <p:spPr>
          <a:xfrm>
            <a:off x="17020361" y="5191235"/>
            <a:ext cx="17455203" cy="2554545"/>
          </a:xfrm>
          <a:prstGeom prst="rect">
            <a:avLst/>
          </a:prstGeom>
        </p:spPr>
        <p:txBody>
          <a:bodyPr wrap="square">
            <a:spAutoFit/>
          </a:bodyPr>
          <a:lstStyle/>
          <a:p>
            <a:r>
              <a:rPr lang="en-US" sz="3200" dirty="0" err="1">
                <a:solidFill>
                  <a:srgbClr val="000000"/>
                </a:solidFill>
                <a:latin typeface="Consolas" panose="020B0609020204030204" pitchFamily="49" charset="0"/>
              </a:rPr>
              <a:t>myDataFilter</a:t>
            </a:r>
            <a:r>
              <a:rPr lang="en-US" sz="3200" dirty="0">
                <a:solidFill>
                  <a:srgbClr val="000000"/>
                </a:solidFill>
                <a:latin typeface="Consolas" panose="020B0609020204030204" pitchFamily="49" charset="0"/>
              </a:rPr>
              <a:t> = </a:t>
            </a:r>
            <a:r>
              <a:rPr lang="en-US" sz="3200" dirty="0" err="1">
                <a:solidFill>
                  <a:srgbClr val="000000"/>
                </a:solidFill>
                <a:latin typeface="Consolas" panose="020B0609020204030204" pitchFamily="49" charset="0"/>
              </a:rPr>
              <a:t>NewDataFilter</a:t>
            </a:r>
            <a:r>
              <a:rPr lang="en-US" sz="3200" dirty="0">
                <a:solidFill>
                  <a:srgbClr val="000000"/>
                </a:solidFill>
                <a:latin typeface="Consolas" panose="020B0609020204030204" pitchFamily="49" charset="0"/>
              </a:rPr>
              <a:t>( </a:t>
            </a:r>
          </a:p>
          <a:p>
            <a:pPr lvl="8"/>
            <a:r>
              <a:rPr lang="en-US" sz="3200" dirty="0">
                <a:solidFill>
                  <a:srgbClr val="0000DD"/>
                </a:solidFill>
                <a:latin typeface="Consolas" panose="020B0609020204030204" pitchFamily="49" charset="0"/>
              </a:rPr>
              <a:t>Data Table</a:t>
            </a:r>
            <a:r>
              <a:rPr lang="en-US" sz="3200" dirty="0">
                <a:solidFill>
                  <a:srgbClr val="000000"/>
                </a:solidFill>
                <a:latin typeface="Consolas" panose="020B0609020204030204" pitchFamily="49" charset="0"/>
              </a:rPr>
              <a:t>( </a:t>
            </a:r>
            <a:r>
              <a:rPr lang="en-US" sz="3200" dirty="0">
                <a:solidFill>
                  <a:srgbClr val="800080"/>
                </a:solidFill>
                <a:latin typeface="Consolas" panose="020B0609020204030204" pitchFamily="49" charset="0"/>
              </a:rPr>
              <a:t>"stormdata_2013"</a:t>
            </a:r>
            <a:r>
              <a:rPr lang="en-US" sz="3200" dirty="0">
                <a:solidFill>
                  <a:srgbClr val="000000"/>
                </a:solidFill>
                <a:latin typeface="Consolas" panose="020B0609020204030204" pitchFamily="49" charset="0"/>
              </a:rPr>
              <a:t> ),</a:t>
            </a:r>
          </a:p>
          <a:p>
            <a:pPr lvl="8"/>
            <a:r>
              <a:rPr lang="en-US" sz="3200" dirty="0">
                <a:solidFill>
                  <a:srgbClr val="000000"/>
                </a:solidFill>
                <a:latin typeface="Consolas" panose="020B0609020204030204" pitchFamily="49" charset="0"/>
              </a:rPr>
              <a:t>{:STATE, :EVENT_TYPE},</a:t>
            </a:r>
          </a:p>
          <a:p>
            <a:pPr lvl="8"/>
            <a:r>
              <a:rPr lang="en-US" sz="3200" dirty="0">
                <a:solidFill>
                  <a:srgbClr val="800080"/>
                </a:solidFill>
                <a:latin typeface="Consolas" panose="020B0609020204030204" pitchFamily="49" charset="0"/>
              </a:rPr>
              <a:t>“Key Parameters“</a:t>
            </a:r>
          </a:p>
          <a:p>
            <a:pPr lvl="7"/>
            <a:r>
              <a:rPr lang="en-US" sz="3200" dirty="0">
                <a:solidFill>
                  <a:srgbClr val="000000"/>
                </a:solidFill>
                <a:latin typeface="Consolas" panose="020B0609020204030204" pitchFamily="49" charset="0"/>
              </a:rPr>
              <a:t>);</a:t>
            </a:r>
          </a:p>
        </p:txBody>
      </p:sp>
      <p:grpSp>
        <p:nvGrpSpPr>
          <p:cNvPr id="18" name="Group 17">
            <a:extLst>
              <a:ext uri="{FF2B5EF4-FFF2-40B4-BE49-F238E27FC236}">
                <a16:creationId xmlns:a16="http://schemas.microsoft.com/office/drawing/2014/main" xmlns="" id="{065D9092-8BD8-4ABF-945A-DF6EE8BDAAA8}"/>
              </a:ext>
            </a:extLst>
          </p:cNvPr>
          <p:cNvGrpSpPr/>
          <p:nvPr/>
        </p:nvGrpSpPr>
        <p:grpSpPr>
          <a:xfrm>
            <a:off x="16957867" y="9708704"/>
            <a:ext cx="17580189" cy="10926068"/>
            <a:chOff x="17020361" y="9700765"/>
            <a:chExt cx="17580189" cy="10926068"/>
          </a:xfrm>
        </p:grpSpPr>
        <p:sp>
          <p:nvSpPr>
            <p:cNvPr id="6" name="Rectangle 5">
              <a:extLst>
                <a:ext uri="{FF2B5EF4-FFF2-40B4-BE49-F238E27FC236}">
                  <a16:creationId xmlns:a16="http://schemas.microsoft.com/office/drawing/2014/main" xmlns="" id="{1C3A78EE-E26C-48AA-A5C6-D43D1CE80D18}"/>
                </a:ext>
              </a:extLst>
            </p:cNvPr>
            <p:cNvSpPr/>
            <p:nvPr/>
          </p:nvSpPr>
          <p:spPr>
            <a:xfrm>
              <a:off x="17020361" y="9700765"/>
              <a:ext cx="17580189" cy="10926068"/>
            </a:xfrm>
            <a:prstGeom prst="rect">
              <a:avLst/>
            </a:prstGeom>
          </p:spPr>
          <p:txBody>
            <a:bodyPr wrap="square">
              <a:spAutoFit/>
            </a:bodyPr>
            <a:lstStyle/>
            <a:p>
              <a:r>
                <a:rPr lang="en-US" sz="3200" dirty="0" err="1">
                  <a:solidFill>
                    <a:srgbClr val="000000"/>
                  </a:solidFill>
                  <a:latin typeface="Consolas" panose="020B0609020204030204" pitchFamily="49" charset="0"/>
                </a:rPr>
                <a:t>myDataFilter</a:t>
              </a:r>
              <a:r>
                <a:rPr lang="en-US" sz="3200" dirty="0">
                  <a:solidFill>
                    <a:srgbClr val="000000"/>
                  </a:solidFill>
                  <a:latin typeface="Consolas" panose="020B0609020204030204" pitchFamily="49" charset="0"/>
                </a:rPr>
                <a:t> = </a:t>
              </a:r>
            </a:p>
            <a:p>
              <a:pPr lvl="5"/>
              <a:r>
                <a:rPr lang="en-US" sz="3200" dirty="0">
                  <a:solidFill>
                    <a:srgbClr val="000000"/>
                  </a:solidFill>
                  <a:latin typeface="Consolas" panose="020B0609020204030204" pitchFamily="49" charset="0"/>
                </a:rPr>
                <a:t>New Namespace(</a:t>
              </a:r>
            </a:p>
            <a:p>
              <a:pPr lvl="5"/>
              <a:r>
                <a:rPr lang="en-US" sz="3200" dirty="0">
                  <a:solidFill>
                    <a:srgbClr val="000000"/>
                  </a:solidFill>
                  <a:latin typeface="Consolas" panose="020B0609020204030204" pitchFamily="49" charset="0"/>
                </a:rPr>
                <a:t>"#44",</a:t>
              </a:r>
            </a:p>
            <a:p>
              <a:pPr lvl="7"/>
              <a:r>
                <a:rPr lang="en-US" sz="3200" dirty="0">
                  <a:solidFill>
                    <a:srgbClr val="000000"/>
                  </a:solidFill>
                  <a:latin typeface="Consolas" panose="020B0609020204030204" pitchFamily="49" charset="0"/>
                </a:rPr>
                <a:t>{</a:t>
              </a:r>
            </a:p>
            <a:p>
              <a:pPr lvl="8"/>
              <a:r>
                <a:rPr lang="en-US" sz="3200" dirty="0" err="1">
                  <a:solidFill>
                    <a:srgbClr val="000000"/>
                  </a:solidFill>
                  <a:latin typeface="Consolas" panose="020B0609020204030204" pitchFamily="49" charset="0"/>
                </a:rPr>
                <a:t>andButton</a:t>
              </a:r>
              <a:r>
                <a:rPr lang="en-US" sz="3200" dirty="0">
                  <a:solidFill>
                    <a:srgbClr val="000000"/>
                  </a:solidFill>
                  <a:latin typeface="Consolas" panose="020B0609020204030204" pitchFamily="49" charset="0"/>
                </a:rPr>
                <a:t> = </a:t>
              </a:r>
              <a:r>
                <a:rPr lang="en-US" sz="3200" dirty="0" err="1">
                  <a:solidFill>
                    <a:srgbClr val="000000"/>
                  </a:solidFill>
                  <a:latin typeface="Consolas" panose="020B0609020204030204" pitchFamily="49" charset="0"/>
                </a:rPr>
                <a:t>DisplayBox</a:t>
              </a:r>
              <a:r>
                <a:rPr lang="en-US" sz="3200" dirty="0">
                  <a:solidFill>
                    <a:srgbClr val="000000"/>
                  </a:solidFill>
                  <a:latin typeface="Consolas" panose="020B0609020204030204" pitchFamily="49" charset="0"/>
                </a:rPr>
                <a:t>[</a:t>
              </a:r>
              <a:r>
                <a:rPr lang="en-US" sz="3200" dirty="0" err="1">
                  <a:solidFill>
                    <a:srgbClr val="000000"/>
                  </a:solidFill>
                  <a:latin typeface="Consolas" panose="020B0609020204030204" pitchFamily="49" charset="0"/>
                </a:rPr>
                <a:t>ButtonBox</a:t>
              </a:r>
              <a:r>
                <a:rPr lang="en-US" sz="3200" dirty="0">
                  <a:solidFill>
                    <a:srgbClr val="000000"/>
                  </a:solidFill>
                  <a:latin typeface="Consolas" panose="020B0609020204030204" pitchFamily="49" charset="0"/>
                </a:rPr>
                <a:t>],</a:t>
              </a:r>
            </a:p>
            <a:p>
              <a:pPr lvl="8"/>
              <a:r>
                <a:rPr lang="en-US" sz="3200" dirty="0" err="1">
                  <a:solidFill>
                    <a:srgbClr val="000000"/>
                  </a:solidFill>
                  <a:latin typeface="Consolas" panose="020B0609020204030204" pitchFamily="49" charset="0"/>
                </a:rPr>
                <a:t>clearButton</a:t>
              </a:r>
              <a:r>
                <a:rPr lang="en-US" sz="3200" dirty="0">
                  <a:solidFill>
                    <a:srgbClr val="000000"/>
                  </a:solidFill>
                  <a:latin typeface="Consolas" panose="020B0609020204030204" pitchFamily="49" charset="0"/>
                </a:rPr>
                <a:t> = </a:t>
              </a:r>
              <a:r>
                <a:rPr lang="en-US" sz="3200" dirty="0" err="1">
                  <a:solidFill>
                    <a:srgbClr val="000000"/>
                  </a:solidFill>
                  <a:latin typeface="Consolas" panose="020B0609020204030204" pitchFamily="49" charset="0"/>
                </a:rPr>
                <a:t>DisplayBox</a:t>
              </a:r>
              <a:r>
                <a:rPr lang="en-US" sz="3200" dirty="0">
                  <a:solidFill>
                    <a:srgbClr val="000000"/>
                  </a:solidFill>
                  <a:latin typeface="Consolas" panose="020B0609020204030204" pitchFamily="49" charset="0"/>
                </a:rPr>
                <a:t>[</a:t>
              </a:r>
              <a:r>
                <a:rPr lang="en-US" sz="3200" dirty="0" err="1">
                  <a:solidFill>
                    <a:srgbClr val="000000"/>
                  </a:solidFill>
                  <a:latin typeface="Consolas" panose="020B0609020204030204" pitchFamily="49" charset="0"/>
                </a:rPr>
                <a:t>ButtonBox</a:t>
              </a:r>
              <a:r>
                <a:rPr lang="en-US" sz="3200" dirty="0">
                  <a:solidFill>
                    <a:srgbClr val="000000"/>
                  </a:solidFill>
                  <a:latin typeface="Consolas" panose="020B0609020204030204" pitchFamily="49" charset="0"/>
                </a:rPr>
                <a:t>],</a:t>
              </a:r>
            </a:p>
            <a:p>
              <a:pPr lvl="8"/>
              <a:r>
                <a:rPr lang="en-US" sz="3200" dirty="0" err="1">
                  <a:solidFill>
                    <a:srgbClr val="000000"/>
                  </a:solidFill>
                  <a:latin typeface="Consolas" panose="020B0609020204030204" pitchFamily="49" charset="0"/>
                </a:rPr>
                <a:t>dfObj</a:t>
              </a:r>
              <a:r>
                <a:rPr lang="en-US" sz="3200" dirty="0">
                  <a:solidFill>
                    <a:srgbClr val="000000"/>
                  </a:solidFill>
                  <a:latin typeface="Consolas" panose="020B0609020204030204" pitchFamily="49" charset="0"/>
                </a:rPr>
                <a:t> = Data Filter[],</a:t>
              </a:r>
            </a:p>
            <a:p>
              <a:pPr lvl="8"/>
              <a:r>
                <a:rPr lang="en-US" sz="3200" dirty="0" err="1">
                  <a:solidFill>
                    <a:srgbClr val="000000"/>
                  </a:solidFill>
                  <a:latin typeface="Consolas" panose="020B0609020204030204" pitchFamily="49" charset="0"/>
                </a:rPr>
                <a:t>dfOutline</a:t>
              </a:r>
              <a:r>
                <a:rPr lang="en-US" sz="3200" dirty="0">
                  <a:solidFill>
                    <a:srgbClr val="000000"/>
                  </a:solidFill>
                  <a:latin typeface="Consolas" panose="020B0609020204030204" pitchFamily="49" charset="0"/>
                </a:rPr>
                <a:t> = </a:t>
              </a:r>
              <a:r>
                <a:rPr lang="en-US" sz="3200" dirty="0" err="1">
                  <a:solidFill>
                    <a:srgbClr val="000000"/>
                  </a:solidFill>
                  <a:latin typeface="Consolas" panose="020B0609020204030204" pitchFamily="49" charset="0"/>
                </a:rPr>
                <a:t>DisplayBox</a:t>
              </a:r>
              <a:r>
                <a:rPr lang="en-US" sz="3200" dirty="0">
                  <a:solidFill>
                    <a:srgbClr val="000000"/>
                  </a:solidFill>
                  <a:latin typeface="Consolas" panose="020B0609020204030204" pitchFamily="49" charset="0"/>
                </a:rPr>
                <a:t>[</a:t>
              </a:r>
              <a:r>
                <a:rPr lang="en-US" sz="3200" dirty="0" err="1">
                  <a:solidFill>
                    <a:srgbClr val="000000"/>
                  </a:solidFill>
                  <a:latin typeface="Consolas" panose="020B0609020204030204" pitchFamily="49" charset="0"/>
                </a:rPr>
                <a:t>OutlineBox</a:t>
              </a:r>
              <a:r>
                <a:rPr lang="en-US" sz="3200" dirty="0">
                  <a:solidFill>
                    <a:srgbClr val="000000"/>
                  </a:solidFill>
                  <a:latin typeface="Consolas" panose="020B0609020204030204" pitchFamily="49" charset="0"/>
                </a:rPr>
                <a:t>],</a:t>
              </a:r>
            </a:p>
            <a:p>
              <a:pPr lvl="8"/>
              <a:r>
                <a:rPr lang="en-US" sz="3200" dirty="0">
                  <a:solidFill>
                    <a:srgbClr val="000000"/>
                  </a:solidFill>
                  <a:latin typeface="Consolas" panose="020B0609020204030204" pitchFamily="49" charset="0"/>
                </a:rPr>
                <a:t>display = </a:t>
              </a:r>
              <a:r>
                <a:rPr lang="en-US" sz="3200" dirty="0" err="1">
                  <a:solidFill>
                    <a:srgbClr val="000000"/>
                  </a:solidFill>
                  <a:latin typeface="Consolas" panose="020B0609020204030204" pitchFamily="49" charset="0"/>
                </a:rPr>
                <a:t>DisplayBox</a:t>
              </a:r>
              <a:r>
                <a:rPr lang="en-US" sz="3200" dirty="0">
                  <a:solidFill>
                    <a:srgbClr val="000000"/>
                  </a:solidFill>
                  <a:latin typeface="Consolas" panose="020B0609020204030204" pitchFamily="49" charset="0"/>
                </a:rPr>
                <a:t>[</a:t>
              </a:r>
              <a:r>
                <a:rPr lang="en-US" sz="3200" dirty="0" err="1">
                  <a:solidFill>
                    <a:srgbClr val="000000"/>
                  </a:solidFill>
                  <a:latin typeface="Consolas" panose="020B0609020204030204" pitchFamily="49" charset="0"/>
                </a:rPr>
                <a:t>BorderBox</a:t>
              </a:r>
              <a:r>
                <a:rPr lang="en-US" sz="3200" dirty="0">
                  <a:solidFill>
                    <a:srgbClr val="000000"/>
                  </a:solidFill>
                  <a:latin typeface="Consolas" panose="020B0609020204030204" pitchFamily="49" charset="0"/>
                </a:rPr>
                <a:t>],</a:t>
              </a:r>
            </a:p>
            <a:p>
              <a:pPr lvl="8"/>
              <a:r>
                <a:rPr lang="nn-NO" sz="3200" dirty="0">
                  <a:solidFill>
                    <a:srgbClr val="000000"/>
                  </a:solidFill>
                  <a:latin typeface="Consolas" panose="020B0609020204030204" pitchFamily="49" charset="0"/>
                </a:rPr>
                <a:t>dt = Data Table( "stormdata_2013" ),</a:t>
              </a:r>
            </a:p>
            <a:p>
              <a:pPr lvl="8"/>
              <a:r>
                <a:rPr lang="en-US" sz="3200" dirty="0" err="1">
                  <a:solidFill>
                    <a:srgbClr val="000000"/>
                  </a:solidFill>
                  <a:latin typeface="Consolas" panose="020B0609020204030204" pitchFamily="49" charset="0"/>
                </a:rPr>
                <a:t>dtCols</a:t>
              </a:r>
              <a:r>
                <a:rPr lang="en-US" sz="3200" dirty="0">
                  <a:solidFill>
                    <a:srgbClr val="000000"/>
                  </a:solidFill>
                  <a:latin typeface="Consolas" panose="020B0609020204030204" pitchFamily="49" charset="0"/>
                </a:rPr>
                <a:t> = { :STATE, :EVENT_TYPE },</a:t>
              </a:r>
            </a:p>
            <a:p>
              <a:pPr lvl="8"/>
              <a:r>
                <a:rPr lang="en-US" sz="3200" dirty="0" err="1">
                  <a:solidFill>
                    <a:srgbClr val="000000"/>
                  </a:solidFill>
                  <a:latin typeface="Consolas" panose="020B0609020204030204" pitchFamily="49" charset="0"/>
                </a:rPr>
                <a:t>favButton</a:t>
              </a:r>
              <a:r>
                <a:rPr lang="en-US" sz="3200" dirty="0">
                  <a:solidFill>
                    <a:srgbClr val="000000"/>
                  </a:solidFill>
                  <a:latin typeface="Consolas" panose="020B0609020204030204" pitchFamily="49" charset="0"/>
                </a:rPr>
                <a:t> = </a:t>
              </a:r>
              <a:r>
                <a:rPr lang="en-US" sz="3200" dirty="0" err="1">
                  <a:solidFill>
                    <a:srgbClr val="000000"/>
                  </a:solidFill>
                  <a:latin typeface="Consolas" panose="020B0609020204030204" pitchFamily="49" charset="0"/>
                </a:rPr>
                <a:t>DisplayBox</a:t>
              </a:r>
              <a:r>
                <a:rPr lang="en-US" sz="3200" dirty="0">
                  <a:solidFill>
                    <a:srgbClr val="000000"/>
                  </a:solidFill>
                  <a:latin typeface="Consolas" panose="020B0609020204030204" pitchFamily="49" charset="0"/>
                </a:rPr>
                <a:t>[</a:t>
              </a:r>
              <a:r>
                <a:rPr lang="en-US" sz="3200" dirty="0" err="1">
                  <a:solidFill>
                    <a:srgbClr val="000000"/>
                  </a:solidFill>
                  <a:latin typeface="Consolas" panose="020B0609020204030204" pitchFamily="49" charset="0"/>
                </a:rPr>
                <a:t>ButtonBox</a:t>
              </a:r>
              <a:r>
                <a:rPr lang="en-US" sz="3200" dirty="0">
                  <a:solidFill>
                    <a:srgbClr val="000000"/>
                  </a:solidFill>
                  <a:latin typeface="Consolas" panose="020B0609020204030204" pitchFamily="49" charset="0"/>
                </a:rPr>
                <a:t>],</a:t>
              </a:r>
            </a:p>
            <a:p>
              <a:pPr lvl="8"/>
              <a:r>
                <a:rPr lang="en-US" sz="3200" dirty="0" err="1">
                  <a:solidFill>
                    <a:srgbClr val="000000"/>
                  </a:solidFill>
                  <a:latin typeface="Consolas" panose="020B0609020204030204" pitchFamily="49" charset="0"/>
                </a:rPr>
                <a:t>helpButton</a:t>
              </a:r>
              <a:r>
                <a:rPr lang="en-US" sz="3200" dirty="0">
                  <a:solidFill>
                    <a:srgbClr val="000000"/>
                  </a:solidFill>
                  <a:latin typeface="Consolas" panose="020B0609020204030204" pitchFamily="49" charset="0"/>
                </a:rPr>
                <a:t> = </a:t>
              </a:r>
              <a:r>
                <a:rPr lang="en-US" sz="3200" dirty="0" err="1">
                  <a:solidFill>
                    <a:srgbClr val="000000"/>
                  </a:solidFill>
                  <a:latin typeface="Consolas" panose="020B0609020204030204" pitchFamily="49" charset="0"/>
                </a:rPr>
                <a:t>DisplayBox</a:t>
              </a:r>
              <a:r>
                <a:rPr lang="en-US" sz="3200" dirty="0">
                  <a:solidFill>
                    <a:srgbClr val="000000"/>
                  </a:solidFill>
                  <a:latin typeface="Consolas" panose="020B0609020204030204" pitchFamily="49" charset="0"/>
                </a:rPr>
                <a:t>[</a:t>
              </a:r>
              <a:r>
                <a:rPr lang="en-US" sz="3200" dirty="0" err="1">
                  <a:solidFill>
                    <a:srgbClr val="000000"/>
                  </a:solidFill>
                  <a:latin typeface="Consolas" panose="020B0609020204030204" pitchFamily="49" charset="0"/>
                </a:rPr>
                <a:t>ButtonBox</a:t>
              </a:r>
              <a:r>
                <a:rPr lang="en-US" sz="3200" dirty="0">
                  <a:solidFill>
                    <a:srgbClr val="000000"/>
                  </a:solidFill>
                  <a:latin typeface="Consolas" panose="020B0609020204030204" pitchFamily="49" charset="0"/>
                </a:rPr>
                <a:t>],</a:t>
              </a:r>
            </a:p>
            <a:p>
              <a:pPr lvl="8"/>
              <a:r>
                <a:rPr lang="en-US" sz="3200" dirty="0" err="1">
                  <a:solidFill>
                    <a:srgbClr val="000000"/>
                  </a:solidFill>
                  <a:latin typeface="Consolas" panose="020B0609020204030204" pitchFamily="49" charset="0"/>
                </a:rPr>
                <a:t>incChkBox</a:t>
              </a:r>
              <a:r>
                <a:rPr lang="en-US" sz="3200" dirty="0">
                  <a:solidFill>
                    <a:srgbClr val="000000"/>
                  </a:solidFill>
                  <a:latin typeface="Consolas" panose="020B0609020204030204" pitchFamily="49" charset="0"/>
                </a:rPr>
                <a:t> = </a:t>
              </a:r>
              <a:r>
                <a:rPr lang="en-US" sz="3200" dirty="0" err="1">
                  <a:solidFill>
                    <a:srgbClr val="000000"/>
                  </a:solidFill>
                  <a:latin typeface="Consolas" panose="020B0609020204030204" pitchFamily="49" charset="0"/>
                </a:rPr>
                <a:t>DisplayBox</a:t>
              </a:r>
              <a:r>
                <a:rPr lang="en-US" sz="3200" dirty="0">
                  <a:solidFill>
                    <a:srgbClr val="000000"/>
                  </a:solidFill>
                  <a:latin typeface="Consolas" panose="020B0609020204030204" pitchFamily="49" charset="0"/>
                </a:rPr>
                <a:t>[</a:t>
              </a:r>
              <a:r>
                <a:rPr lang="en-US" sz="3200" dirty="0" err="1">
                  <a:solidFill>
                    <a:srgbClr val="000000"/>
                  </a:solidFill>
                  <a:latin typeface="Consolas" panose="020B0609020204030204" pitchFamily="49" charset="0"/>
                </a:rPr>
                <a:t>CheckBoxBox</a:t>
              </a:r>
              <a:r>
                <a:rPr lang="en-US" sz="3200" dirty="0">
                  <a:solidFill>
                    <a:srgbClr val="000000"/>
                  </a:solidFill>
                  <a:latin typeface="Consolas" panose="020B0609020204030204" pitchFamily="49" charset="0"/>
                </a:rPr>
                <a:t>],</a:t>
              </a:r>
            </a:p>
            <a:p>
              <a:pPr lvl="8"/>
              <a:r>
                <a:rPr lang="en-US" sz="3200" dirty="0" err="1">
                  <a:solidFill>
                    <a:srgbClr val="000000"/>
                  </a:solidFill>
                  <a:latin typeface="Consolas" panose="020B0609020204030204" pitchFamily="49" charset="0"/>
                </a:rPr>
                <a:t>invChkBox</a:t>
              </a:r>
              <a:r>
                <a:rPr lang="en-US" sz="3200" dirty="0">
                  <a:solidFill>
                    <a:srgbClr val="000000"/>
                  </a:solidFill>
                  <a:latin typeface="Consolas" panose="020B0609020204030204" pitchFamily="49" charset="0"/>
                </a:rPr>
                <a:t> = </a:t>
              </a:r>
              <a:r>
                <a:rPr lang="en-US" sz="3200" dirty="0" err="1">
                  <a:solidFill>
                    <a:srgbClr val="000000"/>
                  </a:solidFill>
                  <a:latin typeface="Consolas" panose="020B0609020204030204" pitchFamily="49" charset="0"/>
                </a:rPr>
                <a:t>DisplayBox</a:t>
              </a:r>
              <a:r>
                <a:rPr lang="en-US" sz="3200" dirty="0">
                  <a:solidFill>
                    <a:srgbClr val="000000"/>
                  </a:solidFill>
                  <a:latin typeface="Consolas" panose="020B0609020204030204" pitchFamily="49" charset="0"/>
                </a:rPr>
                <a:t>[</a:t>
              </a:r>
              <a:r>
                <a:rPr lang="en-US" sz="3200" dirty="0" err="1">
                  <a:solidFill>
                    <a:srgbClr val="000000"/>
                  </a:solidFill>
                  <a:latin typeface="Consolas" panose="020B0609020204030204" pitchFamily="49" charset="0"/>
                </a:rPr>
                <a:t>CheckBoxBox</a:t>
              </a:r>
              <a:r>
                <a:rPr lang="en-US" sz="3200" dirty="0">
                  <a:solidFill>
                    <a:srgbClr val="000000"/>
                  </a:solidFill>
                  <a:latin typeface="Consolas" panose="020B0609020204030204" pitchFamily="49" charset="0"/>
                </a:rPr>
                <a:t>],</a:t>
              </a:r>
            </a:p>
            <a:p>
              <a:pPr lvl="8"/>
              <a:r>
                <a:rPr lang="en-US" sz="3200" dirty="0">
                  <a:solidFill>
                    <a:srgbClr val="000000"/>
                  </a:solidFill>
                  <a:latin typeface="Consolas" panose="020B0609020204030204" pitchFamily="49" charset="0"/>
                </a:rPr>
                <a:t>name = "#44",</a:t>
              </a:r>
            </a:p>
            <a:p>
              <a:pPr lvl="8"/>
              <a:r>
                <a:rPr lang="en-US" sz="3200" dirty="0" err="1">
                  <a:solidFill>
                    <a:srgbClr val="000000"/>
                  </a:solidFill>
                  <a:latin typeface="Consolas" panose="020B0609020204030204" pitchFamily="49" charset="0"/>
                </a:rPr>
                <a:t>orButton</a:t>
              </a:r>
              <a:r>
                <a:rPr lang="en-US" sz="3200" dirty="0">
                  <a:solidFill>
                    <a:srgbClr val="000000"/>
                  </a:solidFill>
                  <a:latin typeface="Consolas" panose="020B0609020204030204" pitchFamily="49" charset="0"/>
                </a:rPr>
                <a:t> = </a:t>
              </a:r>
              <a:r>
                <a:rPr lang="en-US" sz="3200" dirty="0" err="1">
                  <a:solidFill>
                    <a:srgbClr val="000000"/>
                  </a:solidFill>
                  <a:latin typeface="Consolas" panose="020B0609020204030204" pitchFamily="49" charset="0"/>
                </a:rPr>
                <a:t>DisplayBox</a:t>
              </a:r>
              <a:r>
                <a:rPr lang="en-US" sz="3200" dirty="0">
                  <a:solidFill>
                    <a:srgbClr val="000000"/>
                  </a:solidFill>
                  <a:latin typeface="Consolas" panose="020B0609020204030204" pitchFamily="49" charset="0"/>
                </a:rPr>
                <a:t>[</a:t>
              </a:r>
              <a:r>
                <a:rPr lang="en-US" sz="3200" dirty="0" err="1">
                  <a:solidFill>
                    <a:srgbClr val="000000"/>
                  </a:solidFill>
                  <a:latin typeface="Consolas" panose="020B0609020204030204" pitchFamily="49" charset="0"/>
                </a:rPr>
                <a:t>ButtonBox</a:t>
              </a:r>
              <a:r>
                <a:rPr lang="en-US" sz="3200" dirty="0">
                  <a:solidFill>
                    <a:srgbClr val="000000"/>
                  </a:solidFill>
                  <a:latin typeface="Consolas" panose="020B0609020204030204" pitchFamily="49" charset="0"/>
                </a:rPr>
                <a:t>],</a:t>
              </a:r>
            </a:p>
            <a:p>
              <a:pPr lvl="8"/>
              <a:r>
                <a:rPr lang="en-US" sz="3200" dirty="0" err="1">
                  <a:solidFill>
                    <a:srgbClr val="000000"/>
                  </a:solidFill>
                  <a:latin typeface="Consolas" panose="020B0609020204030204" pitchFamily="49" charset="0"/>
                </a:rPr>
                <a:t>selChkBox</a:t>
              </a:r>
              <a:r>
                <a:rPr lang="en-US" sz="3200" dirty="0">
                  <a:solidFill>
                    <a:srgbClr val="000000"/>
                  </a:solidFill>
                  <a:latin typeface="Consolas" panose="020B0609020204030204" pitchFamily="49" charset="0"/>
                </a:rPr>
                <a:t> = </a:t>
              </a:r>
              <a:r>
                <a:rPr lang="en-US" sz="3200" dirty="0" err="1">
                  <a:solidFill>
                    <a:srgbClr val="000000"/>
                  </a:solidFill>
                  <a:latin typeface="Consolas" panose="020B0609020204030204" pitchFamily="49" charset="0"/>
                </a:rPr>
                <a:t>DisplayBox</a:t>
              </a:r>
              <a:r>
                <a:rPr lang="en-US" sz="3200" dirty="0">
                  <a:solidFill>
                    <a:srgbClr val="000000"/>
                  </a:solidFill>
                  <a:latin typeface="Consolas" panose="020B0609020204030204" pitchFamily="49" charset="0"/>
                </a:rPr>
                <a:t>[</a:t>
              </a:r>
              <a:r>
                <a:rPr lang="en-US" sz="3200" dirty="0" err="1">
                  <a:solidFill>
                    <a:srgbClr val="000000"/>
                  </a:solidFill>
                  <a:latin typeface="Consolas" panose="020B0609020204030204" pitchFamily="49" charset="0"/>
                </a:rPr>
                <a:t>CheckBoxBox</a:t>
              </a:r>
              <a:r>
                <a:rPr lang="en-US" sz="3200" dirty="0">
                  <a:solidFill>
                    <a:srgbClr val="000000"/>
                  </a:solidFill>
                  <a:latin typeface="Consolas" panose="020B0609020204030204" pitchFamily="49" charset="0"/>
                </a:rPr>
                <a:t>],</a:t>
              </a:r>
            </a:p>
            <a:p>
              <a:pPr lvl="8"/>
              <a:r>
                <a:rPr lang="en-US" sz="3200" dirty="0" err="1">
                  <a:solidFill>
                    <a:srgbClr val="000000"/>
                  </a:solidFill>
                  <a:latin typeface="Consolas" panose="020B0609020204030204" pitchFamily="49" charset="0"/>
                </a:rPr>
                <a:t>showChkBox</a:t>
              </a:r>
              <a:r>
                <a:rPr lang="en-US" sz="3200" dirty="0">
                  <a:solidFill>
                    <a:srgbClr val="000000"/>
                  </a:solidFill>
                  <a:latin typeface="Consolas" panose="020B0609020204030204" pitchFamily="49" charset="0"/>
                </a:rPr>
                <a:t> = </a:t>
              </a:r>
              <a:r>
                <a:rPr lang="en-US" sz="3200" dirty="0" err="1">
                  <a:solidFill>
                    <a:srgbClr val="000000"/>
                  </a:solidFill>
                  <a:latin typeface="Consolas" panose="020B0609020204030204" pitchFamily="49" charset="0"/>
                </a:rPr>
                <a:t>DisplayBox</a:t>
              </a:r>
              <a:r>
                <a:rPr lang="en-US" sz="3200" dirty="0">
                  <a:solidFill>
                    <a:srgbClr val="000000"/>
                  </a:solidFill>
                  <a:latin typeface="Consolas" panose="020B0609020204030204" pitchFamily="49" charset="0"/>
                </a:rPr>
                <a:t>[</a:t>
              </a:r>
              <a:r>
                <a:rPr lang="en-US" sz="3200" dirty="0" err="1">
                  <a:solidFill>
                    <a:srgbClr val="000000"/>
                  </a:solidFill>
                  <a:latin typeface="Consolas" panose="020B0609020204030204" pitchFamily="49" charset="0"/>
                </a:rPr>
                <a:t>CheckBoxBox</a:t>
              </a:r>
              <a:r>
                <a:rPr lang="en-US" sz="3200" dirty="0">
                  <a:solidFill>
                    <a:srgbClr val="000000"/>
                  </a:solidFill>
                  <a:latin typeface="Consolas" panose="020B0609020204030204" pitchFamily="49" charset="0"/>
                </a:rPr>
                <a:t>],</a:t>
              </a:r>
            </a:p>
            <a:p>
              <a:pPr lvl="8"/>
              <a:r>
                <a:rPr lang="en-US" sz="3200" dirty="0" err="1">
                  <a:solidFill>
                    <a:srgbClr val="000000"/>
                  </a:solidFill>
                  <a:latin typeface="Consolas" panose="020B0609020204030204" pitchFamily="49" charset="0"/>
                </a:rPr>
                <a:t>titleBox</a:t>
              </a:r>
              <a:r>
                <a:rPr lang="en-US" sz="3200" dirty="0">
                  <a:solidFill>
                    <a:srgbClr val="000000"/>
                  </a:solidFill>
                  <a:latin typeface="Consolas" panose="020B0609020204030204" pitchFamily="49" charset="0"/>
                </a:rPr>
                <a:t> = </a:t>
              </a:r>
              <a:r>
                <a:rPr lang="en-US" sz="3200" dirty="0" err="1">
                  <a:solidFill>
                    <a:srgbClr val="000000"/>
                  </a:solidFill>
                  <a:latin typeface="Consolas" panose="020B0609020204030204" pitchFamily="49" charset="0"/>
                </a:rPr>
                <a:t>DisplayBox</a:t>
              </a:r>
              <a:r>
                <a:rPr lang="en-US" sz="3200" dirty="0">
                  <a:solidFill>
                    <a:srgbClr val="000000"/>
                  </a:solidFill>
                  <a:latin typeface="Consolas" panose="020B0609020204030204" pitchFamily="49" charset="0"/>
                </a:rPr>
                <a:t>[</a:t>
              </a:r>
              <a:r>
                <a:rPr lang="en-US" sz="3200" dirty="0" err="1">
                  <a:solidFill>
                    <a:srgbClr val="000000"/>
                  </a:solidFill>
                  <a:latin typeface="Consolas" panose="020B0609020204030204" pitchFamily="49" charset="0"/>
                </a:rPr>
                <a:t>TextBox</a:t>
              </a:r>
              <a:r>
                <a:rPr lang="en-US" sz="3200" dirty="0">
                  <a:solidFill>
                    <a:srgbClr val="000000"/>
                  </a:solidFill>
                  <a:latin typeface="Consolas" panose="020B0609020204030204" pitchFamily="49" charset="0"/>
                </a:rPr>
                <a:t>]</a:t>
              </a:r>
            </a:p>
            <a:p>
              <a:pPr lvl="7"/>
              <a:r>
                <a:rPr lang="en-US" sz="3200" dirty="0">
                  <a:solidFill>
                    <a:srgbClr val="000000"/>
                  </a:solidFill>
                  <a:latin typeface="Consolas" panose="020B0609020204030204" pitchFamily="49" charset="0"/>
                </a:rPr>
                <a:t>}</a:t>
              </a:r>
            </a:p>
            <a:p>
              <a:pPr lvl="5"/>
              <a:r>
                <a:rPr lang="en-US" sz="3200" dirty="0">
                  <a:solidFill>
                    <a:srgbClr val="000000"/>
                  </a:solidFill>
                  <a:latin typeface="Consolas" panose="020B0609020204030204" pitchFamily="49" charset="0"/>
                </a:rPr>
                <a:t>)</a:t>
              </a:r>
              <a:endParaRPr lang="en-US" sz="3200" dirty="0"/>
            </a:p>
          </p:txBody>
        </p:sp>
        <p:sp>
          <p:nvSpPr>
            <p:cNvPr id="60" name="Rectangle 59">
              <a:extLst>
                <a:ext uri="{FF2B5EF4-FFF2-40B4-BE49-F238E27FC236}">
                  <a16:creationId xmlns:a16="http://schemas.microsoft.com/office/drawing/2014/main" xmlns="" id="{425A64D6-A08F-48B3-8421-9D317FA0BC3E}"/>
                </a:ext>
              </a:extLst>
            </p:cNvPr>
            <p:cNvSpPr/>
            <p:nvPr/>
          </p:nvSpPr>
          <p:spPr>
            <a:xfrm>
              <a:off x="20578664" y="12687300"/>
              <a:ext cx="7996336" cy="514350"/>
            </a:xfrm>
            <a:prstGeom prst="rect">
              <a:avLst/>
            </a:prstGeom>
            <a:noFill/>
            <a:ln w="66675">
              <a:solidFill>
                <a:srgbClr val="FFC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xmlns="" id="{DA462E50-896F-47E3-A5DF-A43ABF8AFD10}"/>
                </a:ext>
              </a:extLst>
            </p:cNvPr>
            <p:cNvSpPr/>
            <p:nvPr/>
          </p:nvSpPr>
          <p:spPr>
            <a:xfrm>
              <a:off x="20654864" y="13658850"/>
              <a:ext cx="7996336" cy="1504949"/>
            </a:xfrm>
            <a:prstGeom prst="rect">
              <a:avLst/>
            </a:prstGeom>
            <a:noFill/>
            <a:ln w="66675">
              <a:solidFill>
                <a:srgbClr val="FFC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17" name="Arrow: Striped Right 16">
            <a:extLst>
              <a:ext uri="{FF2B5EF4-FFF2-40B4-BE49-F238E27FC236}">
                <a16:creationId xmlns:a16="http://schemas.microsoft.com/office/drawing/2014/main" xmlns="" id="{988B2850-8E09-421F-94EB-52ACFAF872E5}"/>
              </a:ext>
            </a:extLst>
          </p:cNvPr>
          <p:cNvSpPr/>
          <p:nvPr/>
        </p:nvSpPr>
        <p:spPr>
          <a:xfrm rot="5400000">
            <a:off x="20582312" y="7831503"/>
            <a:ext cx="1303747" cy="2190750"/>
          </a:xfrm>
          <a:prstGeom prst="striped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433457499"/>
      </p:ext>
    </p:extLst>
  </p:cSld>
  <p:clrMapOvr>
    <a:masterClrMapping/>
  </p:clrMapOvr>
  <mc:AlternateContent xmlns:mc="http://schemas.openxmlformats.org/markup-compatibility/2006">
    <mc:Choice xmlns:p14="http://schemas.microsoft.com/office/powerpoint/2010/main" Requires="p14">
      <p:transition spd="slow" p14:dur="2000" advClick="0"/>
    </mc:Choice>
    <mc:Fallback>
      <p:transition xmlns:p14="http://schemas.microsoft.com/office/powerpoint/2010/main" spd="slow" advClick="0"/>
    </mc:Fallback>
  </mc:AlternateContent>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Rectangle 23"/>
          <p:cNvSpPr>
            <a:spLocks noChangeArrowheads="1"/>
          </p:cNvSpPr>
          <p:nvPr/>
        </p:nvSpPr>
        <p:spPr bwMode="auto">
          <a:xfrm>
            <a:off x="885030" y="3746500"/>
            <a:ext cx="35941848" cy="833438"/>
          </a:xfrm>
          <a:prstGeom prst="rect">
            <a:avLst/>
          </a:prstGeom>
          <a:solidFill>
            <a:srgbClr val="D9D9D9">
              <a:alpha val="90195"/>
            </a:srgbClr>
          </a:solidFill>
          <a:ln w="6350">
            <a:solidFill>
              <a:srgbClr val="A6A6A6"/>
            </a:solidFill>
            <a:miter lim="800000"/>
            <a:headEnd/>
            <a:tailEnd/>
          </a:ln>
          <a:effectLst>
            <a:outerShdw blurRad="40000" dist="23000" dir="5400000" rotWithShape="0">
              <a:srgbClr val="000000">
                <a:alpha val="34999"/>
              </a:srgbClr>
            </a:outerShdw>
          </a:effectLst>
        </p:spPr>
        <p:txBody>
          <a:bodyPr anchor="ctr"/>
          <a:lstStyle/>
          <a:p>
            <a:pPr algn="ctr" defTabSz="1872966">
              <a:defRPr/>
            </a:pPr>
            <a:r>
              <a:rPr lang="en-US" sz="6000" i="1" dirty="0" err="1">
                <a:latin typeface="Tw Cen MT" panose="020B0602020104020603" pitchFamily="34" charset="0"/>
              </a:rPr>
              <a:t>NewDataFilter</a:t>
            </a:r>
            <a:r>
              <a:rPr lang="en-US" sz="6000" dirty="0">
                <a:latin typeface="Tw Cen MT" panose="020B0602020104020603" pitchFamily="34" charset="0"/>
              </a:rPr>
              <a:t> Output</a:t>
            </a:r>
          </a:p>
        </p:txBody>
      </p:sp>
      <p:sp>
        <p:nvSpPr>
          <p:cNvPr id="28" name="Action Button: Home 27">
            <a:hlinkClick r:id="" action="ppaction://hlinkshowjump?jump=firstslide" highlightClick="1"/>
          </p:cNvPr>
          <p:cNvSpPr/>
          <p:nvPr/>
        </p:nvSpPr>
        <p:spPr>
          <a:xfrm>
            <a:off x="34475564" y="630464"/>
            <a:ext cx="2351314" cy="2155372"/>
          </a:xfrm>
          <a:prstGeom prst="actionButtonHome">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9" name="Action Button: Forward or Next 28">
            <a:hlinkClick r:id="" action="ppaction://hlinkshowjump?jump=nextslide" highlightClick="1"/>
          </p:cNvPr>
          <p:cNvSpPr/>
          <p:nvPr/>
        </p:nvSpPr>
        <p:spPr>
          <a:xfrm>
            <a:off x="31571660" y="630464"/>
            <a:ext cx="2454925" cy="2155372"/>
          </a:xfrm>
          <a:prstGeom prst="actionButtonForwardNext">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0" name="Action Button: Back or Previous 19">
            <a:hlinkClick r:id="" action="ppaction://hlinkshowjump?jump=previousslide" highlightClick="1"/>
          </p:cNvPr>
          <p:cNvSpPr/>
          <p:nvPr/>
        </p:nvSpPr>
        <p:spPr>
          <a:xfrm>
            <a:off x="28608081" y="630464"/>
            <a:ext cx="2514600" cy="2155372"/>
          </a:xfrm>
          <a:prstGeom prst="actionButtonBackPrevious">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77" name="TextBox 8">
            <a:extLst>
              <a:ext uri="{FF2B5EF4-FFF2-40B4-BE49-F238E27FC236}">
                <a16:creationId xmlns:a16="http://schemas.microsoft.com/office/drawing/2014/main" xmlns="" id="{F82149AA-6D21-43AF-99DE-0BF0C9C966BF}"/>
              </a:ext>
            </a:extLst>
          </p:cNvPr>
          <p:cNvSpPr txBox="1">
            <a:spLocks noChangeArrowheads="1"/>
          </p:cNvSpPr>
          <p:nvPr/>
        </p:nvSpPr>
        <p:spPr bwMode="auto">
          <a:xfrm>
            <a:off x="11139055" y="0"/>
            <a:ext cx="12884727" cy="3416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400">
                <a:solidFill>
                  <a:schemeClr val="tx1"/>
                </a:solidFill>
                <a:latin typeface="Calibri" charset="0"/>
                <a:ea typeface="ＭＳ Ｐゴシック" charset="0"/>
                <a:cs typeface="ＭＳ Ｐゴシック" charset="0"/>
              </a:defRPr>
            </a:lvl1pPr>
            <a:lvl2pPr marL="742950" indent="-285750">
              <a:defRPr sz="2400">
                <a:solidFill>
                  <a:schemeClr val="tx1"/>
                </a:solidFill>
                <a:latin typeface="Calibri" charset="0"/>
                <a:ea typeface="ＭＳ Ｐゴシック" charset="0"/>
              </a:defRPr>
            </a:lvl2pPr>
            <a:lvl3pPr marL="1143000" indent="-228600">
              <a:defRPr sz="2400">
                <a:solidFill>
                  <a:schemeClr val="tx1"/>
                </a:solidFill>
                <a:latin typeface="Calibri" charset="0"/>
                <a:ea typeface="ＭＳ Ｐゴシック" charset="0"/>
              </a:defRPr>
            </a:lvl3pPr>
            <a:lvl4pPr marL="1600200" indent="-228600">
              <a:defRPr sz="2400">
                <a:solidFill>
                  <a:schemeClr val="tx1"/>
                </a:solidFill>
                <a:latin typeface="Calibri" charset="0"/>
                <a:ea typeface="ＭＳ Ｐゴシック" charset="0"/>
              </a:defRPr>
            </a:lvl4pPr>
            <a:lvl5pPr marL="2057400" indent="-228600">
              <a:defRPr sz="2400">
                <a:solidFill>
                  <a:schemeClr val="tx1"/>
                </a:solidFill>
                <a:latin typeface="Calibri" charset="0"/>
                <a:ea typeface="ＭＳ Ｐゴシック" charset="0"/>
              </a:defRPr>
            </a:lvl5pPr>
            <a:lvl6pPr marL="2514600" indent="-228600" defTabSz="1871663" eaLnBrk="0" fontAlgn="base" hangingPunct="0">
              <a:spcBef>
                <a:spcPct val="0"/>
              </a:spcBef>
              <a:spcAft>
                <a:spcPct val="0"/>
              </a:spcAft>
              <a:defRPr sz="2400">
                <a:solidFill>
                  <a:schemeClr val="tx1"/>
                </a:solidFill>
                <a:latin typeface="Calibri" charset="0"/>
                <a:ea typeface="ＭＳ Ｐゴシック" charset="0"/>
              </a:defRPr>
            </a:lvl6pPr>
            <a:lvl7pPr marL="2971800" indent="-228600" defTabSz="1871663" eaLnBrk="0" fontAlgn="base" hangingPunct="0">
              <a:spcBef>
                <a:spcPct val="0"/>
              </a:spcBef>
              <a:spcAft>
                <a:spcPct val="0"/>
              </a:spcAft>
              <a:defRPr sz="2400">
                <a:solidFill>
                  <a:schemeClr val="tx1"/>
                </a:solidFill>
                <a:latin typeface="Calibri" charset="0"/>
                <a:ea typeface="ＭＳ Ｐゴシック" charset="0"/>
              </a:defRPr>
            </a:lvl7pPr>
            <a:lvl8pPr marL="3429000" indent="-228600" defTabSz="1871663" eaLnBrk="0" fontAlgn="base" hangingPunct="0">
              <a:spcBef>
                <a:spcPct val="0"/>
              </a:spcBef>
              <a:spcAft>
                <a:spcPct val="0"/>
              </a:spcAft>
              <a:defRPr sz="2400">
                <a:solidFill>
                  <a:schemeClr val="tx1"/>
                </a:solidFill>
                <a:latin typeface="Calibri" charset="0"/>
                <a:ea typeface="ＭＳ Ｐゴシック" charset="0"/>
              </a:defRPr>
            </a:lvl8pPr>
            <a:lvl9pPr marL="3886200" indent="-228600" defTabSz="1871663" eaLnBrk="0" fontAlgn="base" hangingPunct="0">
              <a:spcBef>
                <a:spcPct val="0"/>
              </a:spcBef>
              <a:spcAft>
                <a:spcPct val="0"/>
              </a:spcAft>
              <a:defRPr sz="2400">
                <a:solidFill>
                  <a:schemeClr val="tx1"/>
                </a:solidFill>
                <a:latin typeface="Calibri" charset="0"/>
                <a:ea typeface="ＭＳ Ｐゴシック" charset="0"/>
              </a:defRPr>
            </a:lvl9pPr>
          </a:lstStyle>
          <a:p>
            <a:pPr algn="ctr" eaLnBrk="1" hangingPunct="1">
              <a:buFont typeface="Arial" charset="0"/>
              <a:buNone/>
            </a:pPr>
            <a:r>
              <a:rPr lang="en-US" sz="7200" dirty="0">
                <a:latin typeface="Tw Cen MT" charset="0"/>
              </a:rPr>
              <a:t>Hacking the JMP</a:t>
            </a:r>
            <a:r>
              <a:rPr lang="en-US" sz="7200" baseline="30000" dirty="0">
                <a:latin typeface="Tw Cen MT" charset="0"/>
                <a:cs typeface="Calibri" panose="020F0502020204030204" pitchFamily="34" charset="0"/>
              </a:rPr>
              <a:t>® </a:t>
            </a:r>
            <a:r>
              <a:rPr lang="en-US" sz="7200" dirty="0">
                <a:latin typeface="Tw Cen MT" charset="0"/>
                <a:cs typeface="Calibri" panose="020F0502020204030204" pitchFamily="34" charset="0"/>
              </a:rPr>
              <a:t>Data Filter</a:t>
            </a:r>
          </a:p>
          <a:p>
            <a:pPr algn="ctr" eaLnBrk="1" hangingPunct="1">
              <a:buFont typeface="Arial" charset="0"/>
              <a:buNone/>
            </a:pPr>
            <a:r>
              <a:rPr lang="en-US" sz="7200" dirty="0">
                <a:latin typeface="Tw Cen MT" charset="0"/>
              </a:rPr>
              <a:t>Philip D. Brown</a:t>
            </a:r>
          </a:p>
          <a:p>
            <a:pPr algn="ctr" eaLnBrk="1" hangingPunct="1">
              <a:buFont typeface="Arial" charset="0"/>
              <a:buNone/>
            </a:pPr>
            <a:r>
              <a:rPr lang="en-US" sz="7200" dirty="0">
                <a:latin typeface="Tw Cen MT" charset="0"/>
              </a:rPr>
              <a:t>Douglas Data Consulting, LLC</a:t>
            </a:r>
          </a:p>
        </p:txBody>
      </p:sp>
      <p:sp>
        <p:nvSpPr>
          <p:cNvPr id="5" name="Rectangle 4">
            <a:extLst>
              <a:ext uri="{FF2B5EF4-FFF2-40B4-BE49-F238E27FC236}">
                <a16:creationId xmlns:a16="http://schemas.microsoft.com/office/drawing/2014/main" xmlns="" id="{E6F57BBB-70F3-4F45-A2BB-E010C576DD1A}"/>
              </a:ext>
            </a:extLst>
          </p:cNvPr>
          <p:cNvSpPr/>
          <p:nvPr/>
        </p:nvSpPr>
        <p:spPr>
          <a:xfrm>
            <a:off x="885029" y="9095320"/>
            <a:ext cx="10703995" cy="7048083"/>
          </a:xfrm>
          <a:prstGeom prst="rect">
            <a:avLst/>
          </a:prstGeom>
        </p:spPr>
        <p:txBody>
          <a:bodyPr wrap="square">
            <a:spAutoFit/>
          </a:bodyPr>
          <a:lstStyle/>
          <a:p>
            <a:pPr marL="0" marR="0">
              <a:spcBef>
                <a:spcPts val="0"/>
              </a:spcBef>
              <a:spcAft>
                <a:spcPts val="0"/>
              </a:spcAft>
            </a:pPr>
            <a:r>
              <a:rPr lang="en-US" sz="2800" dirty="0" err="1">
                <a:solidFill>
                  <a:srgbClr val="000000"/>
                </a:solidFill>
                <a:latin typeface="Consolas" panose="020B0609020204030204" pitchFamily="49" charset="0"/>
                <a:ea typeface="Calibri" panose="020F0502020204030204" pitchFamily="34" charset="0"/>
                <a:cs typeface="Consolas" panose="020B0609020204030204" pitchFamily="49" charset="0"/>
              </a:rPr>
              <a:t>myWindow</a:t>
            </a:r>
            <a:r>
              <a:rPr lang="en-US" sz="2800" dirty="0">
                <a:solidFill>
                  <a:srgbClr val="000000"/>
                </a:solidFill>
                <a:latin typeface="Consolas" panose="020B0609020204030204" pitchFamily="49" charset="0"/>
                <a:ea typeface="Calibri" panose="020F0502020204030204" pitchFamily="34" charset="0"/>
                <a:cs typeface="Consolas" panose="020B0609020204030204" pitchFamily="49" charset="0"/>
              </a:rPr>
              <a:t> = </a:t>
            </a:r>
          </a:p>
          <a:p>
            <a:pPr lvl="2">
              <a:spcBef>
                <a:spcPts val="0"/>
              </a:spcBef>
              <a:spcAft>
                <a:spcPts val="0"/>
              </a:spcAft>
            </a:pPr>
            <a:r>
              <a:rPr lang="en-US" sz="2800" dirty="0">
                <a:solidFill>
                  <a:srgbClr val="0000DD"/>
                </a:solidFill>
                <a:latin typeface="Consolas" panose="020B0609020204030204" pitchFamily="49" charset="0"/>
                <a:ea typeface="Calibri" panose="020F0502020204030204" pitchFamily="34" charset="0"/>
                <a:cs typeface="Consolas" panose="020B0609020204030204" pitchFamily="49" charset="0"/>
              </a:rPr>
              <a:t>New Window</a:t>
            </a:r>
            <a:r>
              <a:rPr lang="en-US" sz="2800" dirty="0">
                <a:solidFill>
                  <a:srgbClr val="000000"/>
                </a:solidFill>
                <a:latin typeface="Consolas" panose="020B0609020204030204" pitchFamily="49" charset="0"/>
                <a:ea typeface="Calibri" panose="020F0502020204030204" pitchFamily="34" charset="0"/>
                <a:cs typeface="Consolas" panose="020B0609020204030204" pitchFamily="49" charset="0"/>
              </a:rPr>
              <a:t>( </a:t>
            </a:r>
            <a:r>
              <a:rPr lang="en-US" sz="2800" dirty="0">
                <a:solidFill>
                  <a:srgbClr val="800080"/>
                </a:solidFill>
                <a:latin typeface="Consolas" panose="020B0609020204030204" pitchFamily="49" charset="0"/>
                <a:ea typeface="Calibri" panose="020F0502020204030204" pitchFamily="34" charset="0"/>
                <a:cs typeface="Consolas" panose="020B0609020204030204" pitchFamily="49" charset="0"/>
              </a:rPr>
              <a:t>"Severe Weather Data Explorer"</a:t>
            </a:r>
            <a:r>
              <a:rPr lang="en-US" sz="2800" dirty="0">
                <a:solidFill>
                  <a:srgbClr val="000000"/>
                </a:solidFill>
                <a:latin typeface="Consolas" panose="020B0609020204030204" pitchFamily="49" charset="0"/>
                <a:ea typeface="Calibri" panose="020F0502020204030204" pitchFamily="34" charset="0"/>
                <a:cs typeface="Consolas" panose="020B0609020204030204" pitchFamily="49" charset="0"/>
              </a:rPr>
              <a:t>,	 </a:t>
            </a:r>
          </a:p>
          <a:p>
            <a:pPr lvl="4"/>
            <a:r>
              <a:rPr lang="en-US" sz="2800" dirty="0">
                <a:solidFill>
                  <a:srgbClr val="0000DD"/>
                </a:solidFill>
                <a:latin typeface="Consolas" panose="020B0609020204030204" pitchFamily="49" charset="0"/>
                <a:ea typeface="Calibri" panose="020F0502020204030204" pitchFamily="34" charset="0"/>
                <a:cs typeface="Consolas" panose="020B0609020204030204" pitchFamily="49" charset="0"/>
              </a:rPr>
              <a:t>H Splitter Box</a:t>
            </a:r>
            <a:r>
              <a:rPr lang="en-US" sz="2800" dirty="0">
                <a:solidFill>
                  <a:srgbClr val="000000"/>
                </a:solidFill>
                <a:latin typeface="Consolas" panose="020B0609020204030204" pitchFamily="49" charset="0"/>
                <a:ea typeface="Calibri" panose="020F0502020204030204" pitchFamily="34" charset="0"/>
                <a:cs typeface="Consolas" panose="020B0609020204030204" pitchFamily="49" charset="0"/>
              </a:rPr>
              <a:t>(</a:t>
            </a:r>
          </a:p>
          <a:p>
            <a:pPr lvl="5"/>
            <a:r>
              <a:rPr lang="en-US" sz="3200" b="1" dirty="0" err="1">
                <a:solidFill>
                  <a:srgbClr val="000000"/>
                </a:solidFill>
                <a:latin typeface="Consolas" panose="020B0609020204030204" pitchFamily="49" charset="0"/>
                <a:ea typeface="Calibri" panose="020F0502020204030204" pitchFamily="34" charset="0"/>
                <a:cs typeface="Consolas" panose="020B0609020204030204" pitchFamily="49" charset="0"/>
              </a:rPr>
              <a:t>myDataFilter:display</a:t>
            </a:r>
            <a:r>
              <a:rPr lang="en-US" sz="2800" dirty="0">
                <a:solidFill>
                  <a:srgbClr val="000000"/>
                </a:solidFill>
                <a:latin typeface="Consolas" panose="020B0609020204030204" pitchFamily="49" charset="0"/>
                <a:ea typeface="Calibri" panose="020F0502020204030204" pitchFamily="34" charset="0"/>
                <a:cs typeface="Consolas" panose="020B0609020204030204" pitchFamily="49" charset="0"/>
              </a:rPr>
              <a:t>,</a:t>
            </a:r>
          </a:p>
          <a:p>
            <a:pPr lvl="5"/>
            <a:r>
              <a:rPr lang="en-US" sz="2800" dirty="0">
                <a:solidFill>
                  <a:srgbClr val="800000"/>
                </a:solidFill>
                <a:latin typeface="Consolas" panose="020B0609020204030204" pitchFamily="49" charset="0"/>
                <a:ea typeface="Calibri" panose="020F0502020204030204" pitchFamily="34" charset="0"/>
                <a:cs typeface="Consolas" panose="020B0609020204030204" pitchFamily="49" charset="0"/>
              </a:rPr>
              <a:t>Graph Builder</a:t>
            </a:r>
            <a:r>
              <a:rPr lang="en-US" sz="2800" dirty="0">
                <a:solidFill>
                  <a:srgbClr val="000000"/>
                </a:solidFill>
                <a:latin typeface="Consolas" panose="020B0609020204030204" pitchFamily="49" charset="0"/>
                <a:ea typeface="Calibri" panose="020F0502020204030204" pitchFamily="34" charset="0"/>
                <a:cs typeface="Consolas" panose="020B0609020204030204" pitchFamily="49" charset="0"/>
              </a:rPr>
              <a:t>(</a:t>
            </a:r>
            <a:endParaRPr lang="en-US" sz="2800" dirty="0">
              <a:latin typeface="Calibri" panose="020F0502020204030204" pitchFamily="34" charset="0"/>
              <a:ea typeface="Calibri" panose="020F0502020204030204" pitchFamily="34" charset="0"/>
              <a:cs typeface="Times New Roman" panose="02020603050405020304" pitchFamily="18" charset="0"/>
            </a:endParaRPr>
          </a:p>
          <a:p>
            <a:pPr lvl="6"/>
            <a:r>
              <a:rPr lang="en-US" sz="2800" dirty="0">
                <a:solidFill>
                  <a:srgbClr val="000000"/>
                </a:solidFill>
                <a:latin typeface="Consolas" panose="020B0609020204030204" pitchFamily="49" charset="0"/>
                <a:ea typeface="Calibri" panose="020F0502020204030204" pitchFamily="34" charset="0"/>
                <a:cs typeface="Consolas" panose="020B0609020204030204" pitchFamily="49" charset="0"/>
              </a:rPr>
              <a:t>Show Control Panel( </a:t>
            </a:r>
            <a:r>
              <a:rPr lang="en-US" sz="2800" dirty="0">
                <a:solidFill>
                  <a:srgbClr val="008080"/>
                </a:solidFill>
                <a:latin typeface="Consolas" panose="020B0609020204030204" pitchFamily="49" charset="0"/>
                <a:ea typeface="Calibri" panose="020F0502020204030204" pitchFamily="34" charset="0"/>
                <a:cs typeface="Consolas" panose="020B0609020204030204" pitchFamily="49" charset="0"/>
              </a:rPr>
              <a:t>0</a:t>
            </a:r>
            <a:r>
              <a:rPr lang="en-US" sz="2800" dirty="0">
                <a:solidFill>
                  <a:srgbClr val="000000"/>
                </a:solidFill>
                <a:latin typeface="Consolas" panose="020B0609020204030204" pitchFamily="49" charset="0"/>
                <a:ea typeface="Calibri" panose="020F0502020204030204" pitchFamily="34" charset="0"/>
                <a:cs typeface="Consolas" panose="020B0609020204030204" pitchFamily="49" charset="0"/>
              </a:rPr>
              <a:t> ),</a:t>
            </a:r>
            <a:endParaRPr lang="en-US" sz="2800" dirty="0">
              <a:latin typeface="Calibri" panose="020F0502020204030204" pitchFamily="34" charset="0"/>
              <a:ea typeface="Calibri" panose="020F0502020204030204" pitchFamily="34" charset="0"/>
              <a:cs typeface="Times New Roman" panose="02020603050405020304" pitchFamily="18" charset="0"/>
            </a:endParaRPr>
          </a:p>
          <a:p>
            <a:pPr lvl="6"/>
            <a:r>
              <a:rPr lang="en-US" sz="2800" dirty="0">
                <a:solidFill>
                  <a:srgbClr val="000000"/>
                </a:solidFill>
                <a:latin typeface="Consolas" panose="020B0609020204030204" pitchFamily="49" charset="0"/>
                <a:ea typeface="Calibri" panose="020F0502020204030204" pitchFamily="34" charset="0"/>
                <a:cs typeface="Consolas" panose="020B0609020204030204" pitchFamily="49" charset="0"/>
              </a:rPr>
              <a:t>Variables( Y( :STATE ),</a:t>
            </a:r>
          </a:p>
          <a:p>
            <a:pPr lvl="7"/>
            <a:r>
              <a:rPr lang="en-US" sz="2800" dirty="0">
                <a:solidFill>
                  <a:srgbClr val="000000"/>
                </a:solidFill>
                <a:latin typeface="Consolas" panose="020B0609020204030204" pitchFamily="49" charset="0"/>
                <a:ea typeface="Calibri" panose="020F0502020204030204" pitchFamily="34" charset="0"/>
                <a:cs typeface="Consolas" panose="020B0609020204030204" pitchFamily="49" charset="0"/>
              </a:rPr>
              <a:t>Group X( :MONTH_NAME ),</a:t>
            </a:r>
          </a:p>
          <a:p>
            <a:pPr lvl="7"/>
            <a:r>
              <a:rPr lang="en-US" sz="2800" dirty="0">
                <a:solidFill>
                  <a:srgbClr val="000000"/>
                </a:solidFill>
                <a:latin typeface="Consolas" panose="020B0609020204030204" pitchFamily="49" charset="0"/>
                <a:ea typeface="Calibri" panose="020F0502020204030204" pitchFamily="34" charset="0"/>
                <a:cs typeface="Consolas" panose="020B0609020204030204" pitchFamily="49" charset="0"/>
              </a:rPr>
              <a:t>Overlay( :EVENT_TYPE )</a:t>
            </a:r>
          </a:p>
          <a:p>
            <a:pPr lvl="6"/>
            <a:r>
              <a:rPr lang="en-US" sz="2800" dirty="0">
                <a:solidFill>
                  <a:srgbClr val="000000"/>
                </a:solidFill>
                <a:latin typeface="Consolas" panose="020B0609020204030204" pitchFamily="49" charset="0"/>
                <a:ea typeface="Calibri" panose="020F0502020204030204" pitchFamily="34" charset="0"/>
                <a:cs typeface="Consolas" panose="020B0609020204030204" pitchFamily="49" charset="0"/>
              </a:rPr>
              <a:t>),</a:t>
            </a:r>
            <a:endParaRPr lang="en-US" sz="2800" dirty="0">
              <a:latin typeface="Calibri" panose="020F0502020204030204" pitchFamily="34" charset="0"/>
              <a:ea typeface="Calibri" panose="020F0502020204030204" pitchFamily="34" charset="0"/>
              <a:cs typeface="Times New Roman" panose="02020603050405020304" pitchFamily="18" charset="0"/>
            </a:endParaRPr>
          </a:p>
          <a:p>
            <a:pPr lvl="6"/>
            <a:r>
              <a:rPr lang="en-US" sz="2800" dirty="0">
                <a:solidFill>
                  <a:srgbClr val="000000"/>
                </a:solidFill>
                <a:latin typeface="Consolas" panose="020B0609020204030204" pitchFamily="49" charset="0"/>
                <a:ea typeface="Calibri" panose="020F0502020204030204" pitchFamily="34" charset="0"/>
                <a:cs typeface="Consolas" panose="020B0609020204030204" pitchFamily="49" charset="0"/>
              </a:rPr>
              <a:t>Elements( Bar( Y, Legend( </a:t>
            </a:r>
            <a:r>
              <a:rPr lang="en-US" sz="2800" dirty="0">
                <a:solidFill>
                  <a:srgbClr val="008080"/>
                </a:solidFill>
                <a:latin typeface="Consolas" panose="020B0609020204030204" pitchFamily="49" charset="0"/>
                <a:ea typeface="Calibri" panose="020F0502020204030204" pitchFamily="34" charset="0"/>
                <a:cs typeface="Consolas" panose="020B0609020204030204" pitchFamily="49" charset="0"/>
              </a:rPr>
              <a:t>14</a:t>
            </a:r>
            <a:r>
              <a:rPr lang="en-US" sz="2800" dirty="0">
                <a:solidFill>
                  <a:srgbClr val="000000"/>
                </a:solidFill>
                <a:latin typeface="Consolas" panose="020B0609020204030204" pitchFamily="49" charset="0"/>
                <a:ea typeface="Calibri" panose="020F0502020204030204" pitchFamily="34" charset="0"/>
                <a:cs typeface="Consolas" panose="020B0609020204030204" pitchFamily="49" charset="0"/>
              </a:rPr>
              <a:t> ),</a:t>
            </a:r>
          </a:p>
          <a:p>
            <a:pPr lvl="6"/>
            <a:r>
              <a:rPr lang="en-US" sz="2800" dirty="0">
                <a:solidFill>
                  <a:srgbClr val="000000"/>
                </a:solidFill>
                <a:latin typeface="Consolas" panose="020B0609020204030204" pitchFamily="49" charset="0"/>
                <a:ea typeface="Calibri" panose="020F0502020204030204" pitchFamily="34" charset="0"/>
                <a:cs typeface="Consolas" panose="020B0609020204030204" pitchFamily="49" charset="0"/>
              </a:rPr>
              <a:t>Bar Style( </a:t>
            </a:r>
            <a:r>
              <a:rPr lang="en-US" sz="2800" dirty="0">
                <a:solidFill>
                  <a:srgbClr val="800080"/>
                </a:solidFill>
                <a:latin typeface="Consolas" panose="020B0609020204030204" pitchFamily="49" charset="0"/>
                <a:ea typeface="Calibri" panose="020F0502020204030204" pitchFamily="34" charset="0"/>
                <a:cs typeface="Consolas" panose="020B0609020204030204" pitchFamily="49" charset="0"/>
              </a:rPr>
              <a:t>"Stacked"</a:t>
            </a:r>
            <a:r>
              <a:rPr lang="en-US" sz="2800" dirty="0">
                <a:solidFill>
                  <a:srgbClr val="000000"/>
                </a:solidFill>
                <a:latin typeface="Consolas" panose="020B0609020204030204" pitchFamily="49" charset="0"/>
                <a:ea typeface="Calibri" panose="020F0502020204030204" pitchFamily="34" charset="0"/>
                <a:cs typeface="Consolas" panose="020B0609020204030204" pitchFamily="49" charset="0"/>
              </a:rPr>
              <a:t> ) ) )</a:t>
            </a:r>
            <a:endParaRPr lang="en-US" sz="2800" dirty="0">
              <a:latin typeface="Calibri" panose="020F0502020204030204" pitchFamily="34" charset="0"/>
              <a:ea typeface="Calibri" panose="020F0502020204030204" pitchFamily="34" charset="0"/>
              <a:cs typeface="Times New Roman" panose="02020603050405020304" pitchFamily="18" charset="0"/>
            </a:endParaRPr>
          </a:p>
          <a:p>
            <a:pPr lvl="5"/>
            <a:r>
              <a:rPr lang="en-US" sz="2800" dirty="0">
                <a:solidFill>
                  <a:srgbClr val="000000"/>
                </a:solidFill>
                <a:latin typeface="Consolas" panose="020B0609020204030204" pitchFamily="49" charset="0"/>
                <a:ea typeface="Calibri" panose="020F0502020204030204" pitchFamily="34" charset="0"/>
                <a:cs typeface="Consolas" panose="020B0609020204030204" pitchFamily="49" charset="0"/>
              </a:rPr>
              <a:t> ),</a:t>
            </a:r>
          </a:p>
          <a:p>
            <a:pPr lvl="5"/>
            <a:r>
              <a:rPr lang="en-US" sz="2800" dirty="0">
                <a:solidFill>
                  <a:srgbClr val="800000"/>
                </a:solidFill>
                <a:latin typeface="Consolas" panose="020B0609020204030204" pitchFamily="49" charset="0"/>
                <a:ea typeface="Calibri" panose="020F0502020204030204" pitchFamily="34" charset="0"/>
                <a:cs typeface="Consolas" panose="020B0609020204030204" pitchFamily="49" charset="0"/>
              </a:rPr>
              <a:t>Distribution</a:t>
            </a:r>
            <a:r>
              <a:rPr lang="en-US" sz="2800" dirty="0">
                <a:solidFill>
                  <a:srgbClr val="000000"/>
                </a:solidFill>
                <a:latin typeface="Consolas" panose="020B0609020204030204" pitchFamily="49" charset="0"/>
                <a:ea typeface="Calibri" panose="020F0502020204030204" pitchFamily="34" charset="0"/>
                <a:cs typeface="Consolas" panose="020B0609020204030204" pitchFamily="49" charset="0"/>
              </a:rPr>
              <a:t>(</a:t>
            </a:r>
            <a:r>
              <a:rPr lang="en-US" sz="2800" dirty="0">
                <a:solidFill>
                  <a:srgbClr val="800000"/>
                </a:solidFill>
                <a:latin typeface="Consolas" panose="020B0609020204030204" pitchFamily="49" charset="0"/>
                <a:ea typeface="Calibri" panose="020F0502020204030204" pitchFamily="34" charset="0"/>
                <a:cs typeface="Consolas" panose="020B0609020204030204" pitchFamily="49" charset="0"/>
              </a:rPr>
              <a:t> </a:t>
            </a:r>
            <a:r>
              <a:rPr lang="en-US" sz="2800" dirty="0">
                <a:solidFill>
                  <a:srgbClr val="0000DD"/>
                </a:solidFill>
                <a:latin typeface="Consolas" panose="020B0609020204030204" pitchFamily="49" charset="0"/>
                <a:ea typeface="Calibri" panose="020F0502020204030204" pitchFamily="34" charset="0"/>
                <a:cs typeface="Consolas" panose="020B0609020204030204" pitchFamily="49" charset="0"/>
              </a:rPr>
              <a:t>Column</a:t>
            </a:r>
            <a:r>
              <a:rPr lang="en-US" sz="2800" dirty="0">
                <a:solidFill>
                  <a:srgbClr val="000000"/>
                </a:solidFill>
                <a:latin typeface="Consolas" panose="020B0609020204030204" pitchFamily="49" charset="0"/>
                <a:ea typeface="Calibri" panose="020F0502020204030204" pitchFamily="34" charset="0"/>
                <a:cs typeface="Consolas" panose="020B0609020204030204" pitchFamily="49" charset="0"/>
              </a:rPr>
              <a:t>( :DAMAGE_PROPERTY ) )</a:t>
            </a:r>
          </a:p>
          <a:p>
            <a:pPr lvl="4"/>
            <a:r>
              <a:rPr lang="en-US" sz="2800" dirty="0">
                <a:solidFill>
                  <a:srgbClr val="000000"/>
                </a:solidFill>
                <a:latin typeface="Consolas" panose="020B0609020204030204" pitchFamily="49" charset="0"/>
                <a:ea typeface="Calibri" panose="020F0502020204030204" pitchFamily="34" charset="0"/>
                <a:cs typeface="Times New Roman" panose="02020603050405020304" pitchFamily="18" charset="0"/>
              </a:rPr>
              <a:t>)</a:t>
            </a:r>
            <a:endParaRPr lang="en-US" sz="2800" dirty="0">
              <a:latin typeface="Calibri" panose="020F0502020204030204" pitchFamily="34" charset="0"/>
              <a:ea typeface="Calibri" panose="020F0502020204030204" pitchFamily="34" charset="0"/>
              <a:cs typeface="Times New Roman" panose="02020603050405020304" pitchFamily="18" charset="0"/>
            </a:endParaRPr>
          </a:p>
          <a:p>
            <a:pPr lvl="2">
              <a:spcBef>
                <a:spcPts val="0"/>
              </a:spcBef>
              <a:spcAft>
                <a:spcPts val="0"/>
              </a:spcAft>
            </a:pPr>
            <a:r>
              <a:rPr lang="en-US" sz="2800" dirty="0">
                <a:solidFill>
                  <a:srgbClr val="000000"/>
                </a:solidFill>
                <a:latin typeface="Consolas" panose="020B0609020204030204" pitchFamily="49" charset="0"/>
                <a:ea typeface="Calibri" panose="020F0502020204030204" pitchFamily="34" charset="0"/>
                <a:cs typeface="Consolas" panose="020B0609020204030204" pitchFamily="49" charset="0"/>
              </a:rPr>
              <a:t>);</a:t>
            </a:r>
            <a:endParaRPr lang="en-US" sz="2800" dirty="0">
              <a:latin typeface="Calibri" panose="020F0502020204030204" pitchFamily="34" charset="0"/>
              <a:ea typeface="Calibri" panose="020F0502020204030204" pitchFamily="34" charset="0"/>
              <a:cs typeface="Times New Roman" panose="02020603050405020304" pitchFamily="18" charset="0"/>
            </a:endParaRPr>
          </a:p>
        </p:txBody>
      </p:sp>
      <p:sp>
        <p:nvSpPr>
          <p:cNvPr id="16" name="TextBox 11">
            <a:extLst>
              <a:ext uri="{FF2B5EF4-FFF2-40B4-BE49-F238E27FC236}">
                <a16:creationId xmlns:a16="http://schemas.microsoft.com/office/drawing/2014/main" xmlns="" id="{145F024C-C5A9-4CCD-9C77-DCCF2E95CC43}"/>
              </a:ext>
            </a:extLst>
          </p:cNvPr>
          <p:cNvSpPr txBox="1">
            <a:spLocks noChangeArrowheads="1"/>
          </p:cNvSpPr>
          <p:nvPr/>
        </p:nvSpPr>
        <p:spPr bwMode="auto">
          <a:xfrm>
            <a:off x="885031" y="4910118"/>
            <a:ext cx="10703994" cy="37856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457200" indent="-457200">
              <a:defRPr sz="2400">
                <a:solidFill>
                  <a:schemeClr val="tx1"/>
                </a:solidFill>
                <a:latin typeface="Calibri" charset="0"/>
                <a:ea typeface="ＭＳ Ｐゴシック" charset="0"/>
                <a:cs typeface="ＭＳ Ｐゴシック" charset="0"/>
              </a:defRPr>
            </a:lvl1pPr>
            <a:lvl2pPr marL="742950" indent="-285750">
              <a:defRPr sz="2400">
                <a:solidFill>
                  <a:schemeClr val="tx1"/>
                </a:solidFill>
                <a:latin typeface="Calibri" charset="0"/>
                <a:ea typeface="ＭＳ Ｐゴシック" charset="0"/>
              </a:defRPr>
            </a:lvl2pPr>
            <a:lvl3pPr marL="1143000" indent="-228600">
              <a:defRPr sz="2400">
                <a:solidFill>
                  <a:schemeClr val="tx1"/>
                </a:solidFill>
                <a:latin typeface="Calibri" charset="0"/>
                <a:ea typeface="ＭＳ Ｐゴシック" charset="0"/>
              </a:defRPr>
            </a:lvl3pPr>
            <a:lvl4pPr marL="1600200" indent="-228600">
              <a:defRPr sz="2400">
                <a:solidFill>
                  <a:schemeClr val="tx1"/>
                </a:solidFill>
                <a:latin typeface="Calibri" charset="0"/>
                <a:ea typeface="ＭＳ Ｐゴシック" charset="0"/>
              </a:defRPr>
            </a:lvl4pPr>
            <a:lvl5pPr marL="2057400" indent="-228600">
              <a:defRPr sz="2400">
                <a:solidFill>
                  <a:schemeClr val="tx1"/>
                </a:solidFill>
                <a:latin typeface="Calibri" charset="0"/>
                <a:ea typeface="ＭＳ Ｐゴシック" charset="0"/>
              </a:defRPr>
            </a:lvl5pPr>
            <a:lvl6pPr marL="2514600" indent="-228600" defTabSz="1871663" eaLnBrk="0" fontAlgn="base" hangingPunct="0">
              <a:spcBef>
                <a:spcPct val="0"/>
              </a:spcBef>
              <a:spcAft>
                <a:spcPct val="0"/>
              </a:spcAft>
              <a:defRPr sz="2400">
                <a:solidFill>
                  <a:schemeClr val="tx1"/>
                </a:solidFill>
                <a:latin typeface="Calibri" charset="0"/>
                <a:ea typeface="ＭＳ Ｐゴシック" charset="0"/>
              </a:defRPr>
            </a:lvl6pPr>
            <a:lvl7pPr marL="2971800" indent="-228600" defTabSz="1871663" eaLnBrk="0" fontAlgn="base" hangingPunct="0">
              <a:spcBef>
                <a:spcPct val="0"/>
              </a:spcBef>
              <a:spcAft>
                <a:spcPct val="0"/>
              </a:spcAft>
              <a:defRPr sz="2400">
                <a:solidFill>
                  <a:schemeClr val="tx1"/>
                </a:solidFill>
                <a:latin typeface="Calibri" charset="0"/>
                <a:ea typeface="ＭＳ Ｐゴシック" charset="0"/>
              </a:defRPr>
            </a:lvl7pPr>
            <a:lvl8pPr marL="3429000" indent="-228600" defTabSz="1871663" eaLnBrk="0" fontAlgn="base" hangingPunct="0">
              <a:spcBef>
                <a:spcPct val="0"/>
              </a:spcBef>
              <a:spcAft>
                <a:spcPct val="0"/>
              </a:spcAft>
              <a:defRPr sz="2400">
                <a:solidFill>
                  <a:schemeClr val="tx1"/>
                </a:solidFill>
                <a:latin typeface="Calibri" charset="0"/>
                <a:ea typeface="ＭＳ Ｐゴシック" charset="0"/>
              </a:defRPr>
            </a:lvl8pPr>
            <a:lvl9pPr marL="3886200" indent="-228600" defTabSz="1871663" eaLnBrk="0" fontAlgn="base" hangingPunct="0">
              <a:spcBef>
                <a:spcPct val="0"/>
              </a:spcBef>
              <a:spcAft>
                <a:spcPct val="0"/>
              </a:spcAft>
              <a:defRPr sz="2400">
                <a:solidFill>
                  <a:schemeClr val="tx1"/>
                </a:solidFill>
                <a:latin typeface="Calibri" charset="0"/>
                <a:ea typeface="ＭＳ Ｐゴシック" charset="0"/>
              </a:defRPr>
            </a:lvl9pPr>
          </a:lstStyle>
          <a:p>
            <a:r>
              <a:rPr lang="en-US" sz="4800" dirty="0"/>
              <a:t>The members of the output Namespace can now be used as needed. For example, the </a:t>
            </a:r>
            <a:r>
              <a:rPr lang="en-US" sz="4800" b="1" dirty="0"/>
              <a:t>display</a:t>
            </a:r>
            <a:r>
              <a:rPr lang="en-US" sz="4800" dirty="0"/>
              <a:t> member can be included as part of a user interface window:</a:t>
            </a:r>
          </a:p>
        </p:txBody>
      </p:sp>
      <p:pic>
        <p:nvPicPr>
          <p:cNvPr id="10" name="Picture 9">
            <a:extLst>
              <a:ext uri="{FF2B5EF4-FFF2-40B4-BE49-F238E27FC236}">
                <a16:creationId xmlns:a16="http://schemas.microsoft.com/office/drawing/2014/main" xmlns="" id="{9FB8FFD3-CEED-4AB2-869C-2DA69654D372}"/>
              </a:ext>
            </a:extLst>
          </p:cNvPr>
          <p:cNvPicPr>
            <a:picLocks noChangeAspect="1"/>
          </p:cNvPicPr>
          <p:nvPr/>
        </p:nvPicPr>
        <p:blipFill rotWithShape="1">
          <a:blip r:embed="rId3"/>
          <a:srcRect l="470" r="490" b="813"/>
          <a:stretch/>
        </p:blipFill>
        <p:spPr>
          <a:xfrm>
            <a:off x="13216630" y="4910118"/>
            <a:ext cx="23610248" cy="13368683"/>
          </a:xfrm>
          <a:prstGeom prst="rect">
            <a:avLst/>
          </a:prstGeom>
        </p:spPr>
      </p:pic>
      <p:sp>
        <p:nvSpPr>
          <p:cNvPr id="11" name="Rectangle 10">
            <a:extLst>
              <a:ext uri="{FF2B5EF4-FFF2-40B4-BE49-F238E27FC236}">
                <a16:creationId xmlns:a16="http://schemas.microsoft.com/office/drawing/2014/main" xmlns="" id="{AC2D8CFB-FA06-427C-88A7-F16538990B66}"/>
              </a:ext>
            </a:extLst>
          </p:cNvPr>
          <p:cNvSpPr/>
          <p:nvPr/>
        </p:nvSpPr>
        <p:spPr>
          <a:xfrm>
            <a:off x="1842828" y="17900474"/>
            <a:ext cx="21815943" cy="3170099"/>
          </a:xfrm>
          <a:prstGeom prst="rect">
            <a:avLst/>
          </a:prstGeom>
        </p:spPr>
        <p:txBody>
          <a:bodyPr wrap="square">
            <a:spAutoFit/>
          </a:bodyPr>
          <a:lstStyle/>
          <a:p>
            <a:r>
              <a:rPr lang="en-US" sz="3200" b="1" dirty="0" err="1">
                <a:solidFill>
                  <a:srgbClr val="000000"/>
                </a:solidFill>
                <a:latin typeface="Consolas" panose="020B0609020204030204" pitchFamily="49" charset="0"/>
              </a:rPr>
              <a:t>myDataFilter:dfObj</a:t>
            </a:r>
            <a:r>
              <a:rPr lang="en-US" sz="2800" b="1" dirty="0">
                <a:solidFill>
                  <a:srgbClr val="000000"/>
                </a:solidFill>
                <a:latin typeface="Consolas" panose="020B0609020204030204" pitchFamily="49" charset="0"/>
              </a:rPr>
              <a:t> </a:t>
            </a:r>
            <a:r>
              <a:rPr lang="en-US" sz="2800" dirty="0">
                <a:solidFill>
                  <a:srgbClr val="000000"/>
                </a:solidFill>
                <a:latin typeface="Consolas" panose="020B0609020204030204" pitchFamily="49" charset="0"/>
              </a:rPr>
              <a:t>&lt;&lt; </a:t>
            </a:r>
            <a:r>
              <a:rPr lang="en-US" sz="2800" dirty="0">
                <a:solidFill>
                  <a:srgbClr val="000080"/>
                </a:solidFill>
                <a:latin typeface="Consolas" panose="020B0609020204030204" pitchFamily="49" charset="0"/>
              </a:rPr>
              <a:t>Match</a:t>
            </a:r>
            <a:r>
              <a:rPr lang="en-US" sz="2800" dirty="0">
                <a:solidFill>
                  <a:srgbClr val="000000"/>
                </a:solidFill>
                <a:latin typeface="Consolas" panose="020B0609020204030204" pitchFamily="49" charset="0"/>
              </a:rPr>
              <a:t>( </a:t>
            </a:r>
          </a:p>
          <a:p>
            <a:pPr lvl="1"/>
            <a:r>
              <a:rPr lang="en-US" sz="2800" dirty="0" err="1">
                <a:solidFill>
                  <a:srgbClr val="000000"/>
                </a:solidFill>
                <a:latin typeface="Consolas" panose="020B0609020204030204" pitchFamily="49" charset="0"/>
              </a:rPr>
              <a:t>filterColumns</a:t>
            </a:r>
            <a:r>
              <a:rPr lang="en-US" sz="2800" dirty="0">
                <a:solidFill>
                  <a:srgbClr val="000000"/>
                </a:solidFill>
                <a:latin typeface="Consolas" panose="020B0609020204030204" pitchFamily="49" charset="0"/>
              </a:rPr>
              <a:t>( :STATE, :EVENT_TYPE), </a:t>
            </a:r>
          </a:p>
          <a:p>
            <a:pPr lvl="1"/>
            <a:r>
              <a:rPr lang="en-US" sz="2800" dirty="0">
                <a:solidFill>
                  <a:srgbClr val="000000"/>
                </a:solidFill>
                <a:latin typeface="Consolas" panose="020B0609020204030204" pitchFamily="49" charset="0"/>
              </a:rPr>
              <a:t>Where( :STATE == {</a:t>
            </a:r>
            <a:r>
              <a:rPr lang="en-US" sz="2800" dirty="0">
                <a:solidFill>
                  <a:srgbClr val="800080"/>
                </a:solidFill>
                <a:latin typeface="Consolas" panose="020B0609020204030204" pitchFamily="49" charset="0"/>
              </a:rPr>
              <a:t>"ALABAMA"</a:t>
            </a:r>
            <a:r>
              <a:rPr lang="en-US" sz="2800" dirty="0">
                <a:solidFill>
                  <a:srgbClr val="000000"/>
                </a:solidFill>
                <a:latin typeface="Consolas" panose="020B0609020204030204" pitchFamily="49" charset="0"/>
              </a:rPr>
              <a:t>, </a:t>
            </a:r>
            <a:r>
              <a:rPr lang="en-US" sz="2800" dirty="0">
                <a:solidFill>
                  <a:srgbClr val="800080"/>
                </a:solidFill>
                <a:latin typeface="Consolas" panose="020B0609020204030204" pitchFamily="49" charset="0"/>
              </a:rPr>
              <a:t>"FLORIDA"</a:t>
            </a:r>
            <a:r>
              <a:rPr lang="en-US" sz="2800" dirty="0">
                <a:solidFill>
                  <a:srgbClr val="000000"/>
                </a:solidFill>
                <a:latin typeface="Consolas" panose="020B0609020204030204" pitchFamily="49" charset="0"/>
              </a:rPr>
              <a:t>, </a:t>
            </a:r>
            <a:r>
              <a:rPr lang="en-US" sz="2800" dirty="0">
                <a:solidFill>
                  <a:srgbClr val="800080"/>
                </a:solidFill>
                <a:latin typeface="Consolas" panose="020B0609020204030204" pitchFamily="49" charset="0"/>
              </a:rPr>
              <a:t>"MISSISSIPPI"</a:t>
            </a:r>
            <a:r>
              <a:rPr lang="en-US" sz="2800" dirty="0">
                <a:solidFill>
                  <a:srgbClr val="000000"/>
                </a:solidFill>
                <a:latin typeface="Consolas" panose="020B0609020204030204" pitchFamily="49" charset="0"/>
              </a:rPr>
              <a:t>, </a:t>
            </a:r>
            <a:r>
              <a:rPr lang="en-US" sz="2800" dirty="0">
                <a:solidFill>
                  <a:srgbClr val="800080"/>
                </a:solidFill>
                <a:latin typeface="Consolas" panose="020B0609020204030204" pitchFamily="49" charset="0"/>
              </a:rPr>
              <a:t>"MISSOURI"</a:t>
            </a:r>
            <a:r>
              <a:rPr lang="en-US" sz="2800" dirty="0">
                <a:solidFill>
                  <a:srgbClr val="000000"/>
                </a:solidFill>
                <a:latin typeface="Consolas" panose="020B0609020204030204" pitchFamily="49" charset="0"/>
              </a:rPr>
              <a:t>, </a:t>
            </a:r>
            <a:r>
              <a:rPr lang="en-US" sz="2800" dirty="0">
                <a:solidFill>
                  <a:srgbClr val="800080"/>
                </a:solidFill>
                <a:latin typeface="Consolas" panose="020B0609020204030204" pitchFamily="49" charset="0"/>
              </a:rPr>
              <a:t>"NORTH CAROLINA"</a:t>
            </a:r>
            <a:r>
              <a:rPr lang="en-US" sz="2800" dirty="0">
                <a:solidFill>
                  <a:srgbClr val="000000"/>
                </a:solidFill>
                <a:latin typeface="Consolas" panose="020B0609020204030204" pitchFamily="49" charset="0"/>
              </a:rPr>
              <a:t>, </a:t>
            </a:r>
            <a:r>
              <a:rPr lang="en-US" sz="2800" dirty="0">
                <a:solidFill>
                  <a:srgbClr val="800080"/>
                </a:solidFill>
                <a:latin typeface="Consolas" panose="020B0609020204030204" pitchFamily="49" charset="0"/>
              </a:rPr>
              <a:t>"OHIO"</a:t>
            </a:r>
            <a:r>
              <a:rPr lang="en-US" sz="2800" dirty="0">
                <a:solidFill>
                  <a:srgbClr val="000000"/>
                </a:solidFill>
                <a:latin typeface="Consolas" panose="020B0609020204030204" pitchFamily="49" charset="0"/>
              </a:rPr>
              <a:t>} ),</a:t>
            </a:r>
          </a:p>
          <a:p>
            <a:pPr lvl="1"/>
            <a:r>
              <a:rPr lang="en-US" sz="2800" dirty="0">
                <a:solidFill>
                  <a:srgbClr val="000000"/>
                </a:solidFill>
                <a:latin typeface="Consolas" panose="020B0609020204030204" pitchFamily="49" charset="0"/>
              </a:rPr>
              <a:t>Where(:EVENT_TYPE == {</a:t>
            </a:r>
            <a:r>
              <a:rPr lang="en-US" sz="2800" dirty="0">
                <a:solidFill>
                  <a:srgbClr val="800080"/>
                </a:solidFill>
                <a:latin typeface="Consolas" panose="020B0609020204030204" pitchFamily="49" charset="0"/>
              </a:rPr>
              <a:t>"</a:t>
            </a:r>
            <a:r>
              <a:rPr lang="en-US" sz="2800" dirty="0" err="1">
                <a:solidFill>
                  <a:srgbClr val="800080"/>
                </a:solidFill>
                <a:latin typeface="Consolas" panose="020B0609020204030204" pitchFamily="49" charset="0"/>
              </a:rPr>
              <a:t>Drought"</a:t>
            </a:r>
            <a:r>
              <a:rPr lang="en-US" sz="2800" dirty="0" err="1">
                <a:solidFill>
                  <a:srgbClr val="000000"/>
                </a:solidFill>
                <a:latin typeface="Consolas" panose="020B0609020204030204" pitchFamily="49" charset="0"/>
              </a:rPr>
              <a:t>,</a:t>
            </a:r>
            <a:r>
              <a:rPr lang="en-US" sz="2800" dirty="0" err="1">
                <a:solidFill>
                  <a:srgbClr val="800080"/>
                </a:solidFill>
                <a:latin typeface="Consolas" panose="020B0609020204030204" pitchFamily="49" charset="0"/>
              </a:rPr>
              <a:t>"Hail</a:t>
            </a:r>
            <a:r>
              <a:rPr lang="en-US" sz="2800" dirty="0">
                <a:solidFill>
                  <a:srgbClr val="800080"/>
                </a:solidFill>
                <a:latin typeface="Consolas" panose="020B0609020204030204" pitchFamily="49" charset="0"/>
              </a:rPr>
              <a:t>"</a:t>
            </a:r>
            <a:r>
              <a:rPr lang="en-US" sz="2800" dirty="0">
                <a:solidFill>
                  <a:srgbClr val="000000"/>
                </a:solidFill>
                <a:latin typeface="Consolas" panose="020B0609020204030204" pitchFamily="49" charset="0"/>
              </a:rPr>
              <a:t>, </a:t>
            </a:r>
            <a:r>
              <a:rPr lang="en-US" sz="2800" dirty="0">
                <a:solidFill>
                  <a:srgbClr val="800080"/>
                </a:solidFill>
                <a:latin typeface="Consolas" panose="020B0609020204030204" pitchFamily="49" charset="0"/>
              </a:rPr>
              <a:t>"Wildfire"</a:t>
            </a:r>
            <a:r>
              <a:rPr lang="en-US" sz="2800" dirty="0">
                <a:solidFill>
                  <a:srgbClr val="000000"/>
                </a:solidFill>
                <a:latin typeface="Consolas" panose="020B0609020204030204" pitchFamily="49" charset="0"/>
              </a:rPr>
              <a:t>, </a:t>
            </a:r>
            <a:r>
              <a:rPr lang="en-US" sz="2800" dirty="0">
                <a:solidFill>
                  <a:srgbClr val="800080"/>
                </a:solidFill>
                <a:latin typeface="Consolas" panose="020B0609020204030204" pitchFamily="49" charset="0"/>
              </a:rPr>
              <a:t>"Thunderstorm </a:t>
            </a:r>
            <a:r>
              <a:rPr lang="en-US" sz="2800" dirty="0" err="1">
                <a:solidFill>
                  <a:srgbClr val="800080"/>
                </a:solidFill>
                <a:latin typeface="Consolas" panose="020B0609020204030204" pitchFamily="49" charset="0"/>
              </a:rPr>
              <a:t>Wind"</a:t>
            </a:r>
            <a:r>
              <a:rPr lang="en-US" sz="2800" dirty="0" err="1">
                <a:solidFill>
                  <a:srgbClr val="000000"/>
                </a:solidFill>
                <a:latin typeface="Consolas" panose="020B0609020204030204" pitchFamily="49" charset="0"/>
              </a:rPr>
              <a:t>,</a:t>
            </a:r>
            <a:r>
              <a:rPr lang="en-US" sz="2800" dirty="0" err="1">
                <a:solidFill>
                  <a:srgbClr val="800080"/>
                </a:solidFill>
                <a:latin typeface="Consolas" panose="020B0609020204030204" pitchFamily="49" charset="0"/>
              </a:rPr>
              <a:t>"Winter</a:t>
            </a:r>
            <a:r>
              <a:rPr lang="en-US" sz="2800" dirty="0">
                <a:solidFill>
                  <a:srgbClr val="800080"/>
                </a:solidFill>
                <a:latin typeface="Consolas" panose="020B0609020204030204" pitchFamily="49" charset="0"/>
              </a:rPr>
              <a:t> </a:t>
            </a:r>
            <a:r>
              <a:rPr lang="en-US" sz="2800" dirty="0" err="1">
                <a:solidFill>
                  <a:srgbClr val="800080"/>
                </a:solidFill>
                <a:latin typeface="Consolas" panose="020B0609020204030204" pitchFamily="49" charset="0"/>
              </a:rPr>
              <a:t>Storm"</a:t>
            </a:r>
            <a:r>
              <a:rPr lang="en-US" sz="2800" dirty="0" err="1">
                <a:solidFill>
                  <a:srgbClr val="000000"/>
                </a:solidFill>
                <a:latin typeface="Consolas" panose="020B0609020204030204" pitchFamily="49" charset="0"/>
              </a:rPr>
              <a:t>,</a:t>
            </a:r>
            <a:r>
              <a:rPr lang="en-US" sz="2800" dirty="0" err="1">
                <a:solidFill>
                  <a:srgbClr val="800080"/>
                </a:solidFill>
                <a:latin typeface="Consolas" panose="020B0609020204030204" pitchFamily="49" charset="0"/>
              </a:rPr>
              <a:t>"Winter</a:t>
            </a:r>
            <a:r>
              <a:rPr lang="en-US" sz="2800" dirty="0">
                <a:solidFill>
                  <a:srgbClr val="800080"/>
                </a:solidFill>
                <a:latin typeface="Consolas" panose="020B0609020204030204" pitchFamily="49" charset="0"/>
              </a:rPr>
              <a:t> Weather"</a:t>
            </a:r>
            <a:r>
              <a:rPr lang="en-US" sz="2800" dirty="0">
                <a:solidFill>
                  <a:srgbClr val="000000"/>
                </a:solidFill>
                <a:latin typeface="Consolas" panose="020B0609020204030204" pitchFamily="49" charset="0"/>
              </a:rPr>
              <a:t>} )</a:t>
            </a:r>
          </a:p>
          <a:p>
            <a:pPr lvl="1"/>
            <a:endParaRPr lang="en-US" sz="2800" dirty="0">
              <a:solidFill>
                <a:srgbClr val="000000"/>
              </a:solidFill>
              <a:latin typeface="Consolas" panose="020B0609020204030204" pitchFamily="49" charset="0"/>
            </a:endParaRPr>
          </a:p>
          <a:p>
            <a:r>
              <a:rPr lang="en-US" sz="2800" dirty="0">
                <a:solidFill>
                  <a:srgbClr val="000000"/>
                </a:solidFill>
                <a:latin typeface="Consolas" panose="020B0609020204030204" pitchFamily="49" charset="0"/>
              </a:rPr>
              <a:t>);</a:t>
            </a:r>
          </a:p>
          <a:p>
            <a:endParaRPr lang="en-US" sz="2800" dirty="0">
              <a:solidFill>
                <a:srgbClr val="000000"/>
              </a:solidFill>
              <a:latin typeface="Consolas" panose="020B0609020204030204" pitchFamily="49" charset="0"/>
            </a:endParaRPr>
          </a:p>
        </p:txBody>
      </p:sp>
      <p:sp>
        <p:nvSpPr>
          <p:cNvPr id="25" name="TextBox 11">
            <a:extLst>
              <a:ext uri="{FF2B5EF4-FFF2-40B4-BE49-F238E27FC236}">
                <a16:creationId xmlns:a16="http://schemas.microsoft.com/office/drawing/2014/main" xmlns="" id="{F72E3D9C-BAE9-43A9-8D4A-62039DBC7F7A}"/>
              </a:ext>
            </a:extLst>
          </p:cNvPr>
          <p:cNvSpPr txBox="1">
            <a:spLocks noChangeArrowheads="1"/>
          </p:cNvSpPr>
          <p:nvPr/>
        </p:nvSpPr>
        <p:spPr bwMode="auto">
          <a:xfrm>
            <a:off x="885029" y="17069477"/>
            <a:ext cx="10703994"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457200" indent="-457200">
              <a:defRPr sz="2400">
                <a:solidFill>
                  <a:schemeClr val="tx1"/>
                </a:solidFill>
                <a:latin typeface="Calibri" charset="0"/>
                <a:ea typeface="ＭＳ Ｐゴシック" charset="0"/>
                <a:cs typeface="ＭＳ Ｐゴシック" charset="0"/>
              </a:defRPr>
            </a:lvl1pPr>
            <a:lvl2pPr marL="742950" indent="-285750">
              <a:defRPr sz="2400">
                <a:solidFill>
                  <a:schemeClr val="tx1"/>
                </a:solidFill>
                <a:latin typeface="Calibri" charset="0"/>
                <a:ea typeface="ＭＳ Ｐゴシック" charset="0"/>
              </a:defRPr>
            </a:lvl2pPr>
            <a:lvl3pPr marL="1143000" indent="-228600">
              <a:defRPr sz="2400">
                <a:solidFill>
                  <a:schemeClr val="tx1"/>
                </a:solidFill>
                <a:latin typeface="Calibri" charset="0"/>
                <a:ea typeface="ＭＳ Ｐゴシック" charset="0"/>
              </a:defRPr>
            </a:lvl3pPr>
            <a:lvl4pPr marL="1600200" indent="-228600">
              <a:defRPr sz="2400">
                <a:solidFill>
                  <a:schemeClr val="tx1"/>
                </a:solidFill>
                <a:latin typeface="Calibri" charset="0"/>
                <a:ea typeface="ＭＳ Ｐゴシック" charset="0"/>
              </a:defRPr>
            </a:lvl4pPr>
            <a:lvl5pPr marL="2057400" indent="-228600">
              <a:defRPr sz="2400">
                <a:solidFill>
                  <a:schemeClr val="tx1"/>
                </a:solidFill>
                <a:latin typeface="Calibri" charset="0"/>
                <a:ea typeface="ＭＳ Ｐゴシック" charset="0"/>
              </a:defRPr>
            </a:lvl5pPr>
            <a:lvl6pPr marL="2514600" indent="-228600" defTabSz="1871663" eaLnBrk="0" fontAlgn="base" hangingPunct="0">
              <a:spcBef>
                <a:spcPct val="0"/>
              </a:spcBef>
              <a:spcAft>
                <a:spcPct val="0"/>
              </a:spcAft>
              <a:defRPr sz="2400">
                <a:solidFill>
                  <a:schemeClr val="tx1"/>
                </a:solidFill>
                <a:latin typeface="Calibri" charset="0"/>
                <a:ea typeface="ＭＳ Ｐゴシック" charset="0"/>
              </a:defRPr>
            </a:lvl6pPr>
            <a:lvl7pPr marL="2971800" indent="-228600" defTabSz="1871663" eaLnBrk="0" fontAlgn="base" hangingPunct="0">
              <a:spcBef>
                <a:spcPct val="0"/>
              </a:spcBef>
              <a:spcAft>
                <a:spcPct val="0"/>
              </a:spcAft>
              <a:defRPr sz="2400">
                <a:solidFill>
                  <a:schemeClr val="tx1"/>
                </a:solidFill>
                <a:latin typeface="Calibri" charset="0"/>
                <a:ea typeface="ＭＳ Ｐゴシック" charset="0"/>
              </a:defRPr>
            </a:lvl7pPr>
            <a:lvl8pPr marL="3429000" indent="-228600" defTabSz="1871663" eaLnBrk="0" fontAlgn="base" hangingPunct="0">
              <a:spcBef>
                <a:spcPct val="0"/>
              </a:spcBef>
              <a:spcAft>
                <a:spcPct val="0"/>
              </a:spcAft>
              <a:defRPr sz="2400">
                <a:solidFill>
                  <a:schemeClr val="tx1"/>
                </a:solidFill>
                <a:latin typeface="Calibri" charset="0"/>
                <a:ea typeface="ＭＳ Ｐゴシック" charset="0"/>
              </a:defRPr>
            </a:lvl8pPr>
            <a:lvl9pPr marL="3886200" indent="-228600" defTabSz="1871663" eaLnBrk="0" fontAlgn="base" hangingPunct="0">
              <a:spcBef>
                <a:spcPct val="0"/>
              </a:spcBef>
              <a:spcAft>
                <a:spcPct val="0"/>
              </a:spcAft>
              <a:defRPr sz="2400">
                <a:solidFill>
                  <a:schemeClr val="tx1"/>
                </a:solidFill>
                <a:latin typeface="Calibri" charset="0"/>
                <a:ea typeface="ＭＳ Ｐゴシック" charset="0"/>
              </a:defRPr>
            </a:lvl9pPr>
          </a:lstStyle>
          <a:p>
            <a:r>
              <a:rPr lang="en-US" sz="4800" dirty="0"/>
              <a:t>The </a:t>
            </a:r>
            <a:r>
              <a:rPr lang="en-US" sz="4800" b="1" dirty="0"/>
              <a:t>Data Filter</a:t>
            </a:r>
            <a:r>
              <a:rPr lang="en-US" sz="4800" dirty="0"/>
              <a:t> member can be altered: </a:t>
            </a:r>
          </a:p>
        </p:txBody>
      </p:sp>
    </p:spTree>
    <p:extLst>
      <p:ext uri="{BB962C8B-B14F-4D97-AF65-F5344CB8AC3E}">
        <p14:creationId xmlns:p14="http://schemas.microsoft.com/office/powerpoint/2010/main" val="1873977474"/>
      </p:ext>
    </p:extLst>
  </p:cSld>
  <p:clrMapOvr>
    <a:masterClrMapping/>
  </p:clrMapOvr>
  <mc:AlternateContent xmlns:mc="http://schemas.openxmlformats.org/markup-compatibility/2006">
    <mc:Choice xmlns:p14="http://schemas.microsoft.com/office/powerpoint/2010/main" Requires="p14">
      <p:transition spd="slow" p14:dur="2000" advClick="0"/>
    </mc:Choice>
    <mc:Fallback>
      <p:transition xmlns:p14="http://schemas.microsoft.com/office/powerpoint/2010/main" spd="slow" advClick="0"/>
    </mc:Fallback>
  </mc:AlternateContent>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Rectangle 23"/>
          <p:cNvSpPr>
            <a:spLocks noChangeArrowheads="1"/>
          </p:cNvSpPr>
          <p:nvPr/>
        </p:nvSpPr>
        <p:spPr bwMode="auto">
          <a:xfrm>
            <a:off x="913944" y="3746500"/>
            <a:ext cx="15604891" cy="833438"/>
          </a:xfrm>
          <a:prstGeom prst="rect">
            <a:avLst/>
          </a:prstGeom>
          <a:solidFill>
            <a:srgbClr val="D9D9D9">
              <a:alpha val="90195"/>
            </a:srgbClr>
          </a:solidFill>
          <a:ln w="6350">
            <a:solidFill>
              <a:srgbClr val="A6A6A6"/>
            </a:solidFill>
            <a:miter lim="800000"/>
            <a:headEnd/>
            <a:tailEnd/>
          </a:ln>
          <a:effectLst>
            <a:outerShdw blurRad="40000" dist="23000" dir="5400000" rotWithShape="0">
              <a:srgbClr val="000000">
                <a:alpha val="34999"/>
              </a:srgbClr>
            </a:outerShdw>
          </a:effectLst>
        </p:spPr>
        <p:txBody>
          <a:bodyPr anchor="ctr"/>
          <a:lstStyle/>
          <a:p>
            <a:pPr algn="ctr" defTabSz="1872966">
              <a:defRPr/>
            </a:pPr>
            <a:r>
              <a:rPr lang="en-US" sz="6000" dirty="0">
                <a:latin typeface="Tw Cen MT" panose="020B0602020104020603" pitchFamily="34" charset="0"/>
              </a:rPr>
              <a:t>Real-World Example: Database Query Interface</a:t>
            </a:r>
          </a:p>
        </p:txBody>
      </p:sp>
      <p:sp>
        <p:nvSpPr>
          <p:cNvPr id="28" name="Action Button: Home 27">
            <a:hlinkClick r:id="" action="ppaction://hlinkshowjump?jump=firstslide" highlightClick="1"/>
          </p:cNvPr>
          <p:cNvSpPr/>
          <p:nvPr/>
        </p:nvSpPr>
        <p:spPr>
          <a:xfrm>
            <a:off x="34475564" y="630464"/>
            <a:ext cx="2351314" cy="2155372"/>
          </a:xfrm>
          <a:prstGeom prst="actionButtonHome">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9" name="Action Button: Forward or Next 28">
            <a:hlinkClick r:id="" action="ppaction://hlinkshowjump?jump=nextslide" highlightClick="1"/>
          </p:cNvPr>
          <p:cNvSpPr/>
          <p:nvPr/>
        </p:nvSpPr>
        <p:spPr>
          <a:xfrm>
            <a:off x="31571660" y="630464"/>
            <a:ext cx="2454925" cy="2155372"/>
          </a:xfrm>
          <a:prstGeom prst="actionButtonForwardNext">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0" name="Action Button: Back or Previous 19">
            <a:hlinkClick r:id="" action="ppaction://hlinkshowjump?jump=previousslide" highlightClick="1"/>
          </p:cNvPr>
          <p:cNvSpPr/>
          <p:nvPr/>
        </p:nvSpPr>
        <p:spPr>
          <a:xfrm>
            <a:off x="28608081" y="630464"/>
            <a:ext cx="2514600" cy="2155372"/>
          </a:xfrm>
          <a:prstGeom prst="actionButtonBackPrevious">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77" name="TextBox 8">
            <a:extLst>
              <a:ext uri="{FF2B5EF4-FFF2-40B4-BE49-F238E27FC236}">
                <a16:creationId xmlns:a16="http://schemas.microsoft.com/office/drawing/2014/main" xmlns="" id="{F82149AA-6D21-43AF-99DE-0BF0C9C966BF}"/>
              </a:ext>
            </a:extLst>
          </p:cNvPr>
          <p:cNvSpPr txBox="1">
            <a:spLocks noChangeArrowheads="1"/>
          </p:cNvSpPr>
          <p:nvPr/>
        </p:nvSpPr>
        <p:spPr bwMode="auto">
          <a:xfrm>
            <a:off x="11139055" y="0"/>
            <a:ext cx="12884727" cy="3416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400">
                <a:solidFill>
                  <a:schemeClr val="tx1"/>
                </a:solidFill>
                <a:latin typeface="Calibri" charset="0"/>
                <a:ea typeface="ＭＳ Ｐゴシック" charset="0"/>
                <a:cs typeface="ＭＳ Ｐゴシック" charset="0"/>
              </a:defRPr>
            </a:lvl1pPr>
            <a:lvl2pPr marL="742950" indent="-285750">
              <a:defRPr sz="2400">
                <a:solidFill>
                  <a:schemeClr val="tx1"/>
                </a:solidFill>
                <a:latin typeface="Calibri" charset="0"/>
                <a:ea typeface="ＭＳ Ｐゴシック" charset="0"/>
              </a:defRPr>
            </a:lvl2pPr>
            <a:lvl3pPr marL="1143000" indent="-228600">
              <a:defRPr sz="2400">
                <a:solidFill>
                  <a:schemeClr val="tx1"/>
                </a:solidFill>
                <a:latin typeface="Calibri" charset="0"/>
                <a:ea typeface="ＭＳ Ｐゴシック" charset="0"/>
              </a:defRPr>
            </a:lvl3pPr>
            <a:lvl4pPr marL="1600200" indent="-228600">
              <a:defRPr sz="2400">
                <a:solidFill>
                  <a:schemeClr val="tx1"/>
                </a:solidFill>
                <a:latin typeface="Calibri" charset="0"/>
                <a:ea typeface="ＭＳ Ｐゴシック" charset="0"/>
              </a:defRPr>
            </a:lvl4pPr>
            <a:lvl5pPr marL="2057400" indent="-228600">
              <a:defRPr sz="2400">
                <a:solidFill>
                  <a:schemeClr val="tx1"/>
                </a:solidFill>
                <a:latin typeface="Calibri" charset="0"/>
                <a:ea typeface="ＭＳ Ｐゴシック" charset="0"/>
              </a:defRPr>
            </a:lvl5pPr>
            <a:lvl6pPr marL="2514600" indent="-228600" defTabSz="1871663" eaLnBrk="0" fontAlgn="base" hangingPunct="0">
              <a:spcBef>
                <a:spcPct val="0"/>
              </a:spcBef>
              <a:spcAft>
                <a:spcPct val="0"/>
              </a:spcAft>
              <a:defRPr sz="2400">
                <a:solidFill>
                  <a:schemeClr val="tx1"/>
                </a:solidFill>
                <a:latin typeface="Calibri" charset="0"/>
                <a:ea typeface="ＭＳ Ｐゴシック" charset="0"/>
              </a:defRPr>
            </a:lvl6pPr>
            <a:lvl7pPr marL="2971800" indent="-228600" defTabSz="1871663" eaLnBrk="0" fontAlgn="base" hangingPunct="0">
              <a:spcBef>
                <a:spcPct val="0"/>
              </a:spcBef>
              <a:spcAft>
                <a:spcPct val="0"/>
              </a:spcAft>
              <a:defRPr sz="2400">
                <a:solidFill>
                  <a:schemeClr val="tx1"/>
                </a:solidFill>
                <a:latin typeface="Calibri" charset="0"/>
                <a:ea typeface="ＭＳ Ｐゴシック" charset="0"/>
              </a:defRPr>
            </a:lvl7pPr>
            <a:lvl8pPr marL="3429000" indent="-228600" defTabSz="1871663" eaLnBrk="0" fontAlgn="base" hangingPunct="0">
              <a:spcBef>
                <a:spcPct val="0"/>
              </a:spcBef>
              <a:spcAft>
                <a:spcPct val="0"/>
              </a:spcAft>
              <a:defRPr sz="2400">
                <a:solidFill>
                  <a:schemeClr val="tx1"/>
                </a:solidFill>
                <a:latin typeface="Calibri" charset="0"/>
                <a:ea typeface="ＭＳ Ｐゴシック" charset="0"/>
              </a:defRPr>
            </a:lvl8pPr>
            <a:lvl9pPr marL="3886200" indent="-228600" defTabSz="1871663" eaLnBrk="0" fontAlgn="base" hangingPunct="0">
              <a:spcBef>
                <a:spcPct val="0"/>
              </a:spcBef>
              <a:spcAft>
                <a:spcPct val="0"/>
              </a:spcAft>
              <a:defRPr sz="2400">
                <a:solidFill>
                  <a:schemeClr val="tx1"/>
                </a:solidFill>
                <a:latin typeface="Calibri" charset="0"/>
                <a:ea typeface="ＭＳ Ｐゴシック" charset="0"/>
              </a:defRPr>
            </a:lvl9pPr>
          </a:lstStyle>
          <a:p>
            <a:pPr algn="ctr" eaLnBrk="1" hangingPunct="1">
              <a:buFont typeface="Arial" charset="0"/>
              <a:buNone/>
            </a:pPr>
            <a:r>
              <a:rPr lang="en-US" sz="7200" dirty="0">
                <a:latin typeface="Tw Cen MT" charset="0"/>
              </a:rPr>
              <a:t>Hacking the JMP</a:t>
            </a:r>
            <a:r>
              <a:rPr lang="en-US" sz="7200" baseline="30000" dirty="0">
                <a:latin typeface="Tw Cen MT" charset="0"/>
                <a:cs typeface="Calibri" panose="020F0502020204030204" pitchFamily="34" charset="0"/>
              </a:rPr>
              <a:t>® </a:t>
            </a:r>
            <a:r>
              <a:rPr lang="en-US" sz="7200" dirty="0">
                <a:latin typeface="Tw Cen MT" charset="0"/>
                <a:cs typeface="Calibri" panose="020F0502020204030204" pitchFamily="34" charset="0"/>
              </a:rPr>
              <a:t>Data Filter</a:t>
            </a:r>
          </a:p>
          <a:p>
            <a:pPr algn="ctr" eaLnBrk="1" hangingPunct="1">
              <a:buFont typeface="Arial" charset="0"/>
              <a:buNone/>
            </a:pPr>
            <a:r>
              <a:rPr lang="en-US" sz="7200" dirty="0">
                <a:latin typeface="Tw Cen MT" charset="0"/>
              </a:rPr>
              <a:t>Philip D. Brown</a:t>
            </a:r>
          </a:p>
          <a:p>
            <a:pPr algn="ctr" eaLnBrk="1" hangingPunct="1">
              <a:buFont typeface="Arial" charset="0"/>
              <a:buNone/>
            </a:pPr>
            <a:r>
              <a:rPr lang="en-US" sz="7200" dirty="0">
                <a:latin typeface="Tw Cen MT" charset="0"/>
              </a:rPr>
              <a:t>Douglas Data Consulting, LLC</a:t>
            </a:r>
          </a:p>
        </p:txBody>
      </p:sp>
      <p:sp>
        <p:nvSpPr>
          <p:cNvPr id="16" name="TextBox 11">
            <a:extLst>
              <a:ext uri="{FF2B5EF4-FFF2-40B4-BE49-F238E27FC236}">
                <a16:creationId xmlns:a16="http://schemas.microsoft.com/office/drawing/2014/main" xmlns="" id="{145F024C-C5A9-4CCD-9C77-DCCF2E95CC43}"/>
              </a:ext>
            </a:extLst>
          </p:cNvPr>
          <p:cNvSpPr txBox="1">
            <a:spLocks noChangeArrowheads="1"/>
          </p:cNvSpPr>
          <p:nvPr/>
        </p:nvSpPr>
        <p:spPr bwMode="auto">
          <a:xfrm>
            <a:off x="885030" y="4910118"/>
            <a:ext cx="15633805" cy="141269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457200" indent="-457200">
              <a:defRPr sz="2400">
                <a:solidFill>
                  <a:schemeClr val="tx1"/>
                </a:solidFill>
                <a:latin typeface="Calibri" charset="0"/>
                <a:ea typeface="ＭＳ Ｐゴシック" charset="0"/>
                <a:cs typeface="ＭＳ Ｐゴシック" charset="0"/>
              </a:defRPr>
            </a:lvl1pPr>
            <a:lvl2pPr marL="742950" indent="-285750">
              <a:defRPr sz="2400">
                <a:solidFill>
                  <a:schemeClr val="tx1"/>
                </a:solidFill>
                <a:latin typeface="Calibri" charset="0"/>
                <a:ea typeface="ＭＳ Ｐゴシック" charset="0"/>
              </a:defRPr>
            </a:lvl2pPr>
            <a:lvl3pPr marL="1143000" indent="-228600">
              <a:defRPr sz="2400">
                <a:solidFill>
                  <a:schemeClr val="tx1"/>
                </a:solidFill>
                <a:latin typeface="Calibri" charset="0"/>
                <a:ea typeface="ＭＳ Ｐゴシック" charset="0"/>
              </a:defRPr>
            </a:lvl3pPr>
            <a:lvl4pPr marL="1600200" indent="-228600">
              <a:defRPr sz="2400">
                <a:solidFill>
                  <a:schemeClr val="tx1"/>
                </a:solidFill>
                <a:latin typeface="Calibri" charset="0"/>
                <a:ea typeface="ＭＳ Ｐゴシック" charset="0"/>
              </a:defRPr>
            </a:lvl4pPr>
            <a:lvl5pPr marL="2057400" indent="-228600">
              <a:defRPr sz="2400">
                <a:solidFill>
                  <a:schemeClr val="tx1"/>
                </a:solidFill>
                <a:latin typeface="Calibri" charset="0"/>
                <a:ea typeface="ＭＳ Ｐゴシック" charset="0"/>
              </a:defRPr>
            </a:lvl5pPr>
            <a:lvl6pPr marL="2514600" indent="-228600" defTabSz="1871663" eaLnBrk="0" fontAlgn="base" hangingPunct="0">
              <a:spcBef>
                <a:spcPct val="0"/>
              </a:spcBef>
              <a:spcAft>
                <a:spcPct val="0"/>
              </a:spcAft>
              <a:defRPr sz="2400">
                <a:solidFill>
                  <a:schemeClr val="tx1"/>
                </a:solidFill>
                <a:latin typeface="Calibri" charset="0"/>
                <a:ea typeface="ＭＳ Ｐゴシック" charset="0"/>
              </a:defRPr>
            </a:lvl6pPr>
            <a:lvl7pPr marL="2971800" indent="-228600" defTabSz="1871663" eaLnBrk="0" fontAlgn="base" hangingPunct="0">
              <a:spcBef>
                <a:spcPct val="0"/>
              </a:spcBef>
              <a:spcAft>
                <a:spcPct val="0"/>
              </a:spcAft>
              <a:defRPr sz="2400">
                <a:solidFill>
                  <a:schemeClr val="tx1"/>
                </a:solidFill>
                <a:latin typeface="Calibri" charset="0"/>
                <a:ea typeface="ＭＳ Ｐゴシック" charset="0"/>
              </a:defRPr>
            </a:lvl7pPr>
            <a:lvl8pPr marL="3429000" indent="-228600" defTabSz="1871663" eaLnBrk="0" fontAlgn="base" hangingPunct="0">
              <a:spcBef>
                <a:spcPct val="0"/>
              </a:spcBef>
              <a:spcAft>
                <a:spcPct val="0"/>
              </a:spcAft>
              <a:defRPr sz="2400">
                <a:solidFill>
                  <a:schemeClr val="tx1"/>
                </a:solidFill>
                <a:latin typeface="Calibri" charset="0"/>
                <a:ea typeface="ＭＳ Ｐゴシック" charset="0"/>
              </a:defRPr>
            </a:lvl8pPr>
            <a:lvl9pPr marL="3886200" indent="-228600" defTabSz="1871663" eaLnBrk="0" fontAlgn="base" hangingPunct="0">
              <a:spcBef>
                <a:spcPct val="0"/>
              </a:spcBef>
              <a:spcAft>
                <a:spcPct val="0"/>
              </a:spcAft>
              <a:defRPr sz="2400">
                <a:solidFill>
                  <a:schemeClr val="tx1"/>
                </a:solidFill>
                <a:latin typeface="Calibri" charset="0"/>
                <a:ea typeface="ＭＳ Ｐゴシック" charset="0"/>
              </a:defRPr>
            </a:lvl9pPr>
          </a:lstStyle>
          <a:p>
            <a:r>
              <a:rPr lang="en-US" sz="4800" dirty="0"/>
              <a:t>The techniques described were used to create a database query interface. The key goal was to provide a clear, and simple tool for extracting data from a Quality Control system.</a:t>
            </a:r>
          </a:p>
          <a:p>
            <a:endParaRPr lang="en-US" sz="4800" dirty="0"/>
          </a:p>
          <a:p>
            <a:r>
              <a:rPr lang="en-US" sz="4800" dirty="0"/>
              <a:t> Specified query variables are presented as “hacked” data filter objects, each in their own display panel. They can be arranged in a standalone window or as part of an existing JMP report window.</a:t>
            </a:r>
          </a:p>
          <a:p>
            <a:endParaRPr lang="en-US" sz="4800" dirty="0"/>
          </a:p>
          <a:p>
            <a:r>
              <a:rPr lang="en-US" sz="4800" dirty="0"/>
              <a:t>For each field, all the unique terms are shown along with the count. This is useful when there are misspelled or duplicate entries. It is also possible to nest the filters such that a selection in first , controls what appears in the next, and so on.</a:t>
            </a:r>
          </a:p>
          <a:p>
            <a:endParaRPr lang="en-US" sz="4800" dirty="0"/>
          </a:p>
          <a:p>
            <a:endParaRPr lang="en-US" sz="4800" dirty="0"/>
          </a:p>
          <a:p>
            <a:endParaRPr lang="en-US" sz="4800" dirty="0"/>
          </a:p>
          <a:p>
            <a:endParaRPr lang="en-US" sz="4800" dirty="0"/>
          </a:p>
        </p:txBody>
      </p:sp>
      <p:pic>
        <p:nvPicPr>
          <p:cNvPr id="3" name="Picture 2">
            <a:extLst>
              <a:ext uri="{FF2B5EF4-FFF2-40B4-BE49-F238E27FC236}">
                <a16:creationId xmlns:a16="http://schemas.microsoft.com/office/drawing/2014/main" xmlns="" id="{D2BA4660-B32B-42FA-86F5-404C88CA413C}"/>
              </a:ext>
            </a:extLst>
          </p:cNvPr>
          <p:cNvPicPr>
            <a:picLocks noChangeAspect="1"/>
          </p:cNvPicPr>
          <p:nvPr/>
        </p:nvPicPr>
        <p:blipFill rotWithShape="1">
          <a:blip r:embed="rId3"/>
          <a:srcRect l="2445" r="3484" b="2525"/>
          <a:stretch/>
        </p:blipFill>
        <p:spPr>
          <a:xfrm>
            <a:off x="18732500" y="3746500"/>
            <a:ext cx="4664213" cy="16160502"/>
          </a:xfrm>
          <a:prstGeom prst="rect">
            <a:avLst/>
          </a:prstGeom>
          <a:ln>
            <a:solidFill>
              <a:srgbClr val="A6A6A6"/>
            </a:solidFill>
          </a:ln>
        </p:spPr>
      </p:pic>
      <p:pic>
        <p:nvPicPr>
          <p:cNvPr id="11" name="Picture 10">
            <a:extLst>
              <a:ext uri="{FF2B5EF4-FFF2-40B4-BE49-F238E27FC236}">
                <a16:creationId xmlns:a16="http://schemas.microsoft.com/office/drawing/2014/main" xmlns="" id="{3C133BF8-5777-43DD-88CA-91F9C206B174}"/>
              </a:ext>
            </a:extLst>
          </p:cNvPr>
          <p:cNvPicPr>
            <a:picLocks noChangeAspect="1"/>
          </p:cNvPicPr>
          <p:nvPr/>
        </p:nvPicPr>
        <p:blipFill rotWithShape="1">
          <a:blip r:embed="rId4"/>
          <a:srcRect l="817" r="754" b="4410"/>
          <a:stretch/>
        </p:blipFill>
        <p:spPr>
          <a:xfrm>
            <a:off x="25158021" y="7218442"/>
            <a:ext cx="11199387" cy="7449897"/>
          </a:xfrm>
          <a:prstGeom prst="rect">
            <a:avLst/>
          </a:prstGeom>
        </p:spPr>
      </p:pic>
      <p:sp>
        <p:nvSpPr>
          <p:cNvPr id="6" name="Arrow: Striped Right 5">
            <a:extLst>
              <a:ext uri="{FF2B5EF4-FFF2-40B4-BE49-F238E27FC236}">
                <a16:creationId xmlns:a16="http://schemas.microsoft.com/office/drawing/2014/main" xmlns="" id="{C860ED48-D6A4-4CD2-8167-AA4844C58203}"/>
              </a:ext>
            </a:extLst>
          </p:cNvPr>
          <p:cNvSpPr/>
          <p:nvPr/>
        </p:nvSpPr>
        <p:spPr>
          <a:xfrm>
            <a:off x="23595496" y="9124122"/>
            <a:ext cx="1562525" cy="2405269"/>
          </a:xfrm>
          <a:prstGeom prst="striped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500022345"/>
      </p:ext>
    </p:extLst>
  </p:cSld>
  <p:clrMapOvr>
    <a:masterClrMapping/>
  </p:clrMapOvr>
  <mc:AlternateContent xmlns:mc="http://schemas.openxmlformats.org/markup-compatibility/2006">
    <mc:Choice xmlns:p14="http://schemas.microsoft.com/office/powerpoint/2010/main" Requires="p14">
      <p:transition spd="slow" p14:dur="2000" advClick="0"/>
    </mc:Choice>
    <mc:Fallback>
      <p:transition xmlns:p14="http://schemas.microsoft.com/office/powerpoint/2010/main" spd="slow" advClick="0"/>
    </mc:Fallback>
  </mc:AlternateContent>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14055</TotalTime>
  <Words>1305</Words>
  <Application>Microsoft Macintosh PowerPoint</Application>
  <PresentationFormat>Custom</PresentationFormat>
  <Paragraphs>152</Paragraphs>
  <Slides>7</Slides>
  <Notes>2</Notes>
  <HiddenSlides>0</HiddenSlides>
  <MMClips>0</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ePosterBoards LLC</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Mark Phillippe</dc:creator>
  <cp:lastModifiedBy>ePB employee</cp:lastModifiedBy>
  <cp:revision>215</cp:revision>
  <cp:lastPrinted>2014-05-13T19:19:53Z</cp:lastPrinted>
  <dcterms:created xsi:type="dcterms:W3CDTF">2013-03-04T18:11:28Z</dcterms:created>
  <dcterms:modified xsi:type="dcterms:W3CDTF">2017-10-09T19:20:18Z</dcterms:modified>
</cp:coreProperties>
</file>