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59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E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68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61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429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02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173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04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384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89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78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52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9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1068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15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996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50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674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104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457F393-3CF1-4720-A374-6181749BB5B0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503CF1A-AD52-4BAA-8911-52A7EAE5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167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515031"/>
            <a:ext cx="9440034" cy="1195801"/>
          </a:xfrm>
        </p:spPr>
        <p:txBody>
          <a:bodyPr>
            <a:normAutofit fontScale="90000"/>
          </a:bodyPr>
          <a:lstStyle/>
          <a:p>
            <a:r>
              <a:rPr lang="en-US" sz="8000" dirty="0" smtClean="0"/>
              <a:t>Query Builder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4387235"/>
            <a:ext cx="9440034" cy="1049867"/>
          </a:xfrm>
        </p:spPr>
        <p:txBody>
          <a:bodyPr/>
          <a:lstStyle/>
          <a:p>
            <a:r>
              <a:rPr lang="en-US" i="1" dirty="0" smtClean="0"/>
              <a:t>Eric Hill, Software Developer, JMP</a:t>
            </a:r>
            <a:endParaRPr lang="en-US" i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370693" y="2689413"/>
            <a:ext cx="9440034" cy="118683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The New JMP 12 Tool For </a:t>
            </a:r>
            <a:br>
              <a:rPr lang="en-US" sz="3600" dirty="0" smtClean="0"/>
            </a:br>
            <a:r>
              <a:rPr lang="en-US" sz="3600" dirty="0" smtClean="0"/>
              <a:t>Getting Your SQL Data Into JMP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32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076" y="1904449"/>
            <a:ext cx="7315200" cy="371475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13795" y="598027"/>
            <a:ext cx="10353762" cy="970450"/>
          </a:xfrm>
        </p:spPr>
        <p:txBody>
          <a:bodyPr/>
          <a:lstStyle/>
          <a:p>
            <a:r>
              <a:rPr lang="en-US" dirty="0" smtClean="0"/>
              <a:t>File &gt; Database &gt; Open Table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058751"/>
          </a:xfrm>
          <a:effectLst/>
        </p:spPr>
        <p:txBody>
          <a:bodyPr>
            <a:normAutofit lnSpcReduction="10000"/>
          </a:bodyPr>
          <a:lstStyle/>
          <a:p>
            <a:r>
              <a:rPr lang="en-US" dirty="0" smtClean="0"/>
              <a:t>Limitations</a:t>
            </a:r>
          </a:p>
          <a:p>
            <a:pPr lvl="1"/>
            <a:r>
              <a:rPr lang="en-US" dirty="0" smtClean="0"/>
              <a:t>Mostly one whole table at a time</a:t>
            </a:r>
          </a:p>
          <a:p>
            <a:pPr lvl="2"/>
            <a:r>
              <a:rPr lang="en-US" dirty="0" smtClean="0"/>
              <a:t>Data is normalized</a:t>
            </a:r>
          </a:p>
          <a:p>
            <a:pPr lvl="2"/>
            <a:r>
              <a:rPr lang="en-US" dirty="0" smtClean="0"/>
              <a:t>Joins require writing your own SQL</a:t>
            </a:r>
          </a:p>
          <a:p>
            <a:pPr lvl="1"/>
            <a:r>
              <a:rPr lang="en-US" dirty="0" smtClean="0"/>
              <a:t>Need to filter?  Write SQL</a:t>
            </a:r>
          </a:p>
          <a:p>
            <a:pPr lvl="1"/>
            <a:r>
              <a:rPr lang="en-US" dirty="0" smtClean="0"/>
              <a:t>Does not play well with others</a:t>
            </a:r>
          </a:p>
          <a:p>
            <a:pPr lvl="2"/>
            <a:r>
              <a:rPr lang="en-US" dirty="0" smtClean="0"/>
              <a:t>Database passwords saved in </a:t>
            </a:r>
            <a:r>
              <a:rPr lang="en-US" dirty="0" err="1" smtClean="0"/>
              <a:t>cleartext</a:t>
            </a:r>
            <a:r>
              <a:rPr lang="en-US" dirty="0" smtClean="0"/>
              <a:t> in the connection string</a:t>
            </a:r>
          </a:p>
          <a:p>
            <a:pPr lvl="2"/>
            <a:r>
              <a:rPr lang="en-US" dirty="0" smtClean="0"/>
              <a:t>No recovery from DSN mismatch</a:t>
            </a:r>
          </a:p>
          <a:p>
            <a:pPr lvl="1"/>
            <a:r>
              <a:rPr lang="en-US" dirty="0" smtClean="0"/>
              <a:t>Post-processing often required</a:t>
            </a:r>
          </a:p>
          <a:p>
            <a:pPr lvl="2"/>
            <a:r>
              <a:rPr lang="en-US" dirty="0" smtClean="0"/>
              <a:t>Data cleanup</a:t>
            </a:r>
          </a:p>
          <a:p>
            <a:pPr lvl="2"/>
            <a:r>
              <a:rPr lang="en-US" dirty="0" smtClean="0"/>
              <a:t>Modeling types, formats, spec limits, etc.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08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Demo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8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10392</TotalTime>
  <Words>80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Calisto MT</vt:lpstr>
      <vt:lpstr>Trebuchet MS</vt:lpstr>
      <vt:lpstr>Wingdings 2</vt:lpstr>
      <vt:lpstr>Slate</vt:lpstr>
      <vt:lpstr>Query Builder</vt:lpstr>
      <vt:lpstr>File &gt; Database &gt; Open Table</vt:lpstr>
      <vt:lpstr>Demo</vt:lpstr>
    </vt:vector>
  </TitlesOfParts>
  <Company>SAS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Query Builder</dc:title>
  <dc:creator>Eric Hill</dc:creator>
  <cp:lastModifiedBy>Eric Hill</cp:lastModifiedBy>
  <cp:revision>46</cp:revision>
  <dcterms:created xsi:type="dcterms:W3CDTF">2014-11-25T20:21:24Z</dcterms:created>
  <dcterms:modified xsi:type="dcterms:W3CDTF">2015-08-12T13:13:13Z</dcterms:modified>
</cp:coreProperties>
</file>