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66" r:id="rId4"/>
  </p:sldMasterIdLst>
  <p:notesMasterIdLst>
    <p:notesMasterId r:id="rId18"/>
  </p:notesMasterIdLst>
  <p:handoutMasterIdLst>
    <p:handoutMasterId r:id="rId19"/>
  </p:handoutMasterIdLst>
  <p:sldIdLst>
    <p:sldId id="256" r:id="rId5"/>
    <p:sldId id="257" r:id="rId6"/>
    <p:sldId id="262" r:id="rId7"/>
    <p:sldId id="263" r:id="rId8"/>
    <p:sldId id="271" r:id="rId9"/>
    <p:sldId id="264" r:id="rId10"/>
    <p:sldId id="265" r:id="rId11"/>
    <p:sldId id="266" r:id="rId12"/>
    <p:sldId id="267" r:id="rId13"/>
    <p:sldId id="270" r:id="rId14"/>
    <p:sldId id="269" r:id="rId15"/>
    <p:sldId id="268" r:id="rId16"/>
    <p:sldId id="272" r:id="rId17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19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1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E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647" autoAdjust="0"/>
    <p:restoredTop sz="94660"/>
  </p:normalViewPr>
  <p:slideViewPr>
    <p:cSldViewPr snapToGrid="0" snapToObjects="1" showGuides="1">
      <p:cViewPr varScale="1">
        <p:scale>
          <a:sx n="114" d="100"/>
          <a:sy n="114" d="100"/>
        </p:scale>
        <p:origin x="-120" y="-608"/>
      </p:cViewPr>
      <p:guideLst>
        <p:guide orient="horz" pos="161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102" d="100"/>
          <a:sy n="102" d="100"/>
        </p:scale>
        <p:origin x="-2622" y="-96"/>
      </p:cViewPr>
      <p:guideLst>
        <p:guide orient="horz" pos="2881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notesMaster" Target="notesMasters/notesMaster1.xml"/><Relationship Id="rId1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9.png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057400" y="360363"/>
            <a:ext cx="3113087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cap="all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57800" y="360363"/>
            <a:ext cx="1128711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29DCB2-666D-443B-B634-60AAAE2CBEAB}" type="datetimeFigureOut">
              <a:rPr lang="en-US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9/13/14</a:t>
            </a:fld>
            <a:endParaRPr lang="en-US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3"/>
          <p:cNvSpPr/>
          <p:nvPr/>
        </p:nvSpPr>
        <p:spPr>
          <a:xfrm>
            <a:off x="402986" y="8578913"/>
            <a:ext cx="3026014" cy="1538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00" b="1" kern="100" spc="50" baseline="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Copyright © 2012, SAS Institute Inc. All rights reserved.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575050" y="8303198"/>
            <a:ext cx="2811463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127DA2-341D-4995-A858-42616FD3ECF2}" type="slidenum">
              <a:rPr lang="en-US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‹#›</a:t>
            </a:fld>
            <a:endParaRPr lang="en-US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94" y="438187"/>
            <a:ext cx="1018358" cy="236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0595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9.png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057400" y="360803"/>
            <a:ext cx="3113088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cap="all" baseline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57800" y="360803"/>
            <a:ext cx="1128713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B707393A-A5CC-43F0-840F-48DA71FAE2C9}" type="datetimeFigureOut">
              <a:rPr lang="en-US" smtClean="0"/>
              <a:pPr/>
              <a:t>9/13/14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914400"/>
            <a:ext cx="5905499" cy="3321844"/>
          </a:xfrm>
          <a:prstGeom prst="rect">
            <a:avLst/>
          </a:prstGeom>
          <a:noFill/>
          <a:ln w="12700">
            <a:solidFill>
              <a:schemeClr val="bg2">
                <a:lumMod val="60000"/>
                <a:lumOff val="40000"/>
              </a:schemeClr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481013" y="4333672"/>
            <a:ext cx="5905499" cy="397040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box 5"/>
          <p:cNvSpPr/>
          <p:nvPr/>
        </p:nvSpPr>
        <p:spPr>
          <a:xfrm>
            <a:off x="408356" y="8578913"/>
            <a:ext cx="3020643" cy="1538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00" b="1" kern="100" spc="50" baseline="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Copyright © 2012, SAS Institute Inc. All rights reserved.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575050" y="8304078"/>
            <a:ext cx="2811463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BAE402D1-88AD-43C2-B8BB-8C7904BBCA1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09" y="438627"/>
            <a:ext cx="1018358" cy="236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04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80" rtl="0" eaLnBrk="1" latinLnBrk="0" hangingPunct="1">
      <a:lnSpc>
        <a:spcPct val="100000"/>
      </a:lnSpc>
      <a:defRPr sz="1200" kern="1200" baseline="0">
        <a:solidFill>
          <a:schemeClr val="tx2"/>
        </a:solidFill>
        <a:effectLst/>
        <a:latin typeface="Arial" pitchFamily="34" charset="0"/>
        <a:ea typeface="+mn-ea"/>
        <a:cs typeface="Arial" pitchFamily="34" charset="0"/>
      </a:defRPr>
    </a:lvl1pPr>
    <a:lvl2pPr marL="457200" algn="l" defTabSz="182880" rtl="0" eaLnBrk="1" latinLnBrk="0" hangingPunct="1">
      <a:lnSpc>
        <a:spcPct val="100000"/>
      </a:lnSpc>
      <a:defRPr sz="1200" kern="1200" baseline="0">
        <a:solidFill>
          <a:schemeClr val="tx2"/>
        </a:solidFill>
        <a:latin typeface="Arial" pitchFamily="34" charset="0"/>
        <a:ea typeface="+mn-ea"/>
        <a:cs typeface="Arial" pitchFamily="34" charset="0"/>
      </a:defRPr>
    </a:lvl2pPr>
    <a:lvl3pPr marL="914400" algn="l" defTabSz="182880" rtl="0" eaLnBrk="1" latinLnBrk="0" hangingPunct="1">
      <a:lnSpc>
        <a:spcPct val="100000"/>
      </a:lnSpc>
      <a:defRPr sz="1200" kern="1200" baseline="0">
        <a:solidFill>
          <a:schemeClr val="tx2"/>
        </a:solidFill>
        <a:latin typeface="Arial" pitchFamily="34" charset="0"/>
        <a:ea typeface="+mn-ea"/>
        <a:cs typeface="Arial" pitchFamily="34" charset="0"/>
      </a:defRPr>
    </a:lvl3pPr>
    <a:lvl4pPr marL="1371600" algn="l" defTabSz="182880" rtl="0" eaLnBrk="1" latinLnBrk="0" hangingPunct="1">
      <a:lnSpc>
        <a:spcPct val="100000"/>
      </a:lnSpc>
      <a:defRPr sz="1200" kern="1200" baseline="0">
        <a:solidFill>
          <a:schemeClr val="tx2"/>
        </a:solidFill>
        <a:latin typeface="Arial" pitchFamily="34" charset="0"/>
        <a:ea typeface="+mn-ea"/>
        <a:cs typeface="Arial" pitchFamily="34" charset="0"/>
      </a:defRPr>
    </a:lvl4pPr>
    <a:lvl5pPr marL="1828800" algn="l" defTabSz="182880" rtl="0" eaLnBrk="1" latinLnBrk="0" hangingPunct="1">
      <a:lnSpc>
        <a:spcPct val="100000"/>
      </a:lnSpc>
      <a:defRPr sz="1200" kern="1200" baseline="0">
        <a:solidFill>
          <a:schemeClr val="tx2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1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1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s.com/" TargetMode="External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249378" y="2215007"/>
            <a:ext cx="6207110" cy="430887"/>
          </a:xfrm>
        </p:spPr>
        <p:txBody>
          <a:bodyPr anchor="b"/>
          <a:lstStyle>
            <a:lvl1pPr>
              <a:defRPr sz="22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body" sz="quarter" idx="13" hasCustomPrompt="1"/>
          </p:nvPr>
        </p:nvSpPr>
        <p:spPr>
          <a:xfrm>
            <a:off x="1249378" y="2567111"/>
            <a:ext cx="6207110" cy="276999"/>
          </a:xfrm>
        </p:spPr>
        <p:txBody>
          <a:bodyPr wrap="square" anchor="t">
            <a:spAutoFit/>
          </a:bodyPr>
          <a:lstStyle>
            <a:lvl1pPr marL="0" indent="0" algn="r">
              <a:lnSpc>
                <a:spcPct val="100000"/>
              </a:lnSpc>
              <a:buFont typeface="Arial" pitchFamily="34" charset="0"/>
              <a:buNone/>
              <a:defRPr sz="12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subtitle</a:t>
            </a:r>
            <a:endParaRPr lang="en-US" dirty="0"/>
          </a:p>
        </p:txBody>
      </p:sp>
      <p:cxnSp>
        <p:nvCxnSpPr>
          <p:cNvPr id="7" name="Straight Connector 4"/>
          <p:cNvCxnSpPr/>
          <p:nvPr/>
        </p:nvCxnSpPr>
        <p:spPr bwMode="auto">
          <a:xfrm>
            <a:off x="7670800" y="0"/>
            <a:ext cx="0" cy="5143500"/>
          </a:xfrm>
          <a:prstGeom prst="line">
            <a:avLst/>
          </a:prstGeom>
          <a:solidFill>
            <a:schemeClr val="accent1"/>
          </a:solidFill>
          <a:ln w="12700" cap="flat" cmpd="sng" algn="ctr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838" y="2378682"/>
            <a:ext cx="725467" cy="3861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85" y="2324913"/>
            <a:ext cx="679807" cy="393676"/>
          </a:xfrm>
          <a:prstGeom prst="rect">
            <a:avLst/>
          </a:prstGeom>
        </p:spPr>
      </p:pic>
      <p:sp>
        <p:nvSpPr>
          <p:cNvPr id="9" name="TextBox 3"/>
          <p:cNvSpPr txBox="1"/>
          <p:nvPr userDrawn="1"/>
        </p:nvSpPr>
        <p:spPr>
          <a:xfrm>
            <a:off x="0" y="4928056"/>
            <a:ext cx="1931989" cy="2154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 eaLnBrk="0" hangingPunct="0">
              <a:defRPr/>
            </a:pPr>
            <a:r>
              <a:rPr lang="en-US" sz="400" b="0" kern="300" spc="50" dirty="0">
                <a:solidFill>
                  <a:schemeClr val="accent1"/>
                </a:solidFill>
                <a:latin typeface="Arial"/>
                <a:ea typeface="ＭＳ Ｐゴシック" pitchFamily="34" charset="-128"/>
                <a:cs typeface="Arial"/>
              </a:rPr>
              <a:t/>
            </a:r>
            <a:br>
              <a:rPr lang="en-US" sz="400" b="0" kern="300" spc="50" dirty="0">
                <a:solidFill>
                  <a:schemeClr val="accent1"/>
                </a:solidFill>
                <a:latin typeface="Arial"/>
                <a:ea typeface="ＭＳ Ｐゴシック" pitchFamily="34" charset="-128"/>
                <a:cs typeface="Arial"/>
              </a:rPr>
            </a:br>
            <a:r>
              <a:rPr lang="en-US" sz="400" b="0" kern="300" spc="50" dirty="0">
                <a:solidFill>
                  <a:schemeClr val="accent1"/>
                </a:solidFill>
                <a:latin typeface="Arial"/>
                <a:ea typeface="ＭＳ Ｐゴシック" pitchFamily="34" charset="-128"/>
                <a:cs typeface="Arial"/>
              </a:rPr>
              <a:t>Copyright © 2012, SAS Institute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778379046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9818" y="141044"/>
            <a:ext cx="2515438" cy="584775"/>
          </a:xfrm>
        </p:spPr>
        <p:txBody>
          <a:bodyPr/>
          <a:lstStyle/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2" hasCustomPrompt="1"/>
          </p:nvPr>
        </p:nvSpPr>
        <p:spPr>
          <a:xfrm flipH="1">
            <a:off x="2635255" y="264154"/>
            <a:ext cx="6054720" cy="338554"/>
          </a:xfrm>
        </p:spPr>
        <p:txBody>
          <a:bodyPr wrap="square" anchor="ctr">
            <a:spAutoFit/>
          </a:bodyPr>
          <a:lstStyle>
            <a:lvl1pPr marL="0" indent="0" algn="l">
              <a:lnSpc>
                <a:spcPct val="100000"/>
              </a:lnSpc>
              <a:buFont typeface="Arial" pitchFamily="34" charset="0"/>
              <a:buNone/>
              <a:defRPr sz="1600" b="1" cap="all" baseline="0">
                <a:solidFill>
                  <a:schemeClr val="tx2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edit subtitle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 hasCustomPrompt="1"/>
          </p:nvPr>
        </p:nvSpPr>
        <p:spPr>
          <a:xfrm>
            <a:off x="457200" y="1879253"/>
            <a:ext cx="8232776" cy="1384995"/>
          </a:xfrm>
        </p:spPr>
        <p:txBody>
          <a:bodyPr wrap="square" anchor="ctr">
            <a:spAutoFit/>
          </a:bodyPr>
          <a:lstStyle>
            <a:lvl1pPr>
              <a:defRPr baseline="0"/>
            </a:lvl1pPr>
            <a:lvl2pPr>
              <a:defRPr baseline="0"/>
            </a:lvl2pPr>
            <a:lvl3pPr>
              <a:defRPr baseline="0"/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en-US" dirty="0" smtClean="0"/>
              <a:t>Click to edit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4"/>
          <p:cNvCxnSpPr/>
          <p:nvPr/>
        </p:nvCxnSpPr>
        <p:spPr bwMode="auto">
          <a:xfrm>
            <a:off x="2635256" y="0"/>
            <a:ext cx="0" cy="914400"/>
          </a:xfrm>
          <a:prstGeom prst="line">
            <a:avLst/>
          </a:prstGeom>
          <a:solidFill>
            <a:schemeClr val="accent1"/>
          </a:solidFill>
          <a:ln w="12700" cap="flat" cmpd="sng" algn="ctr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308261272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2695"/>
            <a:ext cx="9144000" cy="11388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67897" y="1644242"/>
            <a:ext cx="6269157" cy="397586"/>
          </a:xfrm>
        </p:spPr>
        <p:txBody>
          <a:bodyPr anchor="b"/>
          <a:lstStyle>
            <a:lvl1pPr>
              <a:defRPr sz="2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167896" y="2041730"/>
            <a:ext cx="6269541" cy="276999"/>
          </a:xfrm>
        </p:spPr>
        <p:txBody>
          <a:bodyPr wrap="square" anchor="t">
            <a:spAutoFit/>
          </a:bodyPr>
          <a:lstStyle>
            <a:lvl1pPr marL="0" indent="0" algn="r">
              <a:lnSpc>
                <a:spcPct val="100000"/>
              </a:lnSpc>
              <a:buFont typeface="Arial" pitchFamily="34" charset="0"/>
              <a:buNone/>
              <a:defRPr sz="1200" b="1" i="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subtitle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7670800" y="1425734"/>
            <a:ext cx="0" cy="1143000"/>
          </a:xfrm>
          <a:prstGeom prst="line">
            <a:avLst/>
          </a:prstGeom>
          <a:solidFill>
            <a:schemeClr val="accent1"/>
          </a:solidFill>
          <a:ln w="12700" cap="flat" cmpd="sng" algn="ctr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7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838" y="1804735"/>
            <a:ext cx="725467" cy="38613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85" y="1788839"/>
            <a:ext cx="679807" cy="451889"/>
          </a:xfrm>
          <a:prstGeom prst="rect">
            <a:avLst/>
          </a:prstGeom>
        </p:spPr>
      </p:pic>
      <p:sp>
        <p:nvSpPr>
          <p:cNvPr id="10" name="TextBox 3"/>
          <p:cNvSpPr txBox="1"/>
          <p:nvPr userDrawn="1"/>
        </p:nvSpPr>
        <p:spPr>
          <a:xfrm>
            <a:off x="0" y="4928056"/>
            <a:ext cx="1931989" cy="2154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 eaLnBrk="0" hangingPunct="0">
              <a:defRPr/>
            </a:pPr>
            <a:r>
              <a:rPr lang="en-US" sz="400" b="0" kern="300" spc="50" dirty="0">
                <a:solidFill>
                  <a:schemeClr val="accent1"/>
                </a:solidFill>
                <a:latin typeface="Arial"/>
                <a:ea typeface="ＭＳ Ｐゴシック" pitchFamily="34" charset="-128"/>
                <a:cs typeface="Arial"/>
              </a:rPr>
              <a:t/>
            </a:r>
            <a:br>
              <a:rPr lang="en-US" sz="400" b="0" kern="300" spc="50" dirty="0">
                <a:solidFill>
                  <a:schemeClr val="accent1"/>
                </a:solidFill>
                <a:latin typeface="Arial"/>
                <a:ea typeface="ＭＳ Ｐゴシック" pitchFamily="34" charset="-128"/>
                <a:cs typeface="Arial"/>
              </a:rPr>
            </a:br>
            <a:r>
              <a:rPr lang="en-US" sz="400" b="0" kern="300" spc="50" dirty="0">
                <a:solidFill>
                  <a:schemeClr val="accent1"/>
                </a:solidFill>
                <a:latin typeface="Arial"/>
                <a:ea typeface="ＭＳ Ｐゴシック" pitchFamily="34" charset="-128"/>
                <a:cs typeface="Arial"/>
              </a:rPr>
              <a:t>Copyright © 2012, SAS Institute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4265397571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9818" y="141044"/>
            <a:ext cx="2515438" cy="584775"/>
          </a:xfrm>
        </p:spPr>
        <p:txBody>
          <a:bodyPr/>
          <a:lstStyle/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1" hasCustomPrompt="1"/>
          </p:nvPr>
        </p:nvSpPr>
        <p:spPr>
          <a:xfrm flipH="1">
            <a:off x="2635256" y="264154"/>
            <a:ext cx="6061271" cy="338554"/>
          </a:xfrm>
        </p:spPr>
        <p:txBody>
          <a:bodyPr wrap="square" anchor="ctr">
            <a:spAutoFit/>
          </a:bodyPr>
          <a:lstStyle>
            <a:lvl1pPr marL="0" indent="0" algn="l">
              <a:lnSpc>
                <a:spcPct val="100000"/>
              </a:lnSpc>
              <a:buFont typeface="Arial" pitchFamily="34" charset="0"/>
              <a:buNone/>
              <a:defRPr sz="1600" b="1" cap="all" baseline="0">
                <a:solidFill>
                  <a:schemeClr val="tx2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edit subtitle</a:t>
            </a:r>
            <a:endParaRPr lang="en-US" dirty="0"/>
          </a:p>
        </p:txBody>
      </p:sp>
      <p:cxnSp>
        <p:nvCxnSpPr>
          <p:cNvPr id="8" name="Straight Connector 3"/>
          <p:cNvCxnSpPr/>
          <p:nvPr/>
        </p:nvCxnSpPr>
        <p:spPr bwMode="auto">
          <a:xfrm>
            <a:off x="2635256" y="0"/>
            <a:ext cx="0" cy="914400"/>
          </a:xfrm>
          <a:prstGeom prst="line">
            <a:avLst/>
          </a:prstGeom>
          <a:solidFill>
            <a:schemeClr val="accent1"/>
          </a:solidFill>
          <a:ln w="12700" cap="flat" cmpd="sng" algn="ctr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918324231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6727285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29916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2400" y="141044"/>
            <a:ext cx="2330456" cy="58477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2736851" y="264154"/>
            <a:ext cx="5953124" cy="338554"/>
          </a:xfrm>
        </p:spPr>
        <p:txBody>
          <a:bodyPr wrap="square" anchor="ctr">
            <a:spAutoFit/>
          </a:bodyPr>
          <a:lstStyle>
            <a:lvl1pPr marL="0" indent="0" algn="l">
              <a:lnSpc>
                <a:spcPct val="100000"/>
              </a:lnSpc>
              <a:buFont typeface="Arial" pitchFamily="34" charset="0"/>
              <a:buNone/>
              <a:defRPr sz="1600" b="1" cap="all" baseline="0">
                <a:solidFill>
                  <a:schemeClr val="tx2">
                    <a:lumMod val="50000"/>
                  </a:schemeClr>
                </a:solidFill>
                <a:effectLst/>
              </a:defRPr>
            </a:lvl1pPr>
            <a:lvl2pPr marL="0" indent="0" algn="r">
              <a:buFontTx/>
              <a:buNone/>
              <a:defRPr sz="1400" b="1">
                <a:solidFill>
                  <a:schemeClr val="bg1"/>
                </a:solidFill>
              </a:defRPr>
            </a:lvl2pPr>
            <a:lvl3pPr marL="182880" indent="0" algn="r">
              <a:buFontTx/>
              <a:buNone/>
              <a:defRPr sz="1400" b="1">
                <a:solidFill>
                  <a:schemeClr val="bg1"/>
                </a:solidFill>
              </a:defRPr>
            </a:lvl3pPr>
            <a:lvl4pPr marL="365760" indent="0" algn="r">
              <a:buFontTx/>
              <a:buNone/>
              <a:defRPr sz="1400" b="1">
                <a:solidFill>
                  <a:schemeClr val="bg1"/>
                </a:solidFill>
              </a:defRPr>
            </a:lvl4pPr>
            <a:lvl5pPr marL="548640" indent="0" algn="r">
              <a:buFontTx/>
              <a:buNone/>
              <a:defRPr sz="1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SUBTITLE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quarter" idx="14" hasCustomPrompt="1"/>
          </p:nvPr>
        </p:nvSpPr>
        <p:spPr>
          <a:xfrm>
            <a:off x="2736850" y="1879253"/>
            <a:ext cx="5943600" cy="1384995"/>
          </a:xfrm>
        </p:spPr>
        <p:txBody>
          <a:bodyPr anchor="ctr">
            <a:spAutoFit/>
          </a:bodyPr>
          <a:lstStyle/>
          <a:p>
            <a:pPr lvl="0"/>
            <a:r>
              <a:rPr lang="en-US" dirty="0" smtClean="0"/>
              <a:t>Click to edit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52400" y="2193185"/>
            <a:ext cx="2325116" cy="757130"/>
          </a:xfrm>
        </p:spPr>
        <p:txBody>
          <a:bodyPr wrap="square" anchor="ctr">
            <a:spAutoFit/>
          </a:bodyPr>
          <a:lstStyle>
            <a:lvl1pPr marL="0" indent="0" algn="r">
              <a:buFont typeface="Arial" pitchFamily="34" charset="0"/>
              <a:buNone/>
              <a:defRPr sz="1800" b="1" cap="none" baseline="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 dirty="0" smtClean="0"/>
              <a:t>Click to edit caption text</a:t>
            </a:r>
            <a:endParaRPr lang="en-US" dirty="0"/>
          </a:p>
        </p:txBody>
      </p:sp>
      <p:pic>
        <p:nvPicPr>
          <p:cNvPr id="10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0441" y="4670708"/>
            <a:ext cx="1018358" cy="23692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42" y="4608228"/>
            <a:ext cx="488723" cy="283020"/>
          </a:xfrm>
          <a:prstGeom prst="rect">
            <a:avLst/>
          </a:prstGeom>
        </p:spPr>
      </p:pic>
      <p:sp>
        <p:nvSpPr>
          <p:cNvPr id="11" name="TextBox 3"/>
          <p:cNvSpPr txBox="1"/>
          <p:nvPr userDrawn="1"/>
        </p:nvSpPr>
        <p:spPr>
          <a:xfrm>
            <a:off x="0" y="4928056"/>
            <a:ext cx="1931989" cy="2154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 eaLnBrk="0" hangingPunct="0">
              <a:defRPr/>
            </a:pPr>
            <a:r>
              <a:rPr lang="en-US" sz="400" b="0" kern="300" spc="50" dirty="0">
                <a:solidFill>
                  <a:schemeClr val="accent1"/>
                </a:solidFill>
                <a:latin typeface="Arial"/>
                <a:ea typeface="ＭＳ Ｐゴシック" pitchFamily="34" charset="-128"/>
                <a:cs typeface="Arial"/>
              </a:rPr>
              <a:t/>
            </a:r>
            <a:br>
              <a:rPr lang="en-US" sz="400" b="0" kern="300" spc="50" dirty="0">
                <a:solidFill>
                  <a:schemeClr val="accent1"/>
                </a:solidFill>
                <a:latin typeface="Arial"/>
                <a:ea typeface="ＭＳ Ｐゴシック" pitchFamily="34" charset="-128"/>
                <a:cs typeface="Arial"/>
              </a:rPr>
            </a:br>
            <a:r>
              <a:rPr lang="en-US" sz="400" b="0" kern="300" spc="50" dirty="0">
                <a:solidFill>
                  <a:schemeClr val="accent1"/>
                </a:solidFill>
                <a:latin typeface="Arial"/>
                <a:ea typeface="ＭＳ Ｐゴシック" pitchFamily="34" charset="-128"/>
                <a:cs typeface="Arial"/>
              </a:rPr>
              <a:t>Copyright © 2012, SAS Institute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914356266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100" y="0"/>
            <a:ext cx="26289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9818" y="141044"/>
            <a:ext cx="2515438" cy="584775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21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2635256" y="279543"/>
            <a:ext cx="3879844" cy="307777"/>
          </a:xfrm>
        </p:spPr>
        <p:txBody>
          <a:bodyPr wrap="square" anchor="ctr">
            <a:spAutoFit/>
          </a:bodyPr>
          <a:lstStyle>
            <a:lvl1pPr marL="0" indent="0" algn="l">
              <a:lnSpc>
                <a:spcPct val="100000"/>
              </a:lnSpc>
              <a:buFont typeface="Arial" pitchFamily="34" charset="0"/>
              <a:buNone/>
              <a:defRPr sz="1400" b="1" cap="all" baseline="0">
                <a:solidFill>
                  <a:schemeClr val="tx2">
                    <a:lumMod val="50000"/>
                  </a:schemeClr>
                </a:solidFill>
                <a:effectLst/>
              </a:defRPr>
            </a:lvl1pPr>
          </a:lstStyle>
          <a:p>
            <a:pPr lvl="0"/>
            <a:r>
              <a:rPr lang="en-US" dirty="0" smtClean="0"/>
              <a:t>Click to edit subtitle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quarter" idx="15" hasCustomPrompt="1"/>
          </p:nvPr>
        </p:nvSpPr>
        <p:spPr>
          <a:xfrm>
            <a:off x="466405" y="1879253"/>
            <a:ext cx="5578454" cy="1384995"/>
          </a:xfrm>
        </p:spPr>
        <p:txBody>
          <a:bodyPr anchor="ctr">
            <a:spAutoFit/>
          </a:bodyPr>
          <a:lstStyle>
            <a:lvl1pPr>
              <a:defRPr baseline="0"/>
            </a:lvl1pPr>
            <a:lvl2pPr>
              <a:defRPr baseline="0"/>
            </a:lvl2pPr>
            <a:lvl3pPr>
              <a:defRPr baseline="0"/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en-US" dirty="0" smtClean="0"/>
              <a:t>Click to edit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half" idx="13" hasCustomPrompt="1"/>
          </p:nvPr>
        </p:nvSpPr>
        <p:spPr>
          <a:xfrm flipH="1">
            <a:off x="6602412" y="279543"/>
            <a:ext cx="2448465" cy="307777"/>
          </a:xfrm>
        </p:spPr>
        <p:txBody>
          <a:bodyPr anchor="ctr"/>
          <a:lstStyle>
            <a:lvl1pPr marL="0" indent="0" algn="l">
              <a:lnSpc>
                <a:spcPct val="100000"/>
              </a:lnSpc>
              <a:buFont typeface="Arial" pitchFamily="34" charset="0"/>
              <a:buNone/>
              <a:defRPr sz="14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HEADING</a:t>
            </a:r>
            <a:endParaRPr lang="en-US" dirty="0"/>
          </a:p>
        </p:txBody>
      </p:sp>
      <p:sp>
        <p:nvSpPr>
          <p:cNvPr id="18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6602878" y="2193185"/>
            <a:ext cx="2448000" cy="757130"/>
          </a:xfrm>
        </p:spPr>
        <p:txBody>
          <a:bodyPr wrap="square" anchor="ctr">
            <a:spAutoFit/>
          </a:bodyPr>
          <a:lstStyle>
            <a:lvl1pPr marL="0" indent="0">
              <a:buFont typeface="Arial" pitchFamily="34" charset="0"/>
              <a:buNone/>
              <a:defRPr sz="1800" b="1" cap="none" baseline="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/>
            </a:lvl2pPr>
            <a:lvl3pPr marL="182880" indent="0">
              <a:buFontTx/>
              <a:buNone/>
              <a:defRPr/>
            </a:lvl3pPr>
            <a:lvl4pPr marL="365760" indent="0">
              <a:buFontTx/>
              <a:buNone/>
              <a:defRPr/>
            </a:lvl4pPr>
            <a:lvl5pPr marL="548640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caption text</a:t>
            </a:r>
            <a:endParaRPr lang="en-US" dirty="0"/>
          </a:p>
        </p:txBody>
      </p:sp>
      <p:pic>
        <p:nvPicPr>
          <p:cNvPr id="13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299" y="4671264"/>
            <a:ext cx="1018358" cy="235811"/>
          </a:xfrm>
          <a:prstGeom prst="rect">
            <a:avLst/>
          </a:prstGeom>
        </p:spPr>
      </p:pic>
      <p:cxnSp>
        <p:nvCxnSpPr>
          <p:cNvPr id="17" name="Straight Connector 8"/>
          <p:cNvCxnSpPr/>
          <p:nvPr/>
        </p:nvCxnSpPr>
        <p:spPr bwMode="auto">
          <a:xfrm>
            <a:off x="2635256" y="0"/>
            <a:ext cx="0" cy="914400"/>
          </a:xfrm>
          <a:prstGeom prst="line">
            <a:avLst/>
          </a:prstGeom>
          <a:solidFill>
            <a:schemeClr val="accent1"/>
          </a:solidFill>
          <a:ln w="12700" cap="flat" cmpd="sng" algn="ctr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53" y="4604694"/>
            <a:ext cx="507687" cy="294001"/>
          </a:xfrm>
          <a:prstGeom prst="rect">
            <a:avLst/>
          </a:prstGeom>
        </p:spPr>
      </p:pic>
      <p:sp>
        <p:nvSpPr>
          <p:cNvPr id="16" name="TextBox 3"/>
          <p:cNvSpPr txBox="1"/>
          <p:nvPr userDrawn="1"/>
        </p:nvSpPr>
        <p:spPr>
          <a:xfrm>
            <a:off x="0" y="4928056"/>
            <a:ext cx="1931989" cy="2154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 eaLnBrk="0" hangingPunct="0">
              <a:defRPr/>
            </a:pPr>
            <a:r>
              <a:rPr lang="en-US" sz="400" b="0" kern="300" spc="50" dirty="0">
                <a:solidFill>
                  <a:schemeClr val="accent1"/>
                </a:solidFill>
                <a:latin typeface="Arial"/>
                <a:ea typeface="ＭＳ Ｐゴシック" pitchFamily="34" charset="-128"/>
                <a:cs typeface="Arial"/>
              </a:rPr>
              <a:t/>
            </a:r>
            <a:br>
              <a:rPr lang="en-US" sz="400" b="0" kern="300" spc="50" dirty="0">
                <a:solidFill>
                  <a:schemeClr val="accent1"/>
                </a:solidFill>
                <a:latin typeface="Arial"/>
                <a:ea typeface="ＭＳ Ｐゴシック" pitchFamily="34" charset="-128"/>
                <a:cs typeface="Arial"/>
              </a:rPr>
            </a:br>
            <a:r>
              <a:rPr lang="en-US" sz="400" b="0" kern="300" spc="50" dirty="0">
                <a:solidFill>
                  <a:schemeClr val="accent1"/>
                </a:solidFill>
                <a:latin typeface="Arial"/>
                <a:ea typeface="ＭＳ Ｐゴシック" pitchFamily="34" charset="-128"/>
                <a:cs typeface="Arial"/>
              </a:rPr>
              <a:t>Copyright © 2012, SAS Institute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101059040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C:\Users\RussianBear\Desktop\OnCloud_Jon\CloudComputing_NIST_IMAGES\PanoramicBLU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02425"/>
            <a:ext cx="9144000" cy="292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9818" y="141044"/>
            <a:ext cx="2515438" cy="584775"/>
          </a:xfrm>
        </p:spPr>
        <p:txBody>
          <a:bodyPr/>
          <a:lstStyle/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2635250" y="264154"/>
            <a:ext cx="6051550" cy="338554"/>
          </a:xfr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1" i="0" cap="all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Click to edit subtitle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quarter" idx="13" hasCustomPrompt="1"/>
          </p:nvPr>
        </p:nvSpPr>
        <p:spPr>
          <a:xfrm>
            <a:off x="468313" y="1879253"/>
            <a:ext cx="4010025" cy="1384995"/>
          </a:xfrm>
        </p:spPr>
        <p:txBody>
          <a:bodyPr wrap="square" anchor="ctr">
            <a:spAutoFit/>
          </a:bodyPr>
          <a:lstStyle>
            <a:lvl1pPr>
              <a:buClr>
                <a:schemeClr val="bg1"/>
              </a:buClr>
              <a:defRPr baseline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baseline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baseline="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baseline="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4"/>
          <p:cNvSpPr>
            <a:spLocks noGrp="1"/>
          </p:cNvSpPr>
          <p:nvPr>
            <p:ph sz="quarter" idx="14" hasCustomPrompt="1"/>
          </p:nvPr>
        </p:nvSpPr>
        <p:spPr>
          <a:xfrm>
            <a:off x="4664075" y="1879253"/>
            <a:ext cx="4022725" cy="1384995"/>
          </a:xfrm>
        </p:spPr>
        <p:txBody>
          <a:bodyPr anchor="ctr"/>
          <a:lstStyle>
            <a:lvl1pPr>
              <a:buClr>
                <a:schemeClr val="bg1"/>
              </a:buClr>
              <a:defRPr baseline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baseline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baseline="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baseline="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5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0441" y="4670708"/>
            <a:ext cx="1018358" cy="236924"/>
          </a:xfrm>
          <a:prstGeom prst="rect">
            <a:avLst/>
          </a:prstGeom>
        </p:spPr>
      </p:pic>
      <p:cxnSp>
        <p:nvCxnSpPr>
          <p:cNvPr id="6" name="Straight Connector 7"/>
          <p:cNvCxnSpPr/>
          <p:nvPr/>
        </p:nvCxnSpPr>
        <p:spPr bwMode="auto">
          <a:xfrm>
            <a:off x="2635256" y="0"/>
            <a:ext cx="0" cy="914400"/>
          </a:xfrm>
          <a:prstGeom prst="line">
            <a:avLst/>
          </a:prstGeom>
          <a:solidFill>
            <a:schemeClr val="accent1"/>
          </a:solidFill>
          <a:ln w="12700" cap="flat" cmpd="sng" algn="ctr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53" y="4604694"/>
            <a:ext cx="507687" cy="294001"/>
          </a:xfrm>
          <a:prstGeom prst="rect">
            <a:avLst/>
          </a:prstGeom>
        </p:spPr>
      </p:pic>
      <p:sp>
        <p:nvSpPr>
          <p:cNvPr id="11" name="TextBox 3"/>
          <p:cNvSpPr txBox="1"/>
          <p:nvPr userDrawn="1"/>
        </p:nvSpPr>
        <p:spPr>
          <a:xfrm>
            <a:off x="0" y="4928056"/>
            <a:ext cx="1931989" cy="2154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 eaLnBrk="0" hangingPunct="0">
              <a:defRPr/>
            </a:pPr>
            <a:r>
              <a:rPr lang="en-US" sz="400" b="0" kern="300" spc="50" dirty="0">
                <a:solidFill>
                  <a:schemeClr val="accent1"/>
                </a:solidFill>
                <a:latin typeface="Arial"/>
                <a:ea typeface="ＭＳ Ｐゴシック" pitchFamily="34" charset="-128"/>
                <a:cs typeface="Arial"/>
              </a:rPr>
              <a:t/>
            </a:r>
            <a:br>
              <a:rPr lang="en-US" sz="400" b="0" kern="300" spc="50" dirty="0">
                <a:solidFill>
                  <a:schemeClr val="accent1"/>
                </a:solidFill>
                <a:latin typeface="Arial"/>
                <a:ea typeface="ＭＳ Ｐゴシック" pitchFamily="34" charset="-128"/>
                <a:cs typeface="Arial"/>
              </a:rPr>
            </a:br>
            <a:r>
              <a:rPr lang="en-US" sz="400" b="0" kern="300" spc="50" dirty="0">
                <a:solidFill>
                  <a:schemeClr val="accent1"/>
                </a:solidFill>
                <a:latin typeface="Arial"/>
                <a:ea typeface="ＭＳ Ｐゴシック" pitchFamily="34" charset="-128"/>
                <a:cs typeface="Arial"/>
              </a:rPr>
              <a:t>Copyright © 2012, SAS Institute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462753790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119818" y="141044"/>
            <a:ext cx="2515438" cy="584775"/>
          </a:xfrm>
        </p:spPr>
        <p:txBody>
          <a:bodyPr/>
          <a:lstStyle/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3" hasCustomPrompt="1"/>
          </p:nvPr>
        </p:nvSpPr>
        <p:spPr>
          <a:xfrm>
            <a:off x="2635256" y="264154"/>
            <a:ext cx="6047152" cy="338554"/>
          </a:xfrm>
        </p:spPr>
        <p:txBody>
          <a:bodyPr wrap="square" anchor="ctr">
            <a:spAutoFit/>
          </a:bodyPr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1600" b="1" cap="all" baseline="0">
                <a:solidFill>
                  <a:schemeClr val="tx2">
                    <a:lumMod val="50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subtitle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quarter" idx="4" hasCustomPrompt="1"/>
          </p:nvPr>
        </p:nvSpPr>
        <p:spPr>
          <a:xfrm>
            <a:off x="457201" y="1879253"/>
            <a:ext cx="3883025" cy="1384995"/>
          </a:xfrm>
        </p:spPr>
        <p:txBody>
          <a:bodyPr wrap="square" anchor="ctr">
            <a:spAutoFit/>
          </a:bodyPr>
          <a:lstStyle>
            <a:lvl1pPr>
              <a:defRPr sz="1800" baseline="0"/>
            </a:lvl1pPr>
            <a:lvl2pPr>
              <a:defRPr sz="1600" baseline="0"/>
            </a:lvl2pPr>
            <a:lvl3pPr>
              <a:defRPr sz="1400"/>
            </a:lvl3pPr>
            <a:lvl4pPr>
              <a:defRPr sz="1200"/>
            </a:lvl4pPr>
            <a:lvl5pPr>
              <a:defRPr sz="10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4802187" y="1879253"/>
            <a:ext cx="3880221" cy="1384995"/>
          </a:xfrm>
        </p:spPr>
        <p:txBody>
          <a:bodyPr wrap="square">
            <a:spAutoFit/>
          </a:bodyPr>
          <a:lstStyle>
            <a:lvl1pPr>
              <a:defRPr baseline="0"/>
            </a:lvl1pPr>
            <a:lvl2pPr>
              <a:defRPr baseline="0"/>
            </a:lvl2pPr>
            <a:lvl3pPr>
              <a:defRPr baseline="0"/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en-US" dirty="0" smtClean="0"/>
              <a:t>Click to edit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9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0441" y="4670708"/>
            <a:ext cx="1018358" cy="236924"/>
          </a:xfrm>
          <a:prstGeom prst="rect">
            <a:avLst/>
          </a:prstGeom>
        </p:spPr>
      </p:pic>
      <p:cxnSp>
        <p:nvCxnSpPr>
          <p:cNvPr id="16" name="Straight Connector 7"/>
          <p:cNvCxnSpPr/>
          <p:nvPr/>
        </p:nvCxnSpPr>
        <p:spPr bwMode="auto">
          <a:xfrm>
            <a:off x="2635256" y="0"/>
            <a:ext cx="0" cy="914400"/>
          </a:xfrm>
          <a:prstGeom prst="line">
            <a:avLst/>
          </a:prstGeom>
          <a:solidFill>
            <a:schemeClr val="accent1"/>
          </a:solidFill>
          <a:ln w="12700" cap="flat" cmpd="sng" algn="ctr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53" y="4604694"/>
            <a:ext cx="507687" cy="294001"/>
          </a:xfrm>
          <a:prstGeom prst="rect">
            <a:avLst/>
          </a:prstGeom>
        </p:spPr>
      </p:pic>
      <p:sp>
        <p:nvSpPr>
          <p:cNvPr id="11" name="TextBox 3"/>
          <p:cNvSpPr txBox="1"/>
          <p:nvPr userDrawn="1"/>
        </p:nvSpPr>
        <p:spPr>
          <a:xfrm>
            <a:off x="0" y="4928056"/>
            <a:ext cx="1931989" cy="2154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 eaLnBrk="0" hangingPunct="0">
              <a:defRPr/>
            </a:pPr>
            <a:r>
              <a:rPr lang="en-US" sz="400" b="0" kern="300" spc="50" dirty="0">
                <a:solidFill>
                  <a:schemeClr val="accent1"/>
                </a:solidFill>
                <a:latin typeface="Arial"/>
                <a:ea typeface="ＭＳ Ｐゴシック" pitchFamily="34" charset="-128"/>
                <a:cs typeface="Arial"/>
              </a:rPr>
              <a:t/>
            </a:r>
            <a:br>
              <a:rPr lang="en-US" sz="400" b="0" kern="300" spc="50" dirty="0">
                <a:solidFill>
                  <a:schemeClr val="accent1"/>
                </a:solidFill>
                <a:latin typeface="Arial"/>
                <a:ea typeface="ＭＳ Ｐゴシック" pitchFamily="34" charset="-128"/>
                <a:cs typeface="Arial"/>
              </a:rPr>
            </a:br>
            <a:r>
              <a:rPr lang="en-US" sz="400" b="0" kern="300" spc="50" dirty="0">
                <a:solidFill>
                  <a:schemeClr val="accent1"/>
                </a:solidFill>
                <a:latin typeface="Arial"/>
                <a:ea typeface="ＭＳ Ｐゴシック" pitchFamily="34" charset="-128"/>
                <a:cs typeface="Arial"/>
              </a:rPr>
              <a:t>Copyright © 2012, SAS Institute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594131585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4649" y="309306"/>
            <a:ext cx="8315487" cy="338554"/>
          </a:xfrm>
        </p:spPr>
        <p:txBody>
          <a:bodyPr/>
          <a:lstStyle>
            <a:lvl1pPr algn="l">
              <a:defRPr sz="1600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pic>
        <p:nvPicPr>
          <p:cNvPr id="9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0441" y="4670708"/>
            <a:ext cx="1018358" cy="2369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53" y="4604694"/>
            <a:ext cx="507687" cy="294001"/>
          </a:xfrm>
          <a:prstGeom prst="rect">
            <a:avLst/>
          </a:prstGeom>
        </p:spPr>
      </p:pic>
      <p:sp>
        <p:nvSpPr>
          <p:cNvPr id="7" name="TextBox 3"/>
          <p:cNvSpPr txBox="1"/>
          <p:nvPr userDrawn="1"/>
        </p:nvSpPr>
        <p:spPr>
          <a:xfrm>
            <a:off x="0" y="4928056"/>
            <a:ext cx="1931989" cy="2154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 eaLnBrk="0" hangingPunct="0">
              <a:defRPr/>
            </a:pPr>
            <a:r>
              <a:rPr lang="en-US" sz="400" b="0" kern="300" spc="50" dirty="0">
                <a:solidFill>
                  <a:schemeClr val="accent1"/>
                </a:solidFill>
                <a:latin typeface="Arial"/>
                <a:ea typeface="ＭＳ Ｐゴシック" pitchFamily="34" charset="-128"/>
                <a:cs typeface="Arial"/>
              </a:rPr>
              <a:t/>
            </a:r>
            <a:br>
              <a:rPr lang="en-US" sz="400" b="0" kern="300" spc="50" dirty="0">
                <a:solidFill>
                  <a:schemeClr val="accent1"/>
                </a:solidFill>
                <a:latin typeface="Arial"/>
                <a:ea typeface="ＭＳ Ｐゴシック" pitchFamily="34" charset="-128"/>
                <a:cs typeface="Arial"/>
              </a:rPr>
            </a:br>
            <a:r>
              <a:rPr lang="en-US" sz="400" b="0" kern="300" spc="50" dirty="0">
                <a:solidFill>
                  <a:schemeClr val="accent1"/>
                </a:solidFill>
                <a:latin typeface="Arial"/>
                <a:ea typeface="ＭＳ Ｐゴシック" pitchFamily="34" charset="-128"/>
                <a:cs typeface="Arial"/>
              </a:rPr>
              <a:t>Copyright © 2012, SAS Institute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587315011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AS Closing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412340" y="2391927"/>
            <a:ext cx="4623854" cy="338554"/>
          </a:xfrm>
        </p:spPr>
        <p:txBody>
          <a:bodyPr wrap="square">
            <a:spAutoFit/>
          </a:bodyPr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closing comments</a:t>
            </a:r>
            <a:endParaRPr lang="en-US" dirty="0"/>
          </a:p>
        </p:txBody>
      </p:sp>
      <p:grpSp>
        <p:nvGrpSpPr>
          <p:cNvPr id="7" name="Group 5"/>
          <p:cNvGrpSpPr/>
          <p:nvPr/>
        </p:nvGrpSpPr>
        <p:grpSpPr>
          <a:xfrm>
            <a:off x="7753017" y="4865002"/>
            <a:ext cx="1336916" cy="278498"/>
            <a:chOff x="7807084" y="4865002"/>
            <a:chExt cx="1336916" cy="278498"/>
          </a:xfrm>
        </p:grpSpPr>
        <p:sp>
          <p:nvSpPr>
            <p:cNvPr id="3" name="TextBox 3"/>
            <p:cNvSpPr txBox="1"/>
            <p:nvPr/>
          </p:nvSpPr>
          <p:spPr>
            <a:xfrm>
              <a:off x="7807084" y="4866501"/>
              <a:ext cx="1336916" cy="276999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r" defTabSz="274320"/>
              <a:r>
                <a:rPr lang="en-US" sz="1200" baseline="0" dirty="0" smtClean="0">
                  <a:solidFill>
                    <a:schemeClr val="accent1"/>
                  </a:solidFill>
                </a:rPr>
                <a:t>www.SAS.com</a:t>
              </a:r>
            </a:p>
          </p:txBody>
        </p:sp>
        <p:sp>
          <p:nvSpPr>
            <p:cNvPr id="5" name="Rectangle 4">
              <a:hlinkClick r:id="rId3"/>
            </p:cNvPr>
            <p:cNvSpPr/>
            <p:nvPr userDrawn="1"/>
          </p:nvSpPr>
          <p:spPr>
            <a:xfrm>
              <a:off x="7876452" y="4865002"/>
              <a:ext cx="1267548" cy="278498"/>
            </a:xfrm>
            <a:prstGeom prst="rect">
              <a:avLst/>
            </a:prstGeom>
            <a:solidFill>
              <a:srgbClr val="003E74">
                <a:alpha val="117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4" name="Picture 6" descr="SAS_LOGO_horz288_L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2777" y="2333634"/>
            <a:ext cx="2024623" cy="46670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96" y="2232177"/>
            <a:ext cx="904580" cy="523841"/>
          </a:xfrm>
          <a:prstGeom prst="rect">
            <a:avLst/>
          </a:prstGeom>
        </p:spPr>
      </p:pic>
      <p:sp>
        <p:nvSpPr>
          <p:cNvPr id="10" name="TextBox 3"/>
          <p:cNvSpPr txBox="1"/>
          <p:nvPr userDrawn="1"/>
        </p:nvSpPr>
        <p:spPr>
          <a:xfrm>
            <a:off x="0" y="4928056"/>
            <a:ext cx="1931989" cy="2154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 eaLnBrk="0" hangingPunct="0">
              <a:defRPr/>
            </a:pPr>
            <a:r>
              <a:rPr lang="en-US" sz="400" b="0" kern="300" spc="50" dirty="0">
                <a:solidFill>
                  <a:schemeClr val="accent1"/>
                </a:solidFill>
                <a:latin typeface="Arial"/>
                <a:ea typeface="ＭＳ Ｐゴシック" pitchFamily="34" charset="-128"/>
                <a:cs typeface="Arial"/>
              </a:rPr>
              <a:t/>
            </a:r>
            <a:br>
              <a:rPr lang="en-US" sz="400" b="0" kern="300" spc="50" dirty="0">
                <a:solidFill>
                  <a:schemeClr val="accent1"/>
                </a:solidFill>
                <a:latin typeface="Arial"/>
                <a:ea typeface="ＭＳ Ｐゴシック" pitchFamily="34" charset="-128"/>
                <a:cs typeface="Arial"/>
              </a:rPr>
            </a:br>
            <a:r>
              <a:rPr lang="en-US" sz="400" b="0" kern="300" spc="50" dirty="0">
                <a:solidFill>
                  <a:schemeClr val="accent1"/>
                </a:solidFill>
                <a:latin typeface="Arial"/>
                <a:ea typeface="ＭＳ Ｐゴシック" pitchFamily="34" charset="-128"/>
                <a:cs typeface="Arial"/>
              </a:rPr>
              <a:t>Copyright © 2012, SAS Institute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645849488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c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/>
          <p:cNvSpPr txBox="1"/>
          <p:nvPr/>
        </p:nvSpPr>
        <p:spPr>
          <a:xfrm>
            <a:off x="2917284" y="1945650"/>
            <a:ext cx="330943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aseline="0" dirty="0" smtClean="0">
                <a:solidFill>
                  <a:schemeClr val="tx2"/>
                </a:solidFill>
              </a:rPr>
              <a:t>This slide is for video use only.</a:t>
            </a:r>
            <a:endParaRPr lang="en-US" baseline="0" dirty="0">
              <a:solidFill>
                <a:schemeClr val="tx2"/>
              </a:solidFill>
            </a:endParaRPr>
          </a:p>
        </p:txBody>
      </p:sp>
      <p:sp>
        <p:nvSpPr>
          <p:cNvPr id="8" name="Media Placeholder 2"/>
          <p:cNvSpPr>
            <a:spLocks noGrp="1" noChangeAspect="1"/>
          </p:cNvSpPr>
          <p:nvPr>
            <p:ph type="media" sz="quarter" idx="10"/>
          </p:nvPr>
        </p:nvSpPr>
        <p:spPr>
          <a:xfrm>
            <a:off x="1371600" y="771525"/>
            <a:ext cx="6400800" cy="3600450"/>
          </a:xfrm>
          <a:ln>
            <a:solidFill>
              <a:schemeClr val="tx2"/>
            </a:solidFill>
          </a:ln>
        </p:spPr>
        <p:txBody>
          <a:bodyPr>
            <a:noAutofit/>
          </a:bodyPr>
          <a:lstStyle>
            <a:lvl1pPr>
              <a:buNone/>
              <a:defRPr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icon to add media</a:t>
            </a:r>
            <a:endParaRPr lang="en-US" dirty="0"/>
          </a:p>
        </p:txBody>
      </p:sp>
      <p:sp>
        <p:nvSpPr>
          <p:cNvPr id="5" name="TextBox 3"/>
          <p:cNvSpPr txBox="1"/>
          <p:nvPr userDrawn="1"/>
        </p:nvSpPr>
        <p:spPr>
          <a:xfrm>
            <a:off x="0" y="4928056"/>
            <a:ext cx="1931989" cy="2154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 eaLnBrk="0" hangingPunct="0">
              <a:defRPr/>
            </a:pPr>
            <a:r>
              <a:rPr lang="en-US" sz="400" b="0" kern="300" spc="50" dirty="0">
                <a:solidFill>
                  <a:schemeClr val="accent1"/>
                </a:solidFill>
                <a:latin typeface="Arial"/>
                <a:ea typeface="ＭＳ Ｐゴシック" pitchFamily="34" charset="-128"/>
                <a:cs typeface="Arial"/>
              </a:rPr>
              <a:t/>
            </a:r>
            <a:br>
              <a:rPr lang="en-US" sz="400" b="0" kern="300" spc="50" dirty="0">
                <a:solidFill>
                  <a:schemeClr val="accent1"/>
                </a:solidFill>
                <a:latin typeface="Arial"/>
                <a:ea typeface="ＭＳ Ｐゴシック" pitchFamily="34" charset="-128"/>
                <a:cs typeface="Arial"/>
              </a:rPr>
            </a:br>
            <a:r>
              <a:rPr lang="en-US" sz="400" b="0" kern="300" spc="50" dirty="0">
                <a:solidFill>
                  <a:schemeClr val="accent1"/>
                </a:solidFill>
                <a:latin typeface="Arial"/>
                <a:ea typeface="ＭＳ Ｐゴシック" pitchFamily="34" charset="-128"/>
                <a:cs typeface="Arial"/>
              </a:rPr>
              <a:t>Copyright © 2012, SAS Institute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702537661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5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Footer_16x9_06.png"/>
          <p:cNvPicPr>
            <a:picLocks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4787913"/>
            <a:ext cx="9144000" cy="355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119818" y="4807"/>
            <a:ext cx="2515438" cy="85725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9253"/>
            <a:ext cx="8229600" cy="1384995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pPr lvl="0"/>
            <a:r>
              <a:rPr lang="en-US" dirty="0" smtClean="0"/>
              <a:t>Click to edit Master text styles	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42" y="4816447"/>
            <a:ext cx="488723" cy="283020"/>
          </a:xfrm>
          <a:prstGeom prst="rect">
            <a:avLst/>
          </a:prstGeom>
        </p:spPr>
      </p:pic>
      <p:sp>
        <p:nvSpPr>
          <p:cNvPr id="11" name="TextBox 3"/>
          <p:cNvSpPr txBox="1"/>
          <p:nvPr userDrawn="1"/>
        </p:nvSpPr>
        <p:spPr>
          <a:xfrm>
            <a:off x="3594041" y="4891844"/>
            <a:ext cx="1931989" cy="2154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 eaLnBrk="0" hangingPunct="0">
              <a:defRPr/>
            </a:pPr>
            <a:r>
              <a:rPr lang="en-US" sz="400" b="0" kern="300" spc="50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/>
                <a:ea typeface="ＭＳ Ｐゴシック" pitchFamily="34" charset="-128"/>
                <a:cs typeface="Arial"/>
              </a:rPr>
              <a:t/>
            </a:r>
            <a:br>
              <a:rPr lang="en-US" sz="400" b="0" kern="300" spc="50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/>
                <a:ea typeface="ＭＳ Ｐゴシック" pitchFamily="34" charset="-128"/>
                <a:cs typeface="Arial"/>
              </a:rPr>
            </a:br>
            <a:r>
              <a:rPr lang="en-US" sz="400" b="0" kern="300" spc="50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/>
                <a:ea typeface="ＭＳ Ｐゴシック" pitchFamily="34" charset="-128"/>
                <a:cs typeface="Arial"/>
              </a:rPr>
              <a:t>Copyright © 2012, SAS Institute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524744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  <p:sldLayoutId id="2147483878" r:id="rId12"/>
  </p:sldLayoutIdLst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r" defTabSz="182880" rtl="0" eaLnBrk="1" latinLnBrk="0" hangingPunct="1">
        <a:spcBef>
          <a:spcPct val="0"/>
        </a:spcBef>
        <a:buNone/>
        <a:defRPr sz="1600" kern="1200" cap="all" baseline="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365760" rtl="0" eaLnBrk="1" latinLnBrk="0" hangingPunct="1">
        <a:lnSpc>
          <a:spcPct val="120000"/>
        </a:lnSpc>
        <a:spcBef>
          <a:spcPts val="0"/>
        </a:spcBef>
        <a:buClr>
          <a:schemeClr val="accent2"/>
        </a:buClr>
        <a:buSzPct val="80000"/>
        <a:buFont typeface="Arial" pitchFamily="34" charset="0"/>
        <a:buChar char="•"/>
        <a:defRPr sz="1800" b="0" kern="1200" cap="none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1pPr>
      <a:lvl2pPr marL="365760" indent="-182880" algn="l" defTabSz="365760" rtl="0" eaLnBrk="1" latinLnBrk="0" hangingPunct="1">
        <a:lnSpc>
          <a:spcPct val="120000"/>
        </a:lnSpc>
        <a:spcBef>
          <a:spcPts val="0"/>
        </a:spcBef>
        <a:buClr>
          <a:schemeClr val="accent2"/>
        </a:buClr>
        <a:buSzPct val="80000"/>
        <a:buFont typeface="Arial" pitchFamily="34" charset="0"/>
        <a:buChar char="•"/>
        <a:tabLst/>
        <a:defRPr sz="1600" kern="1200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2pPr>
      <a:lvl3pPr marL="548640" indent="-182880" algn="l" defTabSz="365760" rtl="0" eaLnBrk="1" latinLnBrk="0" hangingPunct="1">
        <a:lnSpc>
          <a:spcPct val="120000"/>
        </a:lnSpc>
        <a:spcBef>
          <a:spcPts val="0"/>
        </a:spcBef>
        <a:buClr>
          <a:schemeClr val="accent2"/>
        </a:buClr>
        <a:buSzPct val="80000"/>
        <a:buFont typeface="Arial" pitchFamily="34" charset="0"/>
        <a:buChar char="•"/>
        <a:defRPr sz="1400" kern="1200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3pPr>
      <a:lvl4pPr marL="731520" indent="-182880" algn="l" defTabSz="365760" rtl="0" eaLnBrk="1" latinLnBrk="0" hangingPunct="1">
        <a:lnSpc>
          <a:spcPct val="120000"/>
        </a:lnSpc>
        <a:spcBef>
          <a:spcPts val="0"/>
        </a:spcBef>
        <a:buClr>
          <a:schemeClr val="accent2"/>
        </a:buClr>
        <a:buSzPct val="80000"/>
        <a:buFont typeface="Arial" pitchFamily="34" charset="0"/>
        <a:buChar char="•"/>
        <a:defRPr sz="1200" kern="1200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4pPr>
      <a:lvl5pPr marL="902970" indent="-171450" algn="l" defTabSz="365760" rtl="0" eaLnBrk="1" latinLnBrk="0" hangingPunct="1">
        <a:lnSpc>
          <a:spcPct val="120000"/>
        </a:lnSpc>
        <a:spcBef>
          <a:spcPts val="0"/>
        </a:spcBef>
        <a:buClr>
          <a:schemeClr val="accent2"/>
        </a:buClr>
        <a:buSzPct val="80000"/>
        <a:buFont typeface="Arial" pitchFamily="34" charset="0"/>
        <a:buChar char="•"/>
        <a:defRPr sz="1000" kern="1200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5pPr>
      <a:lvl6pPr marL="1097280" indent="-182880" algn="l" defTabSz="3657600" rtl="0" eaLnBrk="1" latinLnBrk="0" hangingPunct="1">
        <a:lnSpc>
          <a:spcPct val="120000"/>
        </a:lnSpc>
        <a:spcBef>
          <a:spcPts val="0"/>
        </a:spcBef>
        <a:buClr>
          <a:schemeClr val="accent1"/>
        </a:buClr>
        <a:buSzPct val="80000"/>
        <a:buFont typeface="Arial" pitchFamily="34" charset="0"/>
        <a:buChar char="•"/>
        <a:defRPr sz="1000" kern="1200">
          <a:solidFill>
            <a:schemeClr val="tx2"/>
          </a:solidFill>
          <a:latin typeface="+mn-lt"/>
          <a:ea typeface="+mn-ea"/>
          <a:cs typeface="+mn-cs"/>
        </a:defRPr>
      </a:lvl6pPr>
      <a:lvl7pPr marL="1280160" indent="-182880" algn="l" defTabSz="3657600" rtl="0" eaLnBrk="1" latinLnBrk="0" hangingPunct="1">
        <a:lnSpc>
          <a:spcPct val="120000"/>
        </a:lnSpc>
        <a:spcBef>
          <a:spcPts val="0"/>
        </a:spcBef>
        <a:buClr>
          <a:schemeClr val="accent1"/>
        </a:buClr>
        <a:buSzPct val="80000"/>
        <a:buFont typeface="Arial" pitchFamily="34" charset="0"/>
        <a:buChar char="•"/>
        <a:defRPr sz="1000" kern="1200">
          <a:solidFill>
            <a:schemeClr val="tx2"/>
          </a:solidFill>
          <a:latin typeface="+mn-lt"/>
          <a:ea typeface="+mn-ea"/>
          <a:cs typeface="+mn-cs"/>
        </a:defRPr>
      </a:lvl7pPr>
      <a:lvl8pPr marL="1463040" indent="-182880" algn="l" defTabSz="914400" rtl="0" eaLnBrk="1" latinLnBrk="0" hangingPunct="1">
        <a:lnSpc>
          <a:spcPct val="120000"/>
        </a:lnSpc>
        <a:spcBef>
          <a:spcPts val="0"/>
        </a:spcBef>
        <a:buClr>
          <a:schemeClr val="accent1"/>
        </a:buClr>
        <a:buSzPct val="80000"/>
        <a:buFont typeface="Arial" pitchFamily="34" charset="0"/>
        <a:buChar char="•"/>
        <a:defRPr sz="1000" kern="1200">
          <a:solidFill>
            <a:schemeClr val="tx2"/>
          </a:solidFill>
          <a:latin typeface="+mn-lt"/>
          <a:ea typeface="+mn-ea"/>
          <a:cs typeface="+mn-cs"/>
        </a:defRPr>
      </a:lvl8pPr>
      <a:lvl9pPr marL="1645920" indent="-182880" algn="l" defTabSz="365760" rtl="0" eaLnBrk="1" latinLnBrk="0" hangingPunct="1">
        <a:lnSpc>
          <a:spcPct val="120000"/>
        </a:lnSpc>
        <a:spcBef>
          <a:spcPts val="0"/>
        </a:spcBef>
        <a:buClr>
          <a:schemeClr val="accent1"/>
        </a:buClr>
        <a:buSzPct val="80000"/>
        <a:buFont typeface="Arial" pitchFamily="34" charset="0"/>
        <a:buChar char="•"/>
        <a:defRPr sz="10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5911" y="1920913"/>
            <a:ext cx="5740578" cy="769441"/>
          </a:xfrm>
        </p:spPr>
        <p:txBody>
          <a:bodyPr/>
          <a:lstStyle/>
          <a:p>
            <a:r>
              <a:rPr lang="en-US" dirty="0" smtClean="0"/>
              <a:t>Unlocking</a:t>
            </a:r>
            <a:br>
              <a:rPr lang="en-US" dirty="0" smtClean="0"/>
            </a:br>
            <a:r>
              <a:rPr lang="en-US" dirty="0" smtClean="0"/>
              <a:t>the </a:t>
            </a:r>
            <a:r>
              <a:rPr lang="en-US" dirty="0"/>
              <a:t>Power of Graph </a:t>
            </a:r>
            <a:r>
              <a:rPr lang="en-US" dirty="0" smtClean="0"/>
              <a:t>Builder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249378" y="2611571"/>
            <a:ext cx="6207110" cy="276999"/>
          </a:xfrm>
        </p:spPr>
        <p:txBody>
          <a:bodyPr/>
          <a:lstStyle/>
          <a:p>
            <a:r>
              <a:rPr lang="en-US" dirty="0" smtClean="0"/>
              <a:t>Xan Gregg, JMP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07316" y="2819447"/>
            <a:ext cx="11155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 smtClean="0">
                <a:solidFill>
                  <a:schemeClr val="bg1"/>
                </a:solidFill>
              </a:rPr>
              <a:t>@xangregg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46855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818" y="264154"/>
            <a:ext cx="2515438" cy="338554"/>
          </a:xfrm>
        </p:spPr>
        <p:txBody>
          <a:bodyPr/>
          <a:lstStyle/>
          <a:p>
            <a:r>
              <a:rPr lang="en-US" dirty="0"/>
              <a:t>Graph Builder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The Blank Slate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537" y="725818"/>
            <a:ext cx="6472960" cy="3928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830633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818" y="264154"/>
            <a:ext cx="2515438" cy="338554"/>
          </a:xfrm>
        </p:spPr>
        <p:txBody>
          <a:bodyPr/>
          <a:lstStyle/>
          <a:p>
            <a:r>
              <a:rPr lang="en-US" dirty="0"/>
              <a:t>Graph Builder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Data Table Column Selector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537" y="725818"/>
            <a:ext cx="6472960" cy="392851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377537" y="1074420"/>
            <a:ext cx="1674273" cy="116586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570934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818" y="264154"/>
            <a:ext cx="2515438" cy="338554"/>
          </a:xfrm>
        </p:spPr>
        <p:txBody>
          <a:bodyPr/>
          <a:lstStyle/>
          <a:p>
            <a:r>
              <a:rPr lang="en-US" dirty="0"/>
              <a:t>Graph Builder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Drop Zones for Variables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537" y="725818"/>
            <a:ext cx="6472960" cy="392851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166110" y="1600200"/>
            <a:ext cx="331470" cy="26860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84670" y="1600200"/>
            <a:ext cx="213360" cy="26860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43300" y="1325881"/>
            <a:ext cx="3303270" cy="26288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888480" y="1327786"/>
            <a:ext cx="209550" cy="21526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52318" y="1349693"/>
            <a:ext cx="642942" cy="19335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156128" y="1616393"/>
            <a:ext cx="642942" cy="19335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521388" y="4336733"/>
            <a:ext cx="3313752" cy="2809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152318" y="1865693"/>
            <a:ext cx="642942" cy="19335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888480" y="4341912"/>
            <a:ext cx="232410" cy="25294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166110" y="4336734"/>
            <a:ext cx="308610" cy="2695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089301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818" y="264154"/>
            <a:ext cx="2515438" cy="338554"/>
          </a:xfrm>
        </p:spPr>
        <p:txBody>
          <a:bodyPr/>
          <a:lstStyle/>
          <a:p>
            <a:r>
              <a:rPr lang="en-US" dirty="0"/>
              <a:t>Graph Builder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Drop Zones for Variables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537" y="725818"/>
            <a:ext cx="6472960" cy="392851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166110" y="1600200"/>
            <a:ext cx="331470" cy="2686050"/>
          </a:xfrm>
          <a:prstGeom prst="rect">
            <a:avLst/>
          </a:prstGeom>
          <a:noFill/>
          <a:ln w="38100"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84670" y="1600200"/>
            <a:ext cx="213360" cy="26860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43300" y="1325881"/>
            <a:ext cx="3303270" cy="26288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888480" y="1327786"/>
            <a:ext cx="209550" cy="21526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52318" y="1349693"/>
            <a:ext cx="642942" cy="19335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156128" y="1616393"/>
            <a:ext cx="642942" cy="193357"/>
          </a:xfrm>
          <a:prstGeom prst="rect">
            <a:avLst/>
          </a:prstGeom>
          <a:noFill/>
          <a:ln w="38100"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521388" y="4336733"/>
            <a:ext cx="3313752" cy="280987"/>
          </a:xfrm>
          <a:prstGeom prst="rect">
            <a:avLst/>
          </a:prstGeom>
          <a:noFill/>
          <a:ln w="38100"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152318" y="1865693"/>
            <a:ext cx="642942" cy="193357"/>
          </a:xfrm>
          <a:prstGeom prst="rect">
            <a:avLst/>
          </a:prstGeom>
          <a:noFill/>
          <a:ln w="38100"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888480" y="4341912"/>
            <a:ext cx="232410" cy="252947"/>
          </a:xfrm>
          <a:prstGeom prst="rect">
            <a:avLst/>
          </a:prstGeom>
          <a:noFill/>
          <a:ln w="38100"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166110" y="4336734"/>
            <a:ext cx="308610" cy="269556"/>
          </a:xfrm>
          <a:prstGeom prst="rect">
            <a:avLst/>
          </a:prstGeom>
          <a:noFill/>
          <a:ln w="38100"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613556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818" y="264154"/>
            <a:ext cx="2515438" cy="338554"/>
          </a:xfrm>
        </p:spPr>
        <p:txBody>
          <a:bodyPr/>
          <a:lstStyle/>
          <a:p>
            <a:r>
              <a:rPr lang="en-US" dirty="0"/>
              <a:t>Graph Builder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Graph Elements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537" y="725818"/>
            <a:ext cx="6472960" cy="392851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105150" y="882016"/>
            <a:ext cx="3798570" cy="29527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337016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818" y="264154"/>
            <a:ext cx="2515438" cy="338554"/>
          </a:xfrm>
        </p:spPr>
        <p:txBody>
          <a:bodyPr/>
          <a:lstStyle/>
          <a:p>
            <a:r>
              <a:rPr lang="en-US" dirty="0"/>
              <a:t>Graph Builder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Element Properties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537" y="725818"/>
            <a:ext cx="6472960" cy="392851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447800" y="2150745"/>
            <a:ext cx="1604010" cy="250358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731474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818" y="264154"/>
            <a:ext cx="2515438" cy="338554"/>
          </a:xfrm>
        </p:spPr>
        <p:txBody>
          <a:bodyPr/>
          <a:lstStyle/>
          <a:p>
            <a:r>
              <a:rPr lang="en-US" dirty="0"/>
              <a:t>Graph Builder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Legend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537" y="725818"/>
            <a:ext cx="6472960" cy="392851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151369" y="2116456"/>
            <a:ext cx="664837" cy="11868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9785639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818" y="264154"/>
            <a:ext cx="2515438" cy="338554"/>
          </a:xfrm>
        </p:spPr>
        <p:txBody>
          <a:bodyPr/>
          <a:lstStyle/>
          <a:p>
            <a:r>
              <a:rPr lang="en-US" dirty="0"/>
              <a:t>Graph Builder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Example Graph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0744" y="722376"/>
            <a:ext cx="6483113" cy="393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02420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818" y="264154"/>
            <a:ext cx="2515438" cy="338554"/>
          </a:xfrm>
        </p:spPr>
        <p:txBody>
          <a:bodyPr/>
          <a:lstStyle/>
          <a:p>
            <a:r>
              <a:rPr lang="en-US" dirty="0"/>
              <a:t>Graph Builder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Four Variables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0744" y="722376"/>
            <a:ext cx="6483113" cy="393192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3108960" y="2606040"/>
            <a:ext cx="262890" cy="5143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792980" y="4410456"/>
            <a:ext cx="773430" cy="22479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792980" y="1282446"/>
            <a:ext cx="773430" cy="22479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7166610" y="1311402"/>
            <a:ext cx="697246" cy="22479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101255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818" y="264154"/>
            <a:ext cx="2515438" cy="338554"/>
          </a:xfrm>
        </p:spPr>
        <p:txBody>
          <a:bodyPr/>
          <a:lstStyle/>
          <a:p>
            <a:r>
              <a:rPr lang="en-US" dirty="0"/>
              <a:t>Graph Builder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Two Elements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0744" y="722376"/>
            <a:ext cx="6483113" cy="3931920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V="1">
            <a:off x="1885950" y="1028700"/>
            <a:ext cx="1291590" cy="121158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2183130" y="1028700"/>
            <a:ext cx="1280160" cy="200025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4444022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818" y="264154"/>
            <a:ext cx="2515438" cy="338554"/>
          </a:xfrm>
        </p:spPr>
        <p:txBody>
          <a:bodyPr/>
          <a:lstStyle/>
          <a:p>
            <a:r>
              <a:rPr lang="en-US" dirty="0"/>
              <a:t>Graph Builder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New Drop Zones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0744" y="722376"/>
            <a:ext cx="6483113" cy="393192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242309" y="1523049"/>
            <a:ext cx="266701" cy="90011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42309" y="2468880"/>
            <a:ext cx="266701" cy="90011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242309" y="3414711"/>
            <a:ext cx="266701" cy="90011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550919" y="2297430"/>
            <a:ext cx="186691" cy="12573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539489" y="1327312"/>
            <a:ext cx="514351" cy="1990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343649" y="1327312"/>
            <a:ext cx="514351" cy="1990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153669" y="1327312"/>
            <a:ext cx="2081776" cy="19573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550919" y="4325777"/>
            <a:ext cx="415291" cy="1990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057650" y="4314822"/>
            <a:ext cx="582930" cy="21002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736600" y="4303731"/>
            <a:ext cx="415291" cy="1990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918584" y="4152237"/>
            <a:ext cx="916305" cy="1137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249789" y="4326683"/>
            <a:ext cx="415291" cy="1990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756520" y="4315728"/>
            <a:ext cx="582930" cy="21002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435470" y="4304637"/>
            <a:ext cx="415291" cy="1990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617454" y="4153143"/>
            <a:ext cx="916305" cy="1137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890962" y="1603519"/>
            <a:ext cx="916305" cy="1137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589832" y="1603519"/>
            <a:ext cx="916305" cy="1137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520420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818" y="264154"/>
            <a:ext cx="2515438" cy="338554"/>
          </a:xfrm>
        </p:spPr>
        <p:txBody>
          <a:bodyPr/>
          <a:lstStyle/>
          <a:p>
            <a:r>
              <a:rPr lang="en-US" dirty="0"/>
              <a:t>Graph Builder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DEMO</a:t>
            </a:r>
            <a:endParaRPr lang="en-US" dirty="0"/>
          </a:p>
        </p:txBody>
      </p:sp>
      <p:pic>
        <p:nvPicPr>
          <p:cNvPr id="4" name="Picture 3" descr="Vox STEM bar cha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553"/>
          <a:stretch/>
        </p:blipFill>
        <p:spPr>
          <a:xfrm>
            <a:off x="639676" y="903461"/>
            <a:ext cx="2560723" cy="1684330"/>
          </a:xfrm>
          <a:prstGeom prst="rect">
            <a:avLst/>
          </a:prstGeom>
        </p:spPr>
      </p:pic>
      <p:pic>
        <p:nvPicPr>
          <p:cNvPr id="5" name="Picture 4" descr="Minar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2163" y="2912774"/>
            <a:ext cx="3564992" cy="1699733"/>
          </a:xfrm>
          <a:prstGeom prst="rect">
            <a:avLst/>
          </a:prstGeom>
        </p:spPr>
      </p:pic>
      <p:pic>
        <p:nvPicPr>
          <p:cNvPr id="7" name="Picture 6" descr="Mroz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966" y="903461"/>
            <a:ext cx="2679934" cy="1701758"/>
          </a:xfrm>
          <a:prstGeom prst="rect">
            <a:avLst/>
          </a:prstGeom>
        </p:spPr>
      </p:pic>
      <p:pic>
        <p:nvPicPr>
          <p:cNvPr id="8" name="Picture 7" descr="Post-Dispatch Out of Balanc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2496" y="903461"/>
            <a:ext cx="1214149" cy="1703095"/>
          </a:xfrm>
          <a:prstGeom prst="rect">
            <a:avLst/>
          </a:prstGeom>
        </p:spPr>
      </p:pic>
      <p:pic>
        <p:nvPicPr>
          <p:cNvPr id="9" name="Picture 8" descr="cropped-Weight-and-calorie-trends1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121"/>
          <a:stretch/>
        </p:blipFill>
        <p:spPr>
          <a:xfrm>
            <a:off x="428186" y="2912775"/>
            <a:ext cx="3582586" cy="169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043658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ompany_Confidential_16x9_2012">
  <a:themeElements>
    <a:clrScheme name="SAS_2012_Theme_Colors">
      <a:dk1>
        <a:srgbClr val="000000"/>
      </a:dk1>
      <a:lt1>
        <a:sysClr val="window" lastClr="FFFFFF"/>
      </a:lt1>
      <a:dk2>
        <a:srgbClr val="596267"/>
      </a:dk2>
      <a:lt2>
        <a:srgbClr val="B0B7BB"/>
      </a:lt2>
      <a:accent1>
        <a:srgbClr val="007DC3"/>
      </a:accent1>
      <a:accent2>
        <a:srgbClr val="00539B"/>
      </a:accent2>
      <a:accent3>
        <a:srgbClr val="003B76"/>
      </a:accent3>
      <a:accent4>
        <a:srgbClr val="5BCAF1"/>
      </a:accent4>
      <a:accent5>
        <a:srgbClr val="42C826"/>
      </a:accent5>
      <a:accent6>
        <a:srgbClr val="FF7E27"/>
      </a:accent6>
      <a:hlink>
        <a:srgbClr val="007DC3"/>
      </a:hlink>
      <a:folHlink>
        <a:srgbClr val="B8F7FF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>
            <a:solidFill>
              <a:schemeClr val="accent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JMP_External_Presentation_16x9.pptx" id="{26F0E825-2B3C-406E-88F3-B555940D84A4}" vid="{5DC4BD90-CA0A-4F27-81C9-6558DF85947A}"/>
    </a:ext>
  </a:extLst>
</a:theme>
</file>

<file path=ppt/theme/theme2.xml><?xml version="1.0" encoding="utf-8"?>
<a:theme xmlns:a="http://schemas.openxmlformats.org/drawingml/2006/main" name="Office Theme">
  <a:themeElements>
    <a:clrScheme name="2012 SAS Theme Colors">
      <a:dk1>
        <a:srgbClr val="000000"/>
      </a:dk1>
      <a:lt1>
        <a:sysClr val="window" lastClr="FFFFFF"/>
      </a:lt1>
      <a:dk2>
        <a:srgbClr val="596267"/>
      </a:dk2>
      <a:lt2>
        <a:srgbClr val="B0B7BB"/>
      </a:lt2>
      <a:accent1>
        <a:srgbClr val="007DC3"/>
      </a:accent1>
      <a:accent2>
        <a:srgbClr val="00539B"/>
      </a:accent2>
      <a:accent3>
        <a:srgbClr val="003B76"/>
      </a:accent3>
      <a:accent4>
        <a:srgbClr val="5BCAF1"/>
      </a:accent4>
      <a:accent5>
        <a:srgbClr val="42C826"/>
      </a:accent5>
      <a:accent6>
        <a:srgbClr val="FF7E27"/>
      </a:accent6>
      <a:hlink>
        <a:srgbClr val="007DC3"/>
      </a:hlink>
      <a:folHlink>
        <a:srgbClr val="B8F7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2012 SAS Theme Colors">
      <a:dk1>
        <a:srgbClr val="000000"/>
      </a:dk1>
      <a:lt1>
        <a:sysClr val="window" lastClr="FFFFFF"/>
      </a:lt1>
      <a:dk2>
        <a:srgbClr val="596267"/>
      </a:dk2>
      <a:lt2>
        <a:srgbClr val="B0B7BB"/>
      </a:lt2>
      <a:accent1>
        <a:srgbClr val="007DC3"/>
      </a:accent1>
      <a:accent2>
        <a:srgbClr val="00539B"/>
      </a:accent2>
      <a:accent3>
        <a:srgbClr val="003B76"/>
      </a:accent3>
      <a:accent4>
        <a:srgbClr val="5BCAF1"/>
      </a:accent4>
      <a:accent5>
        <a:srgbClr val="42C826"/>
      </a:accent5>
      <a:accent6>
        <a:srgbClr val="FF7E27"/>
      </a:accent6>
      <a:hlink>
        <a:srgbClr val="007DC3"/>
      </a:hlink>
      <a:folHlink>
        <a:srgbClr val="B8F7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Use xmlns="27859d8f-6750-407e-aa47-fba89d8acaed">Template</Use>
    <_x0032_013 xmlns="27859d8f-6750-407e-aa47-fba89d8acaed">Yes</_x0032_013>
    <Status xmlns="27859d8f-6750-407e-aa47-fba89d8acaed">Final</Status>
    <Copyright xmlns="27859d8f-6750-407e-aa47-fba89d8acaed">2013</Copyright>
    <Ratio xmlns="27859d8f-6750-407e-aa47-fba89d8acaed">16x9</Ratio>
    <Updated xmlns="27859d8f-6750-407e-aa47-fba89d8acaed" xsi:nil="true"/>
    <Order0 xmlns="27859d8f-6750-407e-aa47-fba89d8acaed" xsi:nil="true"/>
    <Extension xmlns="27859d8f-6750-407e-aa47-fba89d8acaed">POTX</Extension>
    <Description0 xmlns="27859d8f-6750-407e-aa47-fba89d8acaed">Customer-ready</Description0>
    <Office_x0020_Version xmlns="27859d8f-6750-407e-aa47-fba89d8acaed" xsi:nil="true"/>
    <Owner xmlns="27859d8f-6750-407e-aa47-fba89d8acaed" xsi:nil="true"/>
    <Template_x0020_Type xmlns="27859d8f-6750-407e-aa47-fba89d8acaed">2013 Standard</Template_x0020_Type>
    <Audience xmlns="27859d8f-6750-407e-aa47-fba89d8acaed">Customer Ready / External</Audience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07754B365008844B6F0D46EBB76DF44" ma:contentTypeVersion="14" ma:contentTypeDescription="Create a new document." ma:contentTypeScope="" ma:versionID="7769c6a4de7d6216dc4960b0cc753711">
  <xsd:schema xmlns:xsd="http://www.w3.org/2001/XMLSchema" xmlns:xs="http://www.w3.org/2001/XMLSchema" xmlns:p="http://schemas.microsoft.com/office/2006/metadata/properties" xmlns:ns2="27859d8f-6750-407e-aa47-fba89d8acaed" targetNamespace="http://schemas.microsoft.com/office/2006/metadata/properties" ma:root="true" ma:fieldsID="03046bb518908f7901f595b203df7e7b" ns2:_="">
    <xsd:import namespace="27859d8f-6750-407e-aa47-fba89d8acaed"/>
    <xsd:element name="properties">
      <xsd:complexType>
        <xsd:sequence>
          <xsd:element name="documentManagement">
            <xsd:complexType>
              <xsd:all>
                <xsd:element ref="ns2:Owner" minOccurs="0"/>
                <xsd:element ref="ns2:Description0" minOccurs="0"/>
                <xsd:element ref="ns2:Status" minOccurs="0"/>
                <xsd:element ref="ns2:Template_x0020_Type" minOccurs="0"/>
                <xsd:element ref="ns2:Office_x0020_Version" minOccurs="0"/>
                <xsd:element ref="ns2:Extension" minOccurs="0"/>
                <xsd:element ref="ns2:Ratio" minOccurs="0"/>
                <xsd:element ref="ns2:Use" minOccurs="0"/>
                <xsd:element ref="ns2:Updated" minOccurs="0"/>
                <xsd:element ref="ns2:Order0" minOccurs="0"/>
                <xsd:element ref="ns2:Audience" minOccurs="0"/>
                <xsd:element ref="ns2:_x0032_013" minOccurs="0"/>
                <xsd:element ref="ns2:Copyrigh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859d8f-6750-407e-aa47-fba89d8acaed" elementFormDefault="qualified">
    <xsd:import namespace="http://schemas.microsoft.com/office/2006/documentManagement/types"/>
    <xsd:import namespace="http://schemas.microsoft.com/office/infopath/2007/PartnerControls"/>
    <xsd:element name="Owner" ma:index="8" nillable="true" ma:displayName="Owner" ma:internalName="Owner">
      <xsd:simpleType>
        <xsd:restriction base="dms:Text">
          <xsd:maxLength value="255"/>
        </xsd:restriction>
      </xsd:simpleType>
    </xsd:element>
    <xsd:element name="Description0" ma:index="9" nillable="true" ma:displayName="Description" ma:internalName="Description0">
      <xsd:simpleType>
        <xsd:restriction base="dms:Note">
          <xsd:maxLength value="255"/>
        </xsd:restriction>
      </xsd:simpleType>
    </xsd:element>
    <xsd:element name="Status" ma:index="10" nillable="true" ma:displayName="Status" ma:default="Rough" ma:format="Dropdown" ma:internalName="Status">
      <xsd:simpleType>
        <xsd:restriction base="dms:Choice">
          <xsd:enumeration value="Rough"/>
          <xsd:enumeration value="Draft"/>
          <xsd:enumeration value="In Review"/>
          <xsd:enumeration value="Final"/>
        </xsd:restriction>
      </xsd:simpleType>
    </xsd:element>
    <xsd:element name="Template_x0020_Type" ma:index="11" nillable="true" ma:displayName="Template Type" ma:default="Standard" ma:format="Dropdown" ma:internalName="Template_x0020_Type">
      <xsd:simpleType>
        <xsd:restriction base="dms:Choice">
          <xsd:enumeration value="2013 Standard"/>
          <xsd:enumeration value="2012 Standard"/>
          <xsd:enumeration value="Standard"/>
          <xsd:enumeration value="Optional"/>
          <xsd:enumeration value="Other"/>
        </xsd:restriction>
      </xsd:simpleType>
    </xsd:element>
    <xsd:element name="Office_x0020_Version" ma:index="12" nillable="true" ma:displayName="Office Version" ma:format="Dropdown" ma:internalName="Office_x0020_Version">
      <xsd:simpleType>
        <xsd:restriction base="dms:Choice">
          <xsd:enumeration value="2007"/>
          <xsd:enumeration value="2003"/>
        </xsd:restriction>
      </xsd:simpleType>
    </xsd:element>
    <xsd:element name="Extension" ma:index="13" nillable="true" ma:displayName="Extension" ma:format="Dropdown" ma:internalName="Extension">
      <xsd:simpleType>
        <xsd:restriction base="dms:Choice">
          <xsd:enumeration value="PPT"/>
          <xsd:enumeration value="POT"/>
          <xsd:enumeration value="PPTX"/>
          <xsd:enumeration value="POTX"/>
        </xsd:restriction>
      </xsd:simpleType>
    </xsd:element>
    <xsd:element name="Ratio" ma:index="14" nillable="true" ma:displayName="Ratio" ma:format="Dropdown" ma:internalName="Ratio">
      <xsd:simpleType>
        <xsd:restriction base="dms:Choice">
          <xsd:enumeration value="4x3"/>
          <xsd:enumeration value="16x9"/>
        </xsd:restriction>
      </xsd:simpleType>
    </xsd:element>
    <xsd:element name="Use" ma:index="15" nillable="true" ma:displayName="Use" ma:default="n/a" ma:format="Dropdown" ma:internalName="Use">
      <xsd:simpleType>
        <xsd:restriction base="dms:Choice">
          <xsd:enumeration value="n/a"/>
          <xsd:enumeration value="About SAS"/>
          <xsd:enumeration value="BA Message"/>
          <xsd:enumeration value="Graphics Library"/>
          <xsd:enumeration value="Template"/>
          <xsd:enumeration value="User Guide"/>
        </xsd:restriction>
      </xsd:simpleType>
    </xsd:element>
    <xsd:element name="Updated" ma:index="16" nillable="true" ma:displayName="Updated" ma:format="DateOnly" ma:internalName="Updated">
      <xsd:simpleType>
        <xsd:restriction base="dms:DateTime"/>
      </xsd:simpleType>
    </xsd:element>
    <xsd:element name="Order0" ma:index="17" nillable="true" ma:displayName="Order" ma:description="For About SAS and BA Message slides, the order for them to appear in the view on the page." ma:internalName="Order0">
      <xsd:simpleType>
        <xsd:restriction base="dms:Number"/>
      </xsd:simpleType>
    </xsd:element>
    <xsd:element name="Audience" ma:index="18" nillable="true" ma:displayName="Audience" ma:internalName="Audience">
      <xsd:simpleType>
        <xsd:restriction base="dms:Text">
          <xsd:maxLength value="255"/>
        </xsd:restriction>
      </xsd:simpleType>
    </xsd:element>
    <xsd:element name="_x0032_013" ma:index="19" nillable="true" ma:displayName="2013" ma:default="Yes" ma:format="Dropdown" ma:internalName="_x0032_013">
      <xsd:simpleType>
        <xsd:restriction base="dms:Choice">
          <xsd:enumeration value="Yes"/>
          <xsd:enumeration value="No"/>
          <xsd:enumeration value="n/a"/>
        </xsd:restriction>
      </xsd:simpleType>
    </xsd:element>
    <xsd:element name="Copyright" ma:index="20" nillable="true" ma:displayName="Copyright" ma:default="2013" ma:format="Dropdown" ma:internalName="Copyright">
      <xsd:simpleType>
        <xsd:restriction base="dms:Choice">
          <xsd:enumeration value="2012"/>
          <xsd:enumeration value="2013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E2F5AB8-29EF-4A08-B8D6-5666FFA37AC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7F28C7C-F62B-4415-9423-A7AACCA7C399}">
  <ds:schemaRefs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www.w3.org/XML/1998/namespace"/>
    <ds:schemaRef ds:uri="http://purl.org/dc/dcmitype/"/>
    <ds:schemaRef ds:uri="http://purl.org/dc/terms/"/>
    <ds:schemaRef ds:uri="27859d8f-6750-407e-aa47-fba89d8acaed"/>
    <ds:schemaRef ds:uri="http://schemas.openxmlformats.org/package/2006/metadata/core-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057CBD73-BB3C-4F1B-99C8-B0B50701F1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7859d8f-6750-407e-aa47-fba89d8acae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61</Words>
  <Application>Microsoft Macintosh PowerPoint</Application>
  <PresentationFormat>On-screen Show (16:9)</PresentationFormat>
  <Paragraphs>27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Company_Confidential_16x9_2012</vt:lpstr>
      <vt:lpstr>Unlocking the Power of Graph Builder</vt:lpstr>
      <vt:lpstr>Graph Builder</vt:lpstr>
      <vt:lpstr>Graph Builder</vt:lpstr>
      <vt:lpstr>Graph Builder</vt:lpstr>
      <vt:lpstr>Graph Builder</vt:lpstr>
      <vt:lpstr>Graph Builder</vt:lpstr>
      <vt:lpstr>Graph Builder</vt:lpstr>
      <vt:lpstr>Graph Builder</vt:lpstr>
      <vt:lpstr>Graph Builder</vt:lpstr>
      <vt:lpstr>Graph Builder</vt:lpstr>
      <vt:lpstr>Graph Builder</vt:lpstr>
      <vt:lpstr>Graph Builder</vt:lpstr>
      <vt:lpstr>Graph Builder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2013-01-22T16:04:41Z</dcterms:created>
  <dcterms:modified xsi:type="dcterms:W3CDTF">2014-09-13T23:09:12Z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0x010100D07754B365008844B6F0D46EBB76DF44</vt:lpwstr>
  </property>
  <property fmtid="{D5CDD505-2E9C-101B-9397-08002B2CF9AE}" pid="3" name="Order">
    <vt:r8>15800</vt:r8>
  </property>
</Properties>
</file>