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7E20-5922-DE05-265B-1F5FCA54F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8FDBB3-B564-7541-BCF3-F5794B5D89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5EF01-F02F-B79E-07DB-3E5471617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3C6FD-4875-3911-8984-199BB0BB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EEF91-8374-5D13-861C-4C0A9C2CB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49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84F2B-1394-52CB-74E0-A0129C0F5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BEF24-4EC7-DDA9-7795-266C5CAF9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48E88-46F9-332E-8223-9D21933F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8DA69-CA10-3739-5438-E65E181D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97FEC-5228-C318-C174-3D039DE44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6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08DAA5-E0A7-8327-D0AF-CA684B9E84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D4F35-DF18-8B6E-5077-95E2B130E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028F8-3E63-2A74-6BE3-D79DAFDC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2688B-2427-08DA-97A5-9D70E220E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0B433-893E-60C9-BF3A-A8A5B1D9D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0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7E3A6-721E-8E5C-731D-14E358601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11F69-9B54-C5E0-4A68-3A5EA7766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56AAA-4823-1CA3-88EA-781CB081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59A2B-2211-539D-3DD8-409464FC7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BAC9B-8589-26D5-EBF9-6214B09B3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2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16782-9004-4B07-51D6-9A8FB4EEE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EE344-E8C3-6C63-2891-B610287FE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B6F6A-28CD-F705-C0A5-B366F070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F5C79-3B3F-7D87-DA56-591712A40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416CE-137E-6B5B-6F84-D4FB2241E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1369B-7377-129A-0C1E-55C092558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86D1F-89C8-D78B-EB6C-D26B2C4F1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77085-DBA7-B110-9248-C095F00C8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85786-1A6F-E90F-E093-1045B0FD3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3D7C3-456A-8241-907A-6A77C722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48B1A-905A-08C1-2391-9DA9EC2FF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7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7D7B-4720-9BAD-CCD1-E1AFA8A1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B228F-A636-7752-12DE-87EFE1006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22AEB5-11C9-30E8-ED86-C4C6A0090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AA6853-163E-D127-6A98-98E59DB53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A32F09-097F-EA5B-1B7F-49053ADCA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74686-EFA9-AE3C-39FD-5752F7C1E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18DA94-DAA4-10A7-5250-5A9DC3241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569797-7DEA-B8BB-0F0A-6028FE28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6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A44C-1E2C-1D59-FD7C-A10ECACBA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16260-29CE-8C3F-951C-F7628C7D8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AD90E-D870-4883-66C3-56FDD96C8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3FAC1-6E37-9DB0-E4D1-48E2540C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2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29C669-9E90-6F6B-3C52-3F5FA6B10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632430-0D06-09AB-40E9-8D1593750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D7C90-30AA-CC24-EA31-FEE4C1605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AEAAF-E8F2-85F7-C3EC-0394EA84C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2383C-3808-F581-18A0-B14B12E9D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8F3A4D-815F-2AC6-48F0-AD5098D24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212E9-4292-4C20-37BB-B7848ECB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4961E-C514-D56F-B3DC-34807D30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155BD-7AAD-154D-AFEF-755CEDDE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4B519-ECC6-1BD6-9CFE-30CA5F1C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4828D6-572B-27F7-9815-3A51746F89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E4A0BD-D346-FD05-26C5-DB881325E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E3EEA-68CE-5C5A-A13C-7B6DE761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DA3C0-4A1B-3C04-534D-9652E5971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57EDBD-73A5-A768-7FF0-9CB3885D2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1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BF5A5B-4AE4-7E36-7739-F07E43AAD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F2A93-3841-0E62-E5D3-D6618F46C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BECF7-3128-59BB-C227-2A827D712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E887D7-9BBE-464C-8E33-DF524FFF7B74}" type="datetimeFigureOut">
              <a:rPr lang="en-US" smtClean="0"/>
              <a:t>6/23/26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F7C98-280C-6532-83B9-2DADE69E8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30A11-8924-EDF6-740D-B080B6E3C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8DB9A2-8058-BD4D-BBDA-9A3A620DA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1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/Users/bywing/Byron%20Wingerd/Examples/Insert%20and%20Link%20for%20MS%20PPT%20and%20Word/fig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/Users/bywing/Byron%20Wingerd/Examples/Insert%20and%20Link%20for%20MS%20PPT%20and%20Word/fig1.png" TargetMode="External"/><Relationship Id="rId7" Type="http://schemas.openxmlformats.org/officeDocument/2006/relationships/image" Target="file:////Users/bywing/Byron%20Wingerd/Examples/Insert%20and%20Link%20for%20MS%20PPT%20and%20Word/fig4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file:////Users/bywing/Byron%20Wingerd/Examples/Insert%20and%20Link%20for%20MS%20PPT%20and%20Word/fig3.png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/Users/bywing/Byron%20Wingerd/Examples/Insert%20and%20Link%20for%20MS%20PPT%20and%20Word/fig5.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F2C64-D5B3-BBEF-14F7-B849F52544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 Slides from the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5BD2F5-F0E7-2D16-C944-B7DFEB9D73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Dept of Innovative Corrupting Influences</a:t>
            </a:r>
          </a:p>
        </p:txBody>
      </p:sp>
    </p:spTree>
    <p:extLst>
      <p:ext uri="{BB962C8B-B14F-4D97-AF65-F5344CB8AC3E}">
        <p14:creationId xmlns:p14="http://schemas.microsoft.com/office/powerpoint/2010/main" val="2501455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F5A21-A474-2208-0F21-723672B80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”The Process”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4C2BA-4A05-FE14-9F1B-9B6B97A4D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how to make auto-updating PowerPoint and Word documents</a:t>
            </a:r>
          </a:p>
          <a:p>
            <a:r>
              <a:rPr lang="en-US" dirty="0"/>
              <a:t>Step 1. Click on the Insert tab, select ”picture from file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D11A72-0E71-1807-DC45-96C6FAD1C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40" y="3429000"/>
            <a:ext cx="42672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6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DC321-C629-0EAD-F0E1-542235277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”The Process”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89ADD-48FB-6953-6C93-8BBDA36E8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Step 2. Click the button that says “show options</a:t>
            </a:r>
          </a:p>
          <a:p>
            <a:r>
              <a:rPr lang="en-US" dirty="0"/>
              <a:t>Check the link to file option, and the save with doc option</a:t>
            </a:r>
          </a:p>
          <a:p>
            <a:r>
              <a:rPr lang="en-US" dirty="0"/>
              <a:t>Click “Insert”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BCBB42-3276-54D3-7D6A-F79BF1C66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78" y="3447535"/>
            <a:ext cx="11031373" cy="250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0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9C156-4A53-7A4A-8658-2564C06F5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”The Process”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FF9D6-A5B1-841C-C3A3-13D208881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527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 3. Resize and position the figure in a convenient way.</a:t>
            </a:r>
          </a:p>
          <a:p>
            <a:pPr marL="0" indent="0">
              <a:buNone/>
            </a:pPr>
            <a:r>
              <a:rPr lang="en-US" dirty="0"/>
              <a:t>Step 4. Repeat the process for all the figures</a:t>
            </a:r>
          </a:p>
          <a:p>
            <a:pPr marL="0" indent="0">
              <a:buNone/>
            </a:pPr>
            <a:r>
              <a:rPr lang="en-US" dirty="0"/>
              <a:t>Step 5. Save using Save As so that you have a unique version of the file.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FE8E26-5FB1-0BF6-4BA0-AB20D0FC0CFD}"/>
              </a:ext>
            </a:extLst>
          </p:cNvPr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6096000" y="2341364"/>
            <a:ext cx="4795186" cy="397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1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DF958-2683-11C1-567B-BAE23840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Report Slide 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4A8ADA-BE15-AC30-0304-9DFA307429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931046" y="2082334"/>
            <a:ext cx="3581400" cy="3581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FC7218-E3E5-62F4-4C85-A4CDD7722291}"/>
              </a:ext>
            </a:extLst>
          </p:cNvPr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4641853" y="2082334"/>
            <a:ext cx="3674246" cy="1681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2AA741-9F1A-D3A0-4FB2-EA831BE64D4C}"/>
              </a:ext>
            </a:extLst>
          </p:cNvPr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4641853" y="3873034"/>
            <a:ext cx="4570556" cy="162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15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F9EE4-55C8-DCCC-BC5D-D02B9C8BD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Report Slide 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BD136E-1F03-AEFC-D1C3-21593174941B}"/>
              </a:ext>
            </a:extLst>
          </p:cNvPr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338792" y="3188299"/>
            <a:ext cx="9003813" cy="34221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929383-3F54-F742-5C7E-8CCA1DBBE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930" y="1635220"/>
            <a:ext cx="4431958" cy="155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3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63c7f06-7cb3-4753-bb68-887d8c87c3f7}" enabled="1" method="Privileged" siteId="{b1c14d5c-3625-45b3-a430-9552373a0c2f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129</Words>
  <Application>Microsoft Macintosh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Report Slides from the Process</vt:lpstr>
      <vt:lpstr>Introduction to ”The Process”</vt:lpstr>
      <vt:lpstr>Introduction to ”The Process”</vt:lpstr>
      <vt:lpstr>Introduction to ”The Process”</vt:lpstr>
      <vt:lpstr>Example Report Slide 1</vt:lpstr>
      <vt:lpstr>Example Report Slide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Byron Wingerd</dc:creator>
  <cp:lastModifiedBy>Byron Wingerd</cp:lastModifiedBy>
  <cp:revision>2</cp:revision>
  <dcterms:created xsi:type="dcterms:W3CDTF">2026-06-23T19:32:25Z</dcterms:created>
  <dcterms:modified xsi:type="dcterms:W3CDTF">2026-06-23T19:48:10Z</dcterms:modified>
</cp:coreProperties>
</file>