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5" r:id="rId5"/>
  </p:sldMasterIdLst>
  <p:notesMasterIdLst>
    <p:notesMasterId r:id="rId21"/>
  </p:notesMasterIdLst>
  <p:handoutMasterIdLst>
    <p:handoutMasterId r:id="rId22"/>
  </p:handoutMasterIdLst>
  <p:sldIdLst>
    <p:sldId id="269" r:id="rId6"/>
    <p:sldId id="273" r:id="rId7"/>
    <p:sldId id="274" r:id="rId8"/>
    <p:sldId id="275" r:id="rId9"/>
    <p:sldId id="271" r:id="rId10"/>
    <p:sldId id="270" r:id="rId11"/>
    <p:sldId id="291" r:id="rId12"/>
    <p:sldId id="292" r:id="rId13"/>
    <p:sldId id="293" r:id="rId14"/>
    <p:sldId id="294" r:id="rId15"/>
    <p:sldId id="295" r:id="rId16"/>
    <p:sldId id="296" r:id="rId17"/>
    <p:sldId id="297" r:id="rId18"/>
    <p:sldId id="298" r:id="rId19"/>
    <p:sldId id="289" r:id="rId20"/>
  </p:sldIdLst>
  <p:sldSz cx="9144000" cy="5143500" type="screen16x9"/>
  <p:notesSz cx="6858000" cy="9144000"/>
  <p:defaultTextStyle>
    <a:defPPr>
      <a:defRPr lang="en-US"/>
    </a:defPPr>
    <a:lvl1pPr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5pPr>
    <a:lvl6pPr marL="2286000" algn="l" defTabSz="914400" rtl="0" eaLnBrk="1" latinLnBrk="0" hangingPunct="1">
      <a:defRPr sz="1400" kern="1200">
        <a:solidFill>
          <a:srgbClr val="292929"/>
        </a:solidFill>
        <a:latin typeface="Arial" pitchFamily="34" charset="0"/>
        <a:ea typeface="ＭＳ Ｐゴシック" pitchFamily="34" charset="-128"/>
        <a:cs typeface="+mn-cs"/>
      </a:defRPr>
    </a:lvl6pPr>
    <a:lvl7pPr marL="2743200" algn="l" defTabSz="914400" rtl="0" eaLnBrk="1" latinLnBrk="0" hangingPunct="1">
      <a:defRPr sz="1400" kern="1200">
        <a:solidFill>
          <a:srgbClr val="292929"/>
        </a:solidFill>
        <a:latin typeface="Arial" pitchFamily="34" charset="0"/>
        <a:ea typeface="ＭＳ Ｐゴシック" pitchFamily="34" charset="-128"/>
        <a:cs typeface="+mn-cs"/>
      </a:defRPr>
    </a:lvl7pPr>
    <a:lvl8pPr marL="3200400" algn="l" defTabSz="914400" rtl="0" eaLnBrk="1" latinLnBrk="0" hangingPunct="1">
      <a:defRPr sz="1400" kern="1200">
        <a:solidFill>
          <a:srgbClr val="292929"/>
        </a:solidFill>
        <a:latin typeface="Arial" pitchFamily="34" charset="0"/>
        <a:ea typeface="ＭＳ Ｐゴシック" pitchFamily="34" charset="-128"/>
        <a:cs typeface="+mn-cs"/>
      </a:defRPr>
    </a:lvl8pPr>
    <a:lvl9pPr marL="3657600" algn="l" defTabSz="914400" rtl="0" eaLnBrk="1" latinLnBrk="0" hangingPunct="1">
      <a:defRPr sz="1400" kern="1200">
        <a:solidFill>
          <a:srgbClr val="292929"/>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1169">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A472"/>
    <a:srgbClr val="FF751A"/>
    <a:srgbClr val="FFC400"/>
    <a:srgbClr val="FF7032"/>
    <a:srgbClr val="D66E46"/>
    <a:srgbClr val="D9D9D9"/>
    <a:srgbClr val="FFAA27"/>
    <a:srgbClr val="BAA53B"/>
    <a:srgbClr val="FF8817"/>
    <a:srgbClr val="FF89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4BD508-41B4-42F2-68FB-2879F98683E2}" v="2178" dt="2024-01-11T18:04:51.542"/>
    <p1510:client id="{9A694EBA-9559-49A8-B605-7448B4774559}" v="220" dt="2024-01-11T17:01:30.4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169"/>
        <p:guide pos="2880"/>
      </p:guideLst>
    </p:cSldViewPr>
  </p:slide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e Cuvillier" userId="4f9d2944-64fc-44fc-9f79-32df336db182" providerId="ADAL" clId="{9A694EBA-9559-49A8-B605-7448B4774559}"/>
    <pc:docChg chg="undo custSel addSld delSld modSld sldOrd">
      <pc:chgData name="Sophie Cuvillier" userId="4f9d2944-64fc-44fc-9f79-32df336db182" providerId="ADAL" clId="{9A694EBA-9559-49A8-B605-7448B4774559}" dt="2024-01-11T17:01:30.454" v="1921" actId="20577"/>
      <pc:docMkLst>
        <pc:docMk/>
      </pc:docMkLst>
      <pc:sldChg chg="del">
        <pc:chgData name="Sophie Cuvillier" userId="4f9d2944-64fc-44fc-9f79-32df336db182" providerId="ADAL" clId="{9A694EBA-9559-49A8-B605-7448B4774559}" dt="2024-01-10T08:41:33.012" v="1788" actId="47"/>
        <pc:sldMkLst>
          <pc:docMk/>
          <pc:sldMk cId="2543720887" sldId="262"/>
        </pc:sldMkLst>
      </pc:sldChg>
      <pc:sldChg chg="del">
        <pc:chgData name="Sophie Cuvillier" userId="4f9d2944-64fc-44fc-9f79-32df336db182" providerId="ADAL" clId="{9A694EBA-9559-49A8-B605-7448B4774559}" dt="2024-01-10T08:41:33.598" v="1789" actId="47"/>
        <pc:sldMkLst>
          <pc:docMk/>
          <pc:sldMk cId="1724133674" sldId="266"/>
        </pc:sldMkLst>
      </pc:sldChg>
      <pc:sldChg chg="del">
        <pc:chgData name="Sophie Cuvillier" userId="4f9d2944-64fc-44fc-9f79-32df336db182" providerId="ADAL" clId="{9A694EBA-9559-49A8-B605-7448B4774559}" dt="2024-01-10T08:41:33.954" v="1790" actId="47"/>
        <pc:sldMkLst>
          <pc:docMk/>
          <pc:sldMk cId="1947696553" sldId="267"/>
        </pc:sldMkLst>
      </pc:sldChg>
      <pc:sldChg chg="addSp delSp modSp del mod ord">
        <pc:chgData name="Sophie Cuvillier" userId="4f9d2944-64fc-44fc-9f79-32df336db182" providerId="ADAL" clId="{9A694EBA-9559-49A8-B605-7448B4774559}" dt="2024-01-03T16:10:52.398" v="1096" actId="47"/>
        <pc:sldMkLst>
          <pc:docMk/>
          <pc:sldMk cId="477016596" sldId="268"/>
        </pc:sldMkLst>
        <pc:spChg chg="mod">
          <ac:chgData name="Sophie Cuvillier" userId="4f9d2944-64fc-44fc-9f79-32df336db182" providerId="ADAL" clId="{9A694EBA-9559-49A8-B605-7448B4774559}" dt="2023-12-22T16:19:08.024" v="756" actId="20577"/>
          <ac:spMkLst>
            <pc:docMk/>
            <pc:sldMk cId="477016596" sldId="268"/>
            <ac:spMk id="2" creationId="{00000000-0000-0000-0000-000000000000}"/>
          </ac:spMkLst>
        </pc:spChg>
        <pc:spChg chg="del mod">
          <ac:chgData name="Sophie Cuvillier" userId="4f9d2944-64fc-44fc-9f79-32df336db182" providerId="ADAL" clId="{9A694EBA-9559-49A8-B605-7448B4774559}" dt="2023-12-22T15:05:50.964" v="38" actId="478"/>
          <ac:spMkLst>
            <pc:docMk/>
            <pc:sldMk cId="477016596" sldId="268"/>
            <ac:spMk id="3" creationId="{00000000-0000-0000-0000-000000000000}"/>
          </ac:spMkLst>
        </pc:spChg>
        <pc:spChg chg="add del mod">
          <ac:chgData name="Sophie Cuvillier" userId="4f9d2944-64fc-44fc-9f79-32df336db182" providerId="ADAL" clId="{9A694EBA-9559-49A8-B605-7448B4774559}" dt="2023-12-22T15:06:57.621" v="42"/>
          <ac:spMkLst>
            <pc:docMk/>
            <pc:sldMk cId="477016596" sldId="268"/>
            <ac:spMk id="6" creationId="{F1E8ED68-79D5-1DCB-BE9D-EFFED09DFF53}"/>
          </ac:spMkLst>
        </pc:spChg>
        <pc:spChg chg="add mod">
          <ac:chgData name="Sophie Cuvillier" userId="4f9d2944-64fc-44fc-9f79-32df336db182" providerId="ADAL" clId="{9A694EBA-9559-49A8-B605-7448B4774559}" dt="2023-12-22T16:18:56.874" v="737" actId="20577"/>
          <ac:spMkLst>
            <pc:docMk/>
            <pc:sldMk cId="477016596" sldId="268"/>
            <ac:spMk id="7" creationId="{5ECB9BAD-56F7-ED85-BA08-B5A06BA4AC61}"/>
          </ac:spMkLst>
        </pc:spChg>
        <pc:picChg chg="add mod">
          <ac:chgData name="Sophie Cuvillier" userId="4f9d2944-64fc-44fc-9f79-32df336db182" providerId="ADAL" clId="{9A694EBA-9559-49A8-B605-7448B4774559}" dt="2023-12-22T15:07:58.745" v="67" actId="1076"/>
          <ac:picMkLst>
            <pc:docMk/>
            <pc:sldMk cId="477016596" sldId="268"/>
            <ac:picMk id="9" creationId="{13D1283C-D94A-5A08-AC4E-168A5DADBA93}"/>
          </ac:picMkLst>
        </pc:picChg>
        <pc:picChg chg="add mod">
          <ac:chgData name="Sophie Cuvillier" userId="4f9d2944-64fc-44fc-9f79-32df336db182" providerId="ADAL" clId="{9A694EBA-9559-49A8-B605-7448B4774559}" dt="2023-12-22T15:53:57.793" v="480" actId="1076"/>
          <ac:picMkLst>
            <pc:docMk/>
            <pc:sldMk cId="477016596" sldId="268"/>
            <ac:picMk id="11" creationId="{F50E0134-6BDB-6342-5681-015A96C44ADC}"/>
          </ac:picMkLst>
        </pc:picChg>
        <pc:cxnChg chg="add mod">
          <ac:chgData name="Sophie Cuvillier" userId="4f9d2944-64fc-44fc-9f79-32df336db182" providerId="ADAL" clId="{9A694EBA-9559-49A8-B605-7448B4774559}" dt="2023-12-22T16:19:14.769" v="757" actId="14100"/>
          <ac:cxnSpMkLst>
            <pc:docMk/>
            <pc:sldMk cId="477016596" sldId="268"/>
            <ac:cxnSpMk id="5" creationId="{A08EEA76-4AB5-9E37-FB47-4794A7089B75}"/>
          </ac:cxnSpMkLst>
        </pc:cxnChg>
      </pc:sldChg>
      <pc:sldChg chg="addSp modSp mod">
        <pc:chgData name="Sophie Cuvillier" userId="4f9d2944-64fc-44fc-9f79-32df336db182" providerId="ADAL" clId="{9A694EBA-9559-49A8-B605-7448B4774559}" dt="2024-01-11T17:01:30.454" v="1921" actId="20577"/>
        <pc:sldMkLst>
          <pc:docMk/>
          <pc:sldMk cId="3680111036" sldId="269"/>
        </pc:sldMkLst>
        <pc:spChg chg="mod">
          <ac:chgData name="Sophie Cuvillier" userId="4f9d2944-64fc-44fc-9f79-32df336db182" providerId="ADAL" clId="{9A694EBA-9559-49A8-B605-7448B4774559}" dt="2024-01-10T14:53:55.177" v="1842" actId="1076"/>
          <ac:spMkLst>
            <pc:docMk/>
            <pc:sldMk cId="3680111036" sldId="269"/>
            <ac:spMk id="2" creationId="{40359F66-8EB2-6D42-BB39-96702C0715A4}"/>
          </ac:spMkLst>
        </pc:spChg>
        <pc:spChg chg="add mod">
          <ac:chgData name="Sophie Cuvillier" userId="4f9d2944-64fc-44fc-9f79-32df336db182" providerId="ADAL" clId="{9A694EBA-9559-49A8-B605-7448B4774559}" dt="2024-01-05T09:25:15.309" v="1145" actId="20577"/>
          <ac:spMkLst>
            <pc:docMk/>
            <pc:sldMk cId="3680111036" sldId="269"/>
            <ac:spMk id="4" creationId="{9BA98330-FADA-9094-F5F5-2E91D6AB3D3D}"/>
          </ac:spMkLst>
        </pc:spChg>
        <pc:spChg chg="add mod">
          <ac:chgData name="Sophie Cuvillier" userId="4f9d2944-64fc-44fc-9f79-32df336db182" providerId="ADAL" clId="{9A694EBA-9559-49A8-B605-7448B4774559}" dt="2024-01-11T17:01:30.454" v="1921" actId="20577"/>
          <ac:spMkLst>
            <pc:docMk/>
            <pc:sldMk cId="3680111036" sldId="269"/>
            <ac:spMk id="5" creationId="{E4235F2F-5AE3-3737-62AD-CCC4B565D59C}"/>
          </ac:spMkLst>
        </pc:spChg>
        <pc:spChg chg="add mod">
          <ac:chgData name="Sophie Cuvillier" userId="4f9d2944-64fc-44fc-9f79-32df336db182" providerId="ADAL" clId="{9A694EBA-9559-49A8-B605-7448B4774559}" dt="2024-01-11T12:42:26.349" v="1879" actId="1076"/>
          <ac:spMkLst>
            <pc:docMk/>
            <pc:sldMk cId="3680111036" sldId="269"/>
            <ac:spMk id="6" creationId="{378BF1D2-B5E7-CCB2-F282-BF602C258FC6}"/>
          </ac:spMkLst>
        </pc:spChg>
      </pc:sldChg>
      <pc:sldChg chg="addSp delSp modSp add mod modAnim">
        <pc:chgData name="Sophie Cuvillier" userId="4f9d2944-64fc-44fc-9f79-32df336db182" providerId="ADAL" clId="{9A694EBA-9559-49A8-B605-7448B4774559}" dt="2024-01-11T15:47:47.363" v="1891"/>
        <pc:sldMkLst>
          <pc:docMk/>
          <pc:sldMk cId="3740930622" sldId="270"/>
        </pc:sldMkLst>
        <pc:spChg chg="mod">
          <ac:chgData name="Sophie Cuvillier" userId="4f9d2944-64fc-44fc-9f79-32df336db182" providerId="ADAL" clId="{9A694EBA-9559-49A8-B605-7448B4774559}" dt="2024-01-05T09:42:51.580" v="1458" actId="404"/>
          <ac:spMkLst>
            <pc:docMk/>
            <pc:sldMk cId="3740930622" sldId="270"/>
            <ac:spMk id="2" creationId="{00000000-0000-0000-0000-000000000000}"/>
          </ac:spMkLst>
        </pc:spChg>
        <pc:spChg chg="add del mod">
          <ac:chgData name="Sophie Cuvillier" userId="4f9d2944-64fc-44fc-9f79-32df336db182" providerId="ADAL" clId="{9A694EBA-9559-49A8-B605-7448B4774559}" dt="2023-12-22T15:56:31.095" v="527" actId="478"/>
          <ac:spMkLst>
            <pc:docMk/>
            <pc:sldMk cId="3740930622" sldId="270"/>
            <ac:spMk id="3" creationId="{3415C901-039D-4058-80C7-5ABA400CDB06}"/>
          </ac:spMkLst>
        </pc:spChg>
        <pc:spChg chg="add mod">
          <ac:chgData name="Sophie Cuvillier" userId="4f9d2944-64fc-44fc-9f79-32df336db182" providerId="ADAL" clId="{9A694EBA-9559-49A8-B605-7448B4774559}" dt="2024-01-11T15:47:02.894" v="1882" actId="208"/>
          <ac:spMkLst>
            <pc:docMk/>
            <pc:sldMk cId="3740930622" sldId="270"/>
            <ac:spMk id="3" creationId="{4D15ABFB-B0F1-FE74-BC2C-3A2BEC9FCDBB}"/>
          </ac:spMkLst>
        </pc:spChg>
        <pc:spChg chg="add del mod">
          <ac:chgData name="Sophie Cuvillier" userId="4f9d2944-64fc-44fc-9f79-32df336db182" providerId="ADAL" clId="{9A694EBA-9559-49A8-B605-7448B4774559}" dt="2024-01-05T09:45:21.564" v="1468" actId="478"/>
          <ac:spMkLst>
            <pc:docMk/>
            <pc:sldMk cId="3740930622" sldId="270"/>
            <ac:spMk id="3" creationId="{8FFF8575-8DB8-2D5C-A2EC-C8E342880F0F}"/>
          </ac:spMkLst>
        </pc:spChg>
        <pc:spChg chg="add del mod">
          <ac:chgData name="Sophie Cuvillier" userId="4f9d2944-64fc-44fc-9f79-32df336db182" providerId="ADAL" clId="{9A694EBA-9559-49A8-B605-7448B4774559}" dt="2023-12-22T15:56:37.920" v="531" actId="478"/>
          <ac:spMkLst>
            <pc:docMk/>
            <pc:sldMk cId="3740930622" sldId="270"/>
            <ac:spMk id="4" creationId="{966DA334-7569-42CB-95CD-419F4AC26092}"/>
          </ac:spMkLst>
        </pc:spChg>
        <pc:spChg chg="add del mod">
          <ac:chgData name="Sophie Cuvillier" userId="4f9d2944-64fc-44fc-9f79-32df336db182" providerId="ADAL" clId="{9A694EBA-9559-49A8-B605-7448B4774559}" dt="2023-12-22T15:56:50.856" v="537" actId="478"/>
          <ac:spMkLst>
            <pc:docMk/>
            <pc:sldMk cId="3740930622" sldId="270"/>
            <ac:spMk id="6" creationId="{6D8E2964-D9A5-4A16-8604-F04921C189EB}"/>
          </ac:spMkLst>
        </pc:spChg>
        <pc:spChg chg="del mod">
          <ac:chgData name="Sophie Cuvillier" userId="4f9d2944-64fc-44fc-9f79-32df336db182" providerId="ADAL" clId="{9A694EBA-9559-49A8-B605-7448B4774559}" dt="2023-12-22T15:44:57.721" v="360" actId="478"/>
          <ac:spMkLst>
            <pc:docMk/>
            <pc:sldMk cId="3740930622" sldId="270"/>
            <ac:spMk id="7" creationId="{5ECB9BAD-56F7-ED85-BA08-B5A06BA4AC61}"/>
          </ac:spMkLst>
        </pc:spChg>
        <pc:spChg chg="add mod">
          <ac:chgData name="Sophie Cuvillier" userId="4f9d2944-64fc-44fc-9f79-32df336db182" providerId="ADAL" clId="{9A694EBA-9559-49A8-B605-7448B4774559}" dt="2023-12-22T15:56:46.783" v="535" actId="1076"/>
          <ac:spMkLst>
            <pc:docMk/>
            <pc:sldMk cId="3740930622" sldId="270"/>
            <ac:spMk id="8" creationId="{FC17936A-EE2B-4C30-A31C-496282D48B87}"/>
          </ac:spMkLst>
        </pc:spChg>
        <pc:spChg chg="add mod">
          <ac:chgData name="Sophie Cuvillier" userId="4f9d2944-64fc-44fc-9f79-32df336db182" providerId="ADAL" clId="{9A694EBA-9559-49A8-B605-7448B4774559}" dt="2023-12-22T15:56:13.095" v="519" actId="14100"/>
          <ac:spMkLst>
            <pc:docMk/>
            <pc:sldMk cId="3740930622" sldId="270"/>
            <ac:spMk id="10" creationId="{7889103E-B405-4427-BC20-A3CA893D099A}"/>
          </ac:spMkLst>
        </pc:spChg>
        <pc:spChg chg="add del mod">
          <ac:chgData name="Sophie Cuvillier" userId="4f9d2944-64fc-44fc-9f79-32df336db182" providerId="ADAL" clId="{9A694EBA-9559-49A8-B605-7448B4774559}" dt="2023-12-22T15:44:05.489" v="349" actId="478"/>
          <ac:spMkLst>
            <pc:docMk/>
            <pc:sldMk cId="3740930622" sldId="270"/>
            <ac:spMk id="12" creationId="{81AA7F01-98B3-49CE-A287-1B558536C306}"/>
          </ac:spMkLst>
        </pc:spChg>
        <pc:spChg chg="add del mod">
          <ac:chgData name="Sophie Cuvillier" userId="4f9d2944-64fc-44fc-9f79-32df336db182" providerId="ADAL" clId="{9A694EBA-9559-49A8-B605-7448B4774559}" dt="2023-12-22T15:44:04.001" v="348" actId="478"/>
          <ac:spMkLst>
            <pc:docMk/>
            <pc:sldMk cId="3740930622" sldId="270"/>
            <ac:spMk id="13" creationId="{491CCD59-030F-4F79-9A33-EBC86A2EC9FE}"/>
          </ac:spMkLst>
        </pc:spChg>
        <pc:spChg chg="add mod">
          <ac:chgData name="Sophie Cuvillier" userId="4f9d2944-64fc-44fc-9f79-32df336db182" providerId="ADAL" clId="{9A694EBA-9559-49A8-B605-7448B4774559}" dt="2023-12-22T16:05:56.932" v="729" actId="1076"/>
          <ac:spMkLst>
            <pc:docMk/>
            <pc:sldMk cId="3740930622" sldId="270"/>
            <ac:spMk id="14" creationId="{B6086B1F-4F6D-4493-AE84-2520E93642DE}"/>
          </ac:spMkLst>
        </pc:spChg>
        <pc:spChg chg="add mod">
          <ac:chgData name="Sophie Cuvillier" userId="4f9d2944-64fc-44fc-9f79-32df336db182" providerId="ADAL" clId="{9A694EBA-9559-49A8-B605-7448B4774559}" dt="2024-01-10T08:40:33.607" v="1783" actId="1076"/>
          <ac:spMkLst>
            <pc:docMk/>
            <pc:sldMk cId="3740930622" sldId="270"/>
            <ac:spMk id="15" creationId="{6A44816B-378D-41B5-84D7-39CECE2E452E}"/>
          </ac:spMkLst>
        </pc:spChg>
        <pc:spChg chg="add mod">
          <ac:chgData name="Sophie Cuvillier" userId="4f9d2944-64fc-44fc-9f79-32df336db182" providerId="ADAL" clId="{9A694EBA-9559-49A8-B605-7448B4774559}" dt="2023-12-22T16:06:00.408" v="730" actId="1076"/>
          <ac:spMkLst>
            <pc:docMk/>
            <pc:sldMk cId="3740930622" sldId="270"/>
            <ac:spMk id="16" creationId="{2EFC63F8-23B1-4F22-9868-15EB446170F3}"/>
          </ac:spMkLst>
        </pc:spChg>
        <pc:spChg chg="add del mod">
          <ac:chgData name="Sophie Cuvillier" userId="4f9d2944-64fc-44fc-9f79-32df336db182" providerId="ADAL" clId="{9A694EBA-9559-49A8-B605-7448B4774559}" dt="2023-12-22T15:58:51.288" v="550" actId="478"/>
          <ac:spMkLst>
            <pc:docMk/>
            <pc:sldMk cId="3740930622" sldId="270"/>
            <ac:spMk id="17" creationId="{AA64E66E-DA3C-42CD-80D9-89BD3A8A401A}"/>
          </ac:spMkLst>
        </pc:spChg>
        <pc:spChg chg="add mod">
          <ac:chgData name="Sophie Cuvillier" userId="4f9d2944-64fc-44fc-9f79-32df336db182" providerId="ADAL" clId="{9A694EBA-9559-49A8-B605-7448B4774559}" dt="2023-12-22T15:55:29.994" v="506" actId="1037"/>
          <ac:spMkLst>
            <pc:docMk/>
            <pc:sldMk cId="3740930622" sldId="270"/>
            <ac:spMk id="18" creationId="{F5A6A695-5271-4895-88EF-663A3F593E59}"/>
          </ac:spMkLst>
        </pc:spChg>
        <pc:spChg chg="add mod">
          <ac:chgData name="Sophie Cuvillier" userId="4f9d2944-64fc-44fc-9f79-32df336db182" providerId="ADAL" clId="{9A694EBA-9559-49A8-B605-7448B4774559}" dt="2023-12-22T16:04:13.618" v="708" actId="1076"/>
          <ac:spMkLst>
            <pc:docMk/>
            <pc:sldMk cId="3740930622" sldId="270"/>
            <ac:spMk id="19" creationId="{93CA8393-83FA-4B7B-BF41-CB601BA16432}"/>
          </ac:spMkLst>
        </pc:spChg>
        <pc:spChg chg="add mod">
          <ac:chgData name="Sophie Cuvillier" userId="4f9d2944-64fc-44fc-9f79-32df336db182" providerId="ADAL" clId="{9A694EBA-9559-49A8-B605-7448B4774559}" dt="2023-12-22T15:55:29.994" v="506" actId="1037"/>
          <ac:spMkLst>
            <pc:docMk/>
            <pc:sldMk cId="3740930622" sldId="270"/>
            <ac:spMk id="20" creationId="{3CD04606-2C05-4AC9-9F6C-C0E9EDF1BC26}"/>
          </ac:spMkLst>
        </pc:spChg>
        <pc:spChg chg="add del mod">
          <ac:chgData name="Sophie Cuvillier" userId="4f9d2944-64fc-44fc-9f79-32df336db182" providerId="ADAL" clId="{9A694EBA-9559-49A8-B605-7448B4774559}" dt="2023-12-22T16:04:18.111" v="709" actId="478"/>
          <ac:spMkLst>
            <pc:docMk/>
            <pc:sldMk cId="3740930622" sldId="270"/>
            <ac:spMk id="21" creationId="{DA3309B0-9F41-47B2-8F25-109874864183}"/>
          </ac:spMkLst>
        </pc:spChg>
        <pc:spChg chg="add mod">
          <ac:chgData name="Sophie Cuvillier" userId="4f9d2944-64fc-44fc-9f79-32df336db182" providerId="ADAL" clId="{9A694EBA-9559-49A8-B605-7448B4774559}" dt="2023-12-22T15:56:15.851" v="520" actId="1076"/>
          <ac:spMkLst>
            <pc:docMk/>
            <pc:sldMk cId="3740930622" sldId="270"/>
            <ac:spMk id="24" creationId="{23DEA2C4-3452-7251-9523-9744F3BDA935}"/>
          </ac:spMkLst>
        </pc:spChg>
        <pc:spChg chg="add mod">
          <ac:chgData name="Sophie Cuvillier" userId="4f9d2944-64fc-44fc-9f79-32df336db182" providerId="ADAL" clId="{9A694EBA-9559-49A8-B605-7448B4774559}" dt="2023-12-22T15:57:52.357" v="544" actId="208"/>
          <ac:spMkLst>
            <pc:docMk/>
            <pc:sldMk cId="3740930622" sldId="270"/>
            <ac:spMk id="25" creationId="{E37D68A4-86F7-864C-0FEB-A5F19A37794A}"/>
          </ac:spMkLst>
        </pc:spChg>
        <pc:spChg chg="add mod">
          <ac:chgData name="Sophie Cuvillier" userId="4f9d2944-64fc-44fc-9f79-32df336db182" providerId="ADAL" clId="{9A694EBA-9559-49A8-B605-7448B4774559}" dt="2023-12-22T15:57:55.832" v="545" actId="208"/>
          <ac:spMkLst>
            <pc:docMk/>
            <pc:sldMk cId="3740930622" sldId="270"/>
            <ac:spMk id="26" creationId="{B32AE0F9-CDD8-22DA-9F08-D4BE6E32D45C}"/>
          </ac:spMkLst>
        </pc:spChg>
        <pc:spChg chg="add mod">
          <ac:chgData name="Sophie Cuvillier" userId="4f9d2944-64fc-44fc-9f79-32df336db182" providerId="ADAL" clId="{9A694EBA-9559-49A8-B605-7448B4774559}" dt="2023-12-22T15:58:00.703" v="546" actId="208"/>
          <ac:spMkLst>
            <pc:docMk/>
            <pc:sldMk cId="3740930622" sldId="270"/>
            <ac:spMk id="27" creationId="{9EBACE6E-99C0-D244-CA45-0088A6D85A2E}"/>
          </ac:spMkLst>
        </pc:spChg>
        <pc:spChg chg="add mod">
          <ac:chgData name="Sophie Cuvillier" userId="4f9d2944-64fc-44fc-9f79-32df336db182" providerId="ADAL" clId="{9A694EBA-9559-49A8-B605-7448B4774559}" dt="2024-01-10T14:54:39.709" v="1844" actId="313"/>
          <ac:spMkLst>
            <pc:docMk/>
            <pc:sldMk cId="3740930622" sldId="270"/>
            <ac:spMk id="28" creationId="{1C77351C-7481-726E-546F-D1B4DA09EFBB}"/>
          </ac:spMkLst>
        </pc:spChg>
        <pc:spChg chg="add mod">
          <ac:chgData name="Sophie Cuvillier" userId="4f9d2944-64fc-44fc-9f79-32df336db182" providerId="ADAL" clId="{9A694EBA-9559-49A8-B605-7448B4774559}" dt="2023-12-22T16:05:29.663" v="726" actId="113"/>
          <ac:spMkLst>
            <pc:docMk/>
            <pc:sldMk cId="3740930622" sldId="270"/>
            <ac:spMk id="29" creationId="{CF59F29E-7FE8-349A-2321-372D8F05CBD0}"/>
          </ac:spMkLst>
        </pc:spChg>
        <pc:picChg chg="add del mod">
          <ac:chgData name="Sophie Cuvillier" userId="4f9d2944-64fc-44fc-9f79-32df336db182" providerId="ADAL" clId="{9A694EBA-9559-49A8-B605-7448B4774559}" dt="2024-01-05T13:54:30.728" v="1618" actId="21"/>
          <ac:picMkLst>
            <pc:docMk/>
            <pc:sldMk cId="3740930622" sldId="270"/>
            <ac:picMk id="6" creationId="{E0A3FD1B-E006-DF7A-A481-1C8D669A42B8}"/>
          </ac:picMkLst>
        </pc:picChg>
        <pc:picChg chg="add mod">
          <ac:chgData name="Sophie Cuvillier" userId="4f9d2944-64fc-44fc-9f79-32df336db182" providerId="ADAL" clId="{9A694EBA-9559-49A8-B605-7448B4774559}" dt="2024-01-11T15:47:17.331" v="1887" actId="1076"/>
          <ac:picMkLst>
            <pc:docMk/>
            <pc:sldMk cId="3740930622" sldId="270"/>
            <ac:picMk id="7" creationId="{CA453901-E33E-3BAE-9B6A-FEC8D0018031}"/>
          </ac:picMkLst>
        </pc:picChg>
        <pc:picChg chg="add del mod">
          <ac:chgData name="Sophie Cuvillier" userId="4f9d2944-64fc-44fc-9f79-32df336db182" providerId="ADAL" clId="{9A694EBA-9559-49A8-B605-7448B4774559}" dt="2023-12-22T15:51:56.390" v="464" actId="478"/>
          <ac:picMkLst>
            <pc:docMk/>
            <pc:sldMk cId="3740930622" sldId="270"/>
            <ac:picMk id="9" creationId="{13D1283C-D94A-5A08-AC4E-168A5DADBA93}"/>
          </ac:picMkLst>
        </pc:picChg>
        <pc:picChg chg="del">
          <ac:chgData name="Sophie Cuvillier" userId="4f9d2944-64fc-44fc-9f79-32df336db182" providerId="ADAL" clId="{9A694EBA-9559-49A8-B605-7448B4774559}" dt="2023-12-22T15:40:32.587" v="311" actId="478"/>
          <ac:picMkLst>
            <pc:docMk/>
            <pc:sldMk cId="3740930622" sldId="270"/>
            <ac:picMk id="11" creationId="{F50E0134-6BDB-6342-5681-015A96C44ADC}"/>
          </ac:picMkLst>
        </pc:picChg>
        <pc:cxnChg chg="mod">
          <ac:chgData name="Sophie Cuvillier" userId="4f9d2944-64fc-44fc-9f79-32df336db182" providerId="ADAL" clId="{9A694EBA-9559-49A8-B605-7448B4774559}" dt="2024-01-05T09:42:54.945" v="1459" actId="1076"/>
          <ac:cxnSpMkLst>
            <pc:docMk/>
            <pc:sldMk cId="3740930622" sldId="270"/>
            <ac:cxnSpMk id="5" creationId="{A08EEA76-4AB5-9E37-FB47-4794A7089B75}"/>
          </ac:cxnSpMkLst>
        </pc:cxnChg>
        <pc:cxnChg chg="add mod">
          <ac:chgData name="Sophie Cuvillier" userId="4f9d2944-64fc-44fc-9f79-32df336db182" providerId="ADAL" clId="{9A694EBA-9559-49A8-B605-7448B4774559}" dt="2024-01-11T15:47:20.078" v="1888" actId="14100"/>
          <ac:cxnSpMkLst>
            <pc:docMk/>
            <pc:sldMk cId="3740930622" sldId="270"/>
            <ac:cxnSpMk id="6" creationId="{63E82A22-45A4-E1B5-95D7-B85F3C48CB15}"/>
          </ac:cxnSpMkLst>
        </pc:cxnChg>
      </pc:sldChg>
      <pc:sldChg chg="addSp delSp modSp add mod modAnim">
        <pc:chgData name="Sophie Cuvillier" userId="4f9d2944-64fc-44fc-9f79-32df336db182" providerId="ADAL" clId="{9A694EBA-9559-49A8-B605-7448B4774559}" dt="2024-01-11T15:56:39.779" v="1912" actId="1076"/>
        <pc:sldMkLst>
          <pc:docMk/>
          <pc:sldMk cId="988393949" sldId="271"/>
        </pc:sldMkLst>
        <pc:spChg chg="mod">
          <ac:chgData name="Sophie Cuvillier" userId="4f9d2944-64fc-44fc-9f79-32df336db182" providerId="ADAL" clId="{9A694EBA-9559-49A8-B605-7448B4774559}" dt="2024-01-05T14:26:55.062" v="1663" actId="20577"/>
          <ac:spMkLst>
            <pc:docMk/>
            <pc:sldMk cId="988393949" sldId="271"/>
            <ac:spMk id="2" creationId="{00000000-0000-0000-0000-000000000000}"/>
          </ac:spMkLst>
        </pc:spChg>
        <pc:spChg chg="add mod">
          <ac:chgData name="Sophie Cuvillier" userId="4f9d2944-64fc-44fc-9f79-32df336db182" providerId="ADAL" clId="{9A694EBA-9559-49A8-B605-7448B4774559}" dt="2024-01-11T08:31:57.461" v="1850" actId="20577"/>
          <ac:spMkLst>
            <pc:docMk/>
            <pc:sldMk cId="988393949" sldId="271"/>
            <ac:spMk id="6" creationId="{2020C8BF-819A-8DEB-BBDA-360D5B56FA9C}"/>
          </ac:spMkLst>
        </pc:spChg>
        <pc:spChg chg="del">
          <ac:chgData name="Sophie Cuvillier" userId="4f9d2944-64fc-44fc-9f79-32df336db182" providerId="ADAL" clId="{9A694EBA-9559-49A8-B605-7448B4774559}" dt="2024-01-03T15:56:17.848" v="759" actId="478"/>
          <ac:spMkLst>
            <pc:docMk/>
            <pc:sldMk cId="988393949" sldId="271"/>
            <ac:spMk id="7" creationId="{5ECB9BAD-56F7-ED85-BA08-B5A06BA4AC61}"/>
          </ac:spMkLst>
        </pc:spChg>
        <pc:spChg chg="add mod">
          <ac:chgData name="Sophie Cuvillier" userId="4f9d2944-64fc-44fc-9f79-32df336db182" providerId="ADAL" clId="{9A694EBA-9559-49A8-B605-7448B4774559}" dt="2024-01-05T14:27:32.381" v="1673" actId="1076"/>
          <ac:spMkLst>
            <pc:docMk/>
            <pc:sldMk cId="988393949" sldId="271"/>
            <ac:spMk id="7" creationId="{C1D16866-C864-7328-4655-68A686812A12}"/>
          </ac:spMkLst>
        </pc:spChg>
        <pc:spChg chg="add mod ord">
          <ac:chgData name="Sophie Cuvillier" userId="4f9d2944-64fc-44fc-9f79-32df336db182" providerId="ADAL" clId="{9A694EBA-9559-49A8-B605-7448B4774559}" dt="2024-01-11T15:53:13.981" v="1903" actId="166"/>
          <ac:spMkLst>
            <pc:docMk/>
            <pc:sldMk cId="988393949" sldId="271"/>
            <ac:spMk id="8" creationId="{EC3EED80-7C2F-B320-4643-2A7806E19BC4}"/>
          </ac:spMkLst>
        </pc:spChg>
        <pc:spChg chg="add del mod">
          <ac:chgData name="Sophie Cuvillier" userId="4f9d2944-64fc-44fc-9f79-32df336db182" providerId="ADAL" clId="{9A694EBA-9559-49A8-B605-7448B4774559}" dt="2024-01-05T14:26:25.610" v="1648" actId="478"/>
          <ac:spMkLst>
            <pc:docMk/>
            <pc:sldMk cId="988393949" sldId="271"/>
            <ac:spMk id="12" creationId="{D48453B9-AEB5-2BD8-9AB4-B96CC28C9582}"/>
          </ac:spMkLst>
        </pc:spChg>
        <pc:spChg chg="add mod">
          <ac:chgData name="Sophie Cuvillier" userId="4f9d2944-64fc-44fc-9f79-32df336db182" providerId="ADAL" clId="{9A694EBA-9559-49A8-B605-7448B4774559}" dt="2024-01-11T15:56:35.811" v="1911" actId="1076"/>
          <ac:spMkLst>
            <pc:docMk/>
            <pc:sldMk cId="988393949" sldId="271"/>
            <ac:spMk id="13" creationId="{784B68DE-8D3E-72A3-3A03-9F0686EE1595}"/>
          </ac:spMkLst>
        </pc:spChg>
        <pc:spChg chg="add mod ord">
          <ac:chgData name="Sophie Cuvillier" userId="4f9d2944-64fc-44fc-9f79-32df336db182" providerId="ADAL" clId="{9A694EBA-9559-49A8-B605-7448B4774559}" dt="2024-01-11T15:53:09.611" v="1902" actId="166"/>
          <ac:spMkLst>
            <pc:docMk/>
            <pc:sldMk cId="988393949" sldId="271"/>
            <ac:spMk id="14" creationId="{9F1D7AB7-7BE5-F472-DAB8-082037BF2DA1}"/>
          </ac:spMkLst>
        </pc:spChg>
        <pc:spChg chg="add del mod">
          <ac:chgData name="Sophie Cuvillier" userId="4f9d2944-64fc-44fc-9f79-32df336db182" providerId="ADAL" clId="{9A694EBA-9559-49A8-B605-7448B4774559}" dt="2024-01-05T14:26:26.416" v="1649" actId="478"/>
          <ac:spMkLst>
            <pc:docMk/>
            <pc:sldMk cId="988393949" sldId="271"/>
            <ac:spMk id="15" creationId="{33C0917E-6F00-ABD8-729C-1F549B2822E4}"/>
          </ac:spMkLst>
        </pc:spChg>
        <pc:spChg chg="add mod ord">
          <ac:chgData name="Sophie Cuvillier" userId="4f9d2944-64fc-44fc-9f79-32df336db182" providerId="ADAL" clId="{9A694EBA-9559-49A8-B605-7448B4774559}" dt="2024-01-11T15:53:29.305" v="1908" actId="14100"/>
          <ac:spMkLst>
            <pc:docMk/>
            <pc:sldMk cId="988393949" sldId="271"/>
            <ac:spMk id="16" creationId="{9208CFDD-1A1B-A24F-4295-89BF0439E96F}"/>
          </ac:spMkLst>
        </pc:spChg>
        <pc:spChg chg="add del mod">
          <ac:chgData name="Sophie Cuvillier" userId="4f9d2944-64fc-44fc-9f79-32df336db182" providerId="ADAL" clId="{9A694EBA-9559-49A8-B605-7448B4774559}" dt="2024-01-05T14:26:58.414" v="1664" actId="478"/>
          <ac:spMkLst>
            <pc:docMk/>
            <pc:sldMk cId="988393949" sldId="271"/>
            <ac:spMk id="17" creationId="{D76BDE71-52E7-8B27-6BF6-516BF0874EEC}"/>
          </ac:spMkLst>
        </pc:spChg>
        <pc:spChg chg="add mod ord">
          <ac:chgData name="Sophie Cuvillier" userId="4f9d2944-64fc-44fc-9f79-32df336db182" providerId="ADAL" clId="{9A694EBA-9559-49A8-B605-7448B4774559}" dt="2024-01-11T15:53:09.611" v="1902" actId="166"/>
          <ac:spMkLst>
            <pc:docMk/>
            <pc:sldMk cId="988393949" sldId="271"/>
            <ac:spMk id="18" creationId="{769FC139-346D-5549-A996-E1BE2CFC1344}"/>
          </ac:spMkLst>
        </pc:spChg>
        <pc:spChg chg="add mod">
          <ac:chgData name="Sophie Cuvillier" userId="4f9d2944-64fc-44fc-9f79-32df336db182" providerId="ADAL" clId="{9A694EBA-9559-49A8-B605-7448B4774559}" dt="2024-01-05T14:29:02.722" v="1700" actId="208"/>
          <ac:spMkLst>
            <pc:docMk/>
            <pc:sldMk cId="988393949" sldId="271"/>
            <ac:spMk id="21" creationId="{2C028327-B6B3-8F99-6964-6F00C8C068C2}"/>
          </ac:spMkLst>
        </pc:spChg>
        <pc:spChg chg="add mod">
          <ac:chgData name="Sophie Cuvillier" userId="4f9d2944-64fc-44fc-9f79-32df336db182" providerId="ADAL" clId="{9A694EBA-9559-49A8-B605-7448B4774559}" dt="2024-01-11T08:33:09.438" v="1872" actId="5793"/>
          <ac:spMkLst>
            <pc:docMk/>
            <pc:sldMk cId="988393949" sldId="271"/>
            <ac:spMk id="23" creationId="{E21FB702-88A9-9A2B-D230-5525B1BCA7CB}"/>
          </ac:spMkLst>
        </pc:spChg>
        <pc:picChg chg="add del mod">
          <ac:chgData name="Sophie Cuvillier" userId="4f9d2944-64fc-44fc-9f79-32df336db182" providerId="ADAL" clId="{9A694EBA-9559-49A8-B605-7448B4774559}" dt="2024-01-03T15:58:32.126" v="793" actId="478"/>
          <ac:picMkLst>
            <pc:docMk/>
            <pc:sldMk cId="988393949" sldId="271"/>
            <ac:picMk id="4" creationId="{71CABAA8-0A46-1496-1188-95EE99D59F6B}"/>
          </ac:picMkLst>
        </pc:picChg>
        <pc:picChg chg="del">
          <ac:chgData name="Sophie Cuvillier" userId="4f9d2944-64fc-44fc-9f79-32df336db182" providerId="ADAL" clId="{9A694EBA-9559-49A8-B605-7448B4774559}" dt="2024-01-03T15:56:18.636" v="760" actId="478"/>
          <ac:picMkLst>
            <pc:docMk/>
            <pc:sldMk cId="988393949" sldId="271"/>
            <ac:picMk id="9" creationId="{13D1283C-D94A-5A08-AC4E-168A5DADBA93}"/>
          </ac:picMkLst>
        </pc:picChg>
        <pc:picChg chg="add del mod modCrop">
          <ac:chgData name="Sophie Cuvillier" userId="4f9d2944-64fc-44fc-9f79-32df336db182" providerId="ADAL" clId="{9A694EBA-9559-49A8-B605-7448B4774559}" dt="2024-01-05T14:28:28.687" v="1691" actId="478"/>
          <ac:picMkLst>
            <pc:docMk/>
            <pc:sldMk cId="988393949" sldId="271"/>
            <ac:picMk id="9" creationId="{72BDADB7-FEC1-33EF-10EA-65FBBCA6EA11}"/>
          </ac:picMkLst>
        </pc:picChg>
        <pc:picChg chg="add mod ord">
          <ac:chgData name="Sophie Cuvillier" userId="4f9d2944-64fc-44fc-9f79-32df336db182" providerId="ADAL" clId="{9A694EBA-9559-49A8-B605-7448B4774559}" dt="2024-01-11T15:56:39.779" v="1912" actId="1076"/>
          <ac:picMkLst>
            <pc:docMk/>
            <pc:sldMk cId="988393949" sldId="271"/>
            <ac:picMk id="9" creationId="{E9F933C6-8B25-5D3A-23E6-E44D8B0A1A6F}"/>
          </ac:picMkLst>
        </pc:picChg>
        <pc:picChg chg="add del mod">
          <ac:chgData name="Sophie Cuvillier" userId="4f9d2944-64fc-44fc-9f79-32df336db182" providerId="ADAL" clId="{9A694EBA-9559-49A8-B605-7448B4774559}" dt="2024-01-11T15:52:54.157" v="1892" actId="478"/>
          <ac:picMkLst>
            <pc:docMk/>
            <pc:sldMk cId="988393949" sldId="271"/>
            <ac:picMk id="10" creationId="{AC21ADA6-D58F-D131-8860-15726542BA54}"/>
          </ac:picMkLst>
        </pc:picChg>
        <pc:picChg chg="del">
          <ac:chgData name="Sophie Cuvillier" userId="4f9d2944-64fc-44fc-9f79-32df336db182" providerId="ADAL" clId="{9A694EBA-9559-49A8-B605-7448B4774559}" dt="2024-01-03T15:56:19.276" v="761" actId="478"/>
          <ac:picMkLst>
            <pc:docMk/>
            <pc:sldMk cId="988393949" sldId="271"/>
            <ac:picMk id="11" creationId="{F50E0134-6BDB-6342-5681-015A96C44ADC}"/>
          </ac:picMkLst>
        </pc:picChg>
        <pc:picChg chg="add mod">
          <ac:chgData name="Sophie Cuvillier" userId="4f9d2944-64fc-44fc-9f79-32df336db182" providerId="ADAL" clId="{9A694EBA-9559-49A8-B605-7448B4774559}" dt="2024-01-10T08:34:52.148" v="1730" actId="1076"/>
          <ac:picMkLst>
            <pc:docMk/>
            <pc:sldMk cId="988393949" sldId="271"/>
            <ac:picMk id="22" creationId="{33494C1C-9B4C-2664-3B45-E0D40EDF1DA4}"/>
          </ac:picMkLst>
        </pc:picChg>
        <pc:cxnChg chg="add mod ord">
          <ac:chgData name="Sophie Cuvillier" userId="4f9d2944-64fc-44fc-9f79-32df336db182" providerId="ADAL" clId="{9A694EBA-9559-49A8-B605-7448B4774559}" dt="2024-01-11T15:53:31.617" v="1909" actId="14100"/>
          <ac:cxnSpMkLst>
            <pc:docMk/>
            <pc:sldMk cId="988393949" sldId="271"/>
            <ac:cxnSpMk id="3" creationId="{43EADD56-2054-3B9B-566C-6D12597489E7}"/>
          </ac:cxnSpMkLst>
        </pc:cxnChg>
        <pc:cxnChg chg="mod">
          <ac:chgData name="Sophie Cuvillier" userId="4f9d2944-64fc-44fc-9f79-32df336db182" providerId="ADAL" clId="{9A694EBA-9559-49A8-B605-7448B4774559}" dt="2024-01-03T15:56:55.349" v="768" actId="1076"/>
          <ac:cxnSpMkLst>
            <pc:docMk/>
            <pc:sldMk cId="988393949" sldId="271"/>
            <ac:cxnSpMk id="5" creationId="{A08EEA76-4AB5-9E37-FB47-4794A7089B75}"/>
          </ac:cxnSpMkLst>
        </pc:cxnChg>
        <pc:cxnChg chg="add del mod">
          <ac:chgData name="Sophie Cuvillier" userId="4f9d2944-64fc-44fc-9f79-32df336db182" providerId="ADAL" clId="{9A694EBA-9559-49A8-B605-7448B4774559}" dt="2024-01-05T14:28:29.414" v="1692" actId="478"/>
          <ac:cxnSpMkLst>
            <pc:docMk/>
            <pc:sldMk cId="988393949" sldId="271"/>
            <ac:cxnSpMk id="11" creationId="{D9EEC2DD-7425-D4C0-F737-F8EB871D8791}"/>
          </ac:cxnSpMkLst>
        </pc:cxnChg>
      </pc:sldChg>
      <pc:sldChg chg="addSp delSp modSp add del mod">
        <pc:chgData name="Sophie Cuvillier" userId="4f9d2944-64fc-44fc-9f79-32df336db182" providerId="ADAL" clId="{9A694EBA-9559-49A8-B605-7448B4774559}" dt="2024-01-05T14:30:00.823" v="1725" actId="2696"/>
        <pc:sldMkLst>
          <pc:docMk/>
          <pc:sldMk cId="39664467" sldId="272"/>
        </pc:sldMkLst>
        <pc:spChg chg="mod">
          <ac:chgData name="Sophie Cuvillier" userId="4f9d2944-64fc-44fc-9f79-32df336db182" providerId="ADAL" clId="{9A694EBA-9559-49A8-B605-7448B4774559}" dt="2024-01-05T09:28:03.523" v="1168" actId="20577"/>
          <ac:spMkLst>
            <pc:docMk/>
            <pc:sldMk cId="39664467" sldId="272"/>
            <ac:spMk id="2" creationId="{00000000-0000-0000-0000-000000000000}"/>
          </ac:spMkLst>
        </pc:spChg>
        <pc:spChg chg="add mod">
          <ac:chgData name="Sophie Cuvillier" userId="4f9d2944-64fc-44fc-9f79-32df336db182" providerId="ADAL" clId="{9A694EBA-9559-49A8-B605-7448B4774559}" dt="2024-01-05T09:42:08.763" v="1454" actId="14100"/>
          <ac:spMkLst>
            <pc:docMk/>
            <pc:sldMk cId="39664467" sldId="272"/>
            <ac:spMk id="3" creationId="{DA7A3209-36E1-D131-1555-181751FF390D}"/>
          </ac:spMkLst>
        </pc:spChg>
        <pc:spChg chg="del mod">
          <ac:chgData name="Sophie Cuvillier" userId="4f9d2944-64fc-44fc-9f79-32df336db182" providerId="ADAL" clId="{9A694EBA-9559-49A8-B605-7448B4774559}" dt="2024-01-03T16:03:27.990" v="897" actId="478"/>
          <ac:spMkLst>
            <pc:docMk/>
            <pc:sldMk cId="39664467" sldId="272"/>
            <ac:spMk id="6" creationId="{2020C8BF-819A-8DEB-BBDA-360D5B56FA9C}"/>
          </ac:spMkLst>
        </pc:spChg>
        <pc:spChg chg="del">
          <ac:chgData name="Sophie Cuvillier" userId="4f9d2944-64fc-44fc-9f79-32df336db182" providerId="ADAL" clId="{9A694EBA-9559-49A8-B605-7448B4774559}" dt="2024-01-03T16:03:46.468" v="906" actId="478"/>
          <ac:spMkLst>
            <pc:docMk/>
            <pc:sldMk cId="39664467" sldId="272"/>
            <ac:spMk id="12" creationId="{D48453B9-AEB5-2BD8-9AB4-B96CC28C9582}"/>
          </ac:spMkLst>
        </pc:spChg>
        <pc:spChg chg="del mod">
          <ac:chgData name="Sophie Cuvillier" userId="4f9d2944-64fc-44fc-9f79-32df336db182" providerId="ADAL" clId="{9A694EBA-9559-49A8-B605-7448B4774559}" dt="2024-01-05T09:41:22.944" v="1447" actId="478"/>
          <ac:spMkLst>
            <pc:docMk/>
            <pc:sldMk cId="39664467" sldId="272"/>
            <ac:spMk id="13" creationId="{784B68DE-8D3E-72A3-3A03-9F0686EE1595}"/>
          </ac:spMkLst>
        </pc:spChg>
        <pc:spChg chg="del mod">
          <ac:chgData name="Sophie Cuvillier" userId="4f9d2944-64fc-44fc-9f79-32df336db182" providerId="ADAL" clId="{9A694EBA-9559-49A8-B605-7448B4774559}" dt="2024-01-03T16:03:45.016" v="905" actId="478"/>
          <ac:spMkLst>
            <pc:docMk/>
            <pc:sldMk cId="39664467" sldId="272"/>
            <ac:spMk id="14" creationId="{9F1D7AB7-7BE5-F472-DAB8-082037BF2DA1}"/>
          </ac:spMkLst>
        </pc:spChg>
        <pc:spChg chg="del">
          <ac:chgData name="Sophie Cuvillier" userId="4f9d2944-64fc-44fc-9f79-32df336db182" providerId="ADAL" clId="{9A694EBA-9559-49A8-B605-7448B4774559}" dt="2024-01-03T16:03:47.358" v="907" actId="478"/>
          <ac:spMkLst>
            <pc:docMk/>
            <pc:sldMk cId="39664467" sldId="272"/>
            <ac:spMk id="15" creationId="{33C0917E-6F00-ABD8-729C-1F549B2822E4}"/>
          </ac:spMkLst>
        </pc:spChg>
        <pc:spChg chg="mod">
          <ac:chgData name="Sophie Cuvillier" userId="4f9d2944-64fc-44fc-9f79-32df336db182" providerId="ADAL" clId="{9A694EBA-9559-49A8-B605-7448B4774559}" dt="2024-01-05T10:25:25.637" v="1617" actId="14100"/>
          <ac:spMkLst>
            <pc:docMk/>
            <pc:sldMk cId="39664467" sldId="272"/>
            <ac:spMk id="16" creationId="{9208CFDD-1A1B-A24F-4295-89BF0439E96F}"/>
          </ac:spMkLst>
        </pc:spChg>
        <pc:spChg chg="del">
          <ac:chgData name="Sophie Cuvillier" userId="4f9d2944-64fc-44fc-9f79-32df336db182" providerId="ADAL" clId="{9A694EBA-9559-49A8-B605-7448B4774559}" dt="2024-01-03T16:03:43.095" v="903" actId="478"/>
          <ac:spMkLst>
            <pc:docMk/>
            <pc:sldMk cId="39664467" sldId="272"/>
            <ac:spMk id="17" creationId="{D76BDE71-52E7-8B27-6BF6-516BF0874EEC}"/>
          </ac:spMkLst>
        </pc:spChg>
        <pc:spChg chg="del mod">
          <ac:chgData name="Sophie Cuvillier" userId="4f9d2944-64fc-44fc-9f79-32df336db182" providerId="ADAL" clId="{9A694EBA-9559-49A8-B605-7448B4774559}" dt="2024-01-03T16:09:40.567" v="1068" actId="478"/>
          <ac:spMkLst>
            <pc:docMk/>
            <pc:sldMk cId="39664467" sldId="272"/>
            <ac:spMk id="18" creationId="{769FC139-346D-5549-A996-E1BE2CFC1344}"/>
          </ac:spMkLst>
        </pc:spChg>
        <pc:spChg chg="add del">
          <ac:chgData name="Sophie Cuvillier" userId="4f9d2944-64fc-44fc-9f79-32df336db182" providerId="ADAL" clId="{9A694EBA-9559-49A8-B605-7448B4774559}" dt="2024-01-03T16:06:22.947" v="979" actId="478"/>
          <ac:spMkLst>
            <pc:docMk/>
            <pc:sldMk cId="39664467" sldId="272"/>
            <ac:spMk id="19" creationId="{9CBB75AD-B847-7833-126F-DFC5460BC791}"/>
          </ac:spMkLst>
        </pc:spChg>
        <pc:spChg chg="add del mod">
          <ac:chgData name="Sophie Cuvillier" userId="4f9d2944-64fc-44fc-9f79-32df336db182" providerId="ADAL" clId="{9A694EBA-9559-49A8-B605-7448B4774559}" dt="2024-01-03T16:07:35.372" v="996" actId="478"/>
          <ac:spMkLst>
            <pc:docMk/>
            <pc:sldMk cId="39664467" sldId="272"/>
            <ac:spMk id="22" creationId="{935B98C6-FD44-82C4-4690-F08A6C31E19C}"/>
          </ac:spMkLst>
        </pc:spChg>
        <pc:spChg chg="add del mod">
          <ac:chgData name="Sophie Cuvillier" userId="4f9d2944-64fc-44fc-9f79-32df336db182" providerId="ADAL" clId="{9A694EBA-9559-49A8-B605-7448B4774559}" dt="2024-01-03T16:07:25.199" v="988"/>
          <ac:spMkLst>
            <pc:docMk/>
            <pc:sldMk cId="39664467" sldId="272"/>
            <ac:spMk id="23" creationId="{F63CFE3E-0D64-CEED-4E94-979A307C0FFF}"/>
          </ac:spMkLst>
        </pc:spChg>
        <pc:spChg chg="add del mod">
          <ac:chgData name="Sophie Cuvillier" userId="4f9d2944-64fc-44fc-9f79-32df336db182" providerId="ADAL" clId="{9A694EBA-9559-49A8-B605-7448B4774559}" dt="2024-01-03T16:07:47.249" v="1002"/>
          <ac:spMkLst>
            <pc:docMk/>
            <pc:sldMk cId="39664467" sldId="272"/>
            <ac:spMk id="26" creationId="{9378B7C3-A271-903B-8A31-F6157CE70C63}"/>
          </ac:spMkLst>
        </pc:spChg>
        <pc:spChg chg="add mod">
          <ac:chgData name="Sophie Cuvillier" userId="4f9d2944-64fc-44fc-9f79-32df336db182" providerId="ADAL" clId="{9A694EBA-9559-49A8-B605-7448B4774559}" dt="2024-01-05T09:42:04.937" v="1453" actId="14100"/>
          <ac:spMkLst>
            <pc:docMk/>
            <pc:sldMk cId="39664467" sldId="272"/>
            <ac:spMk id="27" creationId="{E3ED85D4-D451-1B49-1180-7C513A1E04ED}"/>
          </ac:spMkLst>
        </pc:spChg>
        <pc:spChg chg="add mod">
          <ac:chgData name="Sophie Cuvillier" userId="4f9d2944-64fc-44fc-9f79-32df336db182" providerId="ADAL" clId="{9A694EBA-9559-49A8-B605-7448B4774559}" dt="2024-01-05T09:41:06.157" v="1443" actId="115"/>
          <ac:spMkLst>
            <pc:docMk/>
            <pc:sldMk cId="39664467" sldId="272"/>
            <ac:spMk id="28" creationId="{8846B00C-98B6-7A71-C235-CC3D3F3F9E1D}"/>
          </ac:spMkLst>
        </pc:spChg>
        <pc:picChg chg="add del mod">
          <ac:chgData name="Sophie Cuvillier" userId="4f9d2944-64fc-44fc-9f79-32df336db182" providerId="ADAL" clId="{9A694EBA-9559-49A8-B605-7448B4774559}" dt="2024-01-03T16:05:21.005" v="961" actId="478"/>
          <ac:picMkLst>
            <pc:docMk/>
            <pc:sldMk cId="39664467" sldId="272"/>
            <ac:picMk id="4" creationId="{7865203C-E630-D87A-F19B-590CAE4F3EB3}"/>
          </ac:picMkLst>
        </pc:picChg>
        <pc:picChg chg="add del mod">
          <ac:chgData name="Sophie Cuvillier" userId="4f9d2944-64fc-44fc-9f79-32df336db182" providerId="ADAL" clId="{9A694EBA-9559-49A8-B605-7448B4774559}" dt="2024-01-03T16:07:25.845" v="989" actId="478"/>
          <ac:picMkLst>
            <pc:docMk/>
            <pc:sldMk cId="39664467" sldId="272"/>
            <ac:picMk id="8" creationId="{C1624725-56EE-063C-FB5C-3CB5C9A6027E}"/>
          </ac:picMkLst>
        </pc:picChg>
        <pc:picChg chg="add del mod modCrop">
          <ac:chgData name="Sophie Cuvillier" userId="4f9d2944-64fc-44fc-9f79-32df336db182" providerId="ADAL" clId="{9A694EBA-9559-49A8-B605-7448B4774559}" dt="2024-01-05T10:25:20.603" v="1615" actId="1076"/>
          <ac:picMkLst>
            <pc:docMk/>
            <pc:sldMk cId="39664467" sldId="272"/>
            <ac:picMk id="10" creationId="{AC21ADA6-D58F-D131-8860-15726542BA54}"/>
          </ac:picMkLst>
        </pc:picChg>
        <pc:picChg chg="add del mod">
          <ac:chgData name="Sophie Cuvillier" userId="4f9d2944-64fc-44fc-9f79-32df336db182" providerId="ADAL" clId="{9A694EBA-9559-49A8-B605-7448B4774559}" dt="2024-01-03T16:07:25.196" v="986" actId="478"/>
          <ac:picMkLst>
            <pc:docMk/>
            <pc:sldMk cId="39664467" sldId="272"/>
            <ac:picMk id="11" creationId="{FA4B611F-9052-C416-F4F5-A07FCED69E05}"/>
          </ac:picMkLst>
        </pc:picChg>
        <pc:picChg chg="add mod ord">
          <ac:chgData name="Sophie Cuvillier" userId="4f9d2944-64fc-44fc-9f79-32df336db182" providerId="ADAL" clId="{9A694EBA-9559-49A8-B605-7448B4774559}" dt="2024-01-03T16:10:26.902" v="1086" actId="1076"/>
          <ac:picMkLst>
            <pc:docMk/>
            <pc:sldMk cId="39664467" sldId="272"/>
            <ac:picMk id="25" creationId="{A6E7815D-C0C0-02D0-254A-ABAF604EC7C8}"/>
          </ac:picMkLst>
        </pc:picChg>
        <pc:picChg chg="add mod">
          <ac:chgData name="Sophie Cuvillier" userId="4f9d2944-64fc-44fc-9f79-32df336db182" providerId="ADAL" clId="{9A694EBA-9559-49A8-B605-7448B4774559}" dt="2024-01-03T16:10:45.696" v="1095" actId="1076"/>
          <ac:picMkLst>
            <pc:docMk/>
            <pc:sldMk cId="39664467" sldId="272"/>
            <ac:picMk id="29" creationId="{29CFE17B-E12E-B9B1-8809-82F7E108CF7D}"/>
          </ac:picMkLst>
        </pc:picChg>
        <pc:cxnChg chg="add del mod">
          <ac:chgData name="Sophie Cuvillier" userId="4f9d2944-64fc-44fc-9f79-32df336db182" providerId="ADAL" clId="{9A694EBA-9559-49A8-B605-7448B4774559}" dt="2024-01-05T14:27:03.560" v="1665" actId="21"/>
          <ac:cxnSpMkLst>
            <pc:docMk/>
            <pc:sldMk cId="39664467" sldId="272"/>
            <ac:cxnSpMk id="21" creationId="{66D03A5D-83A7-1CF3-BBAF-AAFFECC7E4AF}"/>
          </ac:cxnSpMkLst>
        </pc:cxnChg>
      </pc:sldChg>
      <pc:sldChg chg="add">
        <pc:chgData name="Sophie Cuvillier" userId="4f9d2944-64fc-44fc-9f79-32df336db182" providerId="ADAL" clId="{9A694EBA-9559-49A8-B605-7448B4774559}" dt="2024-01-05T09:27:36.977" v="1157"/>
        <pc:sldMkLst>
          <pc:docMk/>
          <pc:sldMk cId="1222394492" sldId="273"/>
        </pc:sldMkLst>
      </pc:sldChg>
      <pc:sldChg chg="modSp add mod">
        <pc:chgData name="Sophie Cuvillier" userId="4f9d2944-64fc-44fc-9f79-32df336db182" providerId="ADAL" clId="{9A694EBA-9559-49A8-B605-7448B4774559}" dt="2024-01-08T11:03:10.233" v="1729" actId="108"/>
        <pc:sldMkLst>
          <pc:docMk/>
          <pc:sldMk cId="654952748" sldId="274"/>
        </pc:sldMkLst>
        <pc:spChg chg="mod">
          <ac:chgData name="Sophie Cuvillier" userId="4f9d2944-64fc-44fc-9f79-32df336db182" providerId="ADAL" clId="{9A694EBA-9559-49A8-B605-7448B4774559}" dt="2024-01-08T11:03:10.233" v="1729" actId="108"/>
          <ac:spMkLst>
            <pc:docMk/>
            <pc:sldMk cId="654952748" sldId="274"/>
            <ac:spMk id="3" creationId="{00000000-0000-0000-0000-000000000000}"/>
          </ac:spMkLst>
        </pc:spChg>
      </pc:sldChg>
      <pc:sldChg chg="addSp delSp modSp add mod">
        <pc:chgData name="Sophie Cuvillier" userId="4f9d2944-64fc-44fc-9f79-32df336db182" providerId="ADAL" clId="{9A694EBA-9559-49A8-B605-7448B4774559}" dt="2024-01-08T10:57:52.140" v="1728"/>
        <pc:sldMkLst>
          <pc:docMk/>
          <pc:sldMk cId="3634171740" sldId="275"/>
        </pc:sldMkLst>
        <pc:spChg chg="mod">
          <ac:chgData name="Sophie Cuvillier" userId="4f9d2944-64fc-44fc-9f79-32df336db182" providerId="ADAL" clId="{9A694EBA-9559-49A8-B605-7448B4774559}" dt="2024-01-05T09:33:45.101" v="1281" actId="20577"/>
          <ac:spMkLst>
            <pc:docMk/>
            <pc:sldMk cId="3634171740" sldId="275"/>
            <ac:spMk id="2" creationId="{00000000-0000-0000-0000-000000000000}"/>
          </ac:spMkLst>
        </pc:spChg>
        <pc:spChg chg="del">
          <ac:chgData name="Sophie Cuvillier" userId="4f9d2944-64fc-44fc-9f79-32df336db182" providerId="ADAL" clId="{9A694EBA-9559-49A8-B605-7448B4774559}" dt="2024-01-05T09:33:13.640" v="1264" actId="478"/>
          <ac:spMkLst>
            <pc:docMk/>
            <pc:sldMk cId="3634171740" sldId="275"/>
            <ac:spMk id="3" creationId="{00000000-0000-0000-0000-000000000000}"/>
          </ac:spMkLst>
        </pc:spChg>
        <pc:spChg chg="add del mod">
          <ac:chgData name="Sophie Cuvillier" userId="4f9d2944-64fc-44fc-9f79-32df336db182" providerId="ADAL" clId="{9A694EBA-9559-49A8-B605-7448B4774559}" dt="2024-01-05T09:33:17.719" v="1266" actId="478"/>
          <ac:spMkLst>
            <pc:docMk/>
            <pc:sldMk cId="3634171740" sldId="275"/>
            <ac:spMk id="6" creationId="{48A2353C-0998-6201-AC68-EB7F416D8A79}"/>
          </ac:spMkLst>
        </pc:spChg>
        <pc:picChg chg="add mod">
          <ac:chgData name="Sophie Cuvillier" userId="4f9d2944-64fc-44fc-9f79-32df336db182" providerId="ADAL" clId="{9A694EBA-9559-49A8-B605-7448B4774559}" dt="2024-01-08T10:57:52.140" v="1728"/>
          <ac:picMkLst>
            <pc:docMk/>
            <pc:sldMk cId="3634171740" sldId="275"/>
            <ac:picMk id="3" creationId="{09A6CFDD-B5F0-3F08-6F63-F4B33CCB0AE5}"/>
          </ac:picMkLst>
        </pc:picChg>
        <pc:picChg chg="add mod">
          <ac:chgData name="Sophie Cuvillier" userId="4f9d2944-64fc-44fc-9f79-32df336db182" providerId="ADAL" clId="{9A694EBA-9559-49A8-B605-7448B4774559}" dt="2024-01-05T09:34:14.989" v="1284" actId="1076"/>
          <ac:picMkLst>
            <pc:docMk/>
            <pc:sldMk cId="3634171740" sldId="275"/>
            <ac:picMk id="7" creationId="{A9C3BC07-5EF4-2D44-98A7-061E1F4D867E}"/>
          </ac:picMkLst>
        </pc:picChg>
      </pc:sldChg>
      <pc:sldChg chg="add del">
        <pc:chgData name="Sophie Cuvillier" userId="4f9d2944-64fc-44fc-9f79-32df336db182" providerId="ADAL" clId="{9A694EBA-9559-49A8-B605-7448B4774559}" dt="2024-01-05T09:40:37.449" v="1433" actId="2696"/>
        <pc:sldMkLst>
          <pc:docMk/>
          <pc:sldMk cId="2221554936" sldId="276"/>
        </pc:sldMkLst>
      </pc:sldChg>
      <pc:sldChg chg="add">
        <pc:chgData name="Sophie Cuvillier" userId="4f9d2944-64fc-44fc-9f79-32df336db182" providerId="ADAL" clId="{9A694EBA-9559-49A8-B605-7448B4774559}" dt="2024-01-05T09:47:37.462" v="1472"/>
        <pc:sldMkLst>
          <pc:docMk/>
          <pc:sldMk cId="3498568797" sldId="289"/>
        </pc:sldMkLst>
      </pc:sldChg>
      <pc:sldChg chg="delSp modSp add del mod ord">
        <pc:chgData name="Sophie Cuvillier" userId="4f9d2944-64fc-44fc-9f79-32df336db182" providerId="ADAL" clId="{9A694EBA-9559-49A8-B605-7448B4774559}" dt="2024-01-11T08:33:45.081" v="1873" actId="2696"/>
        <pc:sldMkLst>
          <pc:docMk/>
          <pc:sldMk cId="1334016436" sldId="290"/>
        </pc:sldMkLst>
        <pc:spChg chg="mod">
          <ac:chgData name="Sophie Cuvillier" userId="4f9d2944-64fc-44fc-9f79-32df336db182" providerId="ADAL" clId="{9A694EBA-9559-49A8-B605-7448B4774559}" dt="2024-01-05T09:47:57.931" v="1483" actId="20577"/>
          <ac:spMkLst>
            <pc:docMk/>
            <pc:sldMk cId="1334016436" sldId="290"/>
            <ac:spMk id="2" creationId="{00000000-0000-0000-0000-000000000000}"/>
          </ac:spMkLst>
        </pc:spChg>
        <pc:spChg chg="del">
          <ac:chgData name="Sophie Cuvillier" userId="4f9d2944-64fc-44fc-9f79-32df336db182" providerId="ADAL" clId="{9A694EBA-9559-49A8-B605-7448B4774559}" dt="2024-01-05T09:48:05.256" v="1487" actId="478"/>
          <ac:spMkLst>
            <pc:docMk/>
            <pc:sldMk cId="1334016436" sldId="290"/>
            <ac:spMk id="8" creationId="{FC17936A-EE2B-4C30-A31C-496282D48B87}"/>
          </ac:spMkLst>
        </pc:spChg>
        <pc:spChg chg="del">
          <ac:chgData name="Sophie Cuvillier" userId="4f9d2944-64fc-44fc-9f79-32df336db182" providerId="ADAL" clId="{9A694EBA-9559-49A8-B605-7448B4774559}" dt="2024-01-05T09:48:01.317" v="1484" actId="478"/>
          <ac:spMkLst>
            <pc:docMk/>
            <pc:sldMk cId="1334016436" sldId="290"/>
            <ac:spMk id="10" creationId="{7889103E-B405-4427-BC20-A3CA893D099A}"/>
          </ac:spMkLst>
        </pc:spChg>
        <pc:spChg chg="del mod">
          <ac:chgData name="Sophie Cuvillier" userId="4f9d2944-64fc-44fc-9f79-32df336db182" providerId="ADAL" clId="{9A694EBA-9559-49A8-B605-7448B4774559}" dt="2024-01-05T09:48:03.100" v="1486" actId="478"/>
          <ac:spMkLst>
            <pc:docMk/>
            <pc:sldMk cId="1334016436" sldId="290"/>
            <ac:spMk id="14" creationId="{B6086B1F-4F6D-4493-AE84-2520E93642DE}"/>
          </ac:spMkLst>
        </pc:spChg>
        <pc:spChg chg="mod">
          <ac:chgData name="Sophie Cuvillier" userId="4f9d2944-64fc-44fc-9f79-32df336db182" providerId="ADAL" clId="{9A694EBA-9559-49A8-B605-7448B4774559}" dt="2024-01-10T09:05:02.179" v="1807" actId="20577"/>
          <ac:spMkLst>
            <pc:docMk/>
            <pc:sldMk cId="1334016436" sldId="290"/>
            <ac:spMk id="15" creationId="{6A44816B-378D-41B5-84D7-39CECE2E452E}"/>
          </ac:spMkLst>
        </pc:spChg>
        <pc:spChg chg="del">
          <ac:chgData name="Sophie Cuvillier" userId="4f9d2944-64fc-44fc-9f79-32df336db182" providerId="ADAL" clId="{9A694EBA-9559-49A8-B605-7448B4774559}" dt="2024-01-05T09:48:05.256" v="1487" actId="478"/>
          <ac:spMkLst>
            <pc:docMk/>
            <pc:sldMk cId="1334016436" sldId="290"/>
            <ac:spMk id="16" creationId="{2EFC63F8-23B1-4F22-9868-15EB446170F3}"/>
          </ac:spMkLst>
        </pc:spChg>
        <pc:spChg chg="del">
          <ac:chgData name="Sophie Cuvillier" userId="4f9d2944-64fc-44fc-9f79-32df336db182" providerId="ADAL" clId="{9A694EBA-9559-49A8-B605-7448B4774559}" dt="2024-01-05T09:48:05.256" v="1487" actId="478"/>
          <ac:spMkLst>
            <pc:docMk/>
            <pc:sldMk cId="1334016436" sldId="290"/>
            <ac:spMk id="18" creationId="{F5A6A695-5271-4895-88EF-663A3F593E59}"/>
          </ac:spMkLst>
        </pc:spChg>
        <pc:spChg chg="del">
          <ac:chgData name="Sophie Cuvillier" userId="4f9d2944-64fc-44fc-9f79-32df336db182" providerId="ADAL" clId="{9A694EBA-9559-49A8-B605-7448B4774559}" dt="2024-01-05T09:48:15.528" v="1493" actId="478"/>
          <ac:spMkLst>
            <pc:docMk/>
            <pc:sldMk cId="1334016436" sldId="290"/>
            <ac:spMk id="19" creationId="{93CA8393-83FA-4B7B-BF41-CB601BA16432}"/>
          </ac:spMkLst>
        </pc:spChg>
        <pc:spChg chg="del">
          <ac:chgData name="Sophie Cuvillier" userId="4f9d2944-64fc-44fc-9f79-32df336db182" providerId="ADAL" clId="{9A694EBA-9559-49A8-B605-7448B4774559}" dt="2024-01-05T09:48:05.256" v="1487" actId="478"/>
          <ac:spMkLst>
            <pc:docMk/>
            <pc:sldMk cId="1334016436" sldId="290"/>
            <ac:spMk id="20" creationId="{3CD04606-2C05-4AC9-9F6C-C0E9EDF1BC26}"/>
          </ac:spMkLst>
        </pc:spChg>
        <pc:spChg chg="del">
          <ac:chgData name="Sophie Cuvillier" userId="4f9d2944-64fc-44fc-9f79-32df336db182" providerId="ADAL" clId="{9A694EBA-9559-49A8-B605-7448B4774559}" dt="2024-01-05T09:48:05.256" v="1487" actId="478"/>
          <ac:spMkLst>
            <pc:docMk/>
            <pc:sldMk cId="1334016436" sldId="290"/>
            <ac:spMk id="24" creationId="{23DEA2C4-3452-7251-9523-9744F3BDA935}"/>
          </ac:spMkLst>
        </pc:spChg>
        <pc:spChg chg="del">
          <ac:chgData name="Sophie Cuvillier" userId="4f9d2944-64fc-44fc-9f79-32df336db182" providerId="ADAL" clId="{9A694EBA-9559-49A8-B605-7448B4774559}" dt="2024-01-05T09:48:05.256" v="1487" actId="478"/>
          <ac:spMkLst>
            <pc:docMk/>
            <pc:sldMk cId="1334016436" sldId="290"/>
            <ac:spMk id="25" creationId="{E37D68A4-86F7-864C-0FEB-A5F19A37794A}"/>
          </ac:spMkLst>
        </pc:spChg>
        <pc:spChg chg="del">
          <ac:chgData name="Sophie Cuvillier" userId="4f9d2944-64fc-44fc-9f79-32df336db182" providerId="ADAL" clId="{9A694EBA-9559-49A8-B605-7448B4774559}" dt="2024-01-05T09:48:05.256" v="1487" actId="478"/>
          <ac:spMkLst>
            <pc:docMk/>
            <pc:sldMk cId="1334016436" sldId="290"/>
            <ac:spMk id="26" creationId="{B32AE0F9-CDD8-22DA-9F08-D4BE6E32D45C}"/>
          </ac:spMkLst>
        </pc:spChg>
        <pc:spChg chg="del">
          <ac:chgData name="Sophie Cuvillier" userId="4f9d2944-64fc-44fc-9f79-32df336db182" providerId="ADAL" clId="{9A694EBA-9559-49A8-B605-7448B4774559}" dt="2024-01-05T09:48:05.256" v="1487" actId="478"/>
          <ac:spMkLst>
            <pc:docMk/>
            <pc:sldMk cId="1334016436" sldId="290"/>
            <ac:spMk id="27" creationId="{9EBACE6E-99C0-D244-CA45-0088A6D85A2E}"/>
          </ac:spMkLst>
        </pc:spChg>
        <pc:spChg chg="del mod">
          <ac:chgData name="Sophie Cuvillier" userId="4f9d2944-64fc-44fc-9f79-32df336db182" providerId="ADAL" clId="{9A694EBA-9559-49A8-B605-7448B4774559}" dt="2024-01-05T09:48:11.376" v="1491" actId="478"/>
          <ac:spMkLst>
            <pc:docMk/>
            <pc:sldMk cId="1334016436" sldId="290"/>
            <ac:spMk id="28" creationId="{1C77351C-7481-726E-546F-D1B4DA09EFBB}"/>
          </ac:spMkLst>
        </pc:spChg>
        <pc:spChg chg="del">
          <ac:chgData name="Sophie Cuvillier" userId="4f9d2944-64fc-44fc-9f79-32df336db182" providerId="ADAL" clId="{9A694EBA-9559-49A8-B605-7448B4774559}" dt="2024-01-05T09:48:12.891" v="1492" actId="478"/>
          <ac:spMkLst>
            <pc:docMk/>
            <pc:sldMk cId="1334016436" sldId="290"/>
            <ac:spMk id="29" creationId="{CF59F29E-7FE8-349A-2321-372D8F05CBD0}"/>
          </ac:spMkLst>
        </pc:spChg>
        <pc:picChg chg="del">
          <ac:chgData name="Sophie Cuvillier" userId="4f9d2944-64fc-44fc-9f79-32df336db182" providerId="ADAL" clId="{9A694EBA-9559-49A8-B605-7448B4774559}" dt="2024-01-05T09:48:07.472" v="1488" actId="478"/>
          <ac:picMkLst>
            <pc:docMk/>
            <pc:sldMk cId="1334016436" sldId="290"/>
            <ac:picMk id="6" creationId="{E0A3FD1B-E006-DF7A-A481-1C8D669A42B8}"/>
          </ac:picMkLst>
        </pc:picChg>
      </pc:sldChg>
    </pc:docChg>
  </pc:docChgLst>
  <pc:docChgLst>
    <pc:chgData name="Sophie Cuvillier" userId="S::sophie.cuvillier@ippon-innov.eu::4f9d2944-64fc-44fc-9f79-32df336db182" providerId="AD" clId="Web-{B7F5AF7A-3B8A-6DE8-421D-29CC6F850851}"/>
    <pc:docChg chg="modSld">
      <pc:chgData name="Sophie Cuvillier" userId="S::sophie.cuvillier@ippon-innov.eu::4f9d2944-64fc-44fc-9f79-32df336db182" providerId="AD" clId="Web-{B7F5AF7A-3B8A-6DE8-421D-29CC6F850851}" dt="2023-12-22T16:30:42.822" v="0" actId="1076"/>
      <pc:docMkLst>
        <pc:docMk/>
      </pc:docMkLst>
      <pc:sldChg chg="modSp">
        <pc:chgData name="Sophie Cuvillier" userId="S::sophie.cuvillier@ippon-innov.eu::4f9d2944-64fc-44fc-9f79-32df336db182" providerId="AD" clId="Web-{B7F5AF7A-3B8A-6DE8-421D-29CC6F850851}" dt="2023-12-22T16:30:42.822" v="0" actId="1076"/>
        <pc:sldMkLst>
          <pc:docMk/>
          <pc:sldMk cId="3740930622" sldId="270"/>
        </pc:sldMkLst>
        <pc:spChg chg="mod">
          <ac:chgData name="Sophie Cuvillier" userId="S::sophie.cuvillier@ippon-innov.eu::4f9d2944-64fc-44fc-9f79-32df336db182" providerId="AD" clId="Web-{B7F5AF7A-3B8A-6DE8-421D-29CC6F850851}" dt="2023-12-22T16:30:42.822" v="0" actId="1076"/>
          <ac:spMkLst>
            <pc:docMk/>
            <pc:sldMk cId="3740930622" sldId="270"/>
            <ac:spMk id="25" creationId="{E37D68A4-86F7-864C-0FEB-A5F19A37794A}"/>
          </ac:spMkLst>
        </pc:spChg>
      </pc:sldChg>
    </pc:docChg>
  </pc:docChgLst>
  <pc:docChgLst>
    <pc:chgData name="Corentin Leroyer" userId="S::corentin.leroyer@ippon-innov.eu::8d0ab038-b4e9-4c78-a262-5d879081d861" providerId="AD" clId="Web-{84CACAAA-FCFF-5FE9-6A69-37C05B168BF4}"/>
    <pc:docChg chg="addSld modSld">
      <pc:chgData name="Corentin Leroyer" userId="S::corentin.leroyer@ippon-innov.eu::8d0ab038-b4e9-4c78-a262-5d879081d861" providerId="AD" clId="Web-{84CACAAA-FCFF-5FE9-6A69-37C05B168BF4}" dt="2024-01-08T09:25:42.293" v="92" actId="1076"/>
      <pc:docMkLst>
        <pc:docMk/>
      </pc:docMkLst>
      <pc:sldChg chg="addSp modSp">
        <pc:chgData name="Corentin Leroyer" userId="S::corentin.leroyer@ippon-innov.eu::8d0ab038-b4e9-4c78-a262-5d879081d861" providerId="AD" clId="Web-{84CACAAA-FCFF-5FE9-6A69-37C05B168BF4}" dt="2024-01-08T09:25:42.293" v="92" actId="1076"/>
        <pc:sldMkLst>
          <pc:docMk/>
          <pc:sldMk cId="654952748" sldId="274"/>
        </pc:sldMkLst>
        <pc:spChg chg="mod">
          <ac:chgData name="Corentin Leroyer" userId="S::corentin.leroyer@ippon-innov.eu::8d0ab038-b4e9-4c78-a262-5d879081d861" providerId="AD" clId="Web-{84CACAAA-FCFF-5FE9-6A69-37C05B168BF4}" dt="2024-01-08T09:24:06.074" v="72" actId="20577"/>
          <ac:spMkLst>
            <pc:docMk/>
            <pc:sldMk cId="654952748" sldId="274"/>
            <ac:spMk id="3" creationId="{00000000-0000-0000-0000-000000000000}"/>
          </ac:spMkLst>
        </pc:spChg>
        <pc:picChg chg="add mod">
          <ac:chgData name="Corentin Leroyer" userId="S::corentin.leroyer@ippon-innov.eu::8d0ab038-b4e9-4c78-a262-5d879081d861" providerId="AD" clId="Web-{84CACAAA-FCFF-5FE9-6A69-37C05B168BF4}" dt="2024-01-08T09:25:42.293" v="92" actId="1076"/>
          <ac:picMkLst>
            <pc:docMk/>
            <pc:sldMk cId="654952748" sldId="274"/>
            <ac:picMk id="4" creationId="{0339AC76-7EB6-28AD-F5B2-D147B3FADC34}"/>
          </ac:picMkLst>
        </pc:picChg>
      </pc:sldChg>
      <pc:sldChg chg="addSp modSp add replId">
        <pc:chgData name="Corentin Leroyer" userId="S::corentin.leroyer@ippon-innov.eu::8d0ab038-b4e9-4c78-a262-5d879081d861" providerId="AD" clId="Web-{84CACAAA-FCFF-5FE9-6A69-37C05B168BF4}" dt="2024-01-08T09:25:21.278" v="88" actId="1076"/>
        <pc:sldMkLst>
          <pc:docMk/>
          <pc:sldMk cId="389681710" sldId="291"/>
        </pc:sldMkLst>
        <pc:spChg chg="mod">
          <ac:chgData name="Corentin Leroyer" userId="S::corentin.leroyer@ippon-innov.eu::8d0ab038-b4e9-4c78-a262-5d879081d861" providerId="AD" clId="Web-{84CACAAA-FCFF-5FE9-6A69-37C05B168BF4}" dt="2024-01-08T09:24:33.246" v="86" actId="14100"/>
          <ac:spMkLst>
            <pc:docMk/>
            <pc:sldMk cId="389681710" sldId="291"/>
            <ac:spMk id="2" creationId="{0F6B81DA-5E5C-A957-2B05-34A782A31185}"/>
          </ac:spMkLst>
        </pc:spChg>
        <pc:picChg chg="add mod">
          <ac:chgData name="Corentin Leroyer" userId="S::corentin.leroyer@ippon-innov.eu::8d0ab038-b4e9-4c78-a262-5d879081d861" providerId="AD" clId="Web-{84CACAAA-FCFF-5FE9-6A69-37C05B168BF4}" dt="2024-01-08T09:25:21.278" v="88" actId="1076"/>
          <ac:picMkLst>
            <pc:docMk/>
            <pc:sldMk cId="389681710" sldId="291"/>
            <ac:picMk id="3" creationId="{7C1F29EE-3180-3462-E383-224437BA4DF9}"/>
          </ac:picMkLst>
        </pc:picChg>
      </pc:sldChg>
    </pc:docChg>
  </pc:docChgLst>
  <pc:docChgLst>
    <pc:chgData name="Corentin Leroyer" userId="S::corentin.leroyer@ippon-innov.eu::8d0ab038-b4e9-4c78-a262-5d879081d861" providerId="AD" clId="Web-{5CD6E47D-7828-B2CD-E1D7-BA2988002785}"/>
    <pc:docChg chg="addSld modSld sldOrd">
      <pc:chgData name="Corentin Leroyer" userId="S::corentin.leroyer@ippon-innov.eu::8d0ab038-b4e9-4c78-a262-5d879081d861" providerId="AD" clId="Web-{5CD6E47D-7828-B2CD-E1D7-BA2988002785}" dt="2024-01-10T14:12:53.079" v="275" actId="20577"/>
      <pc:docMkLst>
        <pc:docMk/>
      </pc:docMkLst>
      <pc:sldChg chg="modSp">
        <pc:chgData name="Corentin Leroyer" userId="S::corentin.leroyer@ippon-innov.eu::8d0ab038-b4e9-4c78-a262-5d879081d861" providerId="AD" clId="Web-{5CD6E47D-7828-B2CD-E1D7-BA2988002785}" dt="2024-01-10T14:12:53.079" v="275" actId="20577"/>
        <pc:sldMkLst>
          <pc:docMk/>
          <pc:sldMk cId="654952748" sldId="274"/>
        </pc:sldMkLst>
        <pc:spChg chg="mod">
          <ac:chgData name="Corentin Leroyer" userId="S::corentin.leroyer@ippon-innov.eu::8d0ab038-b4e9-4c78-a262-5d879081d861" providerId="AD" clId="Web-{5CD6E47D-7828-B2CD-E1D7-BA2988002785}" dt="2024-01-10T14:12:53.079" v="275" actId="20577"/>
          <ac:spMkLst>
            <pc:docMk/>
            <pc:sldMk cId="654952748" sldId="274"/>
            <ac:spMk id="3" creationId="{00000000-0000-0000-0000-000000000000}"/>
          </ac:spMkLst>
        </pc:spChg>
        <pc:picChg chg="mod">
          <ac:chgData name="Corentin Leroyer" userId="S::corentin.leroyer@ippon-innov.eu::8d0ab038-b4e9-4c78-a262-5d879081d861" providerId="AD" clId="Web-{5CD6E47D-7828-B2CD-E1D7-BA2988002785}" dt="2024-01-10T14:05:35.191" v="247" actId="1076"/>
          <ac:picMkLst>
            <pc:docMk/>
            <pc:sldMk cId="654952748" sldId="274"/>
            <ac:picMk id="4" creationId="{0339AC76-7EB6-28AD-F5B2-D147B3FADC34}"/>
          </ac:picMkLst>
        </pc:picChg>
      </pc:sldChg>
      <pc:sldChg chg="ord">
        <pc:chgData name="Corentin Leroyer" userId="S::corentin.leroyer@ippon-innov.eu::8d0ab038-b4e9-4c78-a262-5d879081d861" providerId="AD" clId="Web-{5CD6E47D-7828-B2CD-E1D7-BA2988002785}" dt="2024-01-10T14:07:32.288" v="252"/>
        <pc:sldMkLst>
          <pc:docMk/>
          <pc:sldMk cId="1334016436" sldId="290"/>
        </pc:sldMkLst>
      </pc:sldChg>
      <pc:sldChg chg="ord">
        <pc:chgData name="Corentin Leroyer" userId="S::corentin.leroyer@ippon-innov.eu::8d0ab038-b4e9-4c78-a262-5d879081d861" providerId="AD" clId="Web-{5CD6E47D-7828-B2CD-E1D7-BA2988002785}" dt="2024-01-10T14:04:55.611" v="226"/>
        <pc:sldMkLst>
          <pc:docMk/>
          <pc:sldMk cId="389681710" sldId="291"/>
        </pc:sldMkLst>
      </pc:sldChg>
      <pc:sldChg chg="addSp delSp modSp add ord replId delAnim">
        <pc:chgData name="Corentin Leroyer" userId="S::corentin.leroyer@ippon-innov.eu::8d0ab038-b4e9-4c78-a262-5d879081d861" providerId="AD" clId="Web-{5CD6E47D-7828-B2CD-E1D7-BA2988002785}" dt="2024-01-10T14:06:08.207" v="250" actId="20577"/>
        <pc:sldMkLst>
          <pc:docMk/>
          <pc:sldMk cId="3712859399" sldId="292"/>
        </pc:sldMkLst>
        <pc:spChg chg="add del">
          <ac:chgData name="Corentin Leroyer" userId="S::corentin.leroyer@ippon-innov.eu::8d0ab038-b4e9-4c78-a262-5d879081d861" providerId="AD" clId="Web-{5CD6E47D-7828-B2CD-E1D7-BA2988002785}" dt="2024-01-10T09:27:22.264" v="164"/>
          <ac:spMkLst>
            <pc:docMk/>
            <pc:sldMk cId="3712859399" sldId="292"/>
            <ac:spMk id="4" creationId="{357347B4-93E2-1A77-FBD1-5FA0F592C342}"/>
          </ac:spMkLst>
        </pc:spChg>
        <pc:spChg chg="mod">
          <ac:chgData name="Corentin Leroyer" userId="S::corentin.leroyer@ippon-innov.eu::8d0ab038-b4e9-4c78-a262-5d879081d861" providerId="AD" clId="Web-{5CD6E47D-7828-B2CD-E1D7-BA2988002785}" dt="2024-01-10T12:50:43.822" v="222" actId="20577"/>
          <ac:spMkLst>
            <pc:docMk/>
            <pc:sldMk cId="3712859399" sldId="292"/>
            <ac:spMk id="6" creationId="{E3F7F8CF-9FE1-7A75-2168-5C05EF536A83}"/>
          </ac:spMkLst>
        </pc:spChg>
        <pc:spChg chg="del">
          <ac:chgData name="Corentin Leroyer" userId="S::corentin.leroyer@ippon-innov.eu::8d0ab038-b4e9-4c78-a262-5d879081d861" providerId="AD" clId="Web-{5CD6E47D-7828-B2CD-E1D7-BA2988002785}" dt="2024-01-10T09:24:48.315" v="115"/>
          <ac:spMkLst>
            <pc:docMk/>
            <pc:sldMk cId="3712859399" sldId="292"/>
            <ac:spMk id="7" creationId="{B42A663F-FC78-9672-404C-74921123B3FA}"/>
          </ac:spMkLst>
        </pc:spChg>
        <pc:spChg chg="del">
          <ac:chgData name="Corentin Leroyer" userId="S::corentin.leroyer@ippon-innov.eu::8d0ab038-b4e9-4c78-a262-5d879081d861" providerId="AD" clId="Web-{5CD6E47D-7828-B2CD-E1D7-BA2988002785}" dt="2024-01-10T09:24:49.502" v="116"/>
          <ac:spMkLst>
            <pc:docMk/>
            <pc:sldMk cId="3712859399" sldId="292"/>
            <ac:spMk id="8" creationId="{8A61D621-E6ED-D249-AA9E-1D43DDC53FD8}"/>
          </ac:spMkLst>
        </pc:spChg>
        <pc:spChg chg="del">
          <ac:chgData name="Corentin Leroyer" userId="S::corentin.leroyer@ippon-innov.eu::8d0ab038-b4e9-4c78-a262-5d879081d861" providerId="AD" clId="Web-{5CD6E47D-7828-B2CD-E1D7-BA2988002785}" dt="2024-01-10T09:24:55.143" v="119"/>
          <ac:spMkLst>
            <pc:docMk/>
            <pc:sldMk cId="3712859399" sldId="292"/>
            <ac:spMk id="13" creationId="{CF1A4BC9-EC4D-2760-ABC8-8128693AF54A}"/>
          </ac:spMkLst>
        </pc:spChg>
        <pc:spChg chg="del">
          <ac:chgData name="Corentin Leroyer" userId="S::corentin.leroyer@ippon-innov.eu::8d0ab038-b4e9-4c78-a262-5d879081d861" providerId="AD" clId="Web-{5CD6E47D-7828-B2CD-E1D7-BA2988002785}" dt="2024-01-10T09:24:56.565" v="120"/>
          <ac:spMkLst>
            <pc:docMk/>
            <pc:sldMk cId="3712859399" sldId="292"/>
            <ac:spMk id="14" creationId="{D29540C9-4C59-8FB5-2A35-41056D4AC36D}"/>
          </ac:spMkLst>
        </pc:spChg>
        <pc:spChg chg="del">
          <ac:chgData name="Corentin Leroyer" userId="S::corentin.leroyer@ippon-innov.eu::8d0ab038-b4e9-4c78-a262-5d879081d861" providerId="AD" clId="Web-{5CD6E47D-7828-B2CD-E1D7-BA2988002785}" dt="2024-01-10T09:24:52.909" v="118"/>
          <ac:spMkLst>
            <pc:docMk/>
            <pc:sldMk cId="3712859399" sldId="292"/>
            <ac:spMk id="16" creationId="{BF4DD437-17CD-4FD9-7CFA-B78BD15BD26A}"/>
          </ac:spMkLst>
        </pc:spChg>
        <pc:spChg chg="del">
          <ac:chgData name="Corentin Leroyer" userId="S::corentin.leroyer@ippon-innov.eu::8d0ab038-b4e9-4c78-a262-5d879081d861" providerId="AD" clId="Web-{5CD6E47D-7828-B2CD-E1D7-BA2988002785}" dt="2024-01-10T09:24:57.894" v="121"/>
          <ac:spMkLst>
            <pc:docMk/>
            <pc:sldMk cId="3712859399" sldId="292"/>
            <ac:spMk id="18" creationId="{CD8B974D-F92A-9EF7-6651-63D3B5C3384B}"/>
          </ac:spMkLst>
        </pc:spChg>
        <pc:spChg chg="del">
          <ac:chgData name="Corentin Leroyer" userId="S::corentin.leroyer@ippon-innov.eu::8d0ab038-b4e9-4c78-a262-5d879081d861" providerId="AD" clId="Web-{5CD6E47D-7828-B2CD-E1D7-BA2988002785}" dt="2024-01-10T09:25:01.597" v="122"/>
          <ac:spMkLst>
            <pc:docMk/>
            <pc:sldMk cId="3712859399" sldId="292"/>
            <ac:spMk id="21" creationId="{AFA914DD-6989-EE4B-F175-4597136BD23B}"/>
          </ac:spMkLst>
        </pc:spChg>
        <pc:spChg chg="mod">
          <ac:chgData name="Corentin Leroyer" userId="S::corentin.leroyer@ippon-innov.eu::8d0ab038-b4e9-4c78-a262-5d879081d861" providerId="AD" clId="Web-{5CD6E47D-7828-B2CD-E1D7-BA2988002785}" dt="2024-01-10T14:06:08.207" v="250" actId="20577"/>
          <ac:spMkLst>
            <pc:docMk/>
            <pc:sldMk cId="3712859399" sldId="292"/>
            <ac:spMk id="23" creationId="{682E419B-BA71-9E9D-5C4B-A8F66204DAD9}"/>
          </ac:spMkLst>
        </pc:spChg>
        <pc:picChg chg="del">
          <ac:chgData name="Corentin Leroyer" userId="S::corentin.leroyer@ippon-innov.eu::8d0ab038-b4e9-4c78-a262-5d879081d861" providerId="AD" clId="Web-{5CD6E47D-7828-B2CD-E1D7-BA2988002785}" dt="2024-01-10T09:24:44.205" v="114"/>
          <ac:picMkLst>
            <pc:docMk/>
            <pc:sldMk cId="3712859399" sldId="292"/>
            <ac:picMk id="10" creationId="{5D70B2EA-252B-2B95-D0CB-189FCA0220E0}"/>
          </ac:picMkLst>
        </pc:picChg>
        <pc:picChg chg="del">
          <ac:chgData name="Corentin Leroyer" userId="S::corentin.leroyer@ippon-innov.eu::8d0ab038-b4e9-4c78-a262-5d879081d861" providerId="AD" clId="Web-{5CD6E47D-7828-B2CD-E1D7-BA2988002785}" dt="2024-01-10T09:26:25.119" v="135"/>
          <ac:picMkLst>
            <pc:docMk/>
            <pc:sldMk cId="3712859399" sldId="292"/>
            <ac:picMk id="22" creationId="{830D7662-9FFE-12A9-8C80-BAE5E9BB85FA}"/>
          </ac:picMkLst>
        </pc:picChg>
        <pc:cxnChg chg="del">
          <ac:chgData name="Corentin Leroyer" userId="S::corentin.leroyer@ippon-innov.eu::8d0ab038-b4e9-4c78-a262-5d879081d861" providerId="AD" clId="Web-{5CD6E47D-7828-B2CD-E1D7-BA2988002785}" dt="2024-01-10T09:24:51.096" v="117"/>
          <ac:cxnSpMkLst>
            <pc:docMk/>
            <pc:sldMk cId="3712859399" sldId="292"/>
            <ac:cxnSpMk id="3" creationId="{F80BC4C1-AC4D-958E-52B6-8D559515BA48}"/>
          </ac:cxnSpMkLst>
        </pc:cxnChg>
      </pc:sldChg>
    </pc:docChg>
  </pc:docChgLst>
  <pc:docChgLst>
    <pc:chgData name="Corentin Leroyer" userId="S::corentin.leroyer@ippon-innov.eu::8d0ab038-b4e9-4c78-a262-5d879081d861" providerId="AD" clId="Web-{5D4BD508-41B4-42F2-68FB-2879F98683E2}"/>
    <pc:docChg chg="addSld delSld modSld">
      <pc:chgData name="Corentin Leroyer" userId="S::corentin.leroyer@ippon-innov.eu::8d0ab038-b4e9-4c78-a262-5d879081d861" providerId="AD" clId="Web-{5D4BD508-41B4-42F2-68FB-2879F98683E2}" dt="2024-01-11T18:04:51.542" v="1260"/>
      <pc:docMkLst>
        <pc:docMk/>
      </pc:docMkLst>
      <pc:sldChg chg="addSp modSp">
        <pc:chgData name="Corentin Leroyer" userId="S::corentin.leroyer@ippon-innov.eu::8d0ab038-b4e9-4c78-a262-5d879081d861" providerId="AD" clId="Web-{5D4BD508-41B4-42F2-68FB-2879F98683E2}" dt="2024-01-11T18:03:52.790" v="1245"/>
        <pc:sldMkLst>
          <pc:docMk/>
          <pc:sldMk cId="3740930622" sldId="270"/>
        </pc:sldMkLst>
        <pc:spChg chg="add">
          <ac:chgData name="Corentin Leroyer" userId="S::corentin.leroyer@ippon-innov.eu::8d0ab038-b4e9-4c78-a262-5d879081d861" providerId="AD" clId="Web-{5D4BD508-41B4-42F2-68FB-2879F98683E2}" dt="2024-01-11T18:03:52.790" v="1245"/>
          <ac:spMkLst>
            <pc:docMk/>
            <pc:sldMk cId="3740930622" sldId="270"/>
            <ac:spMk id="9" creationId="{B2C0E457-9C50-3AB7-E2AF-D53F6AD4ABA7}"/>
          </ac:spMkLst>
        </pc:spChg>
        <pc:spChg chg="mod">
          <ac:chgData name="Corentin Leroyer" userId="S::corentin.leroyer@ippon-innov.eu::8d0ab038-b4e9-4c78-a262-5d879081d861" providerId="AD" clId="Web-{5D4BD508-41B4-42F2-68FB-2879F98683E2}" dt="2024-01-11T17:59:05.607" v="1211" actId="1076"/>
          <ac:spMkLst>
            <pc:docMk/>
            <pc:sldMk cId="3740930622" sldId="270"/>
            <ac:spMk id="29" creationId="{CF59F29E-7FE8-349A-2321-372D8F05CBD0}"/>
          </ac:spMkLst>
        </pc:spChg>
      </pc:sldChg>
      <pc:sldChg chg="addSp">
        <pc:chgData name="Corentin Leroyer" userId="S::corentin.leroyer@ippon-innov.eu::8d0ab038-b4e9-4c78-a262-5d879081d861" providerId="AD" clId="Web-{5D4BD508-41B4-42F2-68FB-2879F98683E2}" dt="2024-01-11T18:03:50.618" v="1244"/>
        <pc:sldMkLst>
          <pc:docMk/>
          <pc:sldMk cId="988393949" sldId="271"/>
        </pc:sldMkLst>
        <pc:spChg chg="add">
          <ac:chgData name="Corentin Leroyer" userId="S::corentin.leroyer@ippon-innov.eu::8d0ab038-b4e9-4c78-a262-5d879081d861" providerId="AD" clId="Web-{5D4BD508-41B4-42F2-68FB-2879F98683E2}" dt="2024-01-11T18:03:50.618" v="1244"/>
          <ac:spMkLst>
            <pc:docMk/>
            <pc:sldMk cId="988393949" sldId="271"/>
            <ac:spMk id="10" creationId="{8E5F9B01-6E04-B6DB-8B8E-99BFE0913C4E}"/>
          </ac:spMkLst>
        </pc:spChg>
      </pc:sldChg>
      <pc:sldChg chg="modSp">
        <pc:chgData name="Corentin Leroyer" userId="S::corentin.leroyer@ippon-innov.eu::8d0ab038-b4e9-4c78-a262-5d879081d861" providerId="AD" clId="Web-{5D4BD508-41B4-42F2-68FB-2879F98683E2}" dt="2024-01-11T17:58:05.855" v="1209" actId="20577"/>
        <pc:sldMkLst>
          <pc:docMk/>
          <pc:sldMk cId="654952748" sldId="274"/>
        </pc:sldMkLst>
        <pc:spChg chg="mod">
          <ac:chgData name="Corentin Leroyer" userId="S::corentin.leroyer@ippon-innov.eu::8d0ab038-b4e9-4c78-a262-5d879081d861" providerId="AD" clId="Web-{5D4BD508-41B4-42F2-68FB-2879F98683E2}" dt="2024-01-11T17:58:05.855" v="1209" actId="20577"/>
          <ac:spMkLst>
            <pc:docMk/>
            <pc:sldMk cId="654952748" sldId="274"/>
            <ac:spMk id="3" creationId="{00000000-0000-0000-0000-000000000000}"/>
          </ac:spMkLst>
        </pc:spChg>
      </pc:sldChg>
      <pc:sldChg chg="addSp">
        <pc:chgData name="Corentin Leroyer" userId="S::corentin.leroyer@ippon-innov.eu::8d0ab038-b4e9-4c78-a262-5d879081d861" providerId="AD" clId="Web-{5D4BD508-41B4-42F2-68FB-2879F98683E2}" dt="2024-01-11T18:04:51.542" v="1260"/>
        <pc:sldMkLst>
          <pc:docMk/>
          <pc:sldMk cId="3498568797" sldId="289"/>
        </pc:sldMkLst>
        <pc:spChg chg="add">
          <ac:chgData name="Corentin Leroyer" userId="S::corentin.leroyer@ippon-innov.eu::8d0ab038-b4e9-4c78-a262-5d879081d861" providerId="AD" clId="Web-{5D4BD508-41B4-42F2-68FB-2879F98683E2}" dt="2024-01-11T18:04:51.542" v="1260"/>
          <ac:spMkLst>
            <pc:docMk/>
            <pc:sldMk cId="3498568797" sldId="289"/>
            <ac:spMk id="4" creationId="{4AA28C5A-E820-5E40-2028-3D795C79F271}"/>
          </ac:spMkLst>
        </pc:spChg>
      </pc:sldChg>
      <pc:sldChg chg="addSp modSp">
        <pc:chgData name="Corentin Leroyer" userId="S::corentin.leroyer@ippon-innov.eu::8d0ab038-b4e9-4c78-a262-5d879081d861" providerId="AD" clId="Web-{5D4BD508-41B4-42F2-68FB-2879F98683E2}" dt="2024-01-11T18:03:56.447" v="1246"/>
        <pc:sldMkLst>
          <pc:docMk/>
          <pc:sldMk cId="3712859399" sldId="292"/>
        </pc:sldMkLst>
        <pc:spChg chg="add">
          <ac:chgData name="Corentin Leroyer" userId="S::corentin.leroyer@ippon-innov.eu::8d0ab038-b4e9-4c78-a262-5d879081d861" providerId="AD" clId="Web-{5D4BD508-41B4-42F2-68FB-2879F98683E2}" dt="2024-01-11T18:03:56.447" v="1246"/>
          <ac:spMkLst>
            <pc:docMk/>
            <pc:sldMk cId="3712859399" sldId="292"/>
            <ac:spMk id="4" creationId="{3626D3C6-CBBE-E7C4-B099-1CFBA487054D}"/>
          </ac:spMkLst>
        </pc:spChg>
        <pc:spChg chg="mod">
          <ac:chgData name="Corentin Leroyer" userId="S::corentin.leroyer@ippon-innov.eu::8d0ab038-b4e9-4c78-a262-5d879081d861" providerId="AD" clId="Web-{5D4BD508-41B4-42F2-68FB-2879F98683E2}" dt="2024-01-11T17:59:49.421" v="1216" actId="20577"/>
          <ac:spMkLst>
            <pc:docMk/>
            <pc:sldMk cId="3712859399" sldId="292"/>
            <ac:spMk id="6" creationId="{E3F7F8CF-9FE1-7A75-2168-5C05EF536A83}"/>
          </ac:spMkLst>
        </pc:spChg>
      </pc:sldChg>
      <pc:sldChg chg="addSp delSp modSp add replId delAnim">
        <pc:chgData name="Corentin Leroyer" userId="S::corentin.leroyer@ippon-innov.eu::8d0ab038-b4e9-4c78-a262-5d879081d861" providerId="AD" clId="Web-{5D4BD508-41B4-42F2-68FB-2879F98683E2}" dt="2024-01-11T18:03:58.181" v="1247"/>
        <pc:sldMkLst>
          <pc:docMk/>
          <pc:sldMk cId="4074364932" sldId="293"/>
        </pc:sldMkLst>
        <pc:spChg chg="mod">
          <ac:chgData name="Corentin Leroyer" userId="S::corentin.leroyer@ippon-innov.eu::8d0ab038-b4e9-4c78-a262-5d879081d861" providerId="AD" clId="Web-{5D4BD508-41B4-42F2-68FB-2879F98683E2}" dt="2024-01-11T17:21:21.082" v="21" actId="20577"/>
          <ac:spMkLst>
            <pc:docMk/>
            <pc:sldMk cId="4074364932" sldId="293"/>
            <ac:spMk id="2" creationId="{50A039B2-649E-DF4D-3440-88CEEDD2F4B3}"/>
          </ac:spMkLst>
        </pc:spChg>
        <pc:spChg chg="mod">
          <ac:chgData name="Corentin Leroyer" userId="S::corentin.leroyer@ippon-innov.eu::8d0ab038-b4e9-4c78-a262-5d879081d861" providerId="AD" clId="Web-{5D4BD508-41B4-42F2-68FB-2879F98683E2}" dt="2024-01-11T17:23:57.760" v="185" actId="1076"/>
          <ac:spMkLst>
            <pc:docMk/>
            <pc:sldMk cId="4074364932" sldId="293"/>
            <ac:spMk id="6" creationId="{25554758-C20E-2E9D-C3F0-6C46924A1E0C}"/>
          </ac:spMkLst>
        </pc:spChg>
        <pc:spChg chg="add">
          <ac:chgData name="Corentin Leroyer" userId="S::corentin.leroyer@ippon-innov.eu::8d0ab038-b4e9-4c78-a262-5d879081d861" providerId="AD" clId="Web-{5D4BD508-41B4-42F2-68FB-2879F98683E2}" dt="2024-01-11T18:03:58.181" v="1247"/>
          <ac:spMkLst>
            <pc:docMk/>
            <pc:sldMk cId="4074364932" sldId="293"/>
            <ac:spMk id="8" creationId="{099166B5-4EED-9086-92B1-26B0A71DAC66}"/>
          </ac:spMkLst>
        </pc:spChg>
        <pc:spChg chg="del">
          <ac:chgData name="Corentin Leroyer" userId="S::corentin.leroyer@ippon-innov.eu::8d0ab038-b4e9-4c78-a262-5d879081d861" providerId="AD" clId="Web-{5D4BD508-41B4-42F2-68FB-2879F98683E2}" dt="2024-01-11T17:21:26.458" v="22"/>
          <ac:spMkLst>
            <pc:docMk/>
            <pc:sldMk cId="4074364932" sldId="293"/>
            <ac:spMk id="23" creationId="{2079F68D-EF37-1A91-2CC2-18072EF7302C}"/>
          </ac:spMkLst>
        </pc:spChg>
        <pc:picChg chg="add mod">
          <ac:chgData name="Corentin Leroyer" userId="S::corentin.leroyer@ippon-innov.eu::8d0ab038-b4e9-4c78-a262-5d879081d861" providerId="AD" clId="Web-{5D4BD508-41B4-42F2-68FB-2879F98683E2}" dt="2024-01-11T17:21:56.631" v="34" actId="1076"/>
          <ac:picMkLst>
            <pc:docMk/>
            <pc:sldMk cId="4074364932" sldId="293"/>
            <ac:picMk id="3" creationId="{47525837-BC37-D073-20DE-5739B5B01E07}"/>
          </ac:picMkLst>
        </pc:picChg>
        <pc:picChg chg="add mod">
          <ac:chgData name="Corentin Leroyer" userId="S::corentin.leroyer@ippon-innov.eu::8d0ab038-b4e9-4c78-a262-5d879081d861" providerId="AD" clId="Web-{5D4BD508-41B4-42F2-68FB-2879F98683E2}" dt="2024-01-11T17:22:42.585" v="41" actId="1076"/>
          <ac:picMkLst>
            <pc:docMk/>
            <pc:sldMk cId="4074364932" sldId="293"/>
            <ac:picMk id="4" creationId="{280104CF-734C-FDF3-5C0E-23B88868CDD4}"/>
          </ac:picMkLst>
        </pc:picChg>
      </pc:sldChg>
      <pc:sldChg chg="addSp delSp modSp add replId">
        <pc:chgData name="Corentin Leroyer" userId="S::corentin.leroyer@ippon-innov.eu::8d0ab038-b4e9-4c78-a262-5d879081d861" providerId="AD" clId="Web-{5D4BD508-41B4-42F2-68FB-2879F98683E2}" dt="2024-01-11T18:04:04.556" v="1249" actId="14100"/>
        <pc:sldMkLst>
          <pc:docMk/>
          <pc:sldMk cId="802396441" sldId="294"/>
        </pc:sldMkLst>
        <pc:spChg chg="mod">
          <ac:chgData name="Corentin Leroyer" userId="S::corentin.leroyer@ippon-innov.eu::8d0ab038-b4e9-4c78-a262-5d879081d861" providerId="AD" clId="Web-{5D4BD508-41B4-42F2-68FB-2879F98683E2}" dt="2024-01-11T17:26:49.829" v="204" actId="20577"/>
          <ac:spMkLst>
            <pc:docMk/>
            <pc:sldMk cId="802396441" sldId="294"/>
            <ac:spMk id="2" creationId="{7AE2C109-4113-BEEB-034F-D88D80BC4D96}"/>
          </ac:spMkLst>
        </pc:spChg>
        <pc:spChg chg="mod">
          <ac:chgData name="Corentin Leroyer" userId="S::corentin.leroyer@ippon-innov.eu::8d0ab038-b4e9-4c78-a262-5d879081d861" providerId="AD" clId="Web-{5D4BD508-41B4-42F2-68FB-2879F98683E2}" dt="2024-01-11T17:29:20.148" v="346" actId="20577"/>
          <ac:spMkLst>
            <pc:docMk/>
            <pc:sldMk cId="802396441" sldId="294"/>
            <ac:spMk id="6" creationId="{3662EB30-5D06-D166-52ED-3241050A4A23}"/>
          </ac:spMkLst>
        </pc:spChg>
        <pc:spChg chg="add mod">
          <ac:chgData name="Corentin Leroyer" userId="S::corentin.leroyer@ippon-innov.eu::8d0ab038-b4e9-4c78-a262-5d879081d861" providerId="AD" clId="Web-{5D4BD508-41B4-42F2-68FB-2879F98683E2}" dt="2024-01-11T17:30:17.509" v="384" actId="20577"/>
          <ac:spMkLst>
            <pc:docMk/>
            <pc:sldMk cId="802396441" sldId="294"/>
            <ac:spMk id="9" creationId="{C46F1FB2-7812-D4F3-F38A-DEE6EAA5DCBA}"/>
          </ac:spMkLst>
        </pc:spChg>
        <pc:spChg chg="add mod">
          <ac:chgData name="Corentin Leroyer" userId="S::corentin.leroyer@ippon-innov.eu::8d0ab038-b4e9-4c78-a262-5d879081d861" providerId="AD" clId="Web-{5D4BD508-41B4-42F2-68FB-2879F98683E2}" dt="2024-01-11T18:04:04.556" v="1249" actId="14100"/>
          <ac:spMkLst>
            <pc:docMk/>
            <pc:sldMk cId="802396441" sldId="294"/>
            <ac:spMk id="11" creationId="{342E70FE-22B8-6E6C-B1F5-0940B4D3D771}"/>
          </ac:spMkLst>
        </pc:spChg>
        <pc:picChg chg="del">
          <ac:chgData name="Corentin Leroyer" userId="S::corentin.leroyer@ippon-innov.eu::8d0ab038-b4e9-4c78-a262-5d879081d861" providerId="AD" clId="Web-{5D4BD508-41B4-42F2-68FB-2879F98683E2}" dt="2024-01-11T17:24:39.496" v="195"/>
          <ac:picMkLst>
            <pc:docMk/>
            <pc:sldMk cId="802396441" sldId="294"/>
            <ac:picMk id="3" creationId="{33A5C0B9-0CD8-EABA-C9B9-71B78F712204}"/>
          </ac:picMkLst>
        </pc:picChg>
        <pc:picChg chg="del">
          <ac:chgData name="Corentin Leroyer" userId="S::corentin.leroyer@ippon-innov.eu::8d0ab038-b4e9-4c78-a262-5d879081d861" providerId="AD" clId="Web-{5D4BD508-41B4-42F2-68FB-2879F98683E2}" dt="2024-01-11T17:24:40.465" v="196"/>
          <ac:picMkLst>
            <pc:docMk/>
            <pc:sldMk cId="802396441" sldId="294"/>
            <ac:picMk id="4" creationId="{AEF5E3EF-2A48-23FD-F1D4-9D799EA2D8E8}"/>
          </ac:picMkLst>
        </pc:picChg>
        <pc:picChg chg="add del mod">
          <ac:chgData name="Corentin Leroyer" userId="S::corentin.leroyer@ippon-innov.eu::8d0ab038-b4e9-4c78-a262-5d879081d861" providerId="AD" clId="Web-{5D4BD508-41B4-42F2-68FB-2879F98683E2}" dt="2024-01-11T17:25:20.763" v="198"/>
          <ac:picMkLst>
            <pc:docMk/>
            <pc:sldMk cId="802396441" sldId="294"/>
            <ac:picMk id="7" creationId="{05BA313B-EE15-FD1A-DAA4-1C075D234A4E}"/>
          </ac:picMkLst>
        </pc:picChg>
        <pc:picChg chg="add mod">
          <ac:chgData name="Corentin Leroyer" userId="S::corentin.leroyer@ippon-innov.eu::8d0ab038-b4e9-4c78-a262-5d879081d861" providerId="AD" clId="Web-{5D4BD508-41B4-42F2-68FB-2879F98683E2}" dt="2024-01-11T17:26:54.751" v="205" actId="14100"/>
          <ac:picMkLst>
            <pc:docMk/>
            <pc:sldMk cId="802396441" sldId="294"/>
            <ac:picMk id="8" creationId="{FDE2EFD0-C333-0061-BD7B-135053E5E4BA}"/>
          </ac:picMkLst>
        </pc:picChg>
      </pc:sldChg>
      <pc:sldChg chg="addSp delSp modSp add replId">
        <pc:chgData name="Corentin Leroyer" userId="S::corentin.leroyer@ippon-innov.eu::8d0ab038-b4e9-4c78-a262-5d879081d861" providerId="AD" clId="Web-{5D4BD508-41B4-42F2-68FB-2879F98683E2}" dt="2024-01-11T18:04:40.058" v="1253"/>
        <pc:sldMkLst>
          <pc:docMk/>
          <pc:sldMk cId="2279742645" sldId="295"/>
        </pc:sldMkLst>
        <pc:spChg chg="mod">
          <ac:chgData name="Corentin Leroyer" userId="S::corentin.leroyer@ippon-innov.eu::8d0ab038-b4e9-4c78-a262-5d879081d861" providerId="AD" clId="Web-{5D4BD508-41B4-42F2-68FB-2879F98683E2}" dt="2024-01-11T17:35:25.662" v="513" actId="20577"/>
          <ac:spMkLst>
            <pc:docMk/>
            <pc:sldMk cId="2279742645" sldId="295"/>
            <ac:spMk id="2" creationId="{7DE6F9DD-9651-7260-8566-0C4A33859376}"/>
          </ac:spMkLst>
        </pc:spChg>
        <pc:spChg chg="del">
          <ac:chgData name="Corentin Leroyer" userId="S::corentin.leroyer@ippon-innov.eu::8d0ab038-b4e9-4c78-a262-5d879081d861" providerId="AD" clId="Web-{5D4BD508-41B4-42F2-68FB-2879F98683E2}" dt="2024-01-11T17:31:31.575" v="393"/>
          <ac:spMkLst>
            <pc:docMk/>
            <pc:sldMk cId="2279742645" sldId="295"/>
            <ac:spMk id="6" creationId="{AA1D1017-332E-856F-8617-E6A0321E6806}"/>
          </ac:spMkLst>
        </pc:spChg>
        <pc:spChg chg="add mod">
          <ac:chgData name="Corentin Leroyer" userId="S::corentin.leroyer@ippon-innov.eu::8d0ab038-b4e9-4c78-a262-5d879081d861" providerId="AD" clId="Web-{5D4BD508-41B4-42F2-68FB-2879F98683E2}" dt="2024-01-11T17:34:58.411" v="509" actId="14100"/>
          <ac:spMkLst>
            <pc:docMk/>
            <pc:sldMk cId="2279742645" sldId="295"/>
            <ac:spMk id="7" creationId="{905437B3-1FDC-E51C-9F89-6C528FA7C3DE}"/>
          </ac:spMkLst>
        </pc:spChg>
        <pc:spChg chg="mod">
          <ac:chgData name="Corentin Leroyer" userId="S::corentin.leroyer@ippon-innov.eu::8d0ab038-b4e9-4c78-a262-5d879081d861" providerId="AD" clId="Web-{5D4BD508-41B4-42F2-68FB-2879F98683E2}" dt="2024-01-11T17:34:01.705" v="475" actId="14100"/>
          <ac:spMkLst>
            <pc:docMk/>
            <pc:sldMk cId="2279742645" sldId="295"/>
            <ac:spMk id="9" creationId="{42CFBA5D-9634-F586-F6D6-CD74DAE6769F}"/>
          </ac:spMkLst>
        </pc:spChg>
        <pc:spChg chg="add">
          <ac:chgData name="Corentin Leroyer" userId="S::corentin.leroyer@ippon-innov.eu::8d0ab038-b4e9-4c78-a262-5d879081d861" providerId="AD" clId="Web-{5D4BD508-41B4-42F2-68FB-2879F98683E2}" dt="2024-01-11T17:35:28.834" v="514"/>
          <ac:spMkLst>
            <pc:docMk/>
            <pc:sldMk cId="2279742645" sldId="295"/>
            <ac:spMk id="10" creationId="{B86A775F-86E9-354E-C26D-CE898D8B71F2}"/>
          </ac:spMkLst>
        </pc:spChg>
        <pc:spChg chg="add">
          <ac:chgData name="Corentin Leroyer" userId="S::corentin.leroyer@ippon-innov.eu::8d0ab038-b4e9-4c78-a262-5d879081d861" providerId="AD" clId="Web-{5D4BD508-41B4-42F2-68FB-2879F98683E2}" dt="2024-01-11T18:04:40.058" v="1253"/>
          <ac:spMkLst>
            <pc:docMk/>
            <pc:sldMk cId="2279742645" sldId="295"/>
            <ac:spMk id="12" creationId="{6057AEA7-9889-D1C4-44F7-7E40A8612749}"/>
          </ac:spMkLst>
        </pc:spChg>
        <pc:picChg chg="add mod">
          <ac:chgData name="Corentin Leroyer" userId="S::corentin.leroyer@ippon-innov.eu::8d0ab038-b4e9-4c78-a262-5d879081d861" providerId="AD" clId="Web-{5D4BD508-41B4-42F2-68FB-2879F98683E2}" dt="2024-01-11T17:33:57.455" v="474" actId="1076"/>
          <ac:picMkLst>
            <pc:docMk/>
            <pc:sldMk cId="2279742645" sldId="295"/>
            <ac:picMk id="3" creationId="{822C1095-8959-FDCF-523A-14AA731F0930}"/>
          </ac:picMkLst>
        </pc:picChg>
        <pc:picChg chg="add mod">
          <ac:chgData name="Corentin Leroyer" userId="S::corentin.leroyer@ippon-innov.eu::8d0ab038-b4e9-4c78-a262-5d879081d861" providerId="AD" clId="Web-{5D4BD508-41B4-42F2-68FB-2879F98683E2}" dt="2024-01-11T17:34:10.534" v="477" actId="14100"/>
          <ac:picMkLst>
            <pc:docMk/>
            <pc:sldMk cId="2279742645" sldId="295"/>
            <ac:picMk id="4" creationId="{BAEF4E7E-DCB8-86F9-22EC-39790FEDEAE7}"/>
          </ac:picMkLst>
        </pc:picChg>
        <pc:picChg chg="del">
          <ac:chgData name="Corentin Leroyer" userId="S::corentin.leroyer@ippon-innov.eu::8d0ab038-b4e9-4c78-a262-5d879081d861" providerId="AD" clId="Web-{5D4BD508-41B4-42F2-68FB-2879F98683E2}" dt="2024-01-11T17:30:49.120" v="388"/>
          <ac:picMkLst>
            <pc:docMk/>
            <pc:sldMk cId="2279742645" sldId="295"/>
            <ac:picMk id="8" creationId="{3364B72F-7505-5B61-D6B6-75BEE7DA4D47}"/>
          </ac:picMkLst>
        </pc:picChg>
      </pc:sldChg>
      <pc:sldChg chg="addSp delSp modSp add replId">
        <pc:chgData name="Corentin Leroyer" userId="S::corentin.leroyer@ippon-innov.eu::8d0ab038-b4e9-4c78-a262-5d879081d861" providerId="AD" clId="Web-{5D4BD508-41B4-42F2-68FB-2879F98683E2}" dt="2024-01-11T18:04:45.652" v="1257"/>
        <pc:sldMkLst>
          <pc:docMk/>
          <pc:sldMk cId="2527026077" sldId="296"/>
        </pc:sldMkLst>
        <pc:spChg chg="mod">
          <ac:chgData name="Corentin Leroyer" userId="S::corentin.leroyer@ippon-innov.eu::8d0ab038-b4e9-4c78-a262-5d879081d861" providerId="AD" clId="Web-{5D4BD508-41B4-42F2-68FB-2879F98683E2}" dt="2024-01-11T17:36:28.039" v="530" actId="20577"/>
          <ac:spMkLst>
            <pc:docMk/>
            <pc:sldMk cId="2527026077" sldId="296"/>
            <ac:spMk id="2" creationId="{D7C491F7-FD71-4224-6ECA-646867517944}"/>
          </ac:spMkLst>
        </pc:spChg>
        <pc:spChg chg="mod">
          <ac:chgData name="Corentin Leroyer" userId="S::corentin.leroyer@ippon-innov.eu::8d0ab038-b4e9-4c78-a262-5d879081d861" providerId="AD" clId="Web-{5D4BD508-41B4-42F2-68FB-2879F98683E2}" dt="2024-01-11T18:01:25.941" v="1234" actId="1076"/>
          <ac:spMkLst>
            <pc:docMk/>
            <pc:sldMk cId="2527026077" sldId="296"/>
            <ac:spMk id="7" creationId="{770448A9-C841-113B-9D20-938DF2409C97}"/>
          </ac:spMkLst>
        </pc:spChg>
        <pc:spChg chg="add mod">
          <ac:chgData name="Corentin Leroyer" userId="S::corentin.leroyer@ippon-innov.eu::8d0ab038-b4e9-4c78-a262-5d879081d861" providerId="AD" clId="Web-{5D4BD508-41B4-42F2-68FB-2879F98683E2}" dt="2024-01-11T17:43:27.680" v="773" actId="1076"/>
          <ac:spMkLst>
            <pc:docMk/>
            <pc:sldMk cId="2527026077" sldId="296"/>
            <ac:spMk id="8" creationId="{90356A8C-77BC-3C60-6807-FAA3CE16D47F}"/>
          </ac:spMkLst>
        </pc:spChg>
        <pc:spChg chg="add del mod">
          <ac:chgData name="Corentin Leroyer" userId="S::corentin.leroyer@ippon-innov.eu::8d0ab038-b4e9-4c78-a262-5d879081d861" providerId="AD" clId="Web-{5D4BD508-41B4-42F2-68FB-2879F98683E2}" dt="2024-01-11T18:00:59.049" v="1217" actId="20577"/>
          <ac:spMkLst>
            <pc:docMk/>
            <pc:sldMk cId="2527026077" sldId="296"/>
            <ac:spMk id="9" creationId="{9A298B8C-5B44-28E9-DA4F-EEF7560A9903}"/>
          </ac:spMkLst>
        </pc:spChg>
        <pc:spChg chg="del mod">
          <ac:chgData name="Corentin Leroyer" userId="S::corentin.leroyer@ippon-innov.eu::8d0ab038-b4e9-4c78-a262-5d879081d861" providerId="AD" clId="Web-{5D4BD508-41B4-42F2-68FB-2879F98683E2}" dt="2024-01-11T17:36:57.509" v="549"/>
          <ac:spMkLst>
            <pc:docMk/>
            <pc:sldMk cId="2527026077" sldId="296"/>
            <ac:spMk id="10" creationId="{D4A07388-40E2-158C-3C31-54A237278278}"/>
          </ac:spMkLst>
        </pc:spChg>
        <pc:spChg chg="add">
          <ac:chgData name="Corentin Leroyer" userId="S::corentin.leroyer@ippon-innov.eu::8d0ab038-b4e9-4c78-a262-5d879081d861" providerId="AD" clId="Web-{5D4BD508-41B4-42F2-68FB-2879F98683E2}" dt="2024-01-11T18:04:45.652" v="1257"/>
          <ac:spMkLst>
            <pc:docMk/>
            <pc:sldMk cId="2527026077" sldId="296"/>
            <ac:spMk id="12" creationId="{2DD62CC4-A06F-D1C6-5DBB-362A0C9D574D}"/>
          </ac:spMkLst>
        </pc:spChg>
        <pc:picChg chg="del">
          <ac:chgData name="Corentin Leroyer" userId="S::corentin.leroyer@ippon-innov.eu::8d0ab038-b4e9-4c78-a262-5d879081d861" providerId="AD" clId="Web-{5D4BD508-41B4-42F2-68FB-2879F98683E2}" dt="2024-01-11T17:38:08.762" v="609"/>
          <ac:picMkLst>
            <pc:docMk/>
            <pc:sldMk cId="2527026077" sldId="296"/>
            <ac:picMk id="3" creationId="{DC316A91-26C2-2DE1-FCF4-63DD04A09258}"/>
          </ac:picMkLst>
        </pc:picChg>
        <pc:picChg chg="del">
          <ac:chgData name="Corentin Leroyer" userId="S::corentin.leroyer@ippon-innov.eu::8d0ab038-b4e9-4c78-a262-5d879081d861" providerId="AD" clId="Web-{5D4BD508-41B4-42F2-68FB-2879F98683E2}" dt="2024-01-11T17:38:10.590" v="610"/>
          <ac:picMkLst>
            <pc:docMk/>
            <pc:sldMk cId="2527026077" sldId="296"/>
            <ac:picMk id="4" creationId="{91D085A9-EE91-BDB9-735F-67D2D232B671}"/>
          </ac:picMkLst>
        </pc:picChg>
        <pc:picChg chg="add mod">
          <ac:chgData name="Corentin Leroyer" userId="S::corentin.leroyer@ippon-innov.eu::8d0ab038-b4e9-4c78-a262-5d879081d861" providerId="AD" clId="Web-{5D4BD508-41B4-42F2-68FB-2879F98683E2}" dt="2024-01-11T17:41:21.113" v="686" actId="1076"/>
          <ac:picMkLst>
            <pc:docMk/>
            <pc:sldMk cId="2527026077" sldId="296"/>
            <ac:picMk id="6" creationId="{53DA5C77-FCA9-EFF5-2C4E-9AF9E8312C4A}"/>
          </ac:picMkLst>
        </pc:picChg>
      </pc:sldChg>
      <pc:sldChg chg="addSp delSp modSp add replId">
        <pc:chgData name="Corentin Leroyer" userId="S::corentin.leroyer@ippon-innov.eu::8d0ab038-b4e9-4c78-a262-5d879081d861" providerId="AD" clId="Web-{5D4BD508-41B4-42F2-68FB-2879F98683E2}" dt="2024-01-11T18:04:47.245" v="1258"/>
        <pc:sldMkLst>
          <pc:docMk/>
          <pc:sldMk cId="1549951686" sldId="297"/>
        </pc:sldMkLst>
        <pc:spChg chg="mod">
          <ac:chgData name="Corentin Leroyer" userId="S::corentin.leroyer@ippon-innov.eu::8d0ab038-b4e9-4c78-a262-5d879081d861" providerId="AD" clId="Web-{5D4BD508-41B4-42F2-68FB-2879F98683E2}" dt="2024-01-11T18:01:54.786" v="1236" actId="20577"/>
          <ac:spMkLst>
            <pc:docMk/>
            <pc:sldMk cId="1549951686" sldId="297"/>
            <ac:spMk id="2" creationId="{3D6877C4-7E72-BFC3-D865-7DC843F0A56D}"/>
          </ac:spMkLst>
        </pc:spChg>
        <pc:spChg chg="del">
          <ac:chgData name="Corentin Leroyer" userId="S::corentin.leroyer@ippon-innov.eu::8d0ab038-b4e9-4c78-a262-5d879081d861" providerId="AD" clId="Web-{5D4BD508-41B4-42F2-68FB-2879F98683E2}" dt="2024-01-11T17:44:41.496" v="824"/>
          <ac:spMkLst>
            <pc:docMk/>
            <pc:sldMk cId="1549951686" sldId="297"/>
            <ac:spMk id="7" creationId="{0CD58CA8-153E-7853-07F2-C9D651C6776E}"/>
          </ac:spMkLst>
        </pc:spChg>
        <pc:spChg chg="del">
          <ac:chgData name="Corentin Leroyer" userId="S::corentin.leroyer@ippon-innov.eu::8d0ab038-b4e9-4c78-a262-5d879081d861" providerId="AD" clId="Web-{5D4BD508-41B4-42F2-68FB-2879F98683E2}" dt="2024-01-11T17:44:38.308" v="823"/>
          <ac:spMkLst>
            <pc:docMk/>
            <pc:sldMk cId="1549951686" sldId="297"/>
            <ac:spMk id="8" creationId="{04437EEA-990D-461D-578E-0075BB223BD7}"/>
          </ac:spMkLst>
        </pc:spChg>
        <pc:spChg chg="mod">
          <ac:chgData name="Corentin Leroyer" userId="S::corentin.leroyer@ippon-innov.eu::8d0ab038-b4e9-4c78-a262-5d879081d861" providerId="AD" clId="Web-{5D4BD508-41B4-42F2-68FB-2879F98683E2}" dt="2024-01-11T18:02:09.286" v="1238" actId="20577"/>
          <ac:spMkLst>
            <pc:docMk/>
            <pc:sldMk cId="1549951686" sldId="297"/>
            <ac:spMk id="9" creationId="{8D1670C3-FA45-09A4-8458-AD9E60544800}"/>
          </ac:spMkLst>
        </pc:spChg>
        <pc:spChg chg="add del mod">
          <ac:chgData name="Corentin Leroyer" userId="S::corentin.leroyer@ippon-innov.eu::8d0ab038-b4e9-4c78-a262-5d879081d861" providerId="AD" clId="Web-{5D4BD508-41B4-42F2-68FB-2879F98683E2}" dt="2024-01-11T17:50:55.870" v="951"/>
          <ac:spMkLst>
            <pc:docMk/>
            <pc:sldMk cId="1549951686" sldId="297"/>
            <ac:spMk id="10" creationId="{8719BA7B-909A-0E8F-BC8C-B01F6B8A5868}"/>
          </ac:spMkLst>
        </pc:spChg>
        <pc:spChg chg="add mod">
          <ac:chgData name="Corentin Leroyer" userId="S::corentin.leroyer@ippon-innov.eu::8d0ab038-b4e9-4c78-a262-5d879081d861" providerId="AD" clId="Web-{5D4BD508-41B4-42F2-68FB-2879F98683E2}" dt="2024-01-11T17:51:45.340" v="965" actId="1076"/>
          <ac:spMkLst>
            <pc:docMk/>
            <pc:sldMk cId="1549951686" sldId="297"/>
            <ac:spMk id="11" creationId="{6C0763D1-CAD9-E3E7-DE19-AB0E74A33A9E}"/>
          </ac:spMkLst>
        </pc:spChg>
        <pc:spChg chg="add">
          <ac:chgData name="Corentin Leroyer" userId="S::corentin.leroyer@ippon-innov.eu::8d0ab038-b4e9-4c78-a262-5d879081d861" providerId="AD" clId="Web-{5D4BD508-41B4-42F2-68FB-2879F98683E2}" dt="2024-01-11T18:04:47.245" v="1258"/>
          <ac:spMkLst>
            <pc:docMk/>
            <pc:sldMk cId="1549951686" sldId="297"/>
            <ac:spMk id="13" creationId="{869DDF23-14A5-E825-78AB-55D0E7B9F79C}"/>
          </ac:spMkLst>
        </pc:spChg>
        <pc:picChg chg="add mod">
          <ac:chgData name="Corentin Leroyer" userId="S::corentin.leroyer@ippon-innov.eu::8d0ab038-b4e9-4c78-a262-5d879081d861" providerId="AD" clId="Web-{5D4BD508-41B4-42F2-68FB-2879F98683E2}" dt="2024-01-11T17:48:27.895" v="894" actId="1076"/>
          <ac:picMkLst>
            <pc:docMk/>
            <pc:sldMk cId="1549951686" sldId="297"/>
            <ac:picMk id="3" creationId="{224DDFEC-D533-D2B2-FB11-9DDA89F26A1C}"/>
          </ac:picMkLst>
        </pc:picChg>
        <pc:picChg chg="add mod">
          <ac:chgData name="Corentin Leroyer" userId="S::corentin.leroyer@ippon-innov.eu::8d0ab038-b4e9-4c78-a262-5d879081d861" providerId="AD" clId="Web-{5D4BD508-41B4-42F2-68FB-2879F98683E2}" dt="2024-01-11T17:48:54.740" v="896" actId="1076"/>
          <ac:picMkLst>
            <pc:docMk/>
            <pc:sldMk cId="1549951686" sldId="297"/>
            <ac:picMk id="4" creationId="{A99E76FD-87B3-D413-B9FD-3D9B1D51FA6D}"/>
          </ac:picMkLst>
        </pc:picChg>
        <pc:picChg chg="del">
          <ac:chgData name="Corentin Leroyer" userId="S::corentin.leroyer@ippon-innov.eu::8d0ab038-b4e9-4c78-a262-5d879081d861" providerId="AD" clId="Web-{5D4BD508-41B4-42F2-68FB-2879F98683E2}" dt="2024-01-11T17:44:34.792" v="822"/>
          <ac:picMkLst>
            <pc:docMk/>
            <pc:sldMk cId="1549951686" sldId="297"/>
            <ac:picMk id="6" creationId="{C1EC44DC-9EA0-84B5-D89C-5354BFBF91C0}"/>
          </ac:picMkLst>
        </pc:picChg>
      </pc:sldChg>
      <pc:sldChg chg="addSp delSp modSp add replId">
        <pc:chgData name="Corentin Leroyer" userId="S::corentin.leroyer@ippon-innov.eu::8d0ab038-b4e9-4c78-a262-5d879081d861" providerId="AD" clId="Web-{5D4BD508-41B4-42F2-68FB-2879F98683E2}" dt="2024-01-11T18:04:49.339" v="1259"/>
        <pc:sldMkLst>
          <pc:docMk/>
          <pc:sldMk cId="2714900006" sldId="298"/>
        </pc:sldMkLst>
        <pc:spChg chg="mod">
          <ac:chgData name="Corentin Leroyer" userId="S::corentin.leroyer@ippon-innov.eu::8d0ab038-b4e9-4c78-a262-5d879081d861" providerId="AD" clId="Web-{5D4BD508-41B4-42F2-68FB-2879F98683E2}" dt="2024-01-11T17:52:11.685" v="980" actId="20577"/>
          <ac:spMkLst>
            <pc:docMk/>
            <pc:sldMk cId="2714900006" sldId="298"/>
            <ac:spMk id="2" creationId="{0C43572B-CDD7-BFAA-07E4-F3B5FD3B4762}"/>
          </ac:spMkLst>
        </pc:spChg>
        <pc:spChg chg="mod">
          <ac:chgData name="Corentin Leroyer" userId="S::corentin.leroyer@ippon-innov.eu::8d0ab038-b4e9-4c78-a262-5d879081d861" providerId="AD" clId="Web-{5D4BD508-41B4-42F2-68FB-2879F98683E2}" dt="2024-01-11T18:02:53.194" v="1243" actId="20577"/>
          <ac:spMkLst>
            <pc:docMk/>
            <pc:sldMk cId="2714900006" sldId="298"/>
            <ac:spMk id="9" creationId="{64E78FF8-80B1-AF4B-D4D0-7703091F8A01}"/>
          </ac:spMkLst>
        </pc:spChg>
        <pc:spChg chg="add">
          <ac:chgData name="Corentin Leroyer" userId="S::corentin.leroyer@ippon-innov.eu::8d0ab038-b4e9-4c78-a262-5d879081d861" providerId="AD" clId="Web-{5D4BD508-41B4-42F2-68FB-2879F98683E2}" dt="2024-01-11T18:04:49.339" v="1259"/>
          <ac:spMkLst>
            <pc:docMk/>
            <pc:sldMk cId="2714900006" sldId="298"/>
            <ac:spMk id="10" creationId="{67DCCE0F-A0CE-5554-5EDC-964FF6ECFE57}"/>
          </ac:spMkLst>
        </pc:spChg>
        <pc:spChg chg="del">
          <ac:chgData name="Corentin Leroyer" userId="S::corentin.leroyer@ippon-innov.eu::8d0ab038-b4e9-4c78-a262-5d879081d861" providerId="AD" clId="Web-{5D4BD508-41B4-42F2-68FB-2879F98683E2}" dt="2024-01-11T17:52:16.029" v="983"/>
          <ac:spMkLst>
            <pc:docMk/>
            <pc:sldMk cId="2714900006" sldId="298"/>
            <ac:spMk id="11" creationId="{5513A2D7-B358-EFAB-9B73-80D2228D35C9}"/>
          </ac:spMkLst>
        </pc:spChg>
        <pc:picChg chg="del">
          <ac:chgData name="Corentin Leroyer" userId="S::corentin.leroyer@ippon-innov.eu::8d0ab038-b4e9-4c78-a262-5d879081d861" providerId="AD" clId="Web-{5D4BD508-41B4-42F2-68FB-2879F98683E2}" dt="2024-01-11T17:52:13.216" v="981"/>
          <ac:picMkLst>
            <pc:docMk/>
            <pc:sldMk cId="2714900006" sldId="298"/>
            <ac:picMk id="3" creationId="{DED62003-1FE7-30DE-FB5B-BA39C5C3E405}"/>
          </ac:picMkLst>
        </pc:picChg>
        <pc:picChg chg="del">
          <ac:chgData name="Corentin Leroyer" userId="S::corentin.leroyer@ippon-innov.eu::8d0ab038-b4e9-4c78-a262-5d879081d861" providerId="AD" clId="Web-{5D4BD508-41B4-42F2-68FB-2879F98683E2}" dt="2024-01-11T17:52:14.216" v="982"/>
          <ac:picMkLst>
            <pc:docMk/>
            <pc:sldMk cId="2714900006" sldId="298"/>
            <ac:picMk id="4" creationId="{E399EF06-8DCF-8501-4306-45EB7FE7B9C8}"/>
          </ac:picMkLst>
        </pc:picChg>
        <pc:picChg chg="add mod">
          <ac:chgData name="Corentin Leroyer" userId="S::corentin.leroyer@ippon-innov.eu::8d0ab038-b4e9-4c78-a262-5d879081d861" providerId="AD" clId="Web-{5D4BD508-41B4-42F2-68FB-2879F98683E2}" dt="2024-01-11T17:53:03.187" v="991" actId="1076"/>
          <ac:picMkLst>
            <pc:docMk/>
            <pc:sldMk cId="2714900006" sldId="298"/>
            <ac:picMk id="6" creationId="{427781F6-379D-0C47-15B9-F77A5C04DF45}"/>
          </ac:picMkLst>
        </pc:picChg>
        <pc:picChg chg="add mod">
          <ac:chgData name="Corentin Leroyer" userId="S::corentin.leroyer@ippon-innov.eu::8d0ab038-b4e9-4c78-a262-5d879081d861" providerId="AD" clId="Web-{5D4BD508-41B4-42F2-68FB-2879F98683E2}" dt="2024-01-11T17:56:26.679" v="1205" actId="1076"/>
          <ac:picMkLst>
            <pc:docMk/>
            <pc:sldMk cId="2714900006" sldId="298"/>
            <ac:picMk id="7" creationId="{7BCB457D-9FA9-3ED7-4581-AB61F6511BEC}"/>
          </ac:picMkLst>
        </pc:picChg>
      </pc:sldChg>
      <pc:sldChg chg="add del replId">
        <pc:chgData name="Corentin Leroyer" userId="S::corentin.leroyer@ippon-innov.eu::8d0ab038-b4e9-4c78-a262-5d879081d861" providerId="AD" clId="Web-{5D4BD508-41B4-42F2-68FB-2879F98683E2}" dt="2024-01-11T18:04:44.073" v="1256"/>
        <pc:sldMkLst>
          <pc:docMk/>
          <pc:sldMk cId="2299264667" sldId="299"/>
        </pc:sldMkLst>
      </pc:sldChg>
      <pc:sldChg chg="add del replId">
        <pc:chgData name="Corentin Leroyer" userId="S::corentin.leroyer@ippon-innov.eu::8d0ab038-b4e9-4c78-a262-5d879081d861" providerId="AD" clId="Web-{5D4BD508-41B4-42F2-68FB-2879F98683E2}" dt="2024-01-11T18:04:43.308" v="1255"/>
        <pc:sldMkLst>
          <pc:docMk/>
          <pc:sldMk cId="4219024267" sldId="300"/>
        </pc:sldMkLst>
      </pc:sldChg>
      <pc:sldChg chg="add del replId">
        <pc:chgData name="Corentin Leroyer" userId="S::corentin.leroyer@ippon-innov.eu::8d0ab038-b4e9-4c78-a262-5d879081d861" providerId="AD" clId="Web-{5D4BD508-41B4-42F2-68FB-2879F98683E2}" dt="2024-01-11T18:04:42.542" v="1254"/>
        <pc:sldMkLst>
          <pc:docMk/>
          <pc:sldMk cId="1486886167" sldId="30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spcAft>
                <a:spcPct val="0"/>
              </a:spcAft>
              <a:buClrTx/>
              <a:buFontTx/>
              <a:buNone/>
              <a:defRPr sz="1200">
                <a:solidFill>
                  <a:schemeClr val="bg1">
                    <a:lumMod val="65000"/>
                  </a:schemeClr>
                </a:solidFill>
                <a:latin typeface="Arial" pitchFamily="34" charset="0"/>
                <a:ea typeface="+mn-ea"/>
                <a:cs typeface="Arial" pitchFamily="34" charset="0"/>
              </a:defRPr>
            </a:lvl1pPr>
          </a:lstStyle>
          <a:p>
            <a:pPr>
              <a:defRPr/>
            </a:pPr>
            <a:endParaRPr lang="en-US" sz="1000"/>
          </a:p>
        </p:txBody>
      </p:sp>
      <p:sp>
        <p:nvSpPr>
          <p:cNvPr id="8"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spcAft>
                <a:spcPct val="0"/>
              </a:spcAft>
              <a:buClrTx/>
              <a:buFontTx/>
              <a:buNone/>
              <a:defRPr sz="1200">
                <a:solidFill>
                  <a:schemeClr val="bg1">
                    <a:lumMod val="65000"/>
                  </a:schemeClr>
                </a:solidFill>
                <a:latin typeface="Arial" pitchFamily="34" charset="0"/>
                <a:ea typeface="+mn-ea"/>
                <a:cs typeface="Arial" pitchFamily="34" charset="0"/>
              </a:defRPr>
            </a:lvl1pPr>
          </a:lstStyle>
          <a:p>
            <a:pPr>
              <a:defRPr/>
            </a:pPr>
            <a:endParaRPr lang="en-US" sz="1000"/>
          </a:p>
        </p:txBody>
      </p:sp>
      <p:sp>
        <p:nvSpPr>
          <p:cNvPr id="9" name="Rectangle 6"/>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600" b="1">
                <a:solidFill>
                  <a:schemeClr val="bg1">
                    <a:lumMod val="65000"/>
                  </a:schemeClr>
                </a:solidFill>
              </a:defRPr>
            </a:lvl1pPr>
          </a:lstStyle>
          <a:p>
            <a:r>
              <a:rPr lang="en-US"/>
              <a:t>Copyright © 2012, SAS Institute Inc. All rights reserved.</a:t>
            </a:r>
            <a:endParaRPr lang="en-US" sz="1200">
              <a:latin typeface="Times New Roman" pitchFamily="18" charset="0"/>
            </a:endParaRPr>
          </a:p>
        </p:txBody>
      </p:sp>
      <p:sp>
        <p:nvSpPr>
          <p:cNvPr id="10" name="Rectangle 7"/>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bg1">
                    <a:lumMod val="65000"/>
                  </a:schemeClr>
                </a:solidFill>
                <a:latin typeface="Arial Narrow" pitchFamily="34" charset="0"/>
              </a:defRPr>
            </a:lvl1pPr>
          </a:lstStyle>
          <a:p>
            <a:fld id="{0F3AC1AB-A7A8-4DFF-B258-11ED19841263}" type="slidenum">
              <a:rPr lang="en-US" smtClean="0"/>
              <a:pPr/>
              <a:t>‹#›</a:t>
            </a:fld>
            <a:endParaRPr lang="en-US"/>
          </a:p>
        </p:txBody>
      </p:sp>
    </p:spTree>
    <p:extLst>
      <p:ext uri="{BB962C8B-B14F-4D97-AF65-F5344CB8AC3E}">
        <p14:creationId xmlns:p14="http://schemas.microsoft.com/office/powerpoint/2010/main" val="19558291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spcAft>
                <a:spcPct val="0"/>
              </a:spcAft>
              <a:buClrTx/>
              <a:buFontTx/>
              <a:buNone/>
              <a:defRPr sz="1000">
                <a:solidFill>
                  <a:schemeClr val="bg1">
                    <a:lumMod val="65000"/>
                  </a:schemeClr>
                </a:solidFill>
                <a:latin typeface="Arial" pitchFamily="34" charset="0"/>
                <a:ea typeface="+mn-ea"/>
                <a:cs typeface="Arial" pitchFamily="34" charset="0"/>
              </a:defRPr>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spcAft>
                <a:spcPct val="0"/>
              </a:spcAft>
              <a:buClrTx/>
              <a:buFontTx/>
              <a:buNone/>
              <a:defRPr sz="1000">
                <a:solidFill>
                  <a:schemeClr val="bg1">
                    <a:lumMod val="65000"/>
                  </a:schemeClr>
                </a:solidFill>
                <a:latin typeface="Arial" pitchFamily="34" charset="0"/>
                <a:ea typeface="+mn-ea"/>
                <a:cs typeface="Arial" pitchFamily="34"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600" b="1">
                <a:solidFill>
                  <a:schemeClr val="bg1">
                    <a:lumMod val="65000"/>
                  </a:schemeClr>
                </a:solidFill>
              </a:defRPr>
            </a:lvl1pPr>
          </a:lstStyle>
          <a:p>
            <a:r>
              <a:rPr lang="en-US"/>
              <a:t>Copyright © 2012, SAS Institute Inc. All rights reserved.</a:t>
            </a:r>
            <a:endParaRPr lang="en-US" sz="1200">
              <a:latin typeface="Times New Roman" pitchFamily="18" charset="0"/>
            </a:endParaRPr>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bg1">
                    <a:lumMod val="65000"/>
                  </a:schemeClr>
                </a:solidFill>
                <a:latin typeface="Arial Narrow" pitchFamily="34" charset="0"/>
              </a:defRPr>
            </a:lvl1pPr>
          </a:lstStyle>
          <a:p>
            <a:fld id="{0F3AC1AB-A7A8-4DFF-B258-11ED19841263}" type="slidenum">
              <a:rPr lang="en-US" smtClean="0"/>
              <a:pPr/>
              <a:t>‹#›</a:t>
            </a:fld>
            <a:endParaRPr lang="en-US"/>
          </a:p>
        </p:txBody>
      </p:sp>
    </p:spTree>
    <p:extLst>
      <p:ext uri="{BB962C8B-B14F-4D97-AF65-F5344CB8AC3E}">
        <p14:creationId xmlns:p14="http://schemas.microsoft.com/office/powerpoint/2010/main" val="277294074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112" charset="-128"/>
        <a:cs typeface="Arial" pitchFamily="34"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r>
              <a:rPr lang="en-US"/>
              <a:t>Copyright © 2012, SAS Institute Inc. All rights reserved.</a:t>
            </a:r>
            <a:endParaRPr lang="en-US" sz="1200">
              <a:latin typeface="Times New Roman" pitchFamily="18" charset="0"/>
            </a:endParaRPr>
          </a:p>
        </p:txBody>
      </p:sp>
      <p:sp>
        <p:nvSpPr>
          <p:cNvPr id="5" name="Espace réservé du numéro de diapositive 4"/>
          <p:cNvSpPr>
            <a:spLocks noGrp="1"/>
          </p:cNvSpPr>
          <p:nvPr>
            <p:ph type="sldNum" sz="quarter" idx="11"/>
          </p:nvPr>
        </p:nvSpPr>
        <p:spPr/>
        <p:txBody>
          <a:bodyPr/>
          <a:lstStyle/>
          <a:p>
            <a:fld id="{0F3AC1AB-A7A8-4DFF-B258-11ED19841263}" type="slidenum">
              <a:rPr lang="en-US" smtClean="0"/>
              <a:pPr/>
              <a:t>2</a:t>
            </a:fld>
            <a:endParaRPr lang="en-US"/>
          </a:p>
        </p:txBody>
      </p:sp>
    </p:spTree>
    <p:extLst>
      <p:ext uri="{BB962C8B-B14F-4D97-AF65-F5344CB8AC3E}">
        <p14:creationId xmlns:p14="http://schemas.microsoft.com/office/powerpoint/2010/main" val="3019092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a:p>
          <a:p>
            <a:r>
              <a:rPr lang="fr-FR" baseline="0"/>
              <a:t>.</a:t>
            </a:r>
            <a:endParaRPr lang="fr-FR"/>
          </a:p>
        </p:txBody>
      </p:sp>
      <p:sp>
        <p:nvSpPr>
          <p:cNvPr id="4" name="Espace réservé du pied de page 3"/>
          <p:cNvSpPr>
            <a:spLocks noGrp="1"/>
          </p:cNvSpPr>
          <p:nvPr>
            <p:ph type="ftr" sz="quarter" idx="10"/>
          </p:nvPr>
        </p:nvSpPr>
        <p:spPr/>
        <p:txBody>
          <a:bodyPr/>
          <a:lstStyle/>
          <a:p>
            <a:r>
              <a:rPr lang="en-US"/>
              <a:t>Copyright © 2012, SAS Institute Inc. All rights reserved.</a:t>
            </a:r>
            <a:endParaRPr lang="en-US" sz="1200">
              <a:latin typeface="Times New Roman" pitchFamily="18" charset="0"/>
            </a:endParaRPr>
          </a:p>
        </p:txBody>
      </p:sp>
      <p:sp>
        <p:nvSpPr>
          <p:cNvPr id="5" name="Espace réservé du numéro de diapositive 4"/>
          <p:cNvSpPr>
            <a:spLocks noGrp="1"/>
          </p:cNvSpPr>
          <p:nvPr>
            <p:ph type="sldNum" sz="quarter" idx="11"/>
          </p:nvPr>
        </p:nvSpPr>
        <p:spPr/>
        <p:txBody>
          <a:bodyPr/>
          <a:lstStyle/>
          <a:p>
            <a:fld id="{0F3AC1AB-A7A8-4DFF-B258-11ED19841263}" type="slidenum">
              <a:rPr lang="en-US" smtClean="0"/>
              <a:pPr/>
              <a:t>3</a:t>
            </a:fld>
            <a:endParaRPr lang="en-US"/>
          </a:p>
        </p:txBody>
      </p:sp>
    </p:spTree>
    <p:extLst>
      <p:ext uri="{BB962C8B-B14F-4D97-AF65-F5344CB8AC3E}">
        <p14:creationId xmlns:p14="http://schemas.microsoft.com/office/powerpoint/2010/main" val="2944628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a:p>
          <a:p>
            <a:r>
              <a:rPr lang="fr-FR" baseline="0"/>
              <a:t>.</a:t>
            </a:r>
            <a:endParaRPr lang="fr-FR"/>
          </a:p>
        </p:txBody>
      </p:sp>
      <p:sp>
        <p:nvSpPr>
          <p:cNvPr id="4" name="Espace réservé du pied de page 3"/>
          <p:cNvSpPr>
            <a:spLocks noGrp="1"/>
          </p:cNvSpPr>
          <p:nvPr>
            <p:ph type="ftr" sz="quarter" idx="10"/>
          </p:nvPr>
        </p:nvSpPr>
        <p:spPr/>
        <p:txBody>
          <a:bodyPr/>
          <a:lstStyle/>
          <a:p>
            <a:r>
              <a:rPr lang="en-US"/>
              <a:t>Copyright © 2012, SAS Institute Inc. All rights reserved.</a:t>
            </a:r>
            <a:endParaRPr lang="en-US" sz="1200">
              <a:latin typeface="Times New Roman" pitchFamily="18" charset="0"/>
            </a:endParaRPr>
          </a:p>
        </p:txBody>
      </p:sp>
      <p:sp>
        <p:nvSpPr>
          <p:cNvPr id="5" name="Espace réservé du numéro de diapositive 4"/>
          <p:cNvSpPr>
            <a:spLocks noGrp="1"/>
          </p:cNvSpPr>
          <p:nvPr>
            <p:ph type="sldNum" sz="quarter" idx="11"/>
          </p:nvPr>
        </p:nvSpPr>
        <p:spPr/>
        <p:txBody>
          <a:bodyPr/>
          <a:lstStyle/>
          <a:p>
            <a:fld id="{0F3AC1AB-A7A8-4DFF-B258-11ED19841263}" type="slidenum">
              <a:rPr lang="en-US" smtClean="0"/>
              <a:pPr/>
              <a:t>4</a:t>
            </a:fld>
            <a:endParaRPr lang="en-US"/>
          </a:p>
        </p:txBody>
      </p:sp>
    </p:spTree>
    <p:extLst>
      <p:ext uri="{BB962C8B-B14F-4D97-AF65-F5344CB8AC3E}">
        <p14:creationId xmlns:p14="http://schemas.microsoft.com/office/powerpoint/2010/main" val="2176001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F5D4D-AC21-90A3-DB8E-E3003DD9DA6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2BB8408-2B5A-A00F-B155-6D19E2D1BF93}"/>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76648B9-2D97-1B0E-9295-920E5C5703FE}"/>
              </a:ext>
            </a:extLst>
          </p:cNvPr>
          <p:cNvSpPr>
            <a:spLocks noGrp="1"/>
          </p:cNvSpPr>
          <p:nvPr>
            <p:ph type="body" idx="1"/>
          </p:nvPr>
        </p:nvSpPr>
        <p:spPr/>
        <p:txBody>
          <a:bodyPr/>
          <a:lstStyle/>
          <a:p>
            <a:endParaRPr lang="fr-FR" baseline="0"/>
          </a:p>
          <a:p>
            <a:r>
              <a:rPr lang="fr-FR" baseline="0"/>
              <a:t>.</a:t>
            </a:r>
            <a:endParaRPr lang="fr-FR"/>
          </a:p>
        </p:txBody>
      </p:sp>
      <p:sp>
        <p:nvSpPr>
          <p:cNvPr id="4" name="Espace réservé du pied de page 3">
            <a:extLst>
              <a:ext uri="{FF2B5EF4-FFF2-40B4-BE49-F238E27FC236}">
                <a16:creationId xmlns:a16="http://schemas.microsoft.com/office/drawing/2014/main" id="{9ADBA278-8C33-4AFA-5C8C-5DF6679EB11B}"/>
              </a:ext>
            </a:extLst>
          </p:cNvPr>
          <p:cNvSpPr>
            <a:spLocks noGrp="1"/>
          </p:cNvSpPr>
          <p:nvPr>
            <p:ph type="ftr" sz="quarter" idx="10"/>
          </p:nvPr>
        </p:nvSpPr>
        <p:spPr/>
        <p:txBody>
          <a:bodyPr/>
          <a:lstStyle/>
          <a:p>
            <a:r>
              <a:rPr lang="en-US"/>
              <a:t>Copyright © 2012, SAS Institute Inc. All rights reserved.</a:t>
            </a:r>
            <a:endParaRPr lang="en-US" sz="1200">
              <a:latin typeface="Times New Roman" pitchFamily="18" charset="0"/>
            </a:endParaRPr>
          </a:p>
        </p:txBody>
      </p:sp>
      <p:sp>
        <p:nvSpPr>
          <p:cNvPr id="5" name="Espace réservé du numéro de diapositive 4">
            <a:extLst>
              <a:ext uri="{FF2B5EF4-FFF2-40B4-BE49-F238E27FC236}">
                <a16:creationId xmlns:a16="http://schemas.microsoft.com/office/drawing/2014/main" id="{C4951433-E26E-1890-C26B-340ACE0C9557}"/>
              </a:ext>
            </a:extLst>
          </p:cNvPr>
          <p:cNvSpPr>
            <a:spLocks noGrp="1"/>
          </p:cNvSpPr>
          <p:nvPr>
            <p:ph type="sldNum" sz="quarter" idx="11"/>
          </p:nvPr>
        </p:nvSpPr>
        <p:spPr/>
        <p:txBody>
          <a:bodyPr/>
          <a:lstStyle/>
          <a:p>
            <a:fld id="{0F3AC1AB-A7A8-4DFF-B258-11ED19841263}" type="slidenum">
              <a:rPr lang="en-US" smtClean="0"/>
              <a:pPr/>
              <a:t>7</a:t>
            </a:fld>
            <a:endParaRPr lang="en-US"/>
          </a:p>
        </p:txBody>
      </p:sp>
    </p:spTree>
    <p:extLst>
      <p:ext uri="{BB962C8B-B14F-4D97-AF65-F5344CB8AC3E}">
        <p14:creationId xmlns:p14="http://schemas.microsoft.com/office/powerpoint/2010/main" val="800558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r>
              <a:rPr lang="en-US"/>
              <a:t>Copyright © 2012, SAS Institute Inc. All rights reserved.</a:t>
            </a:r>
            <a:endParaRPr lang="en-US" sz="1200">
              <a:latin typeface="Times New Roman" pitchFamily="18" charset="0"/>
            </a:endParaRPr>
          </a:p>
        </p:txBody>
      </p:sp>
      <p:sp>
        <p:nvSpPr>
          <p:cNvPr id="5" name="Espace réservé du numéro de diapositive 4"/>
          <p:cNvSpPr>
            <a:spLocks noGrp="1"/>
          </p:cNvSpPr>
          <p:nvPr>
            <p:ph type="sldNum" sz="quarter" idx="11"/>
          </p:nvPr>
        </p:nvSpPr>
        <p:spPr/>
        <p:txBody>
          <a:bodyPr/>
          <a:lstStyle/>
          <a:p>
            <a:fld id="{0F3AC1AB-A7A8-4DFF-B258-11ED19841263}" type="slidenum">
              <a:rPr lang="en-US" smtClean="0"/>
              <a:pPr/>
              <a:t>15</a:t>
            </a:fld>
            <a:endParaRPr lang="en-US"/>
          </a:p>
        </p:txBody>
      </p:sp>
    </p:spTree>
    <p:extLst>
      <p:ext uri="{BB962C8B-B14F-4D97-AF65-F5344CB8AC3E}">
        <p14:creationId xmlns:p14="http://schemas.microsoft.com/office/powerpoint/2010/main" val="3551833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6710" y="346419"/>
            <a:ext cx="7188990" cy="788194"/>
          </a:xfrm>
        </p:spPr>
        <p:txBody>
          <a:bodyPr/>
          <a:lstStyle>
            <a:lvl1pPr>
              <a:defRPr/>
            </a:lvl1pPr>
          </a:lstStyle>
          <a:p>
            <a:r>
              <a:rPr lang="en-US"/>
              <a:t>Click to edit title text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5709" y="1550194"/>
            <a:ext cx="7004435" cy="1021556"/>
          </a:xfrm>
        </p:spPr>
        <p:txBody>
          <a:bodyPr/>
          <a:lstStyle>
            <a:lvl1pPr algn="l">
              <a:defRPr sz="3600" b="1" cap="none" baseline="0">
                <a:solidFill>
                  <a:schemeClr val="accent1"/>
                </a:solidFill>
              </a:defRPr>
            </a:lvl1pPr>
          </a:lstStyle>
          <a:p>
            <a:r>
              <a:rPr lang="en-US"/>
              <a:t>Click to edit title text</a:t>
            </a:r>
          </a:p>
        </p:txBody>
      </p:sp>
      <p:sp>
        <p:nvSpPr>
          <p:cNvPr id="3" name="Text Placeholder 2"/>
          <p:cNvSpPr>
            <a:spLocks noGrp="1"/>
          </p:cNvSpPr>
          <p:nvPr>
            <p:ph type="body" idx="1"/>
          </p:nvPr>
        </p:nvSpPr>
        <p:spPr>
          <a:xfrm>
            <a:off x="323464" y="1163106"/>
            <a:ext cx="7004435" cy="369332"/>
          </a:xfrm>
        </p:spPr>
        <p:txBody>
          <a:bodyPr anchor="b"/>
          <a:lstStyle>
            <a:lvl1pPr marL="0" indent="0">
              <a:buNone/>
              <a:defRPr sz="2000" baseline="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12" name="Line 47"/>
          <p:cNvSpPr>
            <a:spLocks noChangeShapeType="1"/>
          </p:cNvSpPr>
          <p:nvPr userDrawn="1"/>
        </p:nvSpPr>
        <p:spPr bwMode="auto">
          <a:xfrm>
            <a:off x="419100" y="1535770"/>
            <a:ext cx="6891044" cy="14423"/>
          </a:xfrm>
          <a:prstGeom prst="line">
            <a:avLst/>
          </a:prstGeom>
          <a:noFill/>
          <a:ln w="19050">
            <a:solidFill>
              <a:srgbClr val="C0C0C0"/>
            </a:solidFill>
            <a:round/>
            <a:headEnd/>
            <a:tailEnd/>
          </a:ln>
          <a:effectLst/>
        </p:spPr>
        <p:txBody>
          <a:bodyPr/>
          <a:lstStyle/>
          <a:p>
            <a:pPr algn="ctr">
              <a:spcBef>
                <a:spcPct val="50000"/>
              </a:spcBef>
              <a:spcAft>
                <a:spcPct val="17000"/>
              </a:spcAft>
              <a:buClr>
                <a:schemeClr val="tx1"/>
              </a:buClr>
              <a:buFont typeface="Wingdings" pitchFamily="2" charset="2"/>
              <a:buNone/>
              <a:defRPr/>
            </a:pPr>
            <a:endParaRPr lang="en-US">
              <a:latin typeface="Arial" charset="0"/>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1264" y="355297"/>
            <a:ext cx="7139162" cy="788194"/>
          </a:xfrm>
        </p:spPr>
        <p:txBody>
          <a:bodyPr/>
          <a:lstStyle/>
          <a:p>
            <a:r>
              <a:rPr lang="en-US"/>
              <a:t>Click to edit title text</a:t>
            </a:r>
          </a:p>
        </p:txBody>
      </p:sp>
      <p:sp>
        <p:nvSpPr>
          <p:cNvPr id="3" name="Content Placeholder 2"/>
          <p:cNvSpPr>
            <a:spLocks noGrp="1"/>
          </p:cNvSpPr>
          <p:nvPr>
            <p:ph sz="half" idx="1" hasCustomPrompt="1"/>
          </p:nvPr>
        </p:nvSpPr>
        <p:spPr>
          <a:xfrm>
            <a:off x="419100" y="1144735"/>
            <a:ext cx="7021326" cy="2071273"/>
          </a:xfrm>
        </p:spPr>
        <p:txBody>
          <a:bodyPr/>
          <a:lstStyle>
            <a:lvl1pPr>
              <a:buClr>
                <a:schemeClr val="accent1"/>
              </a:buClr>
              <a:defRPr sz="2800"/>
            </a:lvl1pPr>
            <a:lvl2pPr>
              <a:buClr>
                <a:schemeClr val="accent1"/>
              </a:buClr>
              <a:defRPr sz="2400"/>
            </a:lvl2pPr>
            <a:lvl3pPr>
              <a:buClr>
                <a:schemeClr val="accent1"/>
              </a:buClr>
              <a:defRPr sz="2000">
                <a:solidFill>
                  <a:schemeClr val="tx1">
                    <a:lumMod val="50000"/>
                    <a:lumOff val="50000"/>
                  </a:schemeClr>
                </a:solidFill>
              </a:defRPr>
            </a:lvl3pPr>
            <a:lvl4pPr>
              <a:buClr>
                <a:schemeClr val="accent1"/>
              </a:buClr>
              <a:buFont typeface="Arial" pitchFamily="34" charset="0"/>
              <a:buChar char="»"/>
              <a:defRPr sz="1800">
                <a:solidFill>
                  <a:schemeClr val="tx1">
                    <a:lumMod val="50000"/>
                    <a:lumOff val="50000"/>
                  </a:schemeClr>
                </a:solidFill>
              </a:defRPr>
            </a:lvl4pPr>
            <a:lvl5pPr>
              <a:buClr>
                <a:schemeClr val="accent1"/>
              </a:buClr>
              <a:buFont typeface="Arial" pitchFamily="34" charset="0"/>
              <a:buChar char="–"/>
              <a:defRPr sz="1800">
                <a:solidFill>
                  <a:schemeClr val="tx1">
                    <a:lumMod val="50000"/>
                    <a:lumOff val="50000"/>
                  </a:schemeClr>
                </a:solidFill>
              </a:defRPr>
            </a:lvl5pPr>
            <a:lvl6pPr>
              <a:defRPr sz="1800"/>
            </a:lvl6pPr>
            <a:lvl7pPr>
              <a:defRPr sz="1800"/>
            </a:lvl7pPr>
            <a:lvl8pPr>
              <a:defRPr sz="1800"/>
            </a:lvl8pPr>
            <a:lvl9pPr>
              <a:defRPr sz="1800"/>
            </a:lvl9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hite Background">
    <p:bg>
      <p:bgPr>
        <a:gradFill>
          <a:gsLst>
            <a:gs pos="2000">
              <a:schemeClr val="accent1"/>
            </a:gs>
            <a:gs pos="100000">
              <a:schemeClr val="accent2"/>
            </a:gs>
          </a:gsLst>
          <a:lin ang="5400000" scaled="1"/>
        </a:gra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FB0CE7C-E72A-6449-8056-31450BDA95AC}"/>
              </a:ext>
            </a:extLst>
          </p:cNvPr>
          <p:cNvSpPr/>
          <p:nvPr userDrawn="1"/>
        </p:nvSpPr>
        <p:spPr bwMode="auto">
          <a:xfrm>
            <a:off x="0" y="0"/>
            <a:ext cx="9144000" cy="51435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a:ln>
                <a:noFill/>
              </a:ln>
              <a:solidFill>
                <a:srgbClr val="292929"/>
              </a:solidFill>
              <a:effectLst/>
              <a:latin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hite background with right column logos">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4566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Content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1264" y="355297"/>
            <a:ext cx="7139162" cy="788194"/>
          </a:xfrm>
        </p:spPr>
        <p:txBody>
          <a:bodyPr/>
          <a:lstStyle/>
          <a:p>
            <a:r>
              <a:rPr lang="en-US"/>
              <a:t>Click to edit title text</a:t>
            </a:r>
          </a:p>
        </p:txBody>
      </p:sp>
      <p:sp>
        <p:nvSpPr>
          <p:cNvPr id="3" name="Content Placeholder 2"/>
          <p:cNvSpPr>
            <a:spLocks noGrp="1"/>
          </p:cNvSpPr>
          <p:nvPr>
            <p:ph sz="half" idx="1" hasCustomPrompt="1"/>
          </p:nvPr>
        </p:nvSpPr>
        <p:spPr>
          <a:xfrm>
            <a:off x="419100" y="1144735"/>
            <a:ext cx="7021326" cy="2071273"/>
          </a:xfrm>
        </p:spPr>
        <p:txBody>
          <a:bodyPr/>
          <a:lstStyle>
            <a:lvl1pPr>
              <a:buClr>
                <a:schemeClr val="accent1"/>
              </a:buClr>
              <a:defRPr sz="2800"/>
            </a:lvl1pPr>
            <a:lvl2pPr>
              <a:buClr>
                <a:schemeClr val="accent1"/>
              </a:buClr>
              <a:defRPr sz="2400"/>
            </a:lvl2pPr>
            <a:lvl3pPr>
              <a:buClr>
                <a:schemeClr val="accent1"/>
              </a:buClr>
              <a:defRPr sz="2000">
                <a:solidFill>
                  <a:schemeClr val="tx1">
                    <a:lumMod val="50000"/>
                    <a:lumOff val="50000"/>
                  </a:schemeClr>
                </a:solidFill>
              </a:defRPr>
            </a:lvl3pPr>
            <a:lvl4pPr>
              <a:buClr>
                <a:schemeClr val="accent1"/>
              </a:buClr>
              <a:buFont typeface="Arial" pitchFamily="34" charset="0"/>
              <a:buChar char="»"/>
              <a:defRPr sz="1800">
                <a:solidFill>
                  <a:schemeClr val="tx1">
                    <a:lumMod val="50000"/>
                    <a:lumOff val="50000"/>
                  </a:schemeClr>
                </a:solidFill>
              </a:defRPr>
            </a:lvl4pPr>
            <a:lvl5pPr>
              <a:buClr>
                <a:schemeClr val="accent1"/>
              </a:buClr>
              <a:buFont typeface="Arial" pitchFamily="34" charset="0"/>
              <a:buChar char="–"/>
              <a:defRPr sz="1800">
                <a:solidFill>
                  <a:schemeClr val="tx1">
                    <a:lumMod val="50000"/>
                    <a:lumOff val="50000"/>
                  </a:schemeClr>
                </a:solidFill>
              </a:defRPr>
            </a:lvl5pPr>
            <a:lvl6pPr>
              <a:defRPr sz="1800"/>
            </a:lvl6pPr>
            <a:lvl7pPr>
              <a:defRPr sz="1800"/>
            </a:lvl7pPr>
            <a:lvl8pPr>
              <a:defRPr sz="1800"/>
            </a:lvl8pPr>
            <a:lvl9pPr>
              <a:defRPr sz="1800"/>
            </a:lvl9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sp>
        <p:nvSpPr>
          <p:cNvPr id="5" name="Espace réservé du texte 4"/>
          <p:cNvSpPr>
            <a:spLocks noGrp="1"/>
          </p:cNvSpPr>
          <p:nvPr>
            <p:ph type="body" sz="quarter" idx="10" hasCustomPrompt="1"/>
          </p:nvPr>
        </p:nvSpPr>
        <p:spPr>
          <a:xfrm>
            <a:off x="2028216" y="4713265"/>
            <a:ext cx="4952877" cy="369332"/>
          </a:xfrm>
        </p:spPr>
        <p:txBody>
          <a:bodyPr/>
          <a:lstStyle>
            <a:lvl1pPr marL="0" indent="0" algn="ctr">
              <a:buNone/>
              <a:defRPr sz="2000" b="1">
                <a:latin typeface="Calibri Light" panose="020F0302020204030204" pitchFamily="34" charset="0"/>
              </a:defRPr>
            </a:lvl1pPr>
            <a:lvl5pPr>
              <a:defRPr/>
            </a:lvl5pPr>
          </a:lstStyle>
          <a:p>
            <a:pPr lvl="0"/>
            <a:r>
              <a:rPr lang="fr-FR"/>
              <a:t>D. Perret (CEA), F. Bergeret (Ippon)</a:t>
            </a:r>
          </a:p>
        </p:txBody>
      </p:sp>
    </p:spTree>
    <p:extLst>
      <p:ext uri="{BB962C8B-B14F-4D97-AF65-F5344CB8AC3E}">
        <p14:creationId xmlns:p14="http://schemas.microsoft.com/office/powerpoint/2010/main" val="1191644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C68793-37CF-1B46-9089-6B0F4458E37F}"/>
              </a:ext>
            </a:extLst>
          </p:cNvPr>
          <p:cNvSpPr/>
          <p:nvPr userDrawn="1"/>
        </p:nvSpPr>
        <p:spPr bwMode="auto">
          <a:xfrm>
            <a:off x="-1" y="0"/>
            <a:ext cx="7953375" cy="474345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a:ln>
                <a:noFill/>
              </a:ln>
              <a:solidFill>
                <a:srgbClr val="292929"/>
              </a:solidFill>
              <a:effectLst/>
              <a:latin typeface="Arial" charset="0"/>
            </a:endParaRPr>
          </a:p>
        </p:txBody>
      </p:sp>
      <p:sp>
        <p:nvSpPr>
          <p:cNvPr id="1028" name="Rectangle 4"/>
          <p:cNvSpPr>
            <a:spLocks noGrp="1" noChangeArrowheads="1"/>
          </p:cNvSpPr>
          <p:nvPr>
            <p:ph type="title"/>
          </p:nvPr>
        </p:nvSpPr>
        <p:spPr bwMode="auto">
          <a:xfrm>
            <a:off x="316709" y="346419"/>
            <a:ext cx="7227091" cy="7881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title text</a:t>
            </a:r>
          </a:p>
        </p:txBody>
      </p:sp>
      <p:sp>
        <p:nvSpPr>
          <p:cNvPr id="1029" name="Rectangle 5"/>
          <p:cNvSpPr>
            <a:spLocks noGrp="1" noChangeArrowheads="1"/>
          </p:cNvSpPr>
          <p:nvPr>
            <p:ph type="body" idx="1"/>
          </p:nvPr>
        </p:nvSpPr>
        <p:spPr bwMode="auto">
          <a:xfrm>
            <a:off x="336340" y="1132231"/>
            <a:ext cx="7207460" cy="20017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subtitle text</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517C28EB-DD47-CF4B-9C0A-AD65826396EC}"/>
              </a:ext>
            </a:extLst>
          </p:cNvPr>
          <p:cNvSpPr/>
          <p:nvPr userDrawn="1"/>
        </p:nvSpPr>
        <p:spPr bwMode="auto">
          <a:xfrm>
            <a:off x="0" y="4595854"/>
            <a:ext cx="9143998" cy="547646"/>
          </a:xfrm>
          <a:prstGeom prst="rect">
            <a:avLst/>
          </a:prstGeom>
          <a:gradFill flip="none" rotWithShape="1">
            <a:gsLst>
              <a:gs pos="50000">
                <a:schemeClr val="accent2"/>
              </a:gs>
              <a:gs pos="0">
                <a:schemeClr val="accent1"/>
              </a:gs>
              <a:gs pos="99000">
                <a:schemeClr val="accent1"/>
              </a:gs>
            </a:gsLst>
            <a:lin ang="10800000" scaled="1"/>
            <a:tileRect/>
          </a:gra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en-US" sz="1400" b="0" i="0" u="none" strike="noStrike" cap="none" normalizeH="0" baseline="0">
              <a:ln>
                <a:noFill/>
              </a:ln>
              <a:solidFill>
                <a:srgbClr val="292929"/>
              </a:solidFill>
              <a:effectLst/>
              <a:latin typeface="Arial" charset="0"/>
            </a:endParaRPr>
          </a:p>
        </p:txBody>
      </p:sp>
      <p:pic>
        <p:nvPicPr>
          <p:cNvPr id="8" name="Picture 7">
            <a:extLst>
              <a:ext uri="{FF2B5EF4-FFF2-40B4-BE49-F238E27FC236}">
                <a16:creationId xmlns:a16="http://schemas.microsoft.com/office/drawing/2014/main" id="{3F35090B-4880-C646-AD3F-9DE3470EE202}"/>
              </a:ext>
            </a:extLst>
          </p:cNvPr>
          <p:cNvPicPr>
            <a:picLocks noChangeAspect="1"/>
          </p:cNvPicPr>
          <p:nvPr userDrawn="1"/>
        </p:nvPicPr>
        <p:blipFill rotWithShape="1">
          <a:blip r:embed="rId8" cstate="print">
            <a:extLst>
              <a:ext uri="{28A0092B-C50C-407E-A947-70E740481C1C}">
                <a14:useLocalDpi xmlns:a14="http://schemas.microsoft.com/office/drawing/2010/main" val="0"/>
              </a:ext>
            </a:extLst>
          </a:blip>
          <a:srcRect l="-1" t="50000" r="16399" b="37517"/>
          <a:stretch/>
        </p:blipFill>
        <p:spPr>
          <a:xfrm>
            <a:off x="-163378" y="4595855"/>
            <a:ext cx="9307376" cy="547646"/>
          </a:xfrm>
          <a:prstGeom prst="rect">
            <a:avLst/>
          </a:prstGeom>
          <a:effectLst/>
        </p:spPr>
      </p:pic>
    </p:spTree>
  </p:cSld>
  <p:clrMap bg1="lt1" tx1="dk1" bg2="lt2" tx2="dk2" accent1="accent1" accent2="accent2" accent3="accent3" accent4="accent4" accent5="accent5" accent6="accent6" hlink="hlink" folHlink="folHlink"/>
  <p:sldLayoutIdLst>
    <p:sldLayoutId id="2147483878" r:id="rId1"/>
    <p:sldLayoutId id="2147483880" r:id="rId2"/>
    <p:sldLayoutId id="2147483881" r:id="rId3"/>
    <p:sldLayoutId id="2147483884" r:id="rId4"/>
    <p:sldLayoutId id="2147483891" r:id="rId5"/>
    <p:sldLayoutId id="2147483892" r:id="rId6"/>
  </p:sldLayoutIdLst>
  <p:hf hdr="0" ftr="0" dt="0"/>
  <p:txStyles>
    <p:titleStyle>
      <a:lvl1pPr algn="l" rtl="0" eaLnBrk="1" fontAlgn="base" hangingPunct="1">
        <a:lnSpc>
          <a:spcPct val="83000"/>
        </a:lnSpc>
        <a:spcBef>
          <a:spcPct val="0"/>
        </a:spcBef>
        <a:spcAft>
          <a:spcPct val="0"/>
        </a:spcAft>
        <a:defRPr sz="3600" b="1">
          <a:solidFill>
            <a:schemeClr val="tx1"/>
          </a:solidFill>
          <a:latin typeface="+mj-lt"/>
          <a:ea typeface="ＭＳ Ｐゴシック" pitchFamily="-112" charset="-128"/>
          <a:cs typeface="ＭＳ Ｐゴシック" pitchFamily="-112" charset="-128"/>
        </a:defRPr>
      </a:lvl1pPr>
      <a:lvl2pPr algn="l" rtl="0" eaLnBrk="1" fontAlgn="base" hangingPunct="1">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2pPr>
      <a:lvl3pPr algn="l" rtl="0" eaLnBrk="1" fontAlgn="base" hangingPunct="1">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3pPr>
      <a:lvl4pPr algn="l" rtl="0" eaLnBrk="1" fontAlgn="base" hangingPunct="1">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4pPr>
      <a:lvl5pPr algn="l" rtl="0" eaLnBrk="1" fontAlgn="base" hangingPunct="1">
        <a:lnSpc>
          <a:spcPct val="83000"/>
        </a:lnSpc>
        <a:spcBef>
          <a:spcPct val="0"/>
        </a:spcBef>
        <a:spcAft>
          <a:spcPct val="0"/>
        </a:spcAft>
        <a:defRPr sz="3600" b="1">
          <a:solidFill>
            <a:srgbClr val="0053C3"/>
          </a:solidFill>
          <a:latin typeface="Arial Narrow" pitchFamily="34" charset="0"/>
          <a:ea typeface="ＭＳ Ｐゴシック" pitchFamily="-112" charset="-128"/>
          <a:cs typeface="ＭＳ Ｐゴシック" pitchFamily="-112" charset="-128"/>
        </a:defRPr>
      </a:lvl5pPr>
      <a:lvl6pPr marL="457200" algn="l" rtl="0" eaLnBrk="1" fontAlgn="base" hangingPunct="1">
        <a:lnSpc>
          <a:spcPct val="83000"/>
        </a:lnSpc>
        <a:spcBef>
          <a:spcPct val="0"/>
        </a:spcBef>
        <a:spcAft>
          <a:spcPct val="0"/>
        </a:spcAft>
        <a:defRPr sz="3600">
          <a:solidFill>
            <a:srgbClr val="292929"/>
          </a:solidFill>
          <a:latin typeface="Arial Narrow" pitchFamily="34" charset="0"/>
        </a:defRPr>
      </a:lvl6pPr>
      <a:lvl7pPr marL="914400" algn="l" rtl="0" eaLnBrk="1" fontAlgn="base" hangingPunct="1">
        <a:lnSpc>
          <a:spcPct val="83000"/>
        </a:lnSpc>
        <a:spcBef>
          <a:spcPct val="0"/>
        </a:spcBef>
        <a:spcAft>
          <a:spcPct val="0"/>
        </a:spcAft>
        <a:defRPr sz="3600">
          <a:solidFill>
            <a:srgbClr val="292929"/>
          </a:solidFill>
          <a:latin typeface="Arial Narrow" pitchFamily="34" charset="0"/>
        </a:defRPr>
      </a:lvl7pPr>
      <a:lvl8pPr marL="1371600" algn="l" rtl="0" eaLnBrk="1" fontAlgn="base" hangingPunct="1">
        <a:lnSpc>
          <a:spcPct val="83000"/>
        </a:lnSpc>
        <a:spcBef>
          <a:spcPct val="0"/>
        </a:spcBef>
        <a:spcAft>
          <a:spcPct val="0"/>
        </a:spcAft>
        <a:defRPr sz="3600">
          <a:solidFill>
            <a:srgbClr val="292929"/>
          </a:solidFill>
          <a:latin typeface="Arial Narrow" pitchFamily="34" charset="0"/>
        </a:defRPr>
      </a:lvl8pPr>
      <a:lvl9pPr marL="1828800" algn="l" rtl="0" eaLnBrk="1" fontAlgn="base" hangingPunct="1">
        <a:lnSpc>
          <a:spcPct val="83000"/>
        </a:lnSpc>
        <a:spcBef>
          <a:spcPct val="0"/>
        </a:spcBef>
        <a:spcAft>
          <a:spcPct val="0"/>
        </a:spcAft>
        <a:defRPr sz="3600">
          <a:solidFill>
            <a:srgbClr val="292929"/>
          </a:solidFill>
          <a:latin typeface="Arial Narrow" pitchFamily="34" charset="0"/>
        </a:defRPr>
      </a:lvl9pPr>
    </p:titleStyle>
    <p:bodyStyle>
      <a:lvl1pPr marL="347663" indent="-347663" algn="l" rtl="0" eaLnBrk="1" fontAlgn="base" hangingPunct="1">
        <a:lnSpc>
          <a:spcPct val="90000"/>
        </a:lnSpc>
        <a:spcBef>
          <a:spcPct val="35000"/>
        </a:spcBef>
        <a:spcAft>
          <a:spcPct val="17000"/>
        </a:spcAft>
        <a:buClr>
          <a:schemeClr val="accent1"/>
        </a:buClr>
        <a:buFont typeface="Wingdings" pitchFamily="2" charset="2"/>
        <a:buChar char="§"/>
        <a:defRPr sz="2400">
          <a:solidFill>
            <a:schemeClr val="tx1"/>
          </a:solidFill>
          <a:latin typeface="+mn-lt"/>
          <a:ea typeface="ＭＳ Ｐゴシック" pitchFamily="-112" charset="-128"/>
          <a:cs typeface="ＭＳ Ｐゴシック" pitchFamily="-112" charset="-128"/>
        </a:defRPr>
      </a:lvl1pPr>
      <a:lvl2pPr marL="684213" indent="-222250" algn="l" rtl="0" eaLnBrk="1" fontAlgn="base" hangingPunct="1">
        <a:lnSpc>
          <a:spcPct val="92000"/>
        </a:lnSpc>
        <a:spcBef>
          <a:spcPct val="17000"/>
        </a:spcBef>
        <a:spcAft>
          <a:spcPct val="17000"/>
        </a:spcAft>
        <a:buClr>
          <a:schemeClr val="accent1"/>
        </a:buClr>
        <a:buFont typeface="Wingdings" pitchFamily="2" charset="2"/>
        <a:buChar char="§"/>
        <a:defRPr sz="2000">
          <a:solidFill>
            <a:schemeClr val="tx1">
              <a:lumMod val="50000"/>
              <a:lumOff val="50000"/>
            </a:schemeClr>
          </a:solidFill>
          <a:latin typeface="+mn-lt"/>
          <a:ea typeface="ＭＳ Ｐゴシック" pitchFamily="-112" charset="-128"/>
        </a:defRPr>
      </a:lvl2pPr>
      <a:lvl3pPr marL="1025525" indent="-227013" algn="l" rtl="0" eaLnBrk="1" fontAlgn="base" hangingPunct="1">
        <a:lnSpc>
          <a:spcPct val="92000"/>
        </a:lnSpc>
        <a:spcBef>
          <a:spcPct val="17000"/>
        </a:spcBef>
        <a:spcAft>
          <a:spcPct val="17000"/>
        </a:spcAft>
        <a:buClr>
          <a:schemeClr val="accent1"/>
        </a:buClr>
        <a:buFont typeface="Arial" pitchFamily="34" charset="0"/>
        <a:buChar char="»"/>
        <a:defRPr sz="2000">
          <a:solidFill>
            <a:schemeClr val="tx1">
              <a:lumMod val="50000"/>
              <a:lumOff val="50000"/>
            </a:schemeClr>
          </a:solidFill>
          <a:latin typeface="+mn-lt"/>
          <a:ea typeface="ＭＳ Ｐゴシック" pitchFamily="-112" charset="-128"/>
        </a:defRPr>
      </a:lvl3pPr>
      <a:lvl4pPr marL="1600200" indent="-228600" algn="l" rtl="0" eaLnBrk="1" fontAlgn="base" hangingPunct="1">
        <a:spcBef>
          <a:spcPct val="20000"/>
        </a:spcBef>
        <a:spcAft>
          <a:spcPct val="0"/>
        </a:spcAft>
        <a:buClr>
          <a:schemeClr val="accent1"/>
        </a:buClr>
        <a:buFont typeface="Arial" pitchFamily="34" charset="0"/>
        <a:buChar char="»"/>
        <a:defRPr sz="2000">
          <a:solidFill>
            <a:schemeClr val="tx1">
              <a:lumMod val="50000"/>
              <a:lumOff val="50000"/>
            </a:schemeClr>
          </a:solidFill>
          <a:latin typeface="+mn-lt"/>
          <a:ea typeface="ＭＳ Ｐゴシック" pitchFamily="-112" charset="-128"/>
        </a:defRPr>
      </a:lvl4pPr>
      <a:lvl5pPr marL="2057400" indent="-228600" algn="l" rtl="0" eaLnBrk="1" fontAlgn="base" hangingPunct="1">
        <a:spcBef>
          <a:spcPct val="20000"/>
        </a:spcBef>
        <a:spcAft>
          <a:spcPct val="0"/>
        </a:spcAft>
        <a:buClr>
          <a:schemeClr val="accent1"/>
        </a:buClr>
        <a:buFont typeface="Arial" pitchFamily="34" charset="0"/>
        <a:buChar char="–"/>
        <a:defRPr sz="2000">
          <a:solidFill>
            <a:schemeClr val="tx1">
              <a:lumMod val="50000"/>
              <a:lumOff val="50000"/>
            </a:schemeClr>
          </a:solidFill>
          <a:latin typeface="+mn-lt"/>
          <a:ea typeface="ＭＳ Ｐゴシック" pitchFamily="-112"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016" userDrawn="1">
          <p15:clr>
            <a:srgbClr val="F26B43"/>
          </p15:clr>
        </p15:guide>
        <p15:guide id="2" orient="horz" pos="2988" userDrawn="1">
          <p15:clr>
            <a:srgbClr val="F26B43"/>
          </p15:clr>
        </p15:guide>
        <p15:guide id="3" pos="2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59F66-8EB2-6D42-BB39-96702C0715A4}"/>
              </a:ext>
            </a:extLst>
          </p:cNvPr>
          <p:cNvSpPr>
            <a:spLocks noGrp="1"/>
          </p:cNvSpPr>
          <p:nvPr>
            <p:ph type="title"/>
          </p:nvPr>
        </p:nvSpPr>
        <p:spPr>
          <a:xfrm>
            <a:off x="364818" y="1917764"/>
            <a:ext cx="8251357" cy="788194"/>
          </a:xfrm>
        </p:spPr>
        <p:txBody>
          <a:bodyPr/>
          <a:lstStyle/>
          <a:p>
            <a:r>
              <a:rPr lang="en-US" sz="3200"/>
              <a:t>Machine Learning Methods on industrial Data and Functional Data Explorer</a:t>
            </a:r>
          </a:p>
        </p:txBody>
      </p:sp>
      <p:pic>
        <p:nvPicPr>
          <p:cNvPr id="3" name="Image 6">
            <a:extLst>
              <a:ext uri="{FF2B5EF4-FFF2-40B4-BE49-F238E27FC236}">
                <a16:creationId xmlns:a16="http://schemas.microsoft.com/office/drawing/2014/main" id="{66158067-C949-7210-6385-12A8FA05EFA5}"/>
              </a:ext>
            </a:extLst>
          </p:cNvPr>
          <p:cNvPicPr>
            <a:picLocks noChangeAspect="1"/>
          </p:cNvPicPr>
          <p:nvPr/>
        </p:nvPicPr>
        <p:blipFill rotWithShape="1">
          <a:blip r:embed="rId2"/>
          <a:srcRect b="7441"/>
          <a:stretch/>
        </p:blipFill>
        <p:spPr>
          <a:xfrm>
            <a:off x="0" y="0"/>
            <a:ext cx="9144000" cy="1681316"/>
          </a:xfrm>
          <a:prstGeom prst="rect">
            <a:avLst/>
          </a:prstGeom>
        </p:spPr>
      </p:pic>
      <p:sp>
        <p:nvSpPr>
          <p:cNvPr id="5" name="TextBox 4">
            <a:extLst>
              <a:ext uri="{FF2B5EF4-FFF2-40B4-BE49-F238E27FC236}">
                <a16:creationId xmlns:a16="http://schemas.microsoft.com/office/drawing/2014/main" id="{E4235F2F-5AE3-3737-62AD-CCC4B565D59C}"/>
              </a:ext>
            </a:extLst>
          </p:cNvPr>
          <p:cNvSpPr txBox="1"/>
          <p:nvPr/>
        </p:nvSpPr>
        <p:spPr>
          <a:xfrm>
            <a:off x="489646" y="3229330"/>
            <a:ext cx="3812190" cy="738664"/>
          </a:xfrm>
          <a:prstGeom prst="rect">
            <a:avLst/>
          </a:prstGeom>
          <a:noFill/>
        </p:spPr>
        <p:txBody>
          <a:bodyPr wrap="square" rtlCol="0">
            <a:spAutoFit/>
          </a:bodyPr>
          <a:lstStyle/>
          <a:p>
            <a:pPr rtl="0"/>
            <a:r>
              <a:rPr lang="fr-FR" b="1" u="sng">
                <a:solidFill>
                  <a:schemeClr val="tx1"/>
                </a:solidFill>
                <a:latin typeface="+mj-lt"/>
                <a:ea typeface="ＭＳ Ｐゴシック" pitchFamily="-112" charset="-128"/>
              </a:rPr>
              <a:t>CUVILLIER Sophie, LEROYER Corentin</a:t>
            </a:r>
          </a:p>
          <a:p>
            <a:pPr rtl="0"/>
            <a:r>
              <a:rPr lang="en-US" sz="1400" b="0">
                <a:solidFill>
                  <a:srgbClr val="172328"/>
                </a:solidFill>
              </a:rPr>
              <a:t>Ippon Innovation, Toulouse, France</a:t>
            </a:r>
            <a:endParaRPr lang="fr-FR" b="1" u="sng">
              <a:solidFill>
                <a:schemeClr val="tx1"/>
              </a:solidFill>
              <a:latin typeface="+mj-lt"/>
              <a:ea typeface="ＭＳ Ｐゴシック" pitchFamily="-112" charset="-128"/>
            </a:endParaRPr>
          </a:p>
          <a:p>
            <a:endParaRPr lang="fr-FR" b="1"/>
          </a:p>
        </p:txBody>
      </p:sp>
      <p:sp>
        <p:nvSpPr>
          <p:cNvPr id="4" name="ZoneTexte 2">
            <a:extLst>
              <a:ext uri="{FF2B5EF4-FFF2-40B4-BE49-F238E27FC236}">
                <a16:creationId xmlns:a16="http://schemas.microsoft.com/office/drawing/2014/main" id="{9BA98330-FADA-9094-F5F5-2E91D6AB3D3D}"/>
              </a:ext>
            </a:extLst>
          </p:cNvPr>
          <p:cNvSpPr txBox="1"/>
          <p:nvPr/>
        </p:nvSpPr>
        <p:spPr>
          <a:xfrm>
            <a:off x="7173824" y="1412914"/>
            <a:ext cx="1970176" cy="276999"/>
          </a:xfrm>
          <a:prstGeom prst="rect">
            <a:avLst/>
          </a:prstGeom>
          <a:noFill/>
        </p:spPr>
        <p:txBody>
          <a:bodyPr wrap="square" rtlCol="0">
            <a:spAutoFit/>
          </a:bodyPr>
          <a:lstStyle/>
          <a:p>
            <a:pPr algn="ctr"/>
            <a:r>
              <a:rPr lang="fr-FR" sz="1200">
                <a:solidFill>
                  <a:schemeClr val="tx1">
                    <a:lumMod val="25000"/>
                    <a:lumOff val="75000"/>
                  </a:schemeClr>
                </a:solidFill>
                <a:latin typeface="Calibri" panose="020F0502020204030204" pitchFamily="34" charset="0"/>
                <a:cs typeface="Calibri" panose="020F0502020204030204" pitchFamily="34" charset="0"/>
              </a:rPr>
              <a:t>Manchester, 5-7 March 2024</a:t>
            </a:r>
          </a:p>
        </p:txBody>
      </p:sp>
      <p:sp>
        <p:nvSpPr>
          <p:cNvPr id="6" name="TextBox 5">
            <a:extLst>
              <a:ext uri="{FF2B5EF4-FFF2-40B4-BE49-F238E27FC236}">
                <a16:creationId xmlns:a16="http://schemas.microsoft.com/office/drawing/2014/main" id="{378BF1D2-B5E7-CCB2-F282-BF602C258FC6}"/>
              </a:ext>
            </a:extLst>
          </p:cNvPr>
          <p:cNvSpPr txBox="1"/>
          <p:nvPr/>
        </p:nvSpPr>
        <p:spPr>
          <a:xfrm>
            <a:off x="138546" y="4682836"/>
            <a:ext cx="2334490" cy="307777"/>
          </a:xfrm>
          <a:prstGeom prst="rect">
            <a:avLst/>
          </a:prstGeom>
          <a:noFill/>
        </p:spPr>
        <p:txBody>
          <a:bodyPr wrap="square" rtlCol="0">
            <a:spAutoFit/>
          </a:bodyPr>
          <a:lstStyle/>
          <a:p>
            <a:r>
              <a:rPr lang="fr-FR" b="0" i="0">
                <a:solidFill>
                  <a:schemeClr val="bg1"/>
                </a:solidFill>
                <a:effectLst/>
                <a:latin typeface="Segoe UI" panose="020B0502040204020203" pitchFamily="34" charset="0"/>
              </a:rPr>
              <a:t>2024-EU-30MP-1648</a:t>
            </a:r>
            <a:endParaRPr lang="fr-FR">
              <a:solidFill>
                <a:schemeClr val="bg1"/>
              </a:solidFill>
            </a:endParaRPr>
          </a:p>
        </p:txBody>
      </p:sp>
    </p:spTree>
    <p:extLst>
      <p:ext uri="{BB962C8B-B14F-4D97-AF65-F5344CB8AC3E}">
        <p14:creationId xmlns:p14="http://schemas.microsoft.com/office/powerpoint/2010/main" val="3680111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B1DD9-5749-8EE2-4C8D-0593276C09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E2C109-4113-BEEB-034F-D88D80BC4D96}"/>
              </a:ext>
            </a:extLst>
          </p:cNvPr>
          <p:cNvSpPr>
            <a:spLocks noGrp="1"/>
          </p:cNvSpPr>
          <p:nvPr>
            <p:ph type="title"/>
          </p:nvPr>
        </p:nvSpPr>
        <p:spPr>
          <a:xfrm>
            <a:off x="301262" y="259762"/>
            <a:ext cx="8412430" cy="395328"/>
          </a:xfrm>
        </p:spPr>
        <p:txBody>
          <a:bodyPr/>
          <a:lstStyle/>
          <a:p>
            <a:r>
              <a:rPr lang="en-US" sz="2000">
                <a:ea typeface="ＭＳ Ｐゴシック"/>
              </a:rPr>
              <a:t>Data Processing</a:t>
            </a:r>
            <a:endParaRPr lang="en-US" sz="2000"/>
          </a:p>
        </p:txBody>
      </p:sp>
      <p:cxnSp>
        <p:nvCxnSpPr>
          <p:cNvPr id="5" name="Straight Connector 4">
            <a:extLst>
              <a:ext uri="{FF2B5EF4-FFF2-40B4-BE49-F238E27FC236}">
                <a16:creationId xmlns:a16="http://schemas.microsoft.com/office/drawing/2014/main" id="{EB5894D5-86EA-E08E-EEC0-EC360804AAC8}"/>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662EB30-5D06-D166-52ED-3241050A4A23}"/>
              </a:ext>
            </a:extLst>
          </p:cNvPr>
          <p:cNvSpPr txBox="1"/>
          <p:nvPr/>
        </p:nvSpPr>
        <p:spPr>
          <a:xfrm>
            <a:off x="5189090" y="752449"/>
            <a:ext cx="3848692" cy="2062103"/>
          </a:xfrm>
          <a:prstGeom prst="rect">
            <a:avLst/>
          </a:prstGeom>
          <a:noFill/>
        </p:spPr>
        <p:txBody>
          <a:bodyPr wrap="square" lIns="91440" tIns="45720" rIns="91440" bIns="45720" rtlCol="0" anchor="t">
            <a:spAutoFit/>
          </a:bodyPr>
          <a:lstStyle/>
          <a:p>
            <a:pPr marL="342900" indent="-342900">
              <a:buClr>
                <a:schemeClr val="accent1"/>
              </a:buClr>
              <a:buAutoNum type="arabicParenR"/>
            </a:pPr>
            <a:r>
              <a:rPr lang="en-US" sz="1600">
                <a:solidFill>
                  <a:srgbClr val="C00000"/>
                </a:solidFill>
                <a:latin typeface="Söhne"/>
                <a:ea typeface="ＭＳ Ｐゴシック"/>
              </a:rPr>
              <a:t>One tab for each parameter</a:t>
            </a:r>
          </a:p>
          <a:p>
            <a:pPr marL="342900" indent="-342900">
              <a:buClr>
                <a:schemeClr val="accent1"/>
              </a:buClr>
              <a:buAutoNum type="arabicParenR"/>
            </a:pPr>
            <a:r>
              <a:rPr lang="en-US" sz="1600">
                <a:solidFill>
                  <a:schemeClr val="accent2">
                    <a:lumMod val="60000"/>
                    <a:lumOff val="40000"/>
                  </a:schemeClr>
                </a:solidFill>
                <a:latin typeface="Söhne"/>
                <a:ea typeface="ＭＳ Ｐゴシック"/>
              </a:rPr>
              <a:t>Visualization of the values for each lot</a:t>
            </a:r>
          </a:p>
          <a:p>
            <a:pPr marL="342900" indent="-342900">
              <a:buClr>
                <a:schemeClr val="accent1"/>
              </a:buClr>
              <a:buAutoNum type="arabicParenR"/>
            </a:pPr>
            <a:r>
              <a:rPr lang="en-US" sz="1600">
                <a:solidFill>
                  <a:srgbClr val="7030A0"/>
                </a:solidFill>
                <a:latin typeface="Söhne"/>
                <a:ea typeface="ＭＳ Ｐゴシック"/>
              </a:rPr>
              <a:t>Summaries with global statistics and overall mean and standard deviation across time</a:t>
            </a:r>
          </a:p>
          <a:p>
            <a:pPr marL="342900" indent="-342900">
              <a:buClr>
                <a:schemeClr val="accent1"/>
              </a:buClr>
              <a:buAutoNum type="arabicParenR"/>
            </a:pPr>
            <a:r>
              <a:rPr lang="en-US" sz="1600">
                <a:solidFill>
                  <a:srgbClr val="00B050"/>
                </a:solidFill>
                <a:latin typeface="Söhne"/>
                <a:ea typeface="ＭＳ Ｐゴシック"/>
              </a:rPr>
              <a:t>Buttons to help you to clean, transform or align the data, as well as specific action for spectral data</a:t>
            </a:r>
            <a:endParaRPr lang="en-US" sz="1600">
              <a:solidFill>
                <a:srgbClr val="00B050"/>
              </a:solidFill>
              <a:latin typeface="Söhne"/>
            </a:endParaRPr>
          </a:p>
        </p:txBody>
      </p:sp>
      <p:pic>
        <p:nvPicPr>
          <p:cNvPr id="8" name="Image 7" descr="Une image contenant texte, capture d’écran, logiciel, diagramme&#10;&#10;Description générée automatiquement">
            <a:extLst>
              <a:ext uri="{FF2B5EF4-FFF2-40B4-BE49-F238E27FC236}">
                <a16:creationId xmlns:a16="http://schemas.microsoft.com/office/drawing/2014/main" id="{FDE2EFD0-C333-0061-BD7B-135053E5E4BA}"/>
              </a:ext>
            </a:extLst>
          </p:cNvPr>
          <p:cNvPicPr>
            <a:picLocks noChangeAspect="1"/>
          </p:cNvPicPr>
          <p:nvPr/>
        </p:nvPicPr>
        <p:blipFill>
          <a:blip r:embed="rId2"/>
          <a:stretch>
            <a:fillRect/>
          </a:stretch>
        </p:blipFill>
        <p:spPr>
          <a:xfrm>
            <a:off x="389396" y="782053"/>
            <a:ext cx="4665498" cy="3195890"/>
          </a:xfrm>
          <a:prstGeom prst="rect">
            <a:avLst/>
          </a:prstGeom>
        </p:spPr>
      </p:pic>
      <p:sp>
        <p:nvSpPr>
          <p:cNvPr id="9" name="TextBox 5">
            <a:extLst>
              <a:ext uri="{FF2B5EF4-FFF2-40B4-BE49-F238E27FC236}">
                <a16:creationId xmlns:a16="http://schemas.microsoft.com/office/drawing/2014/main" id="{C46F1FB2-7812-D4F3-F38A-DEE6EAA5DCBA}"/>
              </a:ext>
            </a:extLst>
          </p:cNvPr>
          <p:cNvSpPr txBox="1"/>
          <p:nvPr/>
        </p:nvSpPr>
        <p:spPr>
          <a:xfrm>
            <a:off x="5189089" y="3015890"/>
            <a:ext cx="3848692" cy="584775"/>
          </a:xfrm>
          <a:prstGeom prst="rect">
            <a:avLst/>
          </a:prstGeom>
          <a:noFill/>
        </p:spPr>
        <p:txBody>
          <a:bodyPr wrap="square" lIns="91440" tIns="45720" rIns="91440" bIns="45720" rtlCol="0" anchor="t">
            <a:spAutoFit/>
          </a:bodyPr>
          <a:lstStyle/>
          <a:p>
            <a:pPr>
              <a:buClr>
                <a:schemeClr val="accent1"/>
              </a:buClr>
            </a:pPr>
            <a:r>
              <a:rPr lang="en-US" sz="1600">
                <a:solidFill>
                  <a:schemeClr val="tx1"/>
                </a:solidFill>
                <a:latin typeface="Söhne"/>
                <a:ea typeface="ＭＳ Ｐゴシック"/>
              </a:rPr>
              <a:t>We will use Filter X button to keep only the first 240 hours of data for each lot.</a:t>
            </a:r>
            <a:endParaRPr lang="en-US" sz="1600">
              <a:solidFill>
                <a:schemeClr val="tx1"/>
              </a:solidFill>
              <a:latin typeface="Söhne"/>
            </a:endParaRPr>
          </a:p>
        </p:txBody>
      </p:sp>
      <p:sp>
        <p:nvSpPr>
          <p:cNvPr id="11" name="ZoneTexte 10">
            <a:extLst>
              <a:ext uri="{FF2B5EF4-FFF2-40B4-BE49-F238E27FC236}">
                <a16:creationId xmlns:a16="http://schemas.microsoft.com/office/drawing/2014/main" id="{342E70FE-22B8-6E6C-B1F5-0940B4D3D771}"/>
              </a:ext>
            </a:extLst>
          </p:cNvPr>
          <p:cNvSpPr txBox="1"/>
          <p:nvPr/>
        </p:nvSpPr>
        <p:spPr>
          <a:xfrm>
            <a:off x="8718419" y="4702629"/>
            <a:ext cx="425581" cy="338554"/>
          </a:xfrm>
          <a:prstGeom prst="rect">
            <a:avLst/>
          </a:prstGeom>
          <a:noFill/>
        </p:spPr>
        <p:txBody>
          <a:bodyPr wrap="square" rtlCol="0">
            <a:spAutoFit/>
          </a:bodyPr>
          <a:lstStyle/>
          <a:p>
            <a:fld id="{60B30E00-EAAF-4EAA-9B03-5A02730233D0}" type="slidenum">
              <a:rPr lang="fr-FR" sz="1600" smtClean="0"/>
              <a:t>10</a:t>
            </a:fld>
            <a:endParaRPr lang="fr-FR" sz="1600"/>
          </a:p>
        </p:txBody>
      </p:sp>
    </p:spTree>
    <p:extLst>
      <p:ext uri="{BB962C8B-B14F-4D97-AF65-F5344CB8AC3E}">
        <p14:creationId xmlns:p14="http://schemas.microsoft.com/office/powerpoint/2010/main" val="802396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D3DC4-CB36-5D10-684A-F87B2BFC4C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E6F9DD-9651-7260-8566-0C4A33859376}"/>
              </a:ext>
            </a:extLst>
          </p:cNvPr>
          <p:cNvSpPr>
            <a:spLocks noGrp="1"/>
          </p:cNvSpPr>
          <p:nvPr>
            <p:ph type="title"/>
          </p:nvPr>
        </p:nvSpPr>
        <p:spPr>
          <a:xfrm>
            <a:off x="301262" y="259762"/>
            <a:ext cx="8412430" cy="395328"/>
          </a:xfrm>
        </p:spPr>
        <p:txBody>
          <a:bodyPr/>
          <a:lstStyle/>
          <a:p>
            <a:r>
              <a:rPr lang="en-US" sz="2000">
                <a:ea typeface="ＭＳ Ｐゴシック"/>
              </a:rPr>
              <a:t>Fitting a basis function model</a:t>
            </a:r>
            <a:endParaRPr lang="en-US" sz="2000"/>
          </a:p>
        </p:txBody>
      </p:sp>
      <p:cxnSp>
        <p:nvCxnSpPr>
          <p:cNvPr id="5" name="Straight Connector 4">
            <a:extLst>
              <a:ext uri="{FF2B5EF4-FFF2-40B4-BE49-F238E27FC236}">
                <a16:creationId xmlns:a16="http://schemas.microsoft.com/office/drawing/2014/main" id="{A65B51C4-711A-2F35-B202-C635B62F00D1}"/>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5">
            <a:extLst>
              <a:ext uri="{FF2B5EF4-FFF2-40B4-BE49-F238E27FC236}">
                <a16:creationId xmlns:a16="http://schemas.microsoft.com/office/drawing/2014/main" id="{42CFBA5D-9634-F586-F6D6-CD74DAE6769F}"/>
              </a:ext>
            </a:extLst>
          </p:cNvPr>
          <p:cNvSpPr txBox="1"/>
          <p:nvPr/>
        </p:nvSpPr>
        <p:spPr>
          <a:xfrm>
            <a:off x="248622" y="677252"/>
            <a:ext cx="6352764" cy="830997"/>
          </a:xfrm>
          <a:prstGeom prst="rect">
            <a:avLst/>
          </a:prstGeom>
          <a:noFill/>
        </p:spPr>
        <p:txBody>
          <a:bodyPr wrap="square" lIns="91440" tIns="45720" rIns="91440" bIns="45720" rtlCol="0" anchor="t">
            <a:spAutoFit/>
          </a:bodyPr>
          <a:lstStyle/>
          <a:p>
            <a:pPr>
              <a:buClr>
                <a:schemeClr val="accent1"/>
              </a:buClr>
            </a:pPr>
            <a:r>
              <a:rPr lang="en-US" sz="1600">
                <a:solidFill>
                  <a:schemeClr val="tx1"/>
                </a:solidFill>
                <a:latin typeface="Söhne"/>
                <a:ea typeface="ＭＳ Ｐゴシック"/>
              </a:rPr>
              <a:t>We fit our data with a basis function model to create a smooth function for each lot and parameter.</a:t>
            </a:r>
          </a:p>
          <a:p>
            <a:r>
              <a:rPr lang="en-US" sz="1600">
                <a:solidFill>
                  <a:schemeClr val="tx1"/>
                </a:solidFill>
                <a:latin typeface="Söhne"/>
                <a:ea typeface="ＭＳ Ｐゴシック"/>
              </a:rPr>
              <a:t>Here, we selected the Fourier basis model with a period of 24 points.</a:t>
            </a:r>
            <a:endParaRPr lang="en-US" sz="1600">
              <a:solidFill>
                <a:schemeClr val="tx1"/>
              </a:solidFill>
              <a:latin typeface="Söhne"/>
            </a:endParaRPr>
          </a:p>
        </p:txBody>
      </p:sp>
      <p:pic>
        <p:nvPicPr>
          <p:cNvPr id="3" name="Image 2" descr="Une image contenant texte, capture d’écran, Police, logiciel&#10;&#10;Description générée automatiquement">
            <a:extLst>
              <a:ext uri="{FF2B5EF4-FFF2-40B4-BE49-F238E27FC236}">
                <a16:creationId xmlns:a16="http://schemas.microsoft.com/office/drawing/2014/main" id="{822C1095-8959-FDCF-523A-14AA731F0930}"/>
              </a:ext>
            </a:extLst>
          </p:cNvPr>
          <p:cNvPicPr>
            <a:picLocks noChangeAspect="1"/>
          </p:cNvPicPr>
          <p:nvPr/>
        </p:nvPicPr>
        <p:blipFill>
          <a:blip r:embed="rId2"/>
          <a:stretch>
            <a:fillRect/>
          </a:stretch>
        </p:blipFill>
        <p:spPr>
          <a:xfrm>
            <a:off x="6730665" y="582028"/>
            <a:ext cx="2360195" cy="1505452"/>
          </a:xfrm>
          <a:prstGeom prst="rect">
            <a:avLst/>
          </a:prstGeom>
        </p:spPr>
      </p:pic>
      <p:pic>
        <p:nvPicPr>
          <p:cNvPr id="4" name="Image 3" descr="Une image contenant texte, diagramme, capture d’écran, nombre&#10;&#10;Description générée automatiquement">
            <a:extLst>
              <a:ext uri="{FF2B5EF4-FFF2-40B4-BE49-F238E27FC236}">
                <a16:creationId xmlns:a16="http://schemas.microsoft.com/office/drawing/2014/main" id="{BAEF4E7E-DCB8-86F9-22EC-39790FEDEAE7}"/>
              </a:ext>
            </a:extLst>
          </p:cNvPr>
          <p:cNvPicPr>
            <a:picLocks noChangeAspect="1"/>
          </p:cNvPicPr>
          <p:nvPr/>
        </p:nvPicPr>
        <p:blipFill>
          <a:blip r:embed="rId3"/>
          <a:stretch>
            <a:fillRect/>
          </a:stretch>
        </p:blipFill>
        <p:spPr>
          <a:xfrm>
            <a:off x="300789" y="1575775"/>
            <a:ext cx="5760118" cy="2601048"/>
          </a:xfrm>
          <a:prstGeom prst="rect">
            <a:avLst/>
          </a:prstGeom>
        </p:spPr>
      </p:pic>
      <p:sp>
        <p:nvSpPr>
          <p:cNvPr id="7" name="TextBox 5">
            <a:extLst>
              <a:ext uri="{FF2B5EF4-FFF2-40B4-BE49-F238E27FC236}">
                <a16:creationId xmlns:a16="http://schemas.microsoft.com/office/drawing/2014/main" id="{905437B3-1FDC-E51C-9F89-6C528FA7C3DE}"/>
              </a:ext>
            </a:extLst>
          </p:cNvPr>
          <p:cNvSpPr txBox="1"/>
          <p:nvPr/>
        </p:nvSpPr>
        <p:spPr>
          <a:xfrm>
            <a:off x="6249371" y="2827897"/>
            <a:ext cx="2562816" cy="1077218"/>
          </a:xfrm>
          <a:prstGeom prst="rect">
            <a:avLst/>
          </a:prstGeom>
          <a:noFill/>
        </p:spPr>
        <p:txBody>
          <a:bodyPr wrap="square" lIns="91440" tIns="45720" rIns="91440" bIns="45720" rtlCol="0" anchor="t">
            <a:spAutoFit/>
          </a:bodyPr>
          <a:lstStyle/>
          <a:p>
            <a:r>
              <a:rPr lang="en-US" sz="1600">
                <a:solidFill>
                  <a:schemeClr val="tx1"/>
                </a:solidFill>
                <a:latin typeface="Söhne"/>
                <a:ea typeface="ＭＳ Ｐゴシック"/>
              </a:rPr>
              <a:t>A BIC criterion (by default) is used to select the best number of pairs and create a red function for each lot.</a:t>
            </a:r>
            <a:endParaRPr lang="fr-FR">
              <a:solidFill>
                <a:schemeClr val="tx1"/>
              </a:solidFill>
            </a:endParaRPr>
          </a:p>
        </p:txBody>
      </p:sp>
      <p:sp>
        <p:nvSpPr>
          <p:cNvPr id="10" name="TextBox 5">
            <a:extLst>
              <a:ext uri="{FF2B5EF4-FFF2-40B4-BE49-F238E27FC236}">
                <a16:creationId xmlns:a16="http://schemas.microsoft.com/office/drawing/2014/main" id="{B86A775F-86E9-354E-C26D-CE898D8B71F2}"/>
              </a:ext>
            </a:extLst>
          </p:cNvPr>
          <p:cNvSpPr txBox="1"/>
          <p:nvPr/>
        </p:nvSpPr>
        <p:spPr>
          <a:xfrm>
            <a:off x="248622" y="677252"/>
            <a:ext cx="6352764" cy="830997"/>
          </a:xfrm>
          <a:prstGeom prst="rect">
            <a:avLst/>
          </a:prstGeom>
          <a:noFill/>
        </p:spPr>
        <p:txBody>
          <a:bodyPr wrap="square" lIns="91440" tIns="45720" rIns="91440" bIns="45720" rtlCol="0" anchor="t">
            <a:spAutoFit/>
          </a:bodyPr>
          <a:lstStyle>
            <a:defPPr>
              <a:defRPr lang="en-US"/>
            </a:defPPr>
            <a:lvl1pPr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1pPr>
            <a:lvl2pPr marL="4572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2pPr>
            <a:lvl3pPr marL="9144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3pPr>
            <a:lvl4pPr marL="13716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4pPr>
            <a:lvl5pPr marL="1828800" algn="l" rtl="0" fontAlgn="base">
              <a:spcBef>
                <a:spcPct val="0"/>
              </a:spcBef>
              <a:spcAft>
                <a:spcPct val="0"/>
              </a:spcAft>
              <a:defRPr sz="1400" kern="1200">
                <a:solidFill>
                  <a:srgbClr val="292929"/>
                </a:solidFill>
                <a:latin typeface="Arial" pitchFamily="34" charset="0"/>
                <a:ea typeface="ＭＳ Ｐゴシック" pitchFamily="34" charset="-128"/>
                <a:cs typeface="+mn-cs"/>
              </a:defRPr>
            </a:lvl5pPr>
            <a:lvl6pPr marL="2286000" algn="l" defTabSz="914400" rtl="0" eaLnBrk="1" latinLnBrk="0" hangingPunct="1">
              <a:defRPr sz="1400" kern="1200">
                <a:solidFill>
                  <a:srgbClr val="292929"/>
                </a:solidFill>
                <a:latin typeface="Arial" pitchFamily="34" charset="0"/>
                <a:ea typeface="ＭＳ Ｐゴシック" pitchFamily="34" charset="-128"/>
                <a:cs typeface="+mn-cs"/>
              </a:defRPr>
            </a:lvl6pPr>
            <a:lvl7pPr marL="2743200" algn="l" defTabSz="914400" rtl="0" eaLnBrk="1" latinLnBrk="0" hangingPunct="1">
              <a:defRPr sz="1400" kern="1200">
                <a:solidFill>
                  <a:srgbClr val="292929"/>
                </a:solidFill>
                <a:latin typeface="Arial" pitchFamily="34" charset="0"/>
                <a:ea typeface="ＭＳ Ｐゴシック" pitchFamily="34" charset="-128"/>
                <a:cs typeface="+mn-cs"/>
              </a:defRPr>
            </a:lvl7pPr>
            <a:lvl8pPr marL="3200400" algn="l" defTabSz="914400" rtl="0" eaLnBrk="1" latinLnBrk="0" hangingPunct="1">
              <a:defRPr sz="1400" kern="1200">
                <a:solidFill>
                  <a:srgbClr val="292929"/>
                </a:solidFill>
                <a:latin typeface="Arial" pitchFamily="34" charset="0"/>
                <a:ea typeface="ＭＳ Ｐゴシック" pitchFamily="34" charset="-128"/>
                <a:cs typeface="+mn-cs"/>
              </a:defRPr>
            </a:lvl8pPr>
            <a:lvl9pPr marL="3657600" algn="l" defTabSz="914400" rtl="0" eaLnBrk="1" latinLnBrk="0" hangingPunct="1">
              <a:defRPr sz="1400" kern="1200">
                <a:solidFill>
                  <a:srgbClr val="292929"/>
                </a:solidFill>
                <a:latin typeface="Arial" pitchFamily="34" charset="0"/>
                <a:ea typeface="ＭＳ Ｐゴシック" pitchFamily="34" charset="-128"/>
                <a:cs typeface="+mn-cs"/>
              </a:defRPr>
            </a:lvl9pPr>
          </a:lstStyle>
          <a:p>
            <a:pPr>
              <a:buClr>
                <a:schemeClr val="accent1"/>
              </a:buClr>
            </a:pPr>
            <a:r>
              <a:rPr lang="en-US" sz="1600">
                <a:solidFill>
                  <a:schemeClr val="tx1"/>
                </a:solidFill>
                <a:latin typeface="Söhne"/>
                <a:ea typeface="ＭＳ Ｐゴシック"/>
              </a:rPr>
              <a:t>We fit our data with a basis function model to create a smooth function for each lot and parameter.</a:t>
            </a:r>
          </a:p>
          <a:p>
            <a:r>
              <a:rPr lang="en-US" sz="1600">
                <a:solidFill>
                  <a:schemeClr val="tx1"/>
                </a:solidFill>
                <a:latin typeface="Söhne"/>
                <a:ea typeface="ＭＳ Ｐゴシック"/>
              </a:rPr>
              <a:t>Here, we selected the Fourier basis model with a period of 24 points.</a:t>
            </a:r>
            <a:endParaRPr lang="en-US" sz="1600">
              <a:solidFill>
                <a:schemeClr val="tx1"/>
              </a:solidFill>
              <a:latin typeface="Söhne"/>
            </a:endParaRPr>
          </a:p>
        </p:txBody>
      </p:sp>
      <p:sp>
        <p:nvSpPr>
          <p:cNvPr id="12" name="ZoneTexte 11">
            <a:extLst>
              <a:ext uri="{FF2B5EF4-FFF2-40B4-BE49-F238E27FC236}">
                <a16:creationId xmlns:a16="http://schemas.microsoft.com/office/drawing/2014/main" id="{6057AEA7-9889-D1C4-44F7-7E40A8612749}"/>
              </a:ext>
            </a:extLst>
          </p:cNvPr>
          <p:cNvSpPr txBox="1"/>
          <p:nvPr/>
        </p:nvSpPr>
        <p:spPr>
          <a:xfrm>
            <a:off x="8718419" y="4702629"/>
            <a:ext cx="425581" cy="338554"/>
          </a:xfrm>
          <a:prstGeom prst="rect">
            <a:avLst/>
          </a:prstGeom>
          <a:noFill/>
        </p:spPr>
        <p:txBody>
          <a:bodyPr wrap="square" rtlCol="0">
            <a:spAutoFit/>
          </a:bodyPr>
          <a:lstStyle/>
          <a:p>
            <a:fld id="{60B30E00-EAAF-4EAA-9B03-5A02730233D0}" type="slidenum">
              <a:rPr lang="fr-FR" sz="1600" smtClean="0"/>
              <a:t>11</a:t>
            </a:fld>
            <a:endParaRPr lang="fr-FR" sz="1600"/>
          </a:p>
        </p:txBody>
      </p:sp>
    </p:spTree>
    <p:extLst>
      <p:ext uri="{BB962C8B-B14F-4D97-AF65-F5344CB8AC3E}">
        <p14:creationId xmlns:p14="http://schemas.microsoft.com/office/powerpoint/2010/main" val="2279742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3CBB3-335C-D030-F8D8-1661427D84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C491F7-FD71-4224-6ECA-646867517944}"/>
              </a:ext>
            </a:extLst>
          </p:cNvPr>
          <p:cNvSpPr>
            <a:spLocks noGrp="1"/>
          </p:cNvSpPr>
          <p:nvPr>
            <p:ph type="title"/>
          </p:nvPr>
        </p:nvSpPr>
        <p:spPr>
          <a:xfrm>
            <a:off x="301262" y="259762"/>
            <a:ext cx="8412430" cy="395328"/>
          </a:xfrm>
        </p:spPr>
        <p:txBody>
          <a:bodyPr/>
          <a:lstStyle/>
          <a:p>
            <a:r>
              <a:rPr lang="en-US" sz="2000">
                <a:ea typeface="ＭＳ Ｐゴシック"/>
              </a:rPr>
              <a:t>Applying a Functional Principal Component Analysis</a:t>
            </a:r>
            <a:endParaRPr lang="en-US" sz="2000"/>
          </a:p>
        </p:txBody>
      </p:sp>
      <p:cxnSp>
        <p:nvCxnSpPr>
          <p:cNvPr id="5" name="Straight Connector 4">
            <a:extLst>
              <a:ext uri="{FF2B5EF4-FFF2-40B4-BE49-F238E27FC236}">
                <a16:creationId xmlns:a16="http://schemas.microsoft.com/office/drawing/2014/main" id="{FADF6495-F7CD-7841-7D7F-04364A9EB794}"/>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5">
            <a:extLst>
              <a:ext uri="{FF2B5EF4-FFF2-40B4-BE49-F238E27FC236}">
                <a16:creationId xmlns:a16="http://schemas.microsoft.com/office/drawing/2014/main" id="{9A298B8C-5B44-28E9-DA4F-EEF7560A9903}"/>
              </a:ext>
            </a:extLst>
          </p:cNvPr>
          <p:cNvSpPr txBox="1"/>
          <p:nvPr/>
        </p:nvSpPr>
        <p:spPr>
          <a:xfrm>
            <a:off x="248622" y="677252"/>
            <a:ext cx="6352764" cy="830997"/>
          </a:xfrm>
          <a:prstGeom prst="rect">
            <a:avLst/>
          </a:prstGeom>
          <a:noFill/>
        </p:spPr>
        <p:txBody>
          <a:bodyPr wrap="square" lIns="91440" tIns="45720" rIns="91440" bIns="45720" rtlCol="0" anchor="t">
            <a:spAutoFit/>
          </a:bodyPr>
          <a:lstStyle/>
          <a:p>
            <a:pPr>
              <a:buClr>
                <a:schemeClr val="accent1"/>
              </a:buClr>
            </a:pPr>
            <a:r>
              <a:rPr lang="en-US" sz="1600">
                <a:solidFill>
                  <a:schemeClr val="tx1"/>
                </a:solidFill>
                <a:latin typeface="Söhne"/>
                <a:ea typeface="ＭＳ Ｐゴシック"/>
              </a:rPr>
              <a:t>A FPCA will be automatically performed to reduce the dimension of our data by using a combination of functions that will explain most of the variability of our data</a:t>
            </a:r>
            <a:endParaRPr lang="en-US" sz="1600">
              <a:solidFill>
                <a:schemeClr val="tx1"/>
              </a:solidFill>
              <a:latin typeface="Söhne"/>
            </a:endParaRPr>
          </a:p>
        </p:txBody>
      </p:sp>
      <p:sp>
        <p:nvSpPr>
          <p:cNvPr id="7" name="TextBox 5">
            <a:extLst>
              <a:ext uri="{FF2B5EF4-FFF2-40B4-BE49-F238E27FC236}">
                <a16:creationId xmlns:a16="http://schemas.microsoft.com/office/drawing/2014/main" id="{770448A9-C841-113B-9D20-938DF2409C97}"/>
              </a:ext>
            </a:extLst>
          </p:cNvPr>
          <p:cNvSpPr txBox="1"/>
          <p:nvPr/>
        </p:nvSpPr>
        <p:spPr>
          <a:xfrm>
            <a:off x="5542516" y="1286351"/>
            <a:ext cx="3397506" cy="2308324"/>
          </a:xfrm>
          <a:prstGeom prst="rect">
            <a:avLst/>
          </a:prstGeom>
          <a:noFill/>
        </p:spPr>
        <p:txBody>
          <a:bodyPr wrap="square" lIns="91440" tIns="45720" rIns="91440" bIns="45720" rtlCol="0" anchor="t">
            <a:spAutoFit/>
          </a:bodyPr>
          <a:lstStyle/>
          <a:p>
            <a:pPr marL="285750" indent="-285750">
              <a:buFont typeface="Arial"/>
              <a:buChar char="•"/>
            </a:pPr>
            <a:r>
              <a:rPr lang="en-US" sz="1600">
                <a:solidFill>
                  <a:schemeClr val="tx1"/>
                </a:solidFill>
                <a:latin typeface="Söhne"/>
                <a:ea typeface="ＭＳ Ｐゴシック"/>
              </a:rPr>
              <a:t>The first FPC function explain 97.6% of the variability and seems to be related to the overall temperature during the 10 days.</a:t>
            </a:r>
            <a:endParaRPr lang="fr-FR">
              <a:solidFill>
                <a:schemeClr val="tx1"/>
              </a:solidFill>
            </a:endParaRPr>
          </a:p>
          <a:p>
            <a:pPr marL="285750" indent="-285750">
              <a:buFont typeface="Arial"/>
              <a:buChar char="•"/>
            </a:pPr>
            <a:endParaRPr lang="en-US" sz="1600">
              <a:solidFill>
                <a:schemeClr val="tx1"/>
              </a:solidFill>
              <a:latin typeface="Söhne"/>
            </a:endParaRPr>
          </a:p>
          <a:p>
            <a:pPr marL="285750" indent="-285750">
              <a:buFont typeface="Arial"/>
              <a:buChar char="•"/>
            </a:pPr>
            <a:r>
              <a:rPr lang="en-US" sz="1600">
                <a:solidFill>
                  <a:schemeClr val="tx1"/>
                </a:solidFill>
                <a:latin typeface="Söhne"/>
                <a:ea typeface="ＭＳ Ｐゴシック"/>
              </a:rPr>
              <a:t>The second FPC function seems to explain the variability of temperature between days and nights</a:t>
            </a:r>
            <a:endParaRPr lang="en-US" sz="1600">
              <a:solidFill>
                <a:schemeClr val="tx1"/>
              </a:solidFill>
              <a:latin typeface="Söhne"/>
            </a:endParaRPr>
          </a:p>
        </p:txBody>
      </p:sp>
      <p:pic>
        <p:nvPicPr>
          <p:cNvPr id="6" name="Image 5" descr="Une image contenant texte, capture d’écran, nombre, logiciel&#10;&#10;Description générée automatiquement">
            <a:extLst>
              <a:ext uri="{FF2B5EF4-FFF2-40B4-BE49-F238E27FC236}">
                <a16:creationId xmlns:a16="http://schemas.microsoft.com/office/drawing/2014/main" id="{53DA5C77-FCA9-EFF5-2C4E-9AF9E8312C4A}"/>
              </a:ext>
            </a:extLst>
          </p:cNvPr>
          <p:cNvPicPr>
            <a:picLocks noChangeAspect="1"/>
          </p:cNvPicPr>
          <p:nvPr/>
        </p:nvPicPr>
        <p:blipFill>
          <a:blip r:embed="rId2"/>
          <a:stretch>
            <a:fillRect/>
          </a:stretch>
        </p:blipFill>
        <p:spPr>
          <a:xfrm>
            <a:off x="297530" y="1713247"/>
            <a:ext cx="5037221" cy="1235744"/>
          </a:xfrm>
          <a:prstGeom prst="rect">
            <a:avLst/>
          </a:prstGeom>
        </p:spPr>
      </p:pic>
      <p:sp>
        <p:nvSpPr>
          <p:cNvPr id="8" name="TextBox 5">
            <a:extLst>
              <a:ext uri="{FF2B5EF4-FFF2-40B4-BE49-F238E27FC236}">
                <a16:creationId xmlns:a16="http://schemas.microsoft.com/office/drawing/2014/main" id="{90356A8C-77BC-3C60-6807-FAA3CE16D47F}"/>
              </a:ext>
            </a:extLst>
          </p:cNvPr>
          <p:cNvSpPr txBox="1"/>
          <p:nvPr/>
        </p:nvSpPr>
        <p:spPr>
          <a:xfrm>
            <a:off x="248621" y="3549792"/>
            <a:ext cx="7916869" cy="1077218"/>
          </a:xfrm>
          <a:prstGeom prst="rect">
            <a:avLst/>
          </a:prstGeom>
          <a:noFill/>
        </p:spPr>
        <p:txBody>
          <a:bodyPr wrap="square" lIns="91440" tIns="45720" rIns="91440" bIns="45720" rtlCol="0" anchor="t">
            <a:spAutoFit/>
          </a:bodyPr>
          <a:lstStyle/>
          <a:p>
            <a:r>
              <a:rPr lang="en-US" sz="1600">
                <a:solidFill>
                  <a:schemeClr val="tx1"/>
                </a:solidFill>
                <a:latin typeface="Söhne"/>
                <a:ea typeface="ＭＳ Ｐゴシック"/>
              </a:rPr>
              <a:t>For each lot, we will have a FPC score associated to each FPC function.</a:t>
            </a:r>
            <a:endParaRPr lang="en-US" sz="1600">
              <a:solidFill>
                <a:schemeClr val="tx1"/>
              </a:solidFill>
              <a:cs typeface="Arial" pitchFamily="34" charset="0"/>
            </a:endParaRPr>
          </a:p>
          <a:p>
            <a:r>
              <a:rPr lang="en-US" sz="1600">
                <a:solidFill>
                  <a:schemeClr val="tx1"/>
                </a:solidFill>
                <a:latin typeface="Söhne"/>
                <a:ea typeface="ＭＳ Ｐゴシック"/>
              </a:rPr>
              <a:t>For example, a high FPC1 score means an overall high temperature, with a high mean temperature. A high FPC2 score means that there is a good gap in temperature between nights and days.</a:t>
            </a:r>
            <a:endParaRPr lang="en-US" sz="1600">
              <a:solidFill>
                <a:schemeClr val="tx1"/>
              </a:solidFill>
              <a:latin typeface="Söhne"/>
            </a:endParaRPr>
          </a:p>
        </p:txBody>
      </p:sp>
      <p:sp>
        <p:nvSpPr>
          <p:cNvPr id="12" name="ZoneTexte 11">
            <a:extLst>
              <a:ext uri="{FF2B5EF4-FFF2-40B4-BE49-F238E27FC236}">
                <a16:creationId xmlns:a16="http://schemas.microsoft.com/office/drawing/2014/main" id="{2DD62CC4-A06F-D1C6-5DBB-362A0C9D574D}"/>
              </a:ext>
            </a:extLst>
          </p:cNvPr>
          <p:cNvSpPr txBox="1"/>
          <p:nvPr/>
        </p:nvSpPr>
        <p:spPr>
          <a:xfrm>
            <a:off x="8718419" y="4702629"/>
            <a:ext cx="425581" cy="338554"/>
          </a:xfrm>
          <a:prstGeom prst="rect">
            <a:avLst/>
          </a:prstGeom>
          <a:noFill/>
        </p:spPr>
        <p:txBody>
          <a:bodyPr wrap="square" rtlCol="0">
            <a:spAutoFit/>
          </a:bodyPr>
          <a:lstStyle/>
          <a:p>
            <a:fld id="{60B30E00-EAAF-4EAA-9B03-5A02730233D0}" type="slidenum">
              <a:rPr lang="fr-FR" sz="1600" smtClean="0"/>
              <a:t>12</a:t>
            </a:fld>
            <a:endParaRPr lang="fr-FR" sz="1600"/>
          </a:p>
        </p:txBody>
      </p:sp>
    </p:spTree>
    <p:extLst>
      <p:ext uri="{BB962C8B-B14F-4D97-AF65-F5344CB8AC3E}">
        <p14:creationId xmlns:p14="http://schemas.microsoft.com/office/powerpoint/2010/main" val="2527026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C1966-39BE-C82D-C3FA-CEBCA79996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6877C4-7E72-BFC3-D865-7DC843F0A56D}"/>
              </a:ext>
            </a:extLst>
          </p:cNvPr>
          <p:cNvSpPr>
            <a:spLocks noGrp="1"/>
          </p:cNvSpPr>
          <p:nvPr>
            <p:ph type="title"/>
          </p:nvPr>
        </p:nvSpPr>
        <p:spPr>
          <a:xfrm>
            <a:off x="301262" y="259762"/>
            <a:ext cx="8412430" cy="395328"/>
          </a:xfrm>
        </p:spPr>
        <p:txBody>
          <a:bodyPr/>
          <a:lstStyle/>
          <a:p>
            <a:r>
              <a:rPr lang="en-US" sz="2000">
                <a:ea typeface="ＭＳ Ｐゴシック"/>
              </a:rPr>
              <a:t>Fitting a model on FPC scores</a:t>
            </a:r>
            <a:endParaRPr lang="fr-FR"/>
          </a:p>
        </p:txBody>
      </p:sp>
      <p:cxnSp>
        <p:nvCxnSpPr>
          <p:cNvPr id="5" name="Straight Connector 4">
            <a:extLst>
              <a:ext uri="{FF2B5EF4-FFF2-40B4-BE49-F238E27FC236}">
                <a16:creationId xmlns:a16="http://schemas.microsoft.com/office/drawing/2014/main" id="{4F998EA2-B0F2-3F15-88AB-B9F86E8C70EC}"/>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5">
            <a:extLst>
              <a:ext uri="{FF2B5EF4-FFF2-40B4-BE49-F238E27FC236}">
                <a16:creationId xmlns:a16="http://schemas.microsoft.com/office/drawing/2014/main" id="{8D1670C3-FA45-09A4-8458-AD9E60544800}"/>
              </a:ext>
            </a:extLst>
          </p:cNvPr>
          <p:cNvSpPr txBox="1"/>
          <p:nvPr/>
        </p:nvSpPr>
        <p:spPr>
          <a:xfrm>
            <a:off x="248622" y="677252"/>
            <a:ext cx="6352764" cy="954107"/>
          </a:xfrm>
          <a:prstGeom prst="rect">
            <a:avLst/>
          </a:prstGeom>
          <a:noFill/>
        </p:spPr>
        <p:txBody>
          <a:bodyPr wrap="square" lIns="91440" tIns="45720" rIns="91440" bIns="45720" rtlCol="0" anchor="t">
            <a:spAutoFit/>
          </a:bodyPr>
          <a:lstStyle/>
          <a:p>
            <a:pPr>
              <a:buClr>
                <a:schemeClr val="accent1"/>
              </a:buClr>
            </a:pPr>
            <a:r>
              <a:rPr lang="en-US">
                <a:solidFill>
                  <a:schemeClr val="tx1"/>
                </a:solidFill>
                <a:latin typeface="Söhne"/>
                <a:ea typeface="ＭＳ Ｐゴシック"/>
              </a:rPr>
              <a:t>We retrieve the first three FPC scores of each lot for each parameter and join them in a table with the reject rate information.</a:t>
            </a:r>
          </a:p>
          <a:p>
            <a:r>
              <a:rPr lang="en-US">
                <a:solidFill>
                  <a:schemeClr val="tx1"/>
                </a:solidFill>
                <a:latin typeface="Söhne"/>
                <a:ea typeface="ＭＳ Ｐゴシック"/>
              </a:rPr>
              <a:t>Then, we launch the Fit Model platform to explain the variability of the reject rate according to the temperature and relative humidity values :</a:t>
            </a:r>
          </a:p>
        </p:txBody>
      </p:sp>
      <p:pic>
        <p:nvPicPr>
          <p:cNvPr id="3" name="Image 2" descr="Une image contenant texte, capture d’écran, affichage, nombre&#10;&#10;Description générée automatiquement">
            <a:extLst>
              <a:ext uri="{FF2B5EF4-FFF2-40B4-BE49-F238E27FC236}">
                <a16:creationId xmlns:a16="http://schemas.microsoft.com/office/drawing/2014/main" id="{224DDFEC-D533-D2B2-FB11-9DDA89F26A1C}"/>
              </a:ext>
            </a:extLst>
          </p:cNvPr>
          <p:cNvPicPr>
            <a:picLocks noChangeAspect="1"/>
          </p:cNvPicPr>
          <p:nvPr/>
        </p:nvPicPr>
        <p:blipFill>
          <a:blip r:embed="rId2"/>
          <a:stretch>
            <a:fillRect/>
          </a:stretch>
        </p:blipFill>
        <p:spPr>
          <a:xfrm>
            <a:off x="247650" y="1671137"/>
            <a:ext cx="5535529" cy="3041985"/>
          </a:xfrm>
          <a:prstGeom prst="rect">
            <a:avLst/>
          </a:prstGeom>
        </p:spPr>
      </p:pic>
      <p:pic>
        <p:nvPicPr>
          <p:cNvPr id="4" name="Image 3" descr="Une image contenant texte, capture d’écran, affichage, nombre&#10;&#10;Description générée automatiquement">
            <a:extLst>
              <a:ext uri="{FF2B5EF4-FFF2-40B4-BE49-F238E27FC236}">
                <a16:creationId xmlns:a16="http://schemas.microsoft.com/office/drawing/2014/main" id="{A99E76FD-87B3-D413-B9FD-3D9B1D51FA6D}"/>
              </a:ext>
            </a:extLst>
          </p:cNvPr>
          <p:cNvPicPr>
            <a:picLocks noChangeAspect="1"/>
          </p:cNvPicPr>
          <p:nvPr/>
        </p:nvPicPr>
        <p:blipFill>
          <a:blip r:embed="rId3"/>
          <a:stretch>
            <a:fillRect/>
          </a:stretch>
        </p:blipFill>
        <p:spPr>
          <a:xfrm>
            <a:off x="6164430" y="1451059"/>
            <a:ext cx="2981325" cy="3324225"/>
          </a:xfrm>
          <a:prstGeom prst="rect">
            <a:avLst/>
          </a:prstGeom>
        </p:spPr>
      </p:pic>
      <p:sp>
        <p:nvSpPr>
          <p:cNvPr id="11" name="ZoneTexte 10">
            <a:extLst>
              <a:ext uri="{FF2B5EF4-FFF2-40B4-BE49-F238E27FC236}">
                <a16:creationId xmlns:a16="http://schemas.microsoft.com/office/drawing/2014/main" id="{6C0763D1-CAD9-E3E7-DE19-AB0E74A33A9E}"/>
              </a:ext>
            </a:extLst>
          </p:cNvPr>
          <p:cNvSpPr txBox="1"/>
          <p:nvPr/>
        </p:nvSpPr>
        <p:spPr>
          <a:xfrm>
            <a:off x="6519612" y="553830"/>
            <a:ext cx="2564229" cy="830997"/>
          </a:xfrm>
          <a:prstGeom prst="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spAutoFit/>
          </a:bodyPr>
          <a:lstStyle/>
          <a:p>
            <a:pPr algn="ctr"/>
            <a:r>
              <a:rPr lang="fr-FR" sz="1200" err="1">
                <a:latin typeface="Arial"/>
                <a:ea typeface="ＭＳ Ｐゴシック"/>
                <a:cs typeface="Arial"/>
              </a:rPr>
              <a:t>We</a:t>
            </a:r>
            <a:r>
              <a:rPr lang="fr-FR" sz="1200">
                <a:latin typeface="Arial"/>
                <a:ea typeface="ＭＳ Ｐゴシック"/>
                <a:cs typeface="Arial"/>
              </a:rPr>
              <a:t> use a ZI Gamma distribution </a:t>
            </a:r>
            <a:r>
              <a:rPr lang="fr-FR" sz="1200" err="1">
                <a:latin typeface="Arial"/>
                <a:ea typeface="ＭＳ Ｐゴシック"/>
                <a:cs typeface="Arial"/>
              </a:rPr>
              <a:t>because</a:t>
            </a:r>
            <a:r>
              <a:rPr lang="fr-FR" sz="1200">
                <a:latin typeface="Arial"/>
                <a:ea typeface="ＭＳ Ｐゴシック"/>
                <a:cs typeface="Arial"/>
              </a:rPr>
              <a:t> </a:t>
            </a:r>
            <a:r>
              <a:rPr lang="fr-FR" sz="1200" err="1">
                <a:latin typeface="Arial"/>
                <a:ea typeface="ＭＳ Ｐゴシック"/>
                <a:cs typeface="Arial"/>
              </a:rPr>
              <a:t>we</a:t>
            </a:r>
            <a:r>
              <a:rPr lang="fr-FR" sz="1200">
                <a:latin typeface="Arial"/>
                <a:ea typeface="ＭＳ Ｐゴシック"/>
                <a:cs typeface="Arial"/>
              </a:rPr>
              <a:t> have a lot of 0% </a:t>
            </a:r>
            <a:r>
              <a:rPr lang="fr-FR" sz="1200" err="1">
                <a:latin typeface="Arial"/>
                <a:ea typeface="ＭＳ Ｐゴシック"/>
                <a:cs typeface="Arial"/>
              </a:rPr>
              <a:t>reject</a:t>
            </a:r>
            <a:r>
              <a:rPr lang="fr-FR" sz="1200">
                <a:latin typeface="Arial"/>
                <a:ea typeface="ＭＳ Ｐゴシック"/>
                <a:cs typeface="Arial"/>
              </a:rPr>
              <a:t> rate, and the distribution </a:t>
            </a:r>
            <a:r>
              <a:rPr lang="fr-FR" sz="1200" err="1">
                <a:latin typeface="Arial"/>
                <a:ea typeface="ＭＳ Ｐゴシック"/>
                <a:cs typeface="Arial"/>
              </a:rPr>
              <a:t>is</a:t>
            </a:r>
            <a:r>
              <a:rPr lang="fr-FR" sz="1200">
                <a:latin typeface="Arial"/>
                <a:ea typeface="ＭＳ Ｐゴシック"/>
                <a:cs typeface="Arial"/>
              </a:rPr>
              <a:t> </a:t>
            </a:r>
            <a:r>
              <a:rPr lang="fr-FR" sz="1200" err="1">
                <a:latin typeface="Arial"/>
                <a:ea typeface="ＭＳ Ｐゴシック"/>
                <a:cs typeface="Arial"/>
              </a:rPr>
              <a:t>very</a:t>
            </a:r>
            <a:r>
              <a:rPr lang="fr-FR" sz="1200">
                <a:latin typeface="Arial"/>
                <a:ea typeface="ＭＳ Ｐゴシック"/>
                <a:cs typeface="Arial"/>
              </a:rPr>
              <a:t> dense </a:t>
            </a:r>
            <a:r>
              <a:rPr lang="fr-FR" sz="1200" err="1">
                <a:latin typeface="Arial"/>
                <a:ea typeface="ＭＳ Ｐゴシック"/>
                <a:cs typeface="Arial"/>
              </a:rPr>
              <a:t>around</a:t>
            </a:r>
            <a:r>
              <a:rPr lang="fr-FR" sz="1200">
                <a:latin typeface="Arial"/>
                <a:ea typeface="ＭＳ Ｐゴシック"/>
                <a:cs typeface="Arial"/>
              </a:rPr>
              <a:t> 0</a:t>
            </a:r>
          </a:p>
        </p:txBody>
      </p:sp>
      <p:sp>
        <p:nvSpPr>
          <p:cNvPr id="13" name="ZoneTexte 12">
            <a:extLst>
              <a:ext uri="{FF2B5EF4-FFF2-40B4-BE49-F238E27FC236}">
                <a16:creationId xmlns:a16="http://schemas.microsoft.com/office/drawing/2014/main" id="{869DDF23-14A5-E825-78AB-55D0E7B9F79C}"/>
              </a:ext>
            </a:extLst>
          </p:cNvPr>
          <p:cNvSpPr txBox="1"/>
          <p:nvPr/>
        </p:nvSpPr>
        <p:spPr>
          <a:xfrm>
            <a:off x="8718419" y="4702629"/>
            <a:ext cx="425581" cy="338554"/>
          </a:xfrm>
          <a:prstGeom prst="rect">
            <a:avLst/>
          </a:prstGeom>
          <a:noFill/>
        </p:spPr>
        <p:txBody>
          <a:bodyPr wrap="square" rtlCol="0">
            <a:spAutoFit/>
          </a:bodyPr>
          <a:lstStyle/>
          <a:p>
            <a:fld id="{60B30E00-EAAF-4EAA-9B03-5A02730233D0}" type="slidenum">
              <a:rPr lang="fr-FR" sz="1600" smtClean="0"/>
              <a:t>13</a:t>
            </a:fld>
            <a:endParaRPr lang="fr-FR" sz="1600"/>
          </a:p>
        </p:txBody>
      </p:sp>
    </p:spTree>
    <p:extLst>
      <p:ext uri="{BB962C8B-B14F-4D97-AF65-F5344CB8AC3E}">
        <p14:creationId xmlns:p14="http://schemas.microsoft.com/office/powerpoint/2010/main" val="1549951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90D0B2-40F9-C8A3-BD32-57D89505CA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43572B-CDD7-BFAA-07E4-F3B5FD3B4762}"/>
              </a:ext>
            </a:extLst>
          </p:cNvPr>
          <p:cNvSpPr>
            <a:spLocks noGrp="1"/>
          </p:cNvSpPr>
          <p:nvPr>
            <p:ph type="title"/>
          </p:nvPr>
        </p:nvSpPr>
        <p:spPr>
          <a:xfrm>
            <a:off x="301262" y="259762"/>
            <a:ext cx="8412430" cy="395328"/>
          </a:xfrm>
        </p:spPr>
        <p:txBody>
          <a:bodyPr/>
          <a:lstStyle/>
          <a:p>
            <a:r>
              <a:rPr lang="en-US" sz="2000">
                <a:ea typeface="ＭＳ Ｐゴシック"/>
              </a:rPr>
              <a:t>Interpretation of the results</a:t>
            </a:r>
            <a:endParaRPr lang="fr-FR"/>
          </a:p>
        </p:txBody>
      </p:sp>
      <p:cxnSp>
        <p:nvCxnSpPr>
          <p:cNvPr id="5" name="Straight Connector 4">
            <a:extLst>
              <a:ext uri="{FF2B5EF4-FFF2-40B4-BE49-F238E27FC236}">
                <a16:creationId xmlns:a16="http://schemas.microsoft.com/office/drawing/2014/main" id="{B4AABBE5-7395-8D32-C619-57593A24B6EB}"/>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5">
            <a:extLst>
              <a:ext uri="{FF2B5EF4-FFF2-40B4-BE49-F238E27FC236}">
                <a16:creationId xmlns:a16="http://schemas.microsoft.com/office/drawing/2014/main" id="{64E78FF8-80B1-AF4B-D4D0-7703091F8A01}"/>
              </a:ext>
            </a:extLst>
          </p:cNvPr>
          <p:cNvSpPr txBox="1"/>
          <p:nvPr/>
        </p:nvSpPr>
        <p:spPr>
          <a:xfrm flipH="1">
            <a:off x="5638860" y="835166"/>
            <a:ext cx="3295057" cy="3323987"/>
          </a:xfrm>
          <a:prstGeom prst="rect">
            <a:avLst/>
          </a:prstGeom>
          <a:noFill/>
        </p:spPr>
        <p:txBody>
          <a:bodyPr wrap="square" lIns="91440" tIns="45720" rIns="91440" bIns="45720" rtlCol="0" anchor="t">
            <a:spAutoFit/>
          </a:bodyPr>
          <a:lstStyle/>
          <a:p>
            <a:r>
              <a:rPr lang="en-US">
                <a:solidFill>
                  <a:schemeClr val="tx1"/>
                </a:solidFill>
                <a:latin typeface="Söhne"/>
                <a:ea typeface="ＭＳ Ｐゴシック"/>
              </a:rPr>
              <a:t>Only the temperature seems to have an impact on the reject rate, especially the first two FPC scores.</a:t>
            </a:r>
          </a:p>
          <a:p>
            <a:endParaRPr lang="en-US">
              <a:solidFill>
                <a:schemeClr val="tx1"/>
              </a:solidFill>
              <a:latin typeface="Söhne"/>
            </a:endParaRPr>
          </a:p>
          <a:p>
            <a:r>
              <a:rPr lang="en-US">
                <a:solidFill>
                  <a:schemeClr val="tx1"/>
                </a:solidFill>
                <a:latin typeface="Söhne"/>
                <a:ea typeface="ＭＳ Ｐゴシック"/>
              </a:rPr>
              <a:t>The reject rate is bigger when the FPC1 score is higher or the FPC2 score is lower. It means that the industry rejected more sheets when the room was too warm and when the nights were as hot as the days, during summer for example.</a:t>
            </a:r>
          </a:p>
          <a:p>
            <a:endParaRPr lang="en-US">
              <a:solidFill>
                <a:schemeClr val="tx1"/>
              </a:solidFill>
              <a:latin typeface="Söhne"/>
            </a:endParaRPr>
          </a:p>
          <a:p>
            <a:r>
              <a:rPr lang="en-US">
                <a:solidFill>
                  <a:schemeClr val="tx1"/>
                </a:solidFill>
                <a:latin typeface="Söhne"/>
                <a:ea typeface="ＭＳ Ｐゴシック"/>
              </a:rPr>
              <a:t>You can see the impact of the FPC score on the temperature by using the profiler that was automatically saved into your table, and link both profilers :</a:t>
            </a:r>
            <a:endParaRPr lang="en-US">
              <a:solidFill>
                <a:schemeClr val="tx1"/>
              </a:solidFill>
              <a:latin typeface="Söhne"/>
            </a:endParaRPr>
          </a:p>
        </p:txBody>
      </p:sp>
      <p:pic>
        <p:nvPicPr>
          <p:cNvPr id="6" name="Image 5" descr="Une image contenant texte, capture d’écran, nombre, Police&#10;&#10;Description générée automatiquement">
            <a:extLst>
              <a:ext uri="{FF2B5EF4-FFF2-40B4-BE49-F238E27FC236}">
                <a16:creationId xmlns:a16="http://schemas.microsoft.com/office/drawing/2014/main" id="{427781F6-379D-0C47-15B9-F77A5C04DF45}"/>
              </a:ext>
            </a:extLst>
          </p:cNvPr>
          <p:cNvPicPr>
            <a:picLocks noChangeAspect="1"/>
          </p:cNvPicPr>
          <p:nvPr/>
        </p:nvPicPr>
        <p:blipFill>
          <a:blip r:embed="rId2"/>
          <a:stretch>
            <a:fillRect/>
          </a:stretch>
        </p:blipFill>
        <p:spPr>
          <a:xfrm>
            <a:off x="323099" y="833939"/>
            <a:ext cx="5128962" cy="3310189"/>
          </a:xfrm>
          <a:prstGeom prst="rect">
            <a:avLst/>
          </a:prstGeom>
        </p:spPr>
      </p:pic>
      <p:pic>
        <p:nvPicPr>
          <p:cNvPr id="7" name="Image 6" descr="Une image contenant texte, Police, capture d’écran, blanc&#10;&#10;Description générée automatiquement">
            <a:extLst>
              <a:ext uri="{FF2B5EF4-FFF2-40B4-BE49-F238E27FC236}">
                <a16:creationId xmlns:a16="http://schemas.microsoft.com/office/drawing/2014/main" id="{7BCB457D-9FA9-3ED7-4581-AB61F6511BEC}"/>
              </a:ext>
            </a:extLst>
          </p:cNvPr>
          <p:cNvPicPr>
            <a:picLocks noChangeAspect="1"/>
          </p:cNvPicPr>
          <p:nvPr/>
        </p:nvPicPr>
        <p:blipFill>
          <a:blip r:embed="rId3"/>
          <a:stretch>
            <a:fillRect/>
          </a:stretch>
        </p:blipFill>
        <p:spPr>
          <a:xfrm>
            <a:off x="6097504" y="4061159"/>
            <a:ext cx="2152650" cy="495300"/>
          </a:xfrm>
          <a:prstGeom prst="rect">
            <a:avLst/>
          </a:prstGeom>
        </p:spPr>
      </p:pic>
      <p:sp>
        <p:nvSpPr>
          <p:cNvPr id="10" name="ZoneTexte 9">
            <a:extLst>
              <a:ext uri="{FF2B5EF4-FFF2-40B4-BE49-F238E27FC236}">
                <a16:creationId xmlns:a16="http://schemas.microsoft.com/office/drawing/2014/main" id="{67DCCE0F-A0CE-5554-5EDC-964FF6ECFE57}"/>
              </a:ext>
            </a:extLst>
          </p:cNvPr>
          <p:cNvSpPr txBox="1"/>
          <p:nvPr/>
        </p:nvSpPr>
        <p:spPr>
          <a:xfrm>
            <a:off x="8718419" y="4702629"/>
            <a:ext cx="425581" cy="338554"/>
          </a:xfrm>
          <a:prstGeom prst="rect">
            <a:avLst/>
          </a:prstGeom>
          <a:noFill/>
        </p:spPr>
        <p:txBody>
          <a:bodyPr wrap="square" rtlCol="0">
            <a:spAutoFit/>
          </a:bodyPr>
          <a:lstStyle/>
          <a:p>
            <a:fld id="{60B30E00-EAAF-4EAA-9B03-5A02730233D0}" type="slidenum">
              <a:rPr lang="fr-FR" sz="1600" smtClean="0"/>
              <a:t>14</a:t>
            </a:fld>
            <a:endParaRPr lang="fr-FR" sz="1600"/>
          </a:p>
        </p:txBody>
      </p:sp>
    </p:spTree>
    <p:extLst>
      <p:ext uri="{BB962C8B-B14F-4D97-AF65-F5344CB8AC3E}">
        <p14:creationId xmlns:p14="http://schemas.microsoft.com/office/powerpoint/2010/main" val="2714900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85" y="2462437"/>
            <a:ext cx="8412430" cy="788194"/>
          </a:xfrm>
        </p:spPr>
        <p:txBody>
          <a:bodyPr/>
          <a:lstStyle/>
          <a:p>
            <a:r>
              <a:rPr lang="en-US" sz="2400"/>
              <a:t>Thank you for your attention</a:t>
            </a:r>
          </a:p>
        </p:txBody>
      </p:sp>
      <p:sp>
        <p:nvSpPr>
          <p:cNvPr id="5" name="ZoneTexte 4"/>
          <p:cNvSpPr txBox="1"/>
          <p:nvPr/>
        </p:nvSpPr>
        <p:spPr>
          <a:xfrm>
            <a:off x="8713695" y="4702629"/>
            <a:ext cx="430306" cy="338554"/>
          </a:xfrm>
          <a:prstGeom prst="rect">
            <a:avLst/>
          </a:prstGeom>
          <a:noFill/>
        </p:spPr>
        <p:txBody>
          <a:bodyPr wrap="square" rtlCol="0">
            <a:spAutoFit/>
          </a:bodyPr>
          <a:lstStyle/>
          <a:p>
            <a:fld id="{60B30E00-EAAF-4EAA-9B03-5A02730233D0}" type="slidenum">
              <a:rPr lang="fr-FR" sz="1600" smtClean="0"/>
              <a:t>15</a:t>
            </a:fld>
            <a:endParaRPr lang="fr-FR" sz="1600"/>
          </a:p>
        </p:txBody>
      </p:sp>
      <p:pic>
        <p:nvPicPr>
          <p:cNvPr id="7" name="Image 6"/>
          <p:cNvPicPr>
            <a:picLocks noChangeAspect="1"/>
          </p:cNvPicPr>
          <p:nvPr/>
        </p:nvPicPr>
        <p:blipFill rotWithShape="1">
          <a:blip r:embed="rId3"/>
          <a:srcRect b="7441"/>
          <a:stretch/>
        </p:blipFill>
        <p:spPr>
          <a:xfrm>
            <a:off x="0" y="0"/>
            <a:ext cx="9144000" cy="1681316"/>
          </a:xfrm>
          <a:prstGeom prst="rect">
            <a:avLst/>
          </a:prstGeom>
        </p:spPr>
      </p:pic>
      <p:sp>
        <p:nvSpPr>
          <p:cNvPr id="4" name="ZoneTexte 3">
            <a:extLst>
              <a:ext uri="{FF2B5EF4-FFF2-40B4-BE49-F238E27FC236}">
                <a16:creationId xmlns:a16="http://schemas.microsoft.com/office/drawing/2014/main" id="{4AA28C5A-E820-5E40-2028-3D795C79F271}"/>
              </a:ext>
            </a:extLst>
          </p:cNvPr>
          <p:cNvSpPr txBox="1"/>
          <p:nvPr/>
        </p:nvSpPr>
        <p:spPr>
          <a:xfrm>
            <a:off x="8718419" y="4702629"/>
            <a:ext cx="425581" cy="338554"/>
          </a:xfrm>
          <a:prstGeom prst="rect">
            <a:avLst/>
          </a:prstGeom>
          <a:noFill/>
        </p:spPr>
        <p:txBody>
          <a:bodyPr wrap="square" rtlCol="0">
            <a:spAutoFit/>
          </a:bodyPr>
          <a:lstStyle/>
          <a:p>
            <a:fld id="{60B30E00-EAAF-4EAA-9B03-5A02730233D0}" type="slidenum">
              <a:rPr lang="fr-FR" sz="1600" smtClean="0"/>
              <a:t>15</a:t>
            </a:fld>
            <a:endParaRPr lang="fr-FR" sz="1600"/>
          </a:p>
        </p:txBody>
      </p:sp>
    </p:spTree>
    <p:extLst>
      <p:ext uri="{BB962C8B-B14F-4D97-AF65-F5344CB8AC3E}">
        <p14:creationId xmlns:p14="http://schemas.microsoft.com/office/powerpoint/2010/main" val="3498568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264" y="284953"/>
            <a:ext cx="8412430" cy="788194"/>
          </a:xfrm>
        </p:spPr>
        <p:txBody>
          <a:bodyPr/>
          <a:lstStyle/>
          <a:p>
            <a:r>
              <a:rPr lang="en-US" sz="2400"/>
              <a:t>Few words about Ippon Innovation</a:t>
            </a:r>
          </a:p>
        </p:txBody>
      </p:sp>
      <p:sp>
        <p:nvSpPr>
          <p:cNvPr id="5" name="ZoneTexte 4"/>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2</a:t>
            </a:fld>
            <a:endParaRPr lang="fr-FR" sz="1600"/>
          </a:p>
        </p:txBody>
      </p:sp>
      <p:pic>
        <p:nvPicPr>
          <p:cNvPr id="9" name="Image 8">
            <a:extLst>
              <a:ext uri="{FF2B5EF4-FFF2-40B4-BE49-F238E27FC236}">
                <a16:creationId xmlns:a16="http://schemas.microsoft.com/office/drawing/2014/main" id="{3FFBF725-9A8C-4B3A-82B5-6D0C8442022A}"/>
              </a:ext>
            </a:extLst>
          </p:cNvPr>
          <p:cNvPicPr>
            <a:picLocks noChangeAspect="1"/>
          </p:cNvPicPr>
          <p:nvPr/>
        </p:nvPicPr>
        <p:blipFill>
          <a:blip r:embed="rId3"/>
          <a:stretch>
            <a:fillRect/>
          </a:stretch>
        </p:blipFill>
        <p:spPr>
          <a:xfrm rot="20162716">
            <a:off x="7272233" y="-204913"/>
            <a:ext cx="1518549" cy="1273174"/>
          </a:xfrm>
          <a:prstGeom prst="rect">
            <a:avLst/>
          </a:prstGeom>
        </p:spPr>
      </p:pic>
      <p:sp>
        <p:nvSpPr>
          <p:cNvPr id="18" name="ZoneTexte 17">
            <a:extLst>
              <a:ext uri="{FF2B5EF4-FFF2-40B4-BE49-F238E27FC236}">
                <a16:creationId xmlns:a16="http://schemas.microsoft.com/office/drawing/2014/main" id="{F1E5A37B-7D54-5F3F-7B8F-41FF077FB08D}"/>
              </a:ext>
            </a:extLst>
          </p:cNvPr>
          <p:cNvSpPr txBox="1"/>
          <p:nvPr/>
        </p:nvSpPr>
        <p:spPr>
          <a:xfrm>
            <a:off x="158135" y="1115110"/>
            <a:ext cx="2268542" cy="3323987"/>
          </a:xfrm>
          <a:prstGeom prst="rect">
            <a:avLst/>
          </a:prstGeom>
          <a:noFill/>
        </p:spPr>
        <p:txBody>
          <a:bodyPr wrap="square">
            <a:spAutoFit/>
          </a:bodyPr>
          <a:lstStyle/>
          <a:p>
            <a:r>
              <a:rPr lang="en-US"/>
              <a:t>Ippon was created in 2007 by François Bergeret, PhD in statistics. Headquarters in Toulouse, France. </a:t>
            </a:r>
          </a:p>
          <a:p>
            <a:endParaRPr lang="en-US"/>
          </a:p>
          <a:p>
            <a:r>
              <a:rPr lang="en-US"/>
              <a:t>Ippon is now a team of statisticians/data scientist, with extended skills in metrology, SPC and sampling, machine learning, statistics, JMP &amp; JSL…</a:t>
            </a:r>
          </a:p>
          <a:p>
            <a:endParaRPr lang="en-US"/>
          </a:p>
          <a:p>
            <a:r>
              <a:rPr lang="en-US" b="1"/>
              <a:t>Ippon is JMP Partner</a:t>
            </a:r>
          </a:p>
        </p:txBody>
      </p:sp>
      <p:pic>
        <p:nvPicPr>
          <p:cNvPr id="4" name="Image 3"/>
          <p:cNvPicPr>
            <a:picLocks noChangeAspect="1"/>
          </p:cNvPicPr>
          <p:nvPr/>
        </p:nvPicPr>
        <p:blipFill>
          <a:blip r:embed="rId4"/>
          <a:stretch>
            <a:fillRect/>
          </a:stretch>
        </p:blipFill>
        <p:spPr>
          <a:xfrm>
            <a:off x="2625491" y="1151597"/>
            <a:ext cx="5563750" cy="3251015"/>
          </a:xfrm>
          <a:prstGeom prst="rect">
            <a:avLst/>
          </a:prstGeom>
        </p:spPr>
      </p:pic>
    </p:spTree>
    <p:extLst>
      <p:ext uri="{BB962C8B-B14F-4D97-AF65-F5344CB8AC3E}">
        <p14:creationId xmlns:p14="http://schemas.microsoft.com/office/powerpoint/2010/main" val="1222394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264" y="284953"/>
            <a:ext cx="8412430" cy="788194"/>
          </a:xfrm>
        </p:spPr>
        <p:txBody>
          <a:bodyPr/>
          <a:lstStyle/>
          <a:p>
            <a:r>
              <a:rPr lang="en-US" sz="2400"/>
              <a:t>Outline</a:t>
            </a:r>
          </a:p>
        </p:txBody>
      </p:sp>
      <p:sp>
        <p:nvSpPr>
          <p:cNvPr id="3" name="Content Placeholder 2"/>
          <p:cNvSpPr>
            <a:spLocks noGrp="1"/>
          </p:cNvSpPr>
          <p:nvPr>
            <p:ph sz="half" idx="1"/>
          </p:nvPr>
        </p:nvSpPr>
        <p:spPr>
          <a:xfrm>
            <a:off x="301263" y="1103701"/>
            <a:ext cx="8412431" cy="2303323"/>
          </a:xfrm>
        </p:spPr>
        <p:txBody>
          <a:bodyPr/>
          <a:lstStyle/>
          <a:p>
            <a:pPr marL="285750" indent="-285750"/>
            <a:r>
              <a:rPr lang="en-US" sz="1600">
                <a:ea typeface="ＭＳ Ｐゴシック"/>
              </a:rPr>
              <a:t>Machine Learning: Case Study on Industrial data</a:t>
            </a:r>
            <a:endParaRPr lang="en-US" sz="1600">
              <a:cs typeface="Arial"/>
            </a:endParaRPr>
          </a:p>
          <a:p>
            <a:pPr marL="683895" lvl="1"/>
            <a:r>
              <a:rPr lang="en-US" sz="1200">
                <a:solidFill>
                  <a:schemeClr val="accent2">
                    <a:lumMod val="75000"/>
                  </a:schemeClr>
                </a:solidFill>
                <a:ea typeface="ＭＳ Ｐゴシック"/>
              </a:rPr>
              <a:t>Context: prediction of a defect on semiconductor advanced fab</a:t>
            </a:r>
            <a:endParaRPr lang="en-US" sz="1200">
              <a:solidFill>
                <a:schemeClr val="accent2">
                  <a:lumMod val="75000"/>
                </a:schemeClr>
              </a:solidFill>
              <a:ea typeface="ＭＳ Ｐゴシック"/>
              <a:cs typeface="Arial"/>
            </a:endParaRPr>
          </a:p>
          <a:p>
            <a:pPr marL="683895" lvl="1"/>
            <a:r>
              <a:rPr lang="en-US" sz="1200">
                <a:solidFill>
                  <a:schemeClr val="accent2">
                    <a:lumMod val="75000"/>
                  </a:schemeClr>
                </a:solidFill>
                <a:ea typeface="ＭＳ Ｐゴシック"/>
              </a:rPr>
              <a:t>Explanation of a typical machine learning analysis workflow </a:t>
            </a:r>
            <a:endParaRPr lang="en-US" sz="1200">
              <a:solidFill>
                <a:schemeClr val="accent2">
                  <a:lumMod val="75000"/>
                </a:schemeClr>
              </a:solidFill>
              <a:cs typeface="Arial"/>
            </a:endParaRPr>
          </a:p>
          <a:p>
            <a:pPr marL="683895" lvl="1"/>
            <a:r>
              <a:rPr lang="en-US" sz="1200" b="1">
                <a:solidFill>
                  <a:schemeClr val="accent2">
                    <a:lumMod val="75000"/>
                  </a:schemeClr>
                </a:solidFill>
                <a:ea typeface="ＭＳ Ｐゴシック"/>
              </a:rPr>
              <a:t>Overview of JMP and JMP Pro tools for this analysis</a:t>
            </a:r>
            <a:endParaRPr lang="en-US" sz="1200" b="1">
              <a:solidFill>
                <a:schemeClr val="accent2">
                  <a:lumMod val="75000"/>
                </a:schemeClr>
              </a:solidFill>
              <a:ea typeface="ＭＳ Ｐゴシック"/>
              <a:cs typeface="Arial"/>
            </a:endParaRPr>
          </a:p>
          <a:p>
            <a:pPr marL="683895" lvl="1"/>
            <a:endParaRPr lang="en-US" sz="1200" b="1">
              <a:solidFill>
                <a:schemeClr val="accent2">
                  <a:lumMod val="75000"/>
                </a:schemeClr>
              </a:solidFill>
              <a:cs typeface="Arial"/>
            </a:endParaRPr>
          </a:p>
          <a:p>
            <a:pPr marL="347345" indent="-347345"/>
            <a:r>
              <a:rPr lang="en-US" sz="1600">
                <a:solidFill>
                  <a:srgbClr val="172328"/>
                </a:solidFill>
                <a:ea typeface="ＭＳ Ｐゴシック"/>
                <a:cs typeface="Arial"/>
              </a:rPr>
              <a:t>Introduction to Functional Data Explorer</a:t>
            </a:r>
            <a:endParaRPr lang="fr-FR" sz="1600">
              <a:solidFill>
                <a:srgbClr val="172328"/>
              </a:solidFill>
              <a:ea typeface="ＭＳ Ｐゴシック"/>
              <a:cs typeface="Arial"/>
            </a:endParaRPr>
          </a:p>
          <a:p>
            <a:pPr marL="683895" lvl="1"/>
            <a:r>
              <a:rPr lang="en-US" sz="1200">
                <a:solidFill>
                  <a:schemeClr val="accent2">
                    <a:lumMod val="75000"/>
                  </a:schemeClr>
                </a:solidFill>
                <a:ea typeface="ＭＳ Ｐゴシック"/>
                <a:cs typeface="Arial"/>
              </a:rPr>
              <a:t>Context : prediction of a reject rate on drying painted sheets</a:t>
            </a:r>
          </a:p>
          <a:p>
            <a:pPr marL="683895" lvl="1"/>
            <a:r>
              <a:rPr lang="en-US" sz="1200" b="1">
                <a:solidFill>
                  <a:schemeClr val="accent2">
                    <a:lumMod val="75000"/>
                  </a:schemeClr>
                </a:solidFill>
                <a:ea typeface="ＭＳ Ｐゴシック"/>
                <a:cs typeface="Arial"/>
              </a:rPr>
              <a:t>Overview of FDE platform</a:t>
            </a:r>
          </a:p>
          <a:p>
            <a:pPr marL="683895" lvl="1"/>
            <a:r>
              <a:rPr lang="en-US" sz="1200">
                <a:solidFill>
                  <a:schemeClr val="accent2">
                    <a:lumMod val="75000"/>
                  </a:schemeClr>
                </a:solidFill>
                <a:ea typeface="ＭＳ Ｐゴシック"/>
                <a:cs typeface="Arial"/>
              </a:rPr>
              <a:t>Prediction with FPC scores using Fit Model platform</a:t>
            </a:r>
            <a:endParaRPr lang="en-US">
              <a:solidFill>
                <a:schemeClr val="accent2">
                  <a:lumMod val="75000"/>
                </a:schemeClr>
              </a:solidFill>
              <a:ea typeface="ＭＳ Ｐゴシック"/>
            </a:endParaRPr>
          </a:p>
        </p:txBody>
      </p:sp>
      <p:sp>
        <p:nvSpPr>
          <p:cNvPr id="5" name="ZoneTexte 4"/>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3</a:t>
            </a:fld>
            <a:endParaRPr lang="fr-FR" sz="1600"/>
          </a:p>
        </p:txBody>
      </p:sp>
      <p:pic>
        <p:nvPicPr>
          <p:cNvPr id="4" name="Image 3" descr="Une image contenant Police, logo, Graphique, conception&#10;&#10;Description générée automatiquement">
            <a:extLst>
              <a:ext uri="{FF2B5EF4-FFF2-40B4-BE49-F238E27FC236}">
                <a16:creationId xmlns:a16="http://schemas.microsoft.com/office/drawing/2014/main" id="{0339AC76-7EB6-28AD-F5B2-D147B3FADC34}"/>
              </a:ext>
            </a:extLst>
          </p:cNvPr>
          <p:cNvPicPr>
            <a:picLocks noChangeAspect="1"/>
          </p:cNvPicPr>
          <p:nvPr/>
        </p:nvPicPr>
        <p:blipFill>
          <a:blip r:embed="rId3"/>
          <a:stretch>
            <a:fillRect/>
          </a:stretch>
        </p:blipFill>
        <p:spPr>
          <a:xfrm>
            <a:off x="4447904" y="2225920"/>
            <a:ext cx="473352" cy="462584"/>
          </a:xfrm>
          <a:prstGeom prst="rect">
            <a:avLst/>
          </a:prstGeom>
        </p:spPr>
      </p:pic>
    </p:spTree>
    <p:extLst>
      <p:ext uri="{BB962C8B-B14F-4D97-AF65-F5344CB8AC3E}">
        <p14:creationId xmlns:p14="http://schemas.microsoft.com/office/powerpoint/2010/main" val="654952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755" y="769862"/>
            <a:ext cx="5503791" cy="788194"/>
          </a:xfrm>
        </p:spPr>
        <p:txBody>
          <a:bodyPr/>
          <a:lstStyle/>
          <a:p>
            <a:r>
              <a:rPr lang="en-US" sz="2400"/>
              <a:t>Machine Learning with JMP: </a:t>
            </a:r>
            <a:br>
              <a:rPr lang="en-US" sz="2400"/>
            </a:br>
            <a:br>
              <a:rPr lang="en-US" sz="2400"/>
            </a:br>
            <a:r>
              <a:rPr lang="en-US" sz="2400"/>
              <a:t>Case Study on Industrial data</a:t>
            </a:r>
          </a:p>
        </p:txBody>
      </p:sp>
      <p:sp>
        <p:nvSpPr>
          <p:cNvPr id="5" name="ZoneTexte 4"/>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4</a:t>
            </a:fld>
            <a:endParaRPr lang="fr-FR" sz="1600"/>
          </a:p>
        </p:txBody>
      </p:sp>
      <p:pic>
        <p:nvPicPr>
          <p:cNvPr id="7" name="Image 7">
            <a:extLst>
              <a:ext uri="{FF2B5EF4-FFF2-40B4-BE49-F238E27FC236}">
                <a16:creationId xmlns:a16="http://schemas.microsoft.com/office/drawing/2014/main" id="{A9C3BC07-5EF4-2D44-98A7-061E1F4D867E}"/>
              </a:ext>
            </a:extLst>
          </p:cNvPr>
          <p:cNvPicPr>
            <a:picLocks noChangeAspect="1"/>
          </p:cNvPicPr>
          <p:nvPr/>
        </p:nvPicPr>
        <p:blipFill>
          <a:blip r:embed="rId3"/>
          <a:stretch>
            <a:fillRect/>
          </a:stretch>
        </p:blipFill>
        <p:spPr>
          <a:xfrm>
            <a:off x="5853546" y="1972719"/>
            <a:ext cx="1859280" cy="1859280"/>
          </a:xfrm>
          <a:prstGeom prst="rect">
            <a:avLst/>
          </a:prstGeom>
        </p:spPr>
      </p:pic>
      <p:pic>
        <p:nvPicPr>
          <p:cNvPr id="3" name="Image 2" descr="Une image contenant Police, logo, Graphique, conception&#10;&#10;Description générée automatiquement">
            <a:extLst>
              <a:ext uri="{FF2B5EF4-FFF2-40B4-BE49-F238E27FC236}">
                <a16:creationId xmlns:a16="http://schemas.microsoft.com/office/drawing/2014/main" id="{09A6CFDD-B5F0-3F08-6F63-F4B33CCB0AE5}"/>
              </a:ext>
            </a:extLst>
          </p:cNvPr>
          <p:cNvPicPr>
            <a:picLocks noChangeAspect="1"/>
          </p:cNvPicPr>
          <p:nvPr/>
        </p:nvPicPr>
        <p:blipFill>
          <a:blip r:embed="rId4"/>
          <a:stretch>
            <a:fillRect/>
          </a:stretch>
        </p:blipFill>
        <p:spPr>
          <a:xfrm>
            <a:off x="6600618" y="609393"/>
            <a:ext cx="581025" cy="561975"/>
          </a:xfrm>
          <a:prstGeom prst="rect">
            <a:avLst/>
          </a:prstGeom>
        </p:spPr>
      </p:pic>
    </p:spTree>
    <p:extLst>
      <p:ext uri="{BB962C8B-B14F-4D97-AF65-F5344CB8AC3E}">
        <p14:creationId xmlns:p14="http://schemas.microsoft.com/office/powerpoint/2010/main" val="3634171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262" y="259762"/>
            <a:ext cx="8412430" cy="395328"/>
          </a:xfrm>
        </p:spPr>
        <p:txBody>
          <a:bodyPr/>
          <a:lstStyle/>
          <a:p>
            <a:r>
              <a:rPr lang="en-US" sz="2000"/>
              <a:t>Context</a:t>
            </a:r>
          </a:p>
        </p:txBody>
      </p:sp>
      <p:cxnSp>
        <p:nvCxnSpPr>
          <p:cNvPr id="5" name="Straight Connector 4">
            <a:extLst>
              <a:ext uri="{FF2B5EF4-FFF2-40B4-BE49-F238E27FC236}">
                <a16:creationId xmlns:a16="http://schemas.microsoft.com/office/drawing/2014/main" id="{A08EEA76-4AB5-9E37-FB47-4794A7089B75}"/>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020C8BF-819A-8DEB-BBDA-360D5B56FA9C}"/>
              </a:ext>
            </a:extLst>
          </p:cNvPr>
          <p:cNvSpPr txBox="1"/>
          <p:nvPr/>
        </p:nvSpPr>
        <p:spPr>
          <a:xfrm>
            <a:off x="301262" y="955483"/>
            <a:ext cx="6698672" cy="954107"/>
          </a:xfrm>
          <a:prstGeom prst="rect">
            <a:avLst/>
          </a:prstGeom>
          <a:noFill/>
        </p:spPr>
        <p:txBody>
          <a:bodyPr wrap="square" rtlCol="0">
            <a:spAutoFit/>
          </a:bodyPr>
          <a:lstStyle/>
          <a:p>
            <a:pPr marL="285750" indent="-285750">
              <a:buClr>
                <a:schemeClr val="accent1"/>
              </a:buClr>
              <a:buFont typeface="Arial" panose="020B0604020202020204" pitchFamily="34" charset="0"/>
              <a:buChar char="•"/>
            </a:pPr>
            <a:r>
              <a:rPr lang="en-US" sz="1400">
                <a:solidFill>
                  <a:schemeClr val="accent2">
                    <a:lumMod val="75000"/>
                  </a:schemeClr>
                </a:solidFill>
                <a:latin typeface="Söhne"/>
              </a:rPr>
              <a:t>Semiconductor advanced fab</a:t>
            </a:r>
          </a:p>
          <a:p>
            <a:pPr marL="285750" indent="-285750">
              <a:buClr>
                <a:schemeClr val="accent1"/>
              </a:buClr>
              <a:buFont typeface="Arial" panose="020B0604020202020204" pitchFamily="34" charset="0"/>
              <a:buChar char="•"/>
            </a:pPr>
            <a:r>
              <a:rPr lang="en-US" sz="1400">
                <a:solidFill>
                  <a:schemeClr val="accent2">
                    <a:lumMod val="75000"/>
                  </a:schemeClr>
                </a:solidFill>
                <a:latin typeface="Söhne"/>
              </a:rPr>
              <a:t>Data are averaged per batches</a:t>
            </a:r>
          </a:p>
          <a:p>
            <a:pPr marL="285750" indent="-285750">
              <a:buClr>
                <a:schemeClr val="accent1"/>
              </a:buClr>
              <a:buFont typeface="Arial" panose="020B0604020202020204" pitchFamily="34" charset="0"/>
              <a:buChar char="•"/>
            </a:pPr>
            <a:r>
              <a:rPr lang="en-US">
                <a:solidFill>
                  <a:schemeClr val="accent2">
                    <a:lumMod val="75000"/>
                  </a:schemeClr>
                </a:solidFill>
                <a:latin typeface="Söhne"/>
              </a:rPr>
              <a:t>There is a defect causing some batches to be thrown</a:t>
            </a:r>
            <a:endParaRPr lang="en-US" sz="1400">
              <a:solidFill>
                <a:schemeClr val="accent2">
                  <a:lumMod val="75000"/>
                </a:schemeClr>
              </a:solidFill>
              <a:latin typeface="Söhne"/>
            </a:endParaRPr>
          </a:p>
          <a:p>
            <a:pPr marL="285750" indent="-285750">
              <a:buClr>
                <a:schemeClr val="accent1"/>
              </a:buClr>
              <a:buFont typeface="Arial" panose="020B0604020202020204" pitchFamily="34" charset="0"/>
              <a:buChar char="•"/>
            </a:pPr>
            <a:r>
              <a:rPr lang="en-US">
                <a:solidFill>
                  <a:schemeClr val="accent2">
                    <a:lumMod val="75000"/>
                  </a:schemeClr>
                </a:solidFill>
                <a:latin typeface="Söhne"/>
              </a:rPr>
              <a:t>We have in total 825 process parameters and  456 batches (N = 456).</a:t>
            </a:r>
          </a:p>
        </p:txBody>
      </p:sp>
      <p:sp>
        <p:nvSpPr>
          <p:cNvPr id="13" name="TextBox 12">
            <a:extLst>
              <a:ext uri="{FF2B5EF4-FFF2-40B4-BE49-F238E27FC236}">
                <a16:creationId xmlns:a16="http://schemas.microsoft.com/office/drawing/2014/main" id="{784B68DE-8D3E-72A3-3A03-9F0686EE1595}"/>
              </a:ext>
            </a:extLst>
          </p:cNvPr>
          <p:cNvSpPr txBox="1"/>
          <p:nvPr/>
        </p:nvSpPr>
        <p:spPr>
          <a:xfrm>
            <a:off x="1426905" y="1890354"/>
            <a:ext cx="1579492" cy="253916"/>
          </a:xfrm>
          <a:prstGeom prst="rect">
            <a:avLst/>
          </a:prstGeom>
          <a:noFill/>
        </p:spPr>
        <p:txBody>
          <a:bodyPr wrap="square" rtlCol="0">
            <a:spAutoFit/>
          </a:bodyPr>
          <a:lstStyle/>
          <a:p>
            <a:pPr algn="ctr"/>
            <a:r>
              <a:rPr lang="fr-FR" sz="1050" err="1">
                <a:solidFill>
                  <a:srgbClr val="FF0000"/>
                </a:solidFill>
              </a:rPr>
              <a:t>Defect</a:t>
            </a:r>
            <a:r>
              <a:rPr lang="fr-FR" sz="1050">
                <a:solidFill>
                  <a:srgbClr val="FF0000"/>
                </a:solidFill>
              </a:rPr>
              <a:t> (</a:t>
            </a:r>
            <a:r>
              <a:rPr lang="fr-FR" sz="1050" err="1">
                <a:solidFill>
                  <a:srgbClr val="FF0000"/>
                </a:solidFill>
              </a:rPr>
              <a:t>Response</a:t>
            </a:r>
            <a:r>
              <a:rPr lang="fr-FR" sz="1050">
                <a:solidFill>
                  <a:srgbClr val="FF0000"/>
                </a:solidFill>
              </a:rPr>
              <a:t>)</a:t>
            </a:r>
          </a:p>
        </p:txBody>
      </p:sp>
      <p:sp>
        <p:nvSpPr>
          <p:cNvPr id="7" name="TextBox 6">
            <a:extLst>
              <a:ext uri="{FF2B5EF4-FFF2-40B4-BE49-F238E27FC236}">
                <a16:creationId xmlns:a16="http://schemas.microsoft.com/office/drawing/2014/main" id="{C1D16866-C864-7328-4655-68A686812A12}"/>
              </a:ext>
            </a:extLst>
          </p:cNvPr>
          <p:cNvSpPr txBox="1"/>
          <p:nvPr/>
        </p:nvSpPr>
        <p:spPr>
          <a:xfrm>
            <a:off x="2833255" y="4134883"/>
            <a:ext cx="2903978" cy="430887"/>
          </a:xfrm>
          <a:prstGeom prst="rect">
            <a:avLst/>
          </a:prstGeom>
          <a:noFill/>
        </p:spPr>
        <p:txBody>
          <a:bodyPr wrap="square" rtlCol="0">
            <a:spAutoFit/>
          </a:bodyPr>
          <a:lstStyle/>
          <a:p>
            <a:pPr algn="ctr"/>
            <a:r>
              <a:rPr lang="fr-FR" sz="1100">
                <a:solidFill>
                  <a:srgbClr val="C00000"/>
                </a:solidFill>
              </a:rPr>
              <a:t>More </a:t>
            </a:r>
            <a:r>
              <a:rPr lang="fr-FR" sz="1100" err="1">
                <a:solidFill>
                  <a:srgbClr val="C00000"/>
                </a:solidFill>
              </a:rPr>
              <a:t>than</a:t>
            </a:r>
            <a:r>
              <a:rPr lang="fr-FR" sz="1100">
                <a:solidFill>
                  <a:srgbClr val="C00000"/>
                </a:solidFill>
              </a:rPr>
              <a:t> 20% of the </a:t>
            </a:r>
            <a:r>
              <a:rPr lang="fr-FR" sz="1100" err="1">
                <a:solidFill>
                  <a:srgbClr val="C00000"/>
                </a:solidFill>
              </a:rPr>
              <a:t>batches</a:t>
            </a:r>
            <a:r>
              <a:rPr lang="fr-FR" sz="1100">
                <a:solidFill>
                  <a:srgbClr val="C00000"/>
                </a:solidFill>
              </a:rPr>
              <a:t> </a:t>
            </a:r>
            <a:r>
              <a:rPr lang="en-US" sz="1100">
                <a:solidFill>
                  <a:srgbClr val="C00000"/>
                </a:solidFill>
              </a:rPr>
              <a:t>are thrown away because of this defect</a:t>
            </a:r>
            <a:endParaRPr lang="fr-FR" sz="1100">
              <a:solidFill>
                <a:srgbClr val="C00000"/>
              </a:solidFill>
            </a:endParaRPr>
          </a:p>
        </p:txBody>
      </p:sp>
      <p:sp>
        <p:nvSpPr>
          <p:cNvPr id="21" name="Right Brace 20">
            <a:extLst>
              <a:ext uri="{FF2B5EF4-FFF2-40B4-BE49-F238E27FC236}">
                <a16:creationId xmlns:a16="http://schemas.microsoft.com/office/drawing/2014/main" id="{2C028327-B6B3-8F99-6964-6F00C8C068C2}"/>
              </a:ext>
            </a:extLst>
          </p:cNvPr>
          <p:cNvSpPr/>
          <p:nvPr/>
        </p:nvSpPr>
        <p:spPr bwMode="auto">
          <a:xfrm>
            <a:off x="5976591" y="1092846"/>
            <a:ext cx="365694" cy="3042037"/>
          </a:xfrm>
          <a:prstGeom prst="rightBrace">
            <a:avLst/>
          </a:prstGeom>
          <a:noFill/>
          <a:ln w="12700" cap="flat" cmpd="sng" algn="ctr">
            <a:solidFill>
              <a:schemeClr val="tx2">
                <a:lumMod val="40000"/>
                <a:lumOff val="6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fr-FR" sz="1400" b="0" i="0" u="none" strike="noStrike" cap="none" normalizeH="0" baseline="0">
              <a:ln>
                <a:noFill/>
              </a:ln>
              <a:solidFill>
                <a:srgbClr val="292929"/>
              </a:solidFill>
              <a:effectLst/>
              <a:latin typeface="Arial" charset="0"/>
            </a:endParaRPr>
          </a:p>
        </p:txBody>
      </p:sp>
      <p:pic>
        <p:nvPicPr>
          <p:cNvPr id="9" name="Picture 8">
            <a:extLst>
              <a:ext uri="{FF2B5EF4-FFF2-40B4-BE49-F238E27FC236}">
                <a16:creationId xmlns:a16="http://schemas.microsoft.com/office/drawing/2014/main" id="{E9F933C6-8B25-5D3A-23E6-E44D8B0A1A6F}"/>
              </a:ext>
            </a:extLst>
          </p:cNvPr>
          <p:cNvPicPr>
            <a:picLocks noChangeAspect="1"/>
          </p:cNvPicPr>
          <p:nvPr/>
        </p:nvPicPr>
        <p:blipFill>
          <a:blip r:embed="rId2"/>
          <a:stretch>
            <a:fillRect/>
          </a:stretch>
        </p:blipFill>
        <p:spPr>
          <a:xfrm>
            <a:off x="0" y="2144270"/>
            <a:ext cx="5348878" cy="1580107"/>
          </a:xfrm>
          <a:prstGeom prst="rect">
            <a:avLst/>
          </a:prstGeom>
        </p:spPr>
      </p:pic>
      <p:pic>
        <p:nvPicPr>
          <p:cNvPr id="22" name="Picture 21" descr="A red white and blue target with a arrow in the center&#10;&#10;Description automatically generated">
            <a:extLst>
              <a:ext uri="{FF2B5EF4-FFF2-40B4-BE49-F238E27FC236}">
                <a16:creationId xmlns:a16="http://schemas.microsoft.com/office/drawing/2014/main" id="{33494C1C-9B4C-2664-3B45-E0D40EDF1D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9934" y="1418816"/>
            <a:ext cx="490774" cy="490774"/>
          </a:xfrm>
          <a:prstGeom prst="rect">
            <a:avLst/>
          </a:prstGeom>
        </p:spPr>
      </p:pic>
      <p:sp>
        <p:nvSpPr>
          <p:cNvPr id="23" name="TextBox 22">
            <a:extLst>
              <a:ext uri="{FF2B5EF4-FFF2-40B4-BE49-F238E27FC236}">
                <a16:creationId xmlns:a16="http://schemas.microsoft.com/office/drawing/2014/main" id="{E21FB702-88A9-9A2B-D230-5525B1BCA7CB}"/>
              </a:ext>
            </a:extLst>
          </p:cNvPr>
          <p:cNvSpPr txBox="1"/>
          <p:nvPr/>
        </p:nvSpPr>
        <p:spPr>
          <a:xfrm>
            <a:off x="6400464" y="1909590"/>
            <a:ext cx="2284865" cy="1885131"/>
          </a:xfrm>
          <a:prstGeom prst="rect">
            <a:avLst/>
          </a:prstGeom>
          <a:noFill/>
        </p:spPr>
        <p:txBody>
          <a:bodyPr wrap="square" rtlCol="0">
            <a:spAutoFit/>
          </a:bodyPr>
          <a:lstStyle/>
          <a:p>
            <a:endParaRPr lang="fr-FR" sz="1100" b="1">
              <a:latin typeface="Söhne"/>
            </a:endParaRPr>
          </a:p>
          <a:p>
            <a:pPr marL="228600" indent="-228600">
              <a:buFont typeface="+mj-lt"/>
              <a:buAutoNum type="arabicPeriod"/>
            </a:pPr>
            <a:r>
              <a:rPr lang="fr-FR" sz="1050" b="1">
                <a:solidFill>
                  <a:schemeClr val="accent2">
                    <a:lumMod val="75000"/>
                  </a:schemeClr>
                </a:solidFill>
                <a:latin typeface="Söhne"/>
              </a:rPr>
              <a:t>INTERPRETATION: </a:t>
            </a:r>
            <a:r>
              <a:rPr lang="en-US" sz="1050">
                <a:latin typeface="Söhne"/>
              </a:rPr>
              <a:t>Determine the </a:t>
            </a:r>
            <a:r>
              <a:rPr lang="en-US" sz="1050">
                <a:solidFill>
                  <a:srgbClr val="00B0F0"/>
                </a:solidFill>
                <a:latin typeface="Söhne"/>
              </a:rPr>
              <a:t>causes of the defect </a:t>
            </a:r>
          </a:p>
          <a:p>
            <a:pPr marL="228600" indent="-228600">
              <a:buFont typeface="+mj-lt"/>
              <a:buAutoNum type="arabicPeriod"/>
            </a:pPr>
            <a:endParaRPr lang="fr-FR" sz="1050">
              <a:solidFill>
                <a:srgbClr val="00B0F0"/>
              </a:solidFill>
              <a:latin typeface="Söhne"/>
            </a:endParaRPr>
          </a:p>
          <a:p>
            <a:pPr marL="228600" indent="-228600">
              <a:buFont typeface="+mj-lt"/>
              <a:buAutoNum type="arabicPeriod"/>
            </a:pPr>
            <a:r>
              <a:rPr lang="fr-FR" sz="1000" b="1">
                <a:solidFill>
                  <a:schemeClr val="accent2">
                    <a:lumMod val="75000"/>
                  </a:schemeClr>
                </a:solidFill>
                <a:latin typeface="Söhne"/>
              </a:rPr>
              <a:t>PREDICTION:  </a:t>
            </a:r>
            <a:r>
              <a:rPr lang="en-US" sz="1000">
                <a:latin typeface="Söhne"/>
              </a:rPr>
              <a:t>We want to be able to </a:t>
            </a:r>
            <a:r>
              <a:rPr lang="en-US" sz="1000">
                <a:solidFill>
                  <a:srgbClr val="00B0F0"/>
                </a:solidFill>
                <a:latin typeface="Söhne"/>
              </a:rPr>
              <a:t>predict the presence of defects </a:t>
            </a:r>
            <a:r>
              <a:rPr lang="en-US" sz="1000">
                <a:latin typeface="Söhne"/>
              </a:rPr>
              <a:t>in batches based on process and equipment parameters in order to anticipate and relaunch products</a:t>
            </a:r>
          </a:p>
          <a:p>
            <a:pPr marL="342900" indent="-342900">
              <a:buFont typeface="+mj-lt"/>
              <a:buAutoNum type="arabicPeriod"/>
            </a:pPr>
            <a:endParaRPr lang="en-US" sz="1000">
              <a:latin typeface="Söhne"/>
            </a:endParaRPr>
          </a:p>
          <a:p>
            <a:endParaRPr lang="fr-FR"/>
          </a:p>
        </p:txBody>
      </p:sp>
      <p:sp>
        <p:nvSpPr>
          <p:cNvPr id="14" name="TextBox 13">
            <a:extLst>
              <a:ext uri="{FF2B5EF4-FFF2-40B4-BE49-F238E27FC236}">
                <a16:creationId xmlns:a16="http://schemas.microsoft.com/office/drawing/2014/main" id="{9F1D7AB7-7BE5-F472-DAB8-082037BF2DA1}"/>
              </a:ext>
            </a:extLst>
          </p:cNvPr>
          <p:cNvSpPr txBox="1"/>
          <p:nvPr/>
        </p:nvSpPr>
        <p:spPr>
          <a:xfrm>
            <a:off x="-327314" y="3720798"/>
            <a:ext cx="1537929" cy="253916"/>
          </a:xfrm>
          <a:prstGeom prst="rect">
            <a:avLst/>
          </a:prstGeom>
          <a:noFill/>
        </p:spPr>
        <p:txBody>
          <a:bodyPr wrap="square" rtlCol="0">
            <a:spAutoFit/>
          </a:bodyPr>
          <a:lstStyle/>
          <a:p>
            <a:pPr algn="ctr"/>
            <a:r>
              <a:rPr lang="fr-FR" sz="1050" err="1">
                <a:solidFill>
                  <a:schemeClr val="accent2"/>
                </a:solidFill>
              </a:rPr>
              <a:t>Parameters</a:t>
            </a:r>
            <a:endParaRPr lang="fr-FR" sz="1050">
              <a:solidFill>
                <a:schemeClr val="accent2"/>
              </a:solidFill>
            </a:endParaRPr>
          </a:p>
        </p:txBody>
      </p:sp>
      <p:sp>
        <p:nvSpPr>
          <p:cNvPr id="18" name="Rectangle 17">
            <a:extLst>
              <a:ext uri="{FF2B5EF4-FFF2-40B4-BE49-F238E27FC236}">
                <a16:creationId xmlns:a16="http://schemas.microsoft.com/office/drawing/2014/main" id="{769FC139-346D-5549-A996-E1BE2CFC1344}"/>
              </a:ext>
            </a:extLst>
          </p:cNvPr>
          <p:cNvSpPr/>
          <p:nvPr/>
        </p:nvSpPr>
        <p:spPr bwMode="auto">
          <a:xfrm>
            <a:off x="0" y="3650671"/>
            <a:ext cx="883303" cy="90055"/>
          </a:xfrm>
          <a:prstGeom prst="rect">
            <a:avLst/>
          </a:prstGeom>
          <a:noFill/>
          <a:ln w="12700" cap="flat" cmpd="sng" algn="ctr">
            <a:solidFill>
              <a:schemeClr val="accent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fr-FR" sz="1400" b="0" i="0" u="none" strike="noStrike" cap="none" normalizeH="0" baseline="0">
              <a:ln>
                <a:noFill/>
              </a:ln>
              <a:solidFill>
                <a:srgbClr val="292929"/>
              </a:solidFill>
              <a:effectLst/>
              <a:latin typeface="Arial" charset="0"/>
            </a:endParaRPr>
          </a:p>
        </p:txBody>
      </p:sp>
      <p:sp>
        <p:nvSpPr>
          <p:cNvPr id="16" name="Rectangle 15">
            <a:extLst>
              <a:ext uri="{FF2B5EF4-FFF2-40B4-BE49-F238E27FC236}">
                <a16:creationId xmlns:a16="http://schemas.microsoft.com/office/drawing/2014/main" id="{9208CFDD-1A1B-A24F-4295-89BF0439E96F}"/>
              </a:ext>
            </a:extLst>
          </p:cNvPr>
          <p:cNvSpPr/>
          <p:nvPr/>
        </p:nvSpPr>
        <p:spPr bwMode="auto">
          <a:xfrm>
            <a:off x="2030958" y="2160619"/>
            <a:ext cx="586925" cy="1706729"/>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fr-FR" sz="1400" b="0" i="0" u="none" strike="noStrike" cap="none" normalizeH="0" baseline="0">
              <a:ln>
                <a:noFill/>
              </a:ln>
              <a:solidFill>
                <a:srgbClr val="292929"/>
              </a:solidFill>
              <a:effectLst/>
              <a:latin typeface="Arial" charset="0"/>
            </a:endParaRPr>
          </a:p>
        </p:txBody>
      </p:sp>
      <p:cxnSp>
        <p:nvCxnSpPr>
          <p:cNvPr id="3" name="Straight Arrow Connector 2">
            <a:extLst>
              <a:ext uri="{FF2B5EF4-FFF2-40B4-BE49-F238E27FC236}">
                <a16:creationId xmlns:a16="http://schemas.microsoft.com/office/drawing/2014/main" id="{43EADD56-2054-3B9B-566C-6D12597489E7}"/>
              </a:ext>
            </a:extLst>
          </p:cNvPr>
          <p:cNvCxnSpPr>
            <a:cxnSpLocks/>
            <a:stCxn id="16" idx="2"/>
          </p:cNvCxnSpPr>
          <p:nvPr/>
        </p:nvCxnSpPr>
        <p:spPr bwMode="auto">
          <a:xfrm>
            <a:off x="2324421" y="3867348"/>
            <a:ext cx="508834" cy="482979"/>
          </a:xfrm>
          <a:prstGeom prst="straightConnector1">
            <a:avLst/>
          </a:prstGeom>
          <a:solidFill>
            <a:schemeClr val="accent1"/>
          </a:solidFill>
          <a:ln w="12700" cap="flat" cmpd="sng" algn="ctr">
            <a:solidFill>
              <a:srgbClr val="FF0000"/>
            </a:solidFill>
            <a:prstDash val="solid"/>
            <a:round/>
            <a:headEnd type="none" w="med" len="med"/>
            <a:tailEnd type="triangle"/>
          </a:ln>
          <a:effectLst/>
        </p:spPr>
      </p:cxnSp>
      <p:sp>
        <p:nvSpPr>
          <p:cNvPr id="8" name="Rectangle 7">
            <a:extLst>
              <a:ext uri="{FF2B5EF4-FFF2-40B4-BE49-F238E27FC236}">
                <a16:creationId xmlns:a16="http://schemas.microsoft.com/office/drawing/2014/main" id="{EC3EED80-7C2F-B320-4643-2A7806E19BC4}"/>
              </a:ext>
            </a:extLst>
          </p:cNvPr>
          <p:cNvSpPr/>
          <p:nvPr/>
        </p:nvSpPr>
        <p:spPr bwMode="auto">
          <a:xfrm>
            <a:off x="2903978" y="4108837"/>
            <a:ext cx="2833255" cy="443562"/>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fr-FR" sz="1400" b="0" i="0" u="none" strike="noStrike" cap="none" normalizeH="0" baseline="0">
              <a:ln>
                <a:noFill/>
              </a:ln>
              <a:solidFill>
                <a:srgbClr val="292929"/>
              </a:solidFill>
              <a:effectLst/>
              <a:latin typeface="Arial" charset="0"/>
            </a:endParaRPr>
          </a:p>
        </p:txBody>
      </p:sp>
      <p:sp>
        <p:nvSpPr>
          <p:cNvPr id="10" name="ZoneTexte 9">
            <a:extLst>
              <a:ext uri="{FF2B5EF4-FFF2-40B4-BE49-F238E27FC236}">
                <a16:creationId xmlns:a16="http://schemas.microsoft.com/office/drawing/2014/main" id="{8E5F9B01-6E04-B6DB-8B8E-99BFE0913C4E}"/>
              </a:ext>
            </a:extLst>
          </p:cNvPr>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5</a:t>
            </a:fld>
            <a:endParaRPr lang="fr-FR" sz="1600"/>
          </a:p>
        </p:txBody>
      </p:sp>
    </p:spTree>
    <p:extLst>
      <p:ext uri="{BB962C8B-B14F-4D97-AF65-F5344CB8AC3E}">
        <p14:creationId xmlns:p14="http://schemas.microsoft.com/office/powerpoint/2010/main" val="98839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p:bldP spid="21" grpId="0" animBg="1"/>
      <p:bldP spid="23" grpId="0"/>
      <p:bldP spid="14" grpId="0"/>
      <p:bldP spid="18" grpId="0" animBg="1"/>
      <p:bldP spid="16"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262" y="259762"/>
            <a:ext cx="8412430" cy="395328"/>
          </a:xfrm>
        </p:spPr>
        <p:txBody>
          <a:bodyPr/>
          <a:lstStyle/>
          <a:p>
            <a:r>
              <a:rPr lang="en-US" sz="2000"/>
              <a:t>ANALYSIS WORKFLOW</a:t>
            </a:r>
          </a:p>
        </p:txBody>
      </p:sp>
      <p:cxnSp>
        <p:nvCxnSpPr>
          <p:cNvPr id="5" name="Straight Connector 4">
            <a:extLst>
              <a:ext uri="{FF2B5EF4-FFF2-40B4-BE49-F238E27FC236}">
                <a16:creationId xmlns:a16="http://schemas.microsoft.com/office/drawing/2014/main" id="{A08EEA76-4AB5-9E37-FB47-4794A7089B75}"/>
              </a:ext>
            </a:extLst>
          </p:cNvPr>
          <p:cNvCxnSpPr>
            <a:cxnSpLocks/>
          </p:cNvCxnSpPr>
          <p:nvPr/>
        </p:nvCxnSpPr>
        <p:spPr bwMode="auto">
          <a:xfrm>
            <a:off x="350515" y="605878"/>
            <a:ext cx="3370637"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Ovale 18">
            <a:extLst>
              <a:ext uri="{FF2B5EF4-FFF2-40B4-BE49-F238E27FC236}">
                <a16:creationId xmlns:a16="http://schemas.microsoft.com/office/drawing/2014/main" id="{FC17936A-EE2B-4C30-A31C-496282D48B87}"/>
              </a:ext>
            </a:extLst>
          </p:cNvPr>
          <p:cNvSpPr/>
          <p:nvPr/>
        </p:nvSpPr>
        <p:spPr>
          <a:xfrm>
            <a:off x="931673" y="1733040"/>
            <a:ext cx="569814" cy="524114"/>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r>
              <a:rPr lang="fr-FR" sz="3200">
                <a:solidFill>
                  <a:schemeClr val="accent4"/>
                </a:solidFill>
              </a:rPr>
              <a:t>1</a:t>
            </a:r>
            <a:endParaRPr lang="fr-FR">
              <a:solidFill>
                <a:schemeClr val="accent4"/>
              </a:solidFill>
            </a:endParaRPr>
          </a:p>
        </p:txBody>
      </p:sp>
      <p:sp>
        <p:nvSpPr>
          <p:cNvPr id="10" name="Forme libre : Forme 22" descr="chronologie ">
            <a:extLst>
              <a:ext uri="{FF2B5EF4-FFF2-40B4-BE49-F238E27FC236}">
                <a16:creationId xmlns:a16="http://schemas.microsoft.com/office/drawing/2014/main" id="{7889103E-B405-4427-BC20-A3CA893D099A}"/>
              </a:ext>
            </a:extLst>
          </p:cNvPr>
          <p:cNvSpPr/>
          <p:nvPr/>
        </p:nvSpPr>
        <p:spPr>
          <a:xfrm flipH="1" flipV="1">
            <a:off x="301259" y="915312"/>
            <a:ext cx="7497385" cy="1555825"/>
          </a:xfrm>
          <a:custGeom>
            <a:avLst/>
            <a:gdLst>
              <a:gd name="connsiteX0" fmla="*/ 1192508 w 9252295"/>
              <a:gd name="connsiteY0" fmla="*/ 2410190 h 2410190"/>
              <a:gd name="connsiteX1" fmla="*/ 0 w 9252295"/>
              <a:gd name="connsiteY1" fmla="*/ 1217682 h 2410190"/>
              <a:gd name="connsiteX2" fmla="*/ 1107 w 9252295"/>
              <a:gd name="connsiteY2" fmla="*/ 1206703 h 2410190"/>
              <a:gd name="connsiteX3" fmla="*/ 96158 w 9252295"/>
              <a:gd name="connsiteY3" fmla="*/ 1206703 h 2410190"/>
              <a:gd name="connsiteX4" fmla="*/ 95051 w 9252295"/>
              <a:gd name="connsiteY4" fmla="*/ 1217682 h 2410190"/>
              <a:gd name="connsiteX5" fmla="*/ 1192508 w 9252295"/>
              <a:gd name="connsiteY5" fmla="*/ 2315139 h 2410190"/>
              <a:gd name="connsiteX6" fmla="*/ 2289965 w 9252295"/>
              <a:gd name="connsiteY6" fmla="*/ 1217682 h 2410190"/>
              <a:gd name="connsiteX7" fmla="*/ 2289554 w 9252295"/>
              <a:gd name="connsiteY7" fmla="*/ 1209531 h 2410190"/>
              <a:gd name="connsiteX8" fmla="*/ 2290085 w 9252295"/>
              <a:gd name="connsiteY8" fmla="*/ 1209531 h 2410190"/>
              <a:gd name="connsiteX9" fmla="*/ 2295831 w 9252295"/>
              <a:gd name="connsiteY9" fmla="*/ 1095755 h 2410190"/>
              <a:gd name="connsiteX10" fmla="*/ 3482182 w 9252295"/>
              <a:gd name="connsiteY10" fmla="*/ 25174 h 2410190"/>
              <a:gd name="connsiteX11" fmla="*/ 4668533 w 9252295"/>
              <a:gd name="connsiteY11" fmla="*/ 1095755 h 2410190"/>
              <a:gd name="connsiteX12" fmla="*/ 4674278 w 9252295"/>
              <a:gd name="connsiteY12" fmla="*/ 1209531 h 2410190"/>
              <a:gd name="connsiteX13" fmla="*/ 4673516 w 9252295"/>
              <a:gd name="connsiteY13" fmla="*/ 1209531 h 2410190"/>
              <a:gd name="connsiteX14" fmla="*/ 4678322 w 9252295"/>
              <a:gd name="connsiteY14" fmla="*/ 1304717 h 2410190"/>
              <a:gd name="connsiteX15" fmla="*/ 5770114 w 9252295"/>
              <a:gd name="connsiteY15" fmla="*/ 2289966 h 2410190"/>
              <a:gd name="connsiteX16" fmla="*/ 6861904 w 9252295"/>
              <a:gd name="connsiteY16" fmla="*/ 1304717 h 2410190"/>
              <a:gd name="connsiteX17" fmla="*/ 6867159 w 9252295"/>
              <a:gd name="connsiteY17" fmla="*/ 1200660 h 2410190"/>
              <a:gd name="connsiteX18" fmla="*/ 6867690 w 9252295"/>
              <a:gd name="connsiteY18" fmla="*/ 1200660 h 2410190"/>
              <a:gd name="connsiteX19" fmla="*/ 6867279 w 9252295"/>
              <a:gd name="connsiteY19" fmla="*/ 1192508 h 2410190"/>
              <a:gd name="connsiteX20" fmla="*/ 8059787 w 9252295"/>
              <a:gd name="connsiteY20" fmla="*/ 0 h 2410190"/>
              <a:gd name="connsiteX21" fmla="*/ 9252295 w 9252295"/>
              <a:gd name="connsiteY21" fmla="*/ 1192508 h 2410190"/>
              <a:gd name="connsiteX22" fmla="*/ 9251964 w 9252295"/>
              <a:gd name="connsiteY22" fmla="*/ 1195794 h 2410190"/>
              <a:gd name="connsiteX23" fmla="*/ 9156913 w 9252295"/>
              <a:gd name="connsiteY23" fmla="*/ 1195794 h 2410190"/>
              <a:gd name="connsiteX24" fmla="*/ 9157244 w 9252295"/>
              <a:gd name="connsiteY24" fmla="*/ 1192508 h 2410190"/>
              <a:gd name="connsiteX25" fmla="*/ 8059787 w 9252295"/>
              <a:gd name="connsiteY25" fmla="*/ 95051 h 2410190"/>
              <a:gd name="connsiteX26" fmla="*/ 6962330 w 9252295"/>
              <a:gd name="connsiteY26" fmla="*/ 1192508 h 2410190"/>
              <a:gd name="connsiteX27" fmla="*/ 6962741 w 9252295"/>
              <a:gd name="connsiteY27" fmla="*/ 1200660 h 2410190"/>
              <a:gd name="connsiteX28" fmla="*/ 6962209 w 9252295"/>
              <a:gd name="connsiteY28" fmla="*/ 1200660 h 2410190"/>
              <a:gd name="connsiteX29" fmla="*/ 6956464 w 9252295"/>
              <a:gd name="connsiteY29" fmla="*/ 1314435 h 2410190"/>
              <a:gd name="connsiteX30" fmla="*/ 5770114 w 9252295"/>
              <a:gd name="connsiteY30" fmla="*/ 2385016 h 2410190"/>
              <a:gd name="connsiteX31" fmla="*/ 4583763 w 9252295"/>
              <a:gd name="connsiteY31" fmla="*/ 1314435 h 2410190"/>
              <a:gd name="connsiteX32" fmla="*/ 4578017 w 9252295"/>
              <a:gd name="connsiteY32" fmla="*/ 1200660 h 2410190"/>
              <a:gd name="connsiteX33" fmla="*/ 4578780 w 9252295"/>
              <a:gd name="connsiteY33" fmla="*/ 1200660 h 2410190"/>
              <a:gd name="connsiteX34" fmla="*/ 4573974 w 9252295"/>
              <a:gd name="connsiteY34" fmla="*/ 1105474 h 2410190"/>
              <a:gd name="connsiteX35" fmla="*/ 3482182 w 9252295"/>
              <a:gd name="connsiteY35" fmla="*/ 120225 h 2410190"/>
              <a:gd name="connsiteX36" fmla="*/ 2390391 w 9252295"/>
              <a:gd name="connsiteY36" fmla="*/ 1105474 h 2410190"/>
              <a:gd name="connsiteX37" fmla="*/ 2385136 w 9252295"/>
              <a:gd name="connsiteY37" fmla="*/ 1209531 h 2410190"/>
              <a:gd name="connsiteX38" fmla="*/ 2384604 w 9252295"/>
              <a:gd name="connsiteY38" fmla="*/ 1209531 h 2410190"/>
              <a:gd name="connsiteX39" fmla="*/ 2385016 w 9252295"/>
              <a:gd name="connsiteY39" fmla="*/ 1217682 h 2410190"/>
              <a:gd name="connsiteX40" fmla="*/ 1192508 w 9252295"/>
              <a:gd name="connsiteY40" fmla="*/ 2410190 h 2410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252295" h="2410190">
                <a:moveTo>
                  <a:pt x="1192508" y="2410190"/>
                </a:moveTo>
                <a:cubicBezTo>
                  <a:pt x="533904" y="2410190"/>
                  <a:pt x="0" y="1876286"/>
                  <a:pt x="0" y="1217682"/>
                </a:cubicBezTo>
                <a:lnTo>
                  <a:pt x="1107" y="1206703"/>
                </a:lnTo>
                <a:lnTo>
                  <a:pt x="96158" y="1206703"/>
                </a:lnTo>
                <a:lnTo>
                  <a:pt x="95051" y="1217682"/>
                </a:lnTo>
                <a:cubicBezTo>
                  <a:pt x="95051" y="1823791"/>
                  <a:pt x="586400" y="2315139"/>
                  <a:pt x="1192508" y="2315139"/>
                </a:cubicBezTo>
                <a:cubicBezTo>
                  <a:pt x="1798616" y="2315139"/>
                  <a:pt x="2289965" y="1823791"/>
                  <a:pt x="2289965" y="1217682"/>
                </a:cubicBezTo>
                <a:lnTo>
                  <a:pt x="2289554" y="1209531"/>
                </a:lnTo>
                <a:lnTo>
                  <a:pt x="2290085" y="1209531"/>
                </a:lnTo>
                <a:lnTo>
                  <a:pt x="2295831" y="1095755"/>
                </a:lnTo>
                <a:cubicBezTo>
                  <a:pt x="2356899" y="494427"/>
                  <a:pt x="2864742" y="25174"/>
                  <a:pt x="3482182" y="25174"/>
                </a:cubicBezTo>
                <a:cubicBezTo>
                  <a:pt x="4099623" y="25174"/>
                  <a:pt x="4607465" y="494427"/>
                  <a:pt x="4668533" y="1095755"/>
                </a:cubicBezTo>
                <a:lnTo>
                  <a:pt x="4674278" y="1209531"/>
                </a:lnTo>
                <a:lnTo>
                  <a:pt x="4673516" y="1209531"/>
                </a:lnTo>
                <a:lnTo>
                  <a:pt x="4678322" y="1304717"/>
                </a:lnTo>
                <a:cubicBezTo>
                  <a:pt x="4734523" y="1858116"/>
                  <a:pt x="5201886" y="2289966"/>
                  <a:pt x="5770114" y="2289966"/>
                </a:cubicBezTo>
                <a:cubicBezTo>
                  <a:pt x="6338340" y="2289966"/>
                  <a:pt x="6805704" y="1858116"/>
                  <a:pt x="6861904" y="1304717"/>
                </a:cubicBezTo>
                <a:lnTo>
                  <a:pt x="6867159" y="1200660"/>
                </a:lnTo>
                <a:lnTo>
                  <a:pt x="6867690" y="1200660"/>
                </a:lnTo>
                <a:lnTo>
                  <a:pt x="6867279" y="1192508"/>
                </a:lnTo>
                <a:cubicBezTo>
                  <a:pt x="6867279" y="533905"/>
                  <a:pt x="7401183" y="0"/>
                  <a:pt x="8059787" y="0"/>
                </a:cubicBezTo>
                <a:cubicBezTo>
                  <a:pt x="8718390" y="0"/>
                  <a:pt x="9252295" y="533905"/>
                  <a:pt x="9252295" y="1192508"/>
                </a:cubicBezTo>
                <a:lnTo>
                  <a:pt x="9251964" y="1195794"/>
                </a:lnTo>
                <a:lnTo>
                  <a:pt x="9156913" y="1195794"/>
                </a:lnTo>
                <a:lnTo>
                  <a:pt x="9157244" y="1192508"/>
                </a:lnTo>
                <a:cubicBezTo>
                  <a:pt x="9157244" y="586400"/>
                  <a:pt x="8665895" y="95051"/>
                  <a:pt x="8059787" y="95051"/>
                </a:cubicBezTo>
                <a:cubicBezTo>
                  <a:pt x="7453679" y="95051"/>
                  <a:pt x="6962330" y="586400"/>
                  <a:pt x="6962330" y="1192508"/>
                </a:cubicBezTo>
                <a:lnTo>
                  <a:pt x="6962741" y="1200660"/>
                </a:lnTo>
                <a:lnTo>
                  <a:pt x="6962209" y="1200660"/>
                </a:lnTo>
                <a:lnTo>
                  <a:pt x="6956464" y="1314435"/>
                </a:lnTo>
                <a:cubicBezTo>
                  <a:pt x="6895396" y="1915764"/>
                  <a:pt x="6387554" y="2385016"/>
                  <a:pt x="5770114" y="2385016"/>
                </a:cubicBezTo>
                <a:cubicBezTo>
                  <a:pt x="5152672" y="2385016"/>
                  <a:pt x="4644831" y="1915764"/>
                  <a:pt x="4583763" y="1314435"/>
                </a:cubicBezTo>
                <a:lnTo>
                  <a:pt x="4578017" y="1200660"/>
                </a:lnTo>
                <a:lnTo>
                  <a:pt x="4578780" y="1200660"/>
                </a:lnTo>
                <a:lnTo>
                  <a:pt x="4573974" y="1105474"/>
                </a:lnTo>
                <a:cubicBezTo>
                  <a:pt x="4517772" y="552075"/>
                  <a:pt x="4050409" y="120225"/>
                  <a:pt x="3482182" y="120225"/>
                </a:cubicBezTo>
                <a:cubicBezTo>
                  <a:pt x="2913956" y="120225"/>
                  <a:pt x="2446592" y="552075"/>
                  <a:pt x="2390391" y="1105474"/>
                </a:cubicBezTo>
                <a:lnTo>
                  <a:pt x="2385136" y="1209531"/>
                </a:lnTo>
                <a:lnTo>
                  <a:pt x="2384604" y="1209531"/>
                </a:lnTo>
                <a:lnTo>
                  <a:pt x="2385016" y="1217682"/>
                </a:lnTo>
                <a:cubicBezTo>
                  <a:pt x="2385016" y="1876286"/>
                  <a:pt x="1851111" y="2410190"/>
                  <a:pt x="1192508" y="2410190"/>
                </a:cubicBezTo>
                <a:close/>
              </a:path>
            </a:pathLst>
          </a:custGeom>
          <a:gradFill flip="none" rotWithShape="1">
            <a:gsLst>
              <a:gs pos="61000">
                <a:srgbClr val="00B0F0"/>
              </a:gs>
              <a:gs pos="39000">
                <a:schemeClr val="accent5"/>
              </a:gs>
              <a:gs pos="18000">
                <a:schemeClr val="accent4"/>
              </a:gs>
              <a:gs pos="92000">
                <a:schemeClr val="accent3"/>
              </a:gs>
            </a:gsLst>
            <a:lin ang="108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FR" sz="2400">
              <a:solidFill>
                <a:schemeClr val="accent2"/>
              </a:solidFill>
            </a:endParaRPr>
          </a:p>
        </p:txBody>
      </p:sp>
      <p:sp>
        <p:nvSpPr>
          <p:cNvPr id="14" name="Espace réservé du texte 15">
            <a:extLst>
              <a:ext uri="{FF2B5EF4-FFF2-40B4-BE49-F238E27FC236}">
                <a16:creationId xmlns:a16="http://schemas.microsoft.com/office/drawing/2014/main" id="{B6086B1F-4F6D-4493-AE84-2520E93642DE}"/>
              </a:ext>
            </a:extLst>
          </p:cNvPr>
          <p:cNvSpPr>
            <a:spLocks noGrp="1"/>
          </p:cNvSpPr>
          <p:nvPr/>
        </p:nvSpPr>
        <p:spPr>
          <a:xfrm>
            <a:off x="350515" y="2683593"/>
            <a:ext cx="1493813" cy="2215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a:solidFill>
                  <a:schemeClr val="accent4"/>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fr-FR" sz="1100" b="1" i="0">
                <a:effectLst/>
                <a:latin typeface="Söhne"/>
              </a:rPr>
              <a:t>Data Collection and </a:t>
            </a:r>
            <a:r>
              <a:rPr lang="fr-FR" sz="1100" b="1" i="0" err="1">
                <a:effectLst/>
                <a:latin typeface="Söhne"/>
              </a:rPr>
              <a:t>Preprocessing</a:t>
            </a:r>
            <a:endParaRPr lang="fr-FR" sz="1200"/>
          </a:p>
        </p:txBody>
      </p:sp>
      <p:sp>
        <p:nvSpPr>
          <p:cNvPr id="15" name="Espace réservé du texte 16">
            <a:extLst>
              <a:ext uri="{FF2B5EF4-FFF2-40B4-BE49-F238E27FC236}">
                <a16:creationId xmlns:a16="http://schemas.microsoft.com/office/drawing/2014/main" id="{6A44816B-378D-41B5-84D7-39CECE2E452E}"/>
              </a:ext>
            </a:extLst>
          </p:cNvPr>
          <p:cNvSpPr>
            <a:spLocks noGrp="1"/>
          </p:cNvSpPr>
          <p:nvPr/>
        </p:nvSpPr>
        <p:spPr>
          <a:xfrm>
            <a:off x="54591" y="3217272"/>
            <a:ext cx="2190466" cy="146097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000" b="1" i="0">
                <a:solidFill>
                  <a:srgbClr val="374151"/>
                </a:solidFill>
                <a:effectLst/>
                <a:latin typeface="Söhne"/>
              </a:rPr>
              <a:t>Data Cleaning:</a:t>
            </a:r>
            <a:r>
              <a:rPr lang="en-US" sz="1000" b="0" i="0">
                <a:solidFill>
                  <a:srgbClr val="374151"/>
                </a:solidFill>
                <a:effectLst/>
                <a:latin typeface="Söhne"/>
              </a:rPr>
              <a:t> missing values, outliers, and inconsistencies </a:t>
            </a:r>
          </a:p>
          <a:p>
            <a:pPr algn="l"/>
            <a:r>
              <a:rPr lang="en-US" sz="1000" b="1" i="0">
                <a:solidFill>
                  <a:srgbClr val="374151"/>
                </a:solidFill>
                <a:effectLst/>
                <a:latin typeface="Söhne"/>
              </a:rPr>
              <a:t>Feature Engineering:</a:t>
            </a:r>
            <a:r>
              <a:rPr lang="en-US" sz="1000" b="0" i="0">
                <a:solidFill>
                  <a:srgbClr val="374151"/>
                </a:solidFill>
                <a:effectLst/>
                <a:latin typeface="Söhne"/>
              </a:rPr>
              <a:t> extract or create new features</a:t>
            </a:r>
          </a:p>
          <a:p>
            <a:pPr algn="l"/>
            <a:r>
              <a:rPr lang="en-US" sz="1000" b="1" i="0">
                <a:solidFill>
                  <a:srgbClr val="374151"/>
                </a:solidFill>
                <a:effectLst/>
                <a:latin typeface="Söhne"/>
              </a:rPr>
              <a:t>Split Data:</a:t>
            </a:r>
            <a:r>
              <a:rPr lang="en-US" sz="1000" b="0" i="0">
                <a:solidFill>
                  <a:srgbClr val="374151"/>
                </a:solidFill>
                <a:effectLst/>
                <a:latin typeface="Söhne"/>
              </a:rPr>
              <a:t> divide the dataset into training, validation, and test sets</a:t>
            </a:r>
          </a:p>
        </p:txBody>
      </p:sp>
      <p:sp>
        <p:nvSpPr>
          <p:cNvPr id="16" name="Espace réservé du texte 17">
            <a:extLst>
              <a:ext uri="{FF2B5EF4-FFF2-40B4-BE49-F238E27FC236}">
                <a16:creationId xmlns:a16="http://schemas.microsoft.com/office/drawing/2014/main" id="{2EFC63F8-23B1-4F22-9868-15EB446170F3}"/>
              </a:ext>
            </a:extLst>
          </p:cNvPr>
          <p:cNvSpPr>
            <a:spLocks noGrp="1"/>
          </p:cNvSpPr>
          <p:nvPr/>
        </p:nvSpPr>
        <p:spPr>
          <a:xfrm>
            <a:off x="2683190" y="2668170"/>
            <a:ext cx="1493813" cy="2215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a:solidFill>
                  <a:schemeClr val="accent5"/>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fr-FR" sz="1100" b="1" i="0">
                <a:effectLst/>
                <a:latin typeface="Söhne"/>
              </a:rPr>
              <a:t>Model </a:t>
            </a:r>
            <a:r>
              <a:rPr lang="fr-FR" sz="1100" b="1" i="0" err="1">
                <a:effectLst/>
                <a:latin typeface="Söhne"/>
              </a:rPr>
              <a:t>Selection</a:t>
            </a:r>
            <a:r>
              <a:rPr lang="fr-FR" sz="1100" b="1" i="0">
                <a:effectLst/>
                <a:latin typeface="Söhne"/>
              </a:rPr>
              <a:t> and Training</a:t>
            </a:r>
            <a:endParaRPr lang="fr-FR" sz="1200"/>
          </a:p>
        </p:txBody>
      </p:sp>
      <p:sp>
        <p:nvSpPr>
          <p:cNvPr id="18" name="Espace réservé du texte 20">
            <a:extLst>
              <a:ext uri="{FF2B5EF4-FFF2-40B4-BE49-F238E27FC236}">
                <a16:creationId xmlns:a16="http://schemas.microsoft.com/office/drawing/2014/main" id="{F5A6A695-5271-4895-88EF-663A3F593E59}"/>
              </a:ext>
            </a:extLst>
          </p:cNvPr>
          <p:cNvSpPr>
            <a:spLocks noGrp="1"/>
          </p:cNvSpPr>
          <p:nvPr/>
        </p:nvSpPr>
        <p:spPr>
          <a:xfrm>
            <a:off x="5089998" y="2683593"/>
            <a:ext cx="1493813" cy="2215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a:solidFill>
                  <a:schemeClr val="accent6"/>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fr-FR" sz="1100" b="1" i="0">
                <a:effectLst/>
                <a:latin typeface="Söhne"/>
              </a:rPr>
              <a:t>Model Tuning and </a:t>
            </a:r>
            <a:r>
              <a:rPr lang="fr-FR" sz="1100" b="1" i="0" err="1">
                <a:effectLst/>
                <a:latin typeface="Söhne"/>
              </a:rPr>
              <a:t>Optimization</a:t>
            </a:r>
            <a:endParaRPr lang="fr-FR" sz="1200"/>
          </a:p>
        </p:txBody>
      </p:sp>
      <p:sp>
        <p:nvSpPr>
          <p:cNvPr id="19" name="Espace réservé du texte 21">
            <a:extLst>
              <a:ext uri="{FF2B5EF4-FFF2-40B4-BE49-F238E27FC236}">
                <a16:creationId xmlns:a16="http://schemas.microsoft.com/office/drawing/2014/main" id="{93CA8393-83FA-4B7B-BF41-CB601BA16432}"/>
              </a:ext>
            </a:extLst>
          </p:cNvPr>
          <p:cNvSpPr>
            <a:spLocks noGrp="1"/>
          </p:cNvSpPr>
          <p:nvPr/>
        </p:nvSpPr>
        <p:spPr>
          <a:xfrm>
            <a:off x="4966942" y="3217272"/>
            <a:ext cx="1508091" cy="131505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000" b="1">
                <a:solidFill>
                  <a:srgbClr val="374151"/>
                </a:solidFill>
                <a:latin typeface="Söhne"/>
              </a:rPr>
              <a:t>Hyperparameter Tuning: </a:t>
            </a:r>
            <a:r>
              <a:rPr lang="en-US" sz="1000">
                <a:solidFill>
                  <a:srgbClr val="374151"/>
                </a:solidFill>
                <a:latin typeface="Söhne"/>
              </a:rPr>
              <a:t>Fine-tune the model's hyperparameters </a:t>
            </a:r>
          </a:p>
          <a:p>
            <a:pPr algn="l"/>
            <a:r>
              <a:rPr lang="en-US" sz="1000" b="1">
                <a:solidFill>
                  <a:srgbClr val="374151"/>
                </a:solidFill>
                <a:latin typeface="Söhne"/>
              </a:rPr>
              <a:t>Feature Selection: </a:t>
            </a:r>
            <a:r>
              <a:rPr lang="en-US" sz="1000">
                <a:solidFill>
                  <a:srgbClr val="374151"/>
                </a:solidFill>
                <a:latin typeface="Söhne"/>
              </a:rPr>
              <a:t>Identify the most relevant features or variables</a:t>
            </a:r>
          </a:p>
        </p:txBody>
      </p:sp>
      <p:sp>
        <p:nvSpPr>
          <p:cNvPr id="20" name="Espace réservé du texte 23">
            <a:extLst>
              <a:ext uri="{FF2B5EF4-FFF2-40B4-BE49-F238E27FC236}">
                <a16:creationId xmlns:a16="http://schemas.microsoft.com/office/drawing/2014/main" id="{3CD04606-2C05-4AC9-9F6C-C0E9EDF1BC26}"/>
              </a:ext>
            </a:extLst>
          </p:cNvPr>
          <p:cNvSpPr>
            <a:spLocks noGrp="1"/>
          </p:cNvSpPr>
          <p:nvPr/>
        </p:nvSpPr>
        <p:spPr>
          <a:xfrm>
            <a:off x="6915988" y="2685403"/>
            <a:ext cx="1493813" cy="2215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a:solidFill>
                  <a:schemeClr val="accent3"/>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r>
              <a:rPr lang="fr-FR" sz="1100" b="1" i="0">
                <a:effectLst/>
                <a:latin typeface="Söhne"/>
              </a:rPr>
              <a:t>Model Evaluation and </a:t>
            </a:r>
            <a:r>
              <a:rPr lang="fr-FR" sz="1100" b="1" i="0" err="1">
                <a:effectLst/>
                <a:latin typeface="Söhne"/>
              </a:rPr>
              <a:t>Deployment</a:t>
            </a:r>
            <a:endParaRPr lang="fr-FR" sz="1200"/>
          </a:p>
        </p:txBody>
      </p:sp>
      <p:sp>
        <p:nvSpPr>
          <p:cNvPr id="24" name="Isosceles Triangle 23">
            <a:extLst>
              <a:ext uri="{FF2B5EF4-FFF2-40B4-BE49-F238E27FC236}">
                <a16:creationId xmlns:a16="http://schemas.microsoft.com/office/drawing/2014/main" id="{23DEA2C4-3452-7251-9523-9744F3BDA935}"/>
              </a:ext>
            </a:extLst>
          </p:cNvPr>
          <p:cNvSpPr/>
          <p:nvPr/>
        </p:nvSpPr>
        <p:spPr bwMode="auto">
          <a:xfrm rot="9025124">
            <a:off x="7672403" y="1620819"/>
            <a:ext cx="252484" cy="212725"/>
          </a:xfrm>
          <a:prstGeom prst="triangle">
            <a:avLst/>
          </a:prstGeom>
          <a:solidFill>
            <a:srgbClr val="20A47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fr-FR" sz="1400" b="0" i="0" u="none" strike="noStrike" cap="none" normalizeH="0" baseline="0">
              <a:ln>
                <a:noFill/>
              </a:ln>
              <a:solidFill>
                <a:srgbClr val="292929"/>
              </a:solidFill>
              <a:effectLst/>
              <a:latin typeface="Arial" charset="0"/>
            </a:endParaRPr>
          </a:p>
        </p:txBody>
      </p:sp>
      <p:sp>
        <p:nvSpPr>
          <p:cNvPr id="25" name="Ovale 18">
            <a:extLst>
              <a:ext uri="{FF2B5EF4-FFF2-40B4-BE49-F238E27FC236}">
                <a16:creationId xmlns:a16="http://schemas.microsoft.com/office/drawing/2014/main" id="{E37D68A4-86F7-864C-0FEB-A5F19A37794A}"/>
              </a:ext>
            </a:extLst>
          </p:cNvPr>
          <p:cNvSpPr/>
          <p:nvPr/>
        </p:nvSpPr>
        <p:spPr>
          <a:xfrm>
            <a:off x="2870663" y="1111960"/>
            <a:ext cx="569814" cy="524114"/>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r>
              <a:rPr lang="fr-FR" sz="3200">
                <a:solidFill>
                  <a:schemeClr val="accent5"/>
                </a:solidFill>
              </a:rPr>
              <a:t>2</a:t>
            </a:r>
            <a:endParaRPr lang="fr-FR">
              <a:solidFill>
                <a:schemeClr val="accent5"/>
              </a:solidFill>
            </a:endParaRPr>
          </a:p>
        </p:txBody>
      </p:sp>
      <p:sp>
        <p:nvSpPr>
          <p:cNvPr id="26" name="Ovale 18">
            <a:extLst>
              <a:ext uri="{FF2B5EF4-FFF2-40B4-BE49-F238E27FC236}">
                <a16:creationId xmlns:a16="http://schemas.microsoft.com/office/drawing/2014/main" id="{B32AE0F9-CDD8-22DA-9F08-D4BE6E32D45C}"/>
              </a:ext>
            </a:extLst>
          </p:cNvPr>
          <p:cNvSpPr/>
          <p:nvPr/>
        </p:nvSpPr>
        <p:spPr>
          <a:xfrm>
            <a:off x="4682035" y="1632643"/>
            <a:ext cx="569814" cy="524114"/>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r>
              <a:rPr lang="fr-FR" sz="3200">
                <a:solidFill>
                  <a:schemeClr val="accent2"/>
                </a:solidFill>
              </a:rPr>
              <a:t>3</a:t>
            </a:r>
            <a:endParaRPr lang="fr-FR">
              <a:solidFill>
                <a:schemeClr val="accent2"/>
              </a:solidFill>
            </a:endParaRPr>
          </a:p>
        </p:txBody>
      </p:sp>
      <p:sp>
        <p:nvSpPr>
          <p:cNvPr id="27" name="Ovale 18">
            <a:extLst>
              <a:ext uri="{FF2B5EF4-FFF2-40B4-BE49-F238E27FC236}">
                <a16:creationId xmlns:a16="http://schemas.microsoft.com/office/drawing/2014/main" id="{9EBACE6E-99C0-D244-CA45-0088A6D85A2E}"/>
              </a:ext>
            </a:extLst>
          </p:cNvPr>
          <p:cNvSpPr/>
          <p:nvPr/>
        </p:nvSpPr>
        <p:spPr>
          <a:xfrm>
            <a:off x="6549925" y="1108529"/>
            <a:ext cx="569814" cy="524114"/>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r>
              <a:rPr lang="fr-FR" sz="3200">
                <a:solidFill>
                  <a:schemeClr val="accent3"/>
                </a:solidFill>
              </a:rPr>
              <a:t>4</a:t>
            </a:r>
            <a:endParaRPr lang="fr-FR">
              <a:solidFill>
                <a:schemeClr val="accent3"/>
              </a:solidFill>
            </a:endParaRPr>
          </a:p>
        </p:txBody>
      </p:sp>
      <p:sp>
        <p:nvSpPr>
          <p:cNvPr id="28" name="Espace réservé du texte 16">
            <a:extLst>
              <a:ext uri="{FF2B5EF4-FFF2-40B4-BE49-F238E27FC236}">
                <a16:creationId xmlns:a16="http://schemas.microsoft.com/office/drawing/2014/main" id="{1C77351C-7481-726E-546F-D1B4DA09EFBB}"/>
              </a:ext>
            </a:extLst>
          </p:cNvPr>
          <p:cNvSpPr>
            <a:spLocks noGrp="1"/>
          </p:cNvSpPr>
          <p:nvPr/>
        </p:nvSpPr>
        <p:spPr>
          <a:xfrm>
            <a:off x="2610400" y="3217272"/>
            <a:ext cx="1763707" cy="146097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fr-FR" sz="1000" b="1" err="1">
                <a:solidFill>
                  <a:srgbClr val="374151"/>
                </a:solidFill>
                <a:latin typeface="Söhne"/>
              </a:rPr>
              <a:t>Choose</a:t>
            </a:r>
            <a:r>
              <a:rPr lang="fr-FR" sz="1000" b="1">
                <a:solidFill>
                  <a:srgbClr val="374151"/>
                </a:solidFill>
                <a:latin typeface="Söhne"/>
              </a:rPr>
              <a:t> </a:t>
            </a:r>
            <a:r>
              <a:rPr lang="fr-FR" sz="1000" b="1" err="1">
                <a:solidFill>
                  <a:srgbClr val="374151"/>
                </a:solidFill>
                <a:latin typeface="Söhne"/>
              </a:rPr>
              <a:t>Algorithms</a:t>
            </a:r>
            <a:r>
              <a:rPr lang="en-US" sz="1000" b="1">
                <a:solidFill>
                  <a:srgbClr val="374151"/>
                </a:solidFill>
                <a:latin typeface="Söhne"/>
              </a:rPr>
              <a:t>: </a:t>
            </a:r>
            <a:r>
              <a:rPr lang="en-US" sz="1000">
                <a:solidFill>
                  <a:srgbClr val="374151"/>
                </a:solidFill>
                <a:latin typeface="Söhne"/>
              </a:rPr>
              <a:t>Regression, Decision Tree, Bootstrap Forest, Boosted Tree, SVM, Neural Networks…</a:t>
            </a:r>
          </a:p>
        </p:txBody>
      </p:sp>
      <p:sp>
        <p:nvSpPr>
          <p:cNvPr id="29" name="Espace réservé du texte 21">
            <a:extLst>
              <a:ext uri="{FF2B5EF4-FFF2-40B4-BE49-F238E27FC236}">
                <a16:creationId xmlns:a16="http://schemas.microsoft.com/office/drawing/2014/main" id="{CF59F29E-7FE8-349A-2321-372D8F05CBD0}"/>
              </a:ext>
            </a:extLst>
          </p:cNvPr>
          <p:cNvSpPr>
            <a:spLocks noGrp="1"/>
          </p:cNvSpPr>
          <p:nvPr/>
        </p:nvSpPr>
        <p:spPr>
          <a:xfrm>
            <a:off x="6834832" y="3100363"/>
            <a:ext cx="2039004" cy="131505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000" b="1">
                <a:solidFill>
                  <a:srgbClr val="374151"/>
                </a:solidFill>
                <a:latin typeface="Söhne"/>
              </a:rPr>
              <a:t>Evaluation</a:t>
            </a:r>
            <a:r>
              <a:rPr lang="en-US" sz="1000">
                <a:solidFill>
                  <a:srgbClr val="374151"/>
                </a:solidFill>
                <a:latin typeface="Söhne"/>
              </a:rPr>
              <a:t>: Evaluate the final model on the test set</a:t>
            </a:r>
          </a:p>
          <a:p>
            <a:pPr algn="l"/>
            <a:r>
              <a:rPr lang="en-US" sz="1000" b="1">
                <a:solidFill>
                  <a:srgbClr val="374151"/>
                </a:solidFill>
                <a:latin typeface="Söhne"/>
              </a:rPr>
              <a:t>Interpretability</a:t>
            </a:r>
            <a:r>
              <a:rPr lang="en-US" sz="1000">
                <a:solidFill>
                  <a:srgbClr val="374151"/>
                </a:solidFill>
                <a:latin typeface="Söhne"/>
              </a:rPr>
              <a:t>: Understand and interpret the model's predictions and variables' impact, if possible.</a:t>
            </a:r>
          </a:p>
          <a:p>
            <a:pPr algn="l"/>
            <a:r>
              <a:rPr lang="en-US" sz="1000" b="1">
                <a:solidFill>
                  <a:srgbClr val="374151"/>
                </a:solidFill>
                <a:latin typeface="Söhne"/>
              </a:rPr>
              <a:t>Deployment</a:t>
            </a:r>
            <a:r>
              <a:rPr lang="en-US" sz="1000">
                <a:solidFill>
                  <a:srgbClr val="374151"/>
                </a:solidFill>
                <a:latin typeface="Söhne"/>
              </a:rPr>
              <a:t>: Deploy the model into production</a:t>
            </a:r>
          </a:p>
        </p:txBody>
      </p:sp>
      <p:pic>
        <p:nvPicPr>
          <p:cNvPr id="7" name="Picture 6" descr="A green circle with white text&#10;&#10;Description automatically generated">
            <a:extLst>
              <a:ext uri="{FF2B5EF4-FFF2-40B4-BE49-F238E27FC236}">
                <a16:creationId xmlns:a16="http://schemas.microsoft.com/office/drawing/2014/main" id="{CA453901-E33E-3BAE-9B6A-FEC8D00180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3437" y="406791"/>
            <a:ext cx="725198" cy="725198"/>
          </a:xfrm>
          <a:prstGeom prst="rect">
            <a:avLst/>
          </a:prstGeom>
        </p:spPr>
      </p:pic>
      <p:sp>
        <p:nvSpPr>
          <p:cNvPr id="3" name="Rectangle 2">
            <a:extLst>
              <a:ext uri="{FF2B5EF4-FFF2-40B4-BE49-F238E27FC236}">
                <a16:creationId xmlns:a16="http://schemas.microsoft.com/office/drawing/2014/main" id="{4D15ABFB-B0F1-FE74-BC2C-3A2BEC9FCDBB}"/>
              </a:ext>
            </a:extLst>
          </p:cNvPr>
          <p:cNvSpPr/>
          <p:nvPr/>
        </p:nvSpPr>
        <p:spPr bwMode="auto">
          <a:xfrm>
            <a:off x="54591" y="762000"/>
            <a:ext cx="4319516" cy="3770324"/>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pPr>
            <a:endParaRPr kumimoji="0" lang="fr-FR" sz="1400" b="0" i="0" u="none" strike="noStrike" cap="none" normalizeH="0" baseline="0">
              <a:ln>
                <a:noFill/>
              </a:ln>
              <a:solidFill>
                <a:srgbClr val="292929"/>
              </a:solidFill>
              <a:effectLst/>
              <a:latin typeface="Arial" charset="0"/>
            </a:endParaRPr>
          </a:p>
        </p:txBody>
      </p:sp>
      <p:cxnSp>
        <p:nvCxnSpPr>
          <p:cNvPr id="6" name="Straight Arrow Connector 5">
            <a:extLst>
              <a:ext uri="{FF2B5EF4-FFF2-40B4-BE49-F238E27FC236}">
                <a16:creationId xmlns:a16="http://schemas.microsoft.com/office/drawing/2014/main" id="{63E82A22-45A4-E1B5-95D7-B85F3C48CB15}"/>
              </a:ext>
            </a:extLst>
          </p:cNvPr>
          <p:cNvCxnSpPr>
            <a:cxnSpLocks/>
          </p:cNvCxnSpPr>
          <p:nvPr/>
        </p:nvCxnSpPr>
        <p:spPr bwMode="auto">
          <a:xfrm flipV="1">
            <a:off x="4166097" y="945265"/>
            <a:ext cx="405903" cy="343496"/>
          </a:xfrm>
          <a:prstGeom prst="straightConnector1">
            <a:avLst/>
          </a:prstGeom>
          <a:solidFill>
            <a:schemeClr val="accent1"/>
          </a:solidFill>
          <a:ln w="12700" cap="flat" cmpd="sng" algn="ctr">
            <a:solidFill>
              <a:srgbClr val="FF0000"/>
            </a:solidFill>
            <a:prstDash val="solid"/>
            <a:round/>
            <a:headEnd type="none" w="med" len="med"/>
            <a:tailEnd type="triangle"/>
          </a:ln>
          <a:effectLst/>
        </p:spPr>
      </p:cxnSp>
      <p:sp>
        <p:nvSpPr>
          <p:cNvPr id="9" name="ZoneTexte 8">
            <a:extLst>
              <a:ext uri="{FF2B5EF4-FFF2-40B4-BE49-F238E27FC236}">
                <a16:creationId xmlns:a16="http://schemas.microsoft.com/office/drawing/2014/main" id="{B2C0E457-9C50-3AB7-E2AF-D53F6AD4ABA7}"/>
              </a:ext>
            </a:extLst>
          </p:cNvPr>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6</a:t>
            </a:fld>
            <a:endParaRPr lang="fr-FR" sz="1600"/>
          </a:p>
        </p:txBody>
      </p:sp>
    </p:spTree>
    <p:extLst>
      <p:ext uri="{BB962C8B-B14F-4D97-AF65-F5344CB8AC3E}">
        <p14:creationId xmlns:p14="http://schemas.microsoft.com/office/powerpoint/2010/main" val="374093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15" grpId="0"/>
      <p:bldP spid="16" grpId="0"/>
      <p:bldP spid="18" grpId="0"/>
      <p:bldP spid="19" grpId="0"/>
      <p:bldP spid="20" grpId="0"/>
      <p:bldP spid="25" grpId="0" animBg="1"/>
      <p:bldP spid="26" grpId="0" animBg="1"/>
      <p:bldP spid="27" grpId="0" animBg="1"/>
      <p:bldP spid="28" grpId="0"/>
      <p:bldP spid="29"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27D95-C654-D65A-C81E-5AEDE3DCF9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6B81DA-5E5C-A957-2B05-34A782A31185}"/>
              </a:ext>
            </a:extLst>
          </p:cNvPr>
          <p:cNvSpPr>
            <a:spLocks noGrp="1"/>
          </p:cNvSpPr>
          <p:nvPr>
            <p:ph type="title"/>
          </p:nvPr>
        </p:nvSpPr>
        <p:spPr>
          <a:xfrm>
            <a:off x="349755" y="769862"/>
            <a:ext cx="6207812" cy="788194"/>
          </a:xfrm>
        </p:spPr>
        <p:txBody>
          <a:bodyPr/>
          <a:lstStyle/>
          <a:p>
            <a:r>
              <a:rPr lang="en-US" sz="2400">
                <a:ea typeface="ＭＳ Ｐゴシック"/>
              </a:rPr>
              <a:t>Introduction to Functional Data Explorer</a:t>
            </a:r>
            <a:endParaRPr lang="en-US" sz="2400"/>
          </a:p>
        </p:txBody>
      </p:sp>
      <p:sp>
        <p:nvSpPr>
          <p:cNvPr id="5" name="ZoneTexte 4">
            <a:extLst>
              <a:ext uri="{FF2B5EF4-FFF2-40B4-BE49-F238E27FC236}">
                <a16:creationId xmlns:a16="http://schemas.microsoft.com/office/drawing/2014/main" id="{A39A423C-B167-2C71-4B7C-735D0140733F}"/>
              </a:ext>
            </a:extLst>
          </p:cNvPr>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7</a:t>
            </a:fld>
            <a:endParaRPr lang="fr-FR" sz="1600"/>
          </a:p>
        </p:txBody>
      </p:sp>
      <p:pic>
        <p:nvPicPr>
          <p:cNvPr id="7" name="Image 7">
            <a:extLst>
              <a:ext uri="{FF2B5EF4-FFF2-40B4-BE49-F238E27FC236}">
                <a16:creationId xmlns:a16="http://schemas.microsoft.com/office/drawing/2014/main" id="{23BDE0FF-7D17-5185-3FBB-3F6B2B111175}"/>
              </a:ext>
            </a:extLst>
          </p:cNvPr>
          <p:cNvPicPr>
            <a:picLocks noChangeAspect="1"/>
          </p:cNvPicPr>
          <p:nvPr/>
        </p:nvPicPr>
        <p:blipFill>
          <a:blip r:embed="rId3"/>
          <a:stretch>
            <a:fillRect/>
          </a:stretch>
        </p:blipFill>
        <p:spPr>
          <a:xfrm>
            <a:off x="5853546" y="1972719"/>
            <a:ext cx="1859280" cy="1859280"/>
          </a:xfrm>
          <a:prstGeom prst="rect">
            <a:avLst/>
          </a:prstGeom>
        </p:spPr>
      </p:pic>
      <p:pic>
        <p:nvPicPr>
          <p:cNvPr id="3" name="Image 2" descr="Une image contenant Police, logo, Graphique, conception&#10;&#10;Description générée automatiquement">
            <a:extLst>
              <a:ext uri="{FF2B5EF4-FFF2-40B4-BE49-F238E27FC236}">
                <a16:creationId xmlns:a16="http://schemas.microsoft.com/office/drawing/2014/main" id="{7C1F29EE-3180-3462-E383-224437BA4DF9}"/>
              </a:ext>
            </a:extLst>
          </p:cNvPr>
          <p:cNvPicPr>
            <a:picLocks noChangeAspect="1"/>
          </p:cNvPicPr>
          <p:nvPr/>
        </p:nvPicPr>
        <p:blipFill>
          <a:blip r:embed="rId4"/>
          <a:stretch>
            <a:fillRect/>
          </a:stretch>
        </p:blipFill>
        <p:spPr>
          <a:xfrm>
            <a:off x="6600618" y="609393"/>
            <a:ext cx="581025" cy="561975"/>
          </a:xfrm>
          <a:prstGeom prst="rect">
            <a:avLst/>
          </a:prstGeom>
        </p:spPr>
      </p:pic>
    </p:spTree>
    <p:extLst>
      <p:ext uri="{BB962C8B-B14F-4D97-AF65-F5344CB8AC3E}">
        <p14:creationId xmlns:p14="http://schemas.microsoft.com/office/powerpoint/2010/main" val="389681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33BE6-054D-E2C7-580C-FC8D0F4591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F9F27B-EF19-17D6-6B44-7883BEF4AA2E}"/>
              </a:ext>
            </a:extLst>
          </p:cNvPr>
          <p:cNvSpPr>
            <a:spLocks noGrp="1"/>
          </p:cNvSpPr>
          <p:nvPr>
            <p:ph type="title"/>
          </p:nvPr>
        </p:nvSpPr>
        <p:spPr>
          <a:xfrm>
            <a:off x="301262" y="259762"/>
            <a:ext cx="8412430" cy="395328"/>
          </a:xfrm>
        </p:spPr>
        <p:txBody>
          <a:bodyPr/>
          <a:lstStyle/>
          <a:p>
            <a:r>
              <a:rPr lang="en-US" sz="2000"/>
              <a:t>Context</a:t>
            </a:r>
          </a:p>
        </p:txBody>
      </p:sp>
      <p:cxnSp>
        <p:nvCxnSpPr>
          <p:cNvPr id="5" name="Straight Connector 4">
            <a:extLst>
              <a:ext uri="{FF2B5EF4-FFF2-40B4-BE49-F238E27FC236}">
                <a16:creationId xmlns:a16="http://schemas.microsoft.com/office/drawing/2014/main" id="{43D5895D-AEC9-0ECE-9CBE-3FCA97500A50}"/>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3F7F8CF-9FE1-7A75-2168-5C05EF536A83}"/>
              </a:ext>
            </a:extLst>
          </p:cNvPr>
          <p:cNvSpPr txBox="1"/>
          <p:nvPr/>
        </p:nvSpPr>
        <p:spPr>
          <a:xfrm>
            <a:off x="301262" y="955483"/>
            <a:ext cx="6698672" cy="1569660"/>
          </a:xfrm>
          <a:prstGeom prst="rect">
            <a:avLst/>
          </a:prstGeom>
          <a:noFill/>
        </p:spPr>
        <p:txBody>
          <a:bodyPr wrap="square" lIns="91440" tIns="45720" rIns="91440" bIns="45720" rtlCol="0" anchor="t">
            <a:spAutoFit/>
          </a:bodyPr>
          <a:lstStyle/>
          <a:p>
            <a:pPr marL="285750" indent="-285750">
              <a:buClr>
                <a:schemeClr val="accent1"/>
              </a:buClr>
              <a:buFont typeface="Arial" panose="020B0604020202020204" pitchFamily="34" charset="0"/>
              <a:buChar char="•"/>
            </a:pPr>
            <a:r>
              <a:rPr lang="en-US" sz="1600">
                <a:solidFill>
                  <a:schemeClr val="accent2">
                    <a:lumMod val="75000"/>
                  </a:schemeClr>
                </a:solidFill>
                <a:latin typeface="Söhne"/>
                <a:ea typeface="ＭＳ Ｐゴシック"/>
              </a:rPr>
              <a:t>Industrial data from 2018 to 2021</a:t>
            </a:r>
            <a:endParaRPr lang="en-US" sz="1600">
              <a:solidFill>
                <a:schemeClr val="accent2">
                  <a:lumMod val="75000"/>
                </a:schemeClr>
              </a:solidFill>
              <a:latin typeface="Söhne"/>
            </a:endParaRPr>
          </a:p>
          <a:p>
            <a:pPr marL="285750" indent="-285750">
              <a:buClr>
                <a:schemeClr val="accent1"/>
              </a:buClr>
              <a:buFont typeface="Arial" panose="020B0604020202020204" pitchFamily="34" charset="0"/>
              <a:buChar char="•"/>
            </a:pPr>
            <a:r>
              <a:rPr lang="en-US" sz="1600">
                <a:solidFill>
                  <a:schemeClr val="accent2">
                    <a:lumMod val="75000"/>
                  </a:schemeClr>
                </a:solidFill>
                <a:latin typeface="Söhne"/>
                <a:ea typeface="ＭＳ Ｐゴシック"/>
                <a:cs typeface="Arial"/>
              </a:rPr>
              <a:t>We have 445 lots of painted sheets that are drying in a building</a:t>
            </a:r>
            <a:endParaRPr lang="en-US" sz="1600">
              <a:solidFill>
                <a:schemeClr val="accent2">
                  <a:lumMod val="75000"/>
                </a:schemeClr>
              </a:solidFill>
              <a:latin typeface="Söhne"/>
              <a:ea typeface="ＭＳ Ｐゴシック"/>
            </a:endParaRPr>
          </a:p>
          <a:p>
            <a:pPr marL="285750" indent="-285750">
              <a:buClr>
                <a:schemeClr val="accent1"/>
              </a:buClr>
              <a:buFont typeface="Arial" panose="020B0604020202020204" pitchFamily="34" charset="0"/>
              <a:buChar char="•"/>
            </a:pPr>
            <a:r>
              <a:rPr lang="en-US" sz="1600">
                <a:solidFill>
                  <a:schemeClr val="accent2">
                    <a:lumMod val="75000"/>
                  </a:schemeClr>
                </a:solidFill>
                <a:latin typeface="Söhne"/>
                <a:ea typeface="ＭＳ Ｐゴシック"/>
              </a:rPr>
              <a:t>Indoor temperature and relative humidity measured each hour during the drying process</a:t>
            </a:r>
            <a:endParaRPr lang="en-US" sz="1600">
              <a:solidFill>
                <a:schemeClr val="accent2">
                  <a:lumMod val="75000"/>
                </a:schemeClr>
              </a:solidFill>
              <a:latin typeface="Söhne"/>
            </a:endParaRPr>
          </a:p>
          <a:p>
            <a:pPr marL="285750" indent="-285750">
              <a:buClr>
                <a:schemeClr val="accent1"/>
              </a:buClr>
              <a:buFont typeface="Arial" panose="020B0604020202020204" pitchFamily="34" charset="0"/>
              <a:buChar char="•"/>
            </a:pPr>
            <a:r>
              <a:rPr lang="en-US" sz="1600">
                <a:solidFill>
                  <a:schemeClr val="accent2">
                    <a:lumMod val="75000"/>
                  </a:schemeClr>
                </a:solidFill>
                <a:latin typeface="Söhne"/>
                <a:ea typeface="ＭＳ Ｐゴシック"/>
              </a:rPr>
              <a:t>In a same lot, some painted sheets are considered to have dried poorly and are thrown away =&gt; reject rate</a:t>
            </a:r>
            <a:endParaRPr lang="en-US" sz="1600">
              <a:solidFill>
                <a:schemeClr val="accent2">
                  <a:lumMod val="75000"/>
                </a:schemeClr>
              </a:solidFill>
              <a:latin typeface="Söhne"/>
            </a:endParaRPr>
          </a:p>
        </p:txBody>
      </p:sp>
      <p:sp>
        <p:nvSpPr>
          <p:cNvPr id="23" name="TextBox 22">
            <a:extLst>
              <a:ext uri="{FF2B5EF4-FFF2-40B4-BE49-F238E27FC236}">
                <a16:creationId xmlns:a16="http://schemas.microsoft.com/office/drawing/2014/main" id="{682E419B-BA71-9E9D-5C4B-A8F66204DAD9}"/>
              </a:ext>
            </a:extLst>
          </p:cNvPr>
          <p:cNvSpPr txBox="1"/>
          <p:nvPr/>
        </p:nvSpPr>
        <p:spPr>
          <a:xfrm>
            <a:off x="486682" y="2729568"/>
            <a:ext cx="7627146" cy="1031051"/>
          </a:xfrm>
          <a:prstGeom prst="rect">
            <a:avLst/>
          </a:prstGeom>
          <a:noFill/>
        </p:spPr>
        <p:txBody>
          <a:bodyPr wrap="square" lIns="91440" tIns="45720" rIns="91440" bIns="45720" rtlCol="0" anchor="t">
            <a:spAutoFit/>
          </a:bodyPr>
          <a:lstStyle/>
          <a:p>
            <a:endParaRPr lang="fr-FR" sz="1100" b="1">
              <a:latin typeface="Söhne"/>
            </a:endParaRPr>
          </a:p>
          <a:p>
            <a:r>
              <a:rPr lang="fr-FR" sz="1800" b="1">
                <a:solidFill>
                  <a:schemeClr val="accent2">
                    <a:lumMod val="75000"/>
                  </a:schemeClr>
                </a:solidFill>
                <a:latin typeface="Söhne"/>
                <a:ea typeface="ＭＳ Ｐゴシック"/>
              </a:rPr>
              <a:t>GOAL:  </a:t>
            </a:r>
            <a:r>
              <a:rPr lang="fr-FR" sz="1800" b="1" err="1">
                <a:solidFill>
                  <a:schemeClr val="tx1"/>
                </a:solidFill>
                <a:latin typeface="Söhne"/>
                <a:ea typeface="ＭＳ Ｐゴシック"/>
                <a:cs typeface="Arial"/>
              </a:rPr>
              <a:t>W</a:t>
            </a:r>
            <a:r>
              <a:rPr lang="fr-FR" sz="1800" err="1">
                <a:solidFill>
                  <a:schemeClr val="tx1"/>
                </a:solidFill>
                <a:latin typeface="Arial"/>
                <a:ea typeface="ＭＳ Ｐゴシック"/>
                <a:cs typeface="Arial"/>
              </a:rPr>
              <a:t>e</a:t>
            </a:r>
            <a:r>
              <a:rPr lang="fr-FR" sz="1800">
                <a:solidFill>
                  <a:schemeClr val="tx1"/>
                </a:solidFill>
                <a:latin typeface="Arial"/>
                <a:ea typeface="ＭＳ Ｐゴシック"/>
                <a:cs typeface="Arial"/>
              </a:rPr>
              <a:t> are </a:t>
            </a:r>
            <a:r>
              <a:rPr lang="fr-FR" sz="1800" err="1">
                <a:solidFill>
                  <a:schemeClr val="tx1"/>
                </a:solidFill>
                <a:latin typeface="Arial"/>
                <a:ea typeface="ＭＳ Ｐゴシック"/>
                <a:cs typeface="Arial"/>
              </a:rPr>
              <a:t>trying</a:t>
            </a:r>
            <a:r>
              <a:rPr lang="fr-FR" sz="1800">
                <a:solidFill>
                  <a:schemeClr val="tx1"/>
                </a:solidFill>
                <a:latin typeface="Arial"/>
                <a:ea typeface="ＭＳ Ｐゴシック"/>
                <a:cs typeface="Arial"/>
              </a:rPr>
              <a:t> to </a:t>
            </a:r>
            <a:r>
              <a:rPr lang="fr-FR" sz="1800" err="1">
                <a:solidFill>
                  <a:schemeClr val="tx1"/>
                </a:solidFill>
                <a:latin typeface="Arial"/>
                <a:ea typeface="ＭＳ Ｐゴシック"/>
                <a:cs typeface="Arial"/>
              </a:rPr>
              <a:t>determine</a:t>
            </a:r>
            <a:r>
              <a:rPr lang="fr-FR" sz="1800">
                <a:solidFill>
                  <a:schemeClr val="tx1"/>
                </a:solidFill>
                <a:latin typeface="Arial"/>
                <a:ea typeface="ＭＳ Ｐゴシック"/>
                <a:cs typeface="Arial"/>
              </a:rPr>
              <a:t> the </a:t>
            </a:r>
            <a:r>
              <a:rPr lang="fr-FR" sz="1800" err="1">
                <a:solidFill>
                  <a:schemeClr val="tx1"/>
                </a:solidFill>
                <a:latin typeface="Arial"/>
                <a:ea typeface="ＭＳ Ｐゴシック"/>
                <a:cs typeface="Arial"/>
              </a:rPr>
              <a:t>effects</a:t>
            </a:r>
            <a:r>
              <a:rPr lang="fr-FR" sz="1800">
                <a:solidFill>
                  <a:schemeClr val="tx1"/>
                </a:solidFill>
                <a:latin typeface="Arial"/>
                <a:ea typeface="ＭＳ Ｐゴシック"/>
                <a:cs typeface="Arial"/>
              </a:rPr>
              <a:t> of </a:t>
            </a:r>
            <a:r>
              <a:rPr lang="fr-FR" sz="1800" err="1">
                <a:solidFill>
                  <a:schemeClr val="tx1"/>
                </a:solidFill>
                <a:latin typeface="Arial"/>
                <a:ea typeface="ＭＳ Ｐゴシック"/>
                <a:cs typeface="Arial"/>
              </a:rPr>
              <a:t>temperature</a:t>
            </a:r>
            <a:r>
              <a:rPr lang="fr-FR" sz="1800">
                <a:solidFill>
                  <a:schemeClr val="tx1"/>
                </a:solidFill>
                <a:latin typeface="Arial"/>
                <a:ea typeface="ＭＳ Ｐゴシック"/>
                <a:cs typeface="Arial"/>
              </a:rPr>
              <a:t> and relative </a:t>
            </a:r>
            <a:r>
              <a:rPr lang="fr-FR" sz="1800" err="1">
                <a:solidFill>
                  <a:schemeClr val="tx1"/>
                </a:solidFill>
                <a:latin typeface="Arial"/>
                <a:ea typeface="ＭＳ Ｐゴシック"/>
                <a:cs typeface="Arial"/>
              </a:rPr>
              <a:t>humidity</a:t>
            </a:r>
            <a:r>
              <a:rPr lang="fr-FR" sz="1800">
                <a:solidFill>
                  <a:schemeClr val="tx1"/>
                </a:solidFill>
                <a:latin typeface="Arial"/>
                <a:ea typeface="ＭＳ Ｐゴシック"/>
                <a:cs typeface="Arial"/>
              </a:rPr>
              <a:t> on </a:t>
            </a:r>
            <a:r>
              <a:rPr lang="fr-FR" sz="1800" err="1">
                <a:solidFill>
                  <a:schemeClr val="tx1"/>
                </a:solidFill>
                <a:latin typeface="Arial"/>
                <a:ea typeface="ＭＳ Ｐゴシック"/>
                <a:cs typeface="Arial"/>
              </a:rPr>
              <a:t>sheets</a:t>
            </a:r>
            <a:r>
              <a:rPr lang="fr-FR" sz="1800">
                <a:solidFill>
                  <a:schemeClr val="tx1"/>
                </a:solidFill>
                <a:latin typeface="Arial"/>
                <a:ea typeface="ＭＳ Ｐゴシック"/>
                <a:cs typeface="Arial"/>
              </a:rPr>
              <a:t> </a:t>
            </a:r>
            <a:r>
              <a:rPr lang="fr-FR" sz="1800" err="1">
                <a:solidFill>
                  <a:schemeClr val="tx1"/>
                </a:solidFill>
                <a:latin typeface="Arial"/>
                <a:ea typeface="ＭＳ Ｐゴシック"/>
                <a:cs typeface="Arial"/>
              </a:rPr>
              <a:t>reject</a:t>
            </a:r>
            <a:r>
              <a:rPr lang="fr-FR" sz="1800">
                <a:solidFill>
                  <a:schemeClr val="tx1"/>
                </a:solidFill>
                <a:latin typeface="Arial"/>
                <a:ea typeface="ＭＳ Ｐゴシック"/>
                <a:cs typeface="Arial"/>
              </a:rPr>
              <a:t> rates</a:t>
            </a:r>
            <a:endParaRPr lang="en-US" sz="1800">
              <a:solidFill>
                <a:schemeClr val="tx1"/>
              </a:solidFill>
              <a:latin typeface="Söhne"/>
            </a:endParaRPr>
          </a:p>
          <a:p>
            <a:endParaRPr lang="fr-FR"/>
          </a:p>
        </p:txBody>
      </p:sp>
      <p:sp>
        <p:nvSpPr>
          <p:cNvPr id="4" name="ZoneTexte 3">
            <a:extLst>
              <a:ext uri="{FF2B5EF4-FFF2-40B4-BE49-F238E27FC236}">
                <a16:creationId xmlns:a16="http://schemas.microsoft.com/office/drawing/2014/main" id="{3626D3C6-CBBE-E7C4-B099-1CFBA487054D}"/>
              </a:ext>
            </a:extLst>
          </p:cNvPr>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8</a:t>
            </a:fld>
            <a:endParaRPr lang="fr-FR" sz="1600"/>
          </a:p>
        </p:txBody>
      </p:sp>
    </p:spTree>
    <p:extLst>
      <p:ext uri="{BB962C8B-B14F-4D97-AF65-F5344CB8AC3E}">
        <p14:creationId xmlns:p14="http://schemas.microsoft.com/office/powerpoint/2010/main" val="371285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E6A84-FEEC-F739-1784-79536050FF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A039B2-649E-DF4D-3440-88CEEDD2F4B3}"/>
              </a:ext>
            </a:extLst>
          </p:cNvPr>
          <p:cNvSpPr>
            <a:spLocks noGrp="1"/>
          </p:cNvSpPr>
          <p:nvPr>
            <p:ph type="title"/>
          </p:nvPr>
        </p:nvSpPr>
        <p:spPr>
          <a:xfrm>
            <a:off x="301262" y="259762"/>
            <a:ext cx="8412430" cy="395328"/>
          </a:xfrm>
        </p:spPr>
        <p:txBody>
          <a:bodyPr/>
          <a:lstStyle/>
          <a:p>
            <a:r>
              <a:rPr lang="en-US" sz="2000">
                <a:ea typeface="ＭＳ Ｐゴシック"/>
              </a:rPr>
              <a:t>Launch the Functional Data Explorer</a:t>
            </a:r>
            <a:endParaRPr lang="en-US" sz="2000"/>
          </a:p>
        </p:txBody>
      </p:sp>
      <p:cxnSp>
        <p:nvCxnSpPr>
          <p:cNvPr id="5" name="Straight Connector 4">
            <a:extLst>
              <a:ext uri="{FF2B5EF4-FFF2-40B4-BE49-F238E27FC236}">
                <a16:creationId xmlns:a16="http://schemas.microsoft.com/office/drawing/2014/main" id="{A933C9B0-D240-1C3C-1165-2B32957D2A3D}"/>
              </a:ext>
            </a:extLst>
          </p:cNvPr>
          <p:cNvCxnSpPr>
            <a:cxnSpLocks/>
          </p:cNvCxnSpPr>
          <p:nvPr/>
        </p:nvCxnSpPr>
        <p:spPr bwMode="auto">
          <a:xfrm>
            <a:off x="361666" y="636583"/>
            <a:ext cx="5533443" cy="0"/>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5554758-C20E-2E9D-C3F0-6C46924A1E0C}"/>
              </a:ext>
            </a:extLst>
          </p:cNvPr>
          <p:cNvSpPr txBox="1"/>
          <p:nvPr/>
        </p:nvSpPr>
        <p:spPr>
          <a:xfrm>
            <a:off x="3978413" y="752449"/>
            <a:ext cx="4074284" cy="1323439"/>
          </a:xfrm>
          <a:prstGeom prst="rect">
            <a:avLst/>
          </a:prstGeom>
          <a:noFill/>
        </p:spPr>
        <p:txBody>
          <a:bodyPr wrap="square" lIns="91440" tIns="45720" rIns="91440" bIns="45720" rtlCol="0" anchor="t">
            <a:spAutoFit/>
          </a:bodyPr>
          <a:lstStyle/>
          <a:p>
            <a:pPr>
              <a:buClr>
                <a:schemeClr val="accent1"/>
              </a:buClr>
            </a:pPr>
            <a:r>
              <a:rPr lang="en-US" sz="1600">
                <a:solidFill>
                  <a:schemeClr val="accent2">
                    <a:lumMod val="75000"/>
                  </a:schemeClr>
                </a:solidFill>
                <a:latin typeface="Söhne"/>
                <a:ea typeface="ＭＳ Ｐゴシック"/>
              </a:rPr>
              <a:t>Here is how to launch the FDE platform to analyze the indoor temperature and the indoor relative humidity during the drying process by lot :</a:t>
            </a:r>
            <a:endParaRPr lang="en-US" sz="1600" err="1">
              <a:solidFill>
                <a:schemeClr val="accent2">
                  <a:lumMod val="75000"/>
                </a:schemeClr>
              </a:solidFill>
              <a:latin typeface="Söhne"/>
            </a:endParaRPr>
          </a:p>
          <a:p>
            <a:pPr>
              <a:buClr>
                <a:schemeClr val="accent1"/>
              </a:buClr>
            </a:pPr>
            <a:endParaRPr lang="en-US" sz="1600">
              <a:solidFill>
                <a:schemeClr val="accent2">
                  <a:lumMod val="75000"/>
                </a:schemeClr>
              </a:solidFill>
              <a:latin typeface="Söhne"/>
              <a:cs typeface="Arial"/>
            </a:endParaRPr>
          </a:p>
        </p:txBody>
      </p:sp>
      <p:pic>
        <p:nvPicPr>
          <p:cNvPr id="3" name="Image 2" descr="Une image contenant texte, capture d’écran, nombre, Police&#10;&#10;Description générée automatiquement">
            <a:extLst>
              <a:ext uri="{FF2B5EF4-FFF2-40B4-BE49-F238E27FC236}">
                <a16:creationId xmlns:a16="http://schemas.microsoft.com/office/drawing/2014/main" id="{47525837-BC37-D073-20DE-5739B5B01E07}"/>
              </a:ext>
            </a:extLst>
          </p:cNvPr>
          <p:cNvPicPr>
            <a:picLocks noChangeAspect="1"/>
          </p:cNvPicPr>
          <p:nvPr/>
        </p:nvPicPr>
        <p:blipFill>
          <a:blip r:embed="rId2"/>
          <a:stretch>
            <a:fillRect/>
          </a:stretch>
        </p:blipFill>
        <p:spPr>
          <a:xfrm>
            <a:off x="303547" y="752224"/>
            <a:ext cx="2588795" cy="2300539"/>
          </a:xfrm>
          <a:prstGeom prst="rect">
            <a:avLst/>
          </a:prstGeom>
        </p:spPr>
      </p:pic>
      <p:pic>
        <p:nvPicPr>
          <p:cNvPr id="4" name="Image 3" descr="Une image contenant texte, capture d’écran, affichage, logiciel&#10;&#10;Description générée automatiquement">
            <a:extLst>
              <a:ext uri="{FF2B5EF4-FFF2-40B4-BE49-F238E27FC236}">
                <a16:creationId xmlns:a16="http://schemas.microsoft.com/office/drawing/2014/main" id="{280104CF-734C-FDF3-5C0E-23B88868CDD4}"/>
              </a:ext>
            </a:extLst>
          </p:cNvPr>
          <p:cNvPicPr>
            <a:picLocks noChangeAspect="1"/>
          </p:cNvPicPr>
          <p:nvPr/>
        </p:nvPicPr>
        <p:blipFill>
          <a:blip r:embed="rId3"/>
          <a:stretch>
            <a:fillRect/>
          </a:stretch>
        </p:blipFill>
        <p:spPr>
          <a:xfrm>
            <a:off x="3950118" y="2017295"/>
            <a:ext cx="3559843" cy="2522620"/>
          </a:xfrm>
          <a:prstGeom prst="rect">
            <a:avLst/>
          </a:prstGeom>
        </p:spPr>
      </p:pic>
      <p:sp>
        <p:nvSpPr>
          <p:cNvPr id="8" name="ZoneTexte 7">
            <a:extLst>
              <a:ext uri="{FF2B5EF4-FFF2-40B4-BE49-F238E27FC236}">
                <a16:creationId xmlns:a16="http://schemas.microsoft.com/office/drawing/2014/main" id="{099166B5-4EED-9086-92B1-26B0A71DAC66}"/>
              </a:ext>
            </a:extLst>
          </p:cNvPr>
          <p:cNvSpPr txBox="1"/>
          <p:nvPr/>
        </p:nvSpPr>
        <p:spPr>
          <a:xfrm>
            <a:off x="8823695" y="4702629"/>
            <a:ext cx="320305" cy="338554"/>
          </a:xfrm>
          <a:prstGeom prst="rect">
            <a:avLst/>
          </a:prstGeom>
          <a:noFill/>
        </p:spPr>
        <p:txBody>
          <a:bodyPr wrap="square" rtlCol="0">
            <a:spAutoFit/>
          </a:bodyPr>
          <a:lstStyle/>
          <a:p>
            <a:fld id="{60B30E00-EAAF-4EAA-9B03-5A02730233D0}" type="slidenum">
              <a:rPr lang="fr-FR" sz="1600" smtClean="0"/>
              <a:t>9</a:t>
            </a:fld>
            <a:endParaRPr lang="fr-FR" sz="1600"/>
          </a:p>
        </p:txBody>
      </p:sp>
    </p:spTree>
    <p:extLst>
      <p:ext uri="{BB962C8B-B14F-4D97-AF65-F5344CB8AC3E}">
        <p14:creationId xmlns:p14="http://schemas.microsoft.com/office/powerpoint/2010/main" val="4074364932"/>
      </p:ext>
    </p:extLst>
  </p:cSld>
  <p:clrMapOvr>
    <a:masterClrMapping/>
  </p:clrMapOvr>
</p:sld>
</file>

<file path=ppt/theme/theme1.xml><?xml version="1.0" encoding="utf-8"?>
<a:theme xmlns:a="http://schemas.openxmlformats.org/drawingml/2006/main" name="SAS2010Template3">
  <a:themeElements>
    <a:clrScheme name="Custom 2">
      <a:dk1>
        <a:srgbClr val="172328"/>
      </a:dk1>
      <a:lt1>
        <a:srgbClr val="FFFFFF"/>
      </a:lt1>
      <a:dk2>
        <a:srgbClr val="44545D"/>
      </a:dk2>
      <a:lt2>
        <a:srgbClr val="D9E8F0"/>
      </a:lt2>
      <a:accent1>
        <a:srgbClr val="007DC3"/>
      </a:accent1>
      <a:accent2>
        <a:srgbClr val="00B0F0"/>
      </a:accent2>
      <a:accent3>
        <a:srgbClr val="20A472"/>
      </a:accent3>
      <a:accent4>
        <a:srgbClr val="B13DC8"/>
      </a:accent4>
      <a:accent5>
        <a:srgbClr val="172DA6"/>
      </a:accent5>
      <a:accent6>
        <a:srgbClr val="007481"/>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defRPr kumimoji="0" sz="1400" b="0" i="0" u="none" strike="noStrike" cap="none" normalizeH="0" baseline="0" smtClean="0">
            <a:ln>
              <a:noFill/>
            </a:ln>
            <a:solidFill>
              <a:srgbClr val="292929"/>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defRPr kumimoji="0" lang="en-US" sz="1400" b="0" i="0" u="none" strike="noStrike" cap="none" normalizeH="0" baseline="0" smtClean="0">
            <a:ln>
              <a:noFill/>
            </a:ln>
            <a:solidFill>
              <a:srgbClr val="292929"/>
            </a:solidFill>
            <a:effectLst/>
            <a:latin typeface="Arial" charset="0"/>
          </a:defRPr>
        </a:defPPr>
      </a:lstStyle>
    </a:lnDef>
  </a:objectDefaults>
  <a:extraClrSchemeLst>
    <a:extraClrScheme>
      <a:clrScheme name="SAS_Presentation_Template_External_Audiences 2">
        <a:dk1>
          <a:srgbClr val="000000"/>
        </a:dk1>
        <a:lt1>
          <a:srgbClr val="FFFFFF"/>
        </a:lt1>
        <a:dk2>
          <a:srgbClr val="282828"/>
        </a:dk2>
        <a:lt2>
          <a:srgbClr val="808080"/>
        </a:lt2>
        <a:accent1>
          <a:srgbClr val="007DC3"/>
        </a:accent1>
        <a:accent2>
          <a:srgbClr val="00539B"/>
        </a:accent2>
        <a:accent3>
          <a:srgbClr val="003B76"/>
        </a:accent3>
        <a:accent4>
          <a:srgbClr val="97C0E6"/>
        </a:accent4>
        <a:accent5>
          <a:srgbClr val="B0B7BB"/>
        </a:accent5>
        <a:accent6>
          <a:srgbClr val="FF8817"/>
        </a:accent6>
        <a:hlink>
          <a:srgbClr val="007DC3"/>
        </a:hlink>
        <a:folHlink>
          <a:srgbClr val="BCBCB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22075-JMP-DS-Americas-2020-breakout-sessions-ppt-template" id="{8213F001-26E8-3B4D-92C9-A640EA7B2876}" vid="{E30EA4C0-7B1F-FA4E-ADA7-173BA379F51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BDE128B8FFF94595164302D8BA3CE2" ma:contentTypeVersion="13" ma:contentTypeDescription="Crée un document." ma:contentTypeScope="" ma:versionID="0ae891daaa76f95d89f6d71d0c6c382c">
  <xsd:schema xmlns:xsd="http://www.w3.org/2001/XMLSchema" xmlns:xs="http://www.w3.org/2001/XMLSchema" xmlns:p="http://schemas.microsoft.com/office/2006/metadata/properties" xmlns:ns2="80e6ac91-5507-47b3-bed1-e9ab18a2674d" xmlns:ns3="0898f325-1856-456d-9049-5c95b78730c1" targetNamespace="http://schemas.microsoft.com/office/2006/metadata/properties" ma:root="true" ma:fieldsID="265afa628f5520bd9787b825b1cd1d3d" ns2:_="" ns3:_="">
    <xsd:import namespace="80e6ac91-5507-47b3-bed1-e9ab18a2674d"/>
    <xsd:import namespace="0898f325-1856-456d-9049-5c95b78730c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6ac91-5507-47b3-bed1-e9ab18a267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4255c1b9-698b-4ad3-860f-820ba1a3e4d4"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Location" ma:index="14" nillable="true" ma:displayName="Location" ma:indexed="true"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898f325-1856-456d-9049-5c95b78730c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d1911d4-392f-44c8-9d19-37578b07ae47}" ma:internalName="TaxCatchAll" ma:showField="CatchAllData" ma:web="0898f325-1856-456d-9049-5c95b78730c1">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axCatchAll xmlns="0898f325-1856-456d-9049-5c95b78730c1" xsi:nil="true"/>
    <lcf76f155ced4ddcb4097134ff3c332f xmlns="80e6ac91-5507-47b3-bed1-e9ab18a2674d">
      <Terms xmlns="http://schemas.microsoft.com/office/infopath/2007/PartnerControls"/>
    </lcf76f155ced4ddcb4097134ff3c332f>
  </documentManagement>
</p:properti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D1D338F4-00E5-4823-B159-7980134A370B}">
  <ds:schemaRefs>
    <ds:schemaRef ds:uri="0898f325-1856-456d-9049-5c95b78730c1"/>
    <ds:schemaRef ds:uri="80e6ac91-5507-47b3-bed1-e9ab18a2674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0C0EC8D-DC2D-412B-BF2D-F0742B6EC6C7}">
  <ds:schemaRefs>
    <ds:schemaRef ds:uri="http://schemas.microsoft.com/sharepoint/v3/contenttype/forms"/>
  </ds:schemaRefs>
</ds:datastoreItem>
</file>

<file path=customXml/itemProps3.xml><?xml version="1.0" encoding="utf-8"?>
<ds:datastoreItem xmlns:ds="http://schemas.openxmlformats.org/officeDocument/2006/customXml" ds:itemID="{1C1ECD8B-190C-41CD-BA4D-68678999D560}">
  <ds:schemaRefs>
    <ds:schemaRef ds:uri="0898f325-1856-456d-9049-5c95b78730c1"/>
    <ds:schemaRef ds:uri="27859d8f-6750-407e-aa47-fba89d8acaed"/>
    <ds:schemaRef ds:uri="80e6ac91-5507-47b3-bed1-e9ab18a2674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FD6F3235-54B9-4132-8885-D260F97975D4}">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SAS2010Template3</Template>
  <Application>Microsoft Office PowerPoint</Application>
  <PresentationFormat>On-screen Show (16:9)</PresentationFormat>
  <Slides>15</Slides>
  <Notes>5</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SAS2010Template3</vt:lpstr>
      <vt:lpstr>Machine Learning Methods on industrial Data and Functional Data Explorer</vt:lpstr>
      <vt:lpstr>Few words about Ippon Innovation</vt:lpstr>
      <vt:lpstr>Outline</vt:lpstr>
      <vt:lpstr>Machine Learning with JMP:   Case Study on Industrial data</vt:lpstr>
      <vt:lpstr>Context</vt:lpstr>
      <vt:lpstr>ANALYSIS WORKFLOW</vt:lpstr>
      <vt:lpstr>Introduction to Functional Data Explorer</vt:lpstr>
      <vt:lpstr>Context</vt:lpstr>
      <vt:lpstr>Launch the Functional Data Explorer</vt:lpstr>
      <vt:lpstr>Data Processing</vt:lpstr>
      <vt:lpstr>Fitting a basis function model</vt:lpstr>
      <vt:lpstr>Applying a Functional Principal Component Analysis</vt:lpstr>
      <vt:lpstr>Fitting a model on FPC scores</vt:lpstr>
      <vt:lpstr>Interpretation of the results</vt:lpstr>
      <vt:lpstr>Thank you for your attention</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Duke</dc:creator>
  <cp:revision>1</cp:revision>
  <dcterms:created xsi:type="dcterms:W3CDTF">2020-12-02T22:51:43Z</dcterms:created>
  <dcterms:modified xsi:type="dcterms:W3CDTF">2024-01-11T18:05:37Z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SDescription">
    <vt:lpwstr>Standard template for internal-facing presentations.</vt:lpwstr>
  </property>
  <property fmtid="{D5CDD505-2E9C-101B-9397-08002B2CF9AE}" pid="3" name="TemplateType">
    <vt:lpwstr>Standard</vt:lpwstr>
  </property>
  <property fmtid="{D5CDD505-2E9C-101B-9397-08002B2CF9AE}" pid="4" name="Order">
    <vt:r8>600</vt:r8>
  </property>
  <property fmtid="{D5CDD505-2E9C-101B-9397-08002B2CF9AE}" pid="5" name="ContentTypeId">
    <vt:lpwstr>0x010100A1BDE128B8FFF94595164302D8BA3CE2</vt:lpwstr>
  </property>
  <property fmtid="{D5CDD505-2E9C-101B-9397-08002B2CF9AE}" pid="6" name="MediaServiceImageTags">
    <vt:lpwstr/>
  </property>
</Properties>
</file>