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97" r:id="rId2"/>
    <p:sldId id="298" r:id="rId3"/>
    <p:sldId id="299" r:id="rId4"/>
    <p:sldId id="318" r:id="rId5"/>
    <p:sldId id="313" r:id="rId6"/>
    <p:sldId id="314" r:id="rId7"/>
    <p:sldId id="317" r:id="rId8"/>
    <p:sldId id="315" r:id="rId9"/>
    <p:sldId id="330" r:id="rId10"/>
    <p:sldId id="316" r:id="rId11"/>
    <p:sldId id="310" r:id="rId12"/>
    <p:sldId id="311" r:id="rId13"/>
    <p:sldId id="300" r:id="rId14"/>
    <p:sldId id="336" r:id="rId15"/>
    <p:sldId id="343" r:id="rId16"/>
    <p:sldId id="301" r:id="rId17"/>
    <p:sldId id="302" r:id="rId18"/>
    <p:sldId id="303" r:id="rId19"/>
    <p:sldId id="283" r:id="rId20"/>
    <p:sldId id="284" r:id="rId21"/>
    <p:sldId id="296" r:id="rId22"/>
    <p:sldId id="271" r:id="rId23"/>
    <p:sldId id="270" r:id="rId24"/>
    <p:sldId id="285" r:id="rId25"/>
    <p:sldId id="286" r:id="rId26"/>
    <p:sldId id="319" r:id="rId27"/>
    <p:sldId id="268" r:id="rId28"/>
    <p:sldId id="340" r:id="rId29"/>
    <p:sldId id="341" r:id="rId30"/>
    <p:sldId id="339" r:id="rId31"/>
    <p:sldId id="274" r:id="rId32"/>
    <p:sldId id="342" r:id="rId33"/>
    <p:sldId id="324" r:id="rId34"/>
    <p:sldId id="287" r:id="rId35"/>
    <p:sldId id="280" r:id="rId36"/>
    <p:sldId id="282" r:id="rId37"/>
    <p:sldId id="288" r:id="rId38"/>
    <p:sldId id="278" r:id="rId39"/>
    <p:sldId id="279" r:id="rId40"/>
    <p:sldId id="289" r:id="rId41"/>
    <p:sldId id="290" r:id="rId42"/>
    <p:sldId id="326" r:id="rId43"/>
    <p:sldId id="328" r:id="rId44"/>
    <p:sldId id="291" r:id="rId45"/>
    <p:sldId id="327" r:id="rId46"/>
    <p:sldId id="292" r:id="rId47"/>
    <p:sldId id="338" r:id="rId48"/>
    <p:sldId id="309" r:id="rId49"/>
    <p:sldId id="329" r:id="rId50"/>
    <p:sldId id="307" r:id="rId51"/>
    <p:sldId id="320" r:id="rId52"/>
    <p:sldId id="308" r:id="rId53"/>
    <p:sldId id="321" r:id="rId54"/>
    <p:sldId id="306" r:id="rId55"/>
    <p:sldId id="312" r:id="rId56"/>
    <p:sldId id="267" r:id="rId57"/>
    <p:sldId id="331" r:id="rId58"/>
    <p:sldId id="332"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F3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501" autoAdjust="0"/>
    <p:restoredTop sz="90499" autoAdjust="0"/>
  </p:normalViewPr>
  <p:slideViewPr>
    <p:cSldViewPr snapToGrid="0">
      <p:cViewPr>
        <p:scale>
          <a:sx n="55" d="100"/>
          <a:sy n="55" d="100"/>
        </p:scale>
        <p:origin x="50" y="151"/>
      </p:cViewPr>
      <p:guideLst>
        <p:guide orient="horz" pos="2160"/>
        <p:guide pos="3840"/>
      </p:guideLst>
    </p:cSldViewPr>
  </p:slideViewPr>
  <p:notesTextViewPr>
    <p:cViewPr>
      <p:scale>
        <a:sx n="1" d="1"/>
        <a:sy n="1" d="1"/>
      </p:scale>
      <p:origin x="0" y="-622"/>
    </p:cViewPr>
  </p:notesTextViewPr>
  <p:sorterViewPr>
    <p:cViewPr>
      <p:scale>
        <a:sx n="120" d="100"/>
        <a:sy n="120" d="100"/>
      </p:scale>
      <p:origin x="0" y="-1623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13.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5" Type="http://schemas.openxmlformats.org/officeDocument/2006/relationships/image" Target="../media/image57.png"/><Relationship Id="rId4" Type="http://schemas.openxmlformats.org/officeDocument/2006/relationships/image" Target="../media/image58.svg"/></Relationships>
</file>

<file path=ppt/diagrams/_rels/data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image" Target="../media/image10.jpeg"/><Relationship Id="rId6" Type="http://schemas.openxmlformats.org/officeDocument/2006/relationships/image" Target="../media/image15.jpeg"/><Relationship Id="rId11" Type="http://schemas.openxmlformats.org/officeDocument/2006/relationships/image" Target="../media/image21.sv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jpeg"/><Relationship Id="rId9" Type="http://schemas.openxmlformats.org/officeDocument/2006/relationships/image" Target="../media/image19.svg"/></Relationships>
</file>

<file path=ppt/diagrams/_rels/data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svg"/><Relationship Id="rId1" Type="http://schemas.openxmlformats.org/officeDocument/2006/relationships/image" Target="../media/image25.png"/><Relationship Id="rId4" Type="http://schemas.openxmlformats.org/officeDocument/2006/relationships/image" Target="../media/image29.svg"/></Relationships>
</file>

<file path=ppt/diagrams/_rels/data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svg"/><Relationship Id="rId1" Type="http://schemas.openxmlformats.org/officeDocument/2006/relationships/image" Target="../media/image30.png"/><Relationship Id="rId4" Type="http://schemas.openxmlformats.org/officeDocument/2006/relationships/image" Target="../media/image36.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62.svg"/><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image" Target="../media/image60.svg"/><Relationship Id="rId5" Type="http://schemas.openxmlformats.org/officeDocument/2006/relationships/image" Target="../media/image57.png"/><Relationship Id="rId4" Type="http://schemas.openxmlformats.org/officeDocument/2006/relationships/image" Target="../media/image5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image" Target="../media/image10.jpeg"/><Relationship Id="rId6" Type="http://schemas.openxmlformats.org/officeDocument/2006/relationships/image" Target="../media/image15.jpeg"/><Relationship Id="rId11" Type="http://schemas.openxmlformats.org/officeDocument/2006/relationships/image" Target="../media/image21.sv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jpeg"/><Relationship Id="rId9" Type="http://schemas.openxmlformats.org/officeDocument/2006/relationships/image" Target="../media/image19.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svg"/><Relationship Id="rId1" Type="http://schemas.openxmlformats.org/officeDocument/2006/relationships/image" Target="../media/image25.png"/><Relationship Id="rId4" Type="http://schemas.openxmlformats.org/officeDocument/2006/relationships/image" Target="../media/image29.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svg"/><Relationship Id="rId1" Type="http://schemas.openxmlformats.org/officeDocument/2006/relationships/image" Target="../media/image30.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6FB5A1-C9DD-4D9A-9648-88D99228F98B}" type="doc">
      <dgm:prSet loTypeId="urn:microsoft.com/office/officeart/2008/layout/LinedList" loCatId="list" qsTypeId="urn:microsoft.com/office/officeart/2005/8/quickstyle/simple1" qsCatId="simple" csTypeId="urn:microsoft.com/office/officeart/2005/8/colors/accent6_2" csCatId="accent6" phldr="1"/>
      <dgm:spPr/>
      <dgm:t>
        <a:bodyPr/>
        <a:lstStyle/>
        <a:p>
          <a:endParaRPr lang="en-US"/>
        </a:p>
      </dgm:t>
    </dgm:pt>
    <dgm:pt modelId="{58A78B52-852D-4EEA-BFF8-DDC615C0E09D}">
      <dgm:prSet/>
      <dgm:spPr/>
      <dgm:t>
        <a:bodyPr/>
        <a:lstStyle/>
        <a:p>
          <a:r>
            <a:rPr lang="en-US" dirty="0"/>
            <a:t>The purpose of this thesis research was to investigate fit variation in VF Jeanswear denim jeans. </a:t>
          </a:r>
        </a:p>
      </dgm:t>
    </dgm:pt>
    <dgm:pt modelId="{661EA246-EE7B-4A23-84B9-41573170FB35}" type="parTrans" cxnId="{C2C9BAC4-DF3E-4D59-8AD4-299BAD0DDE15}">
      <dgm:prSet/>
      <dgm:spPr/>
      <dgm:t>
        <a:bodyPr/>
        <a:lstStyle/>
        <a:p>
          <a:endParaRPr lang="en-US"/>
        </a:p>
      </dgm:t>
    </dgm:pt>
    <dgm:pt modelId="{615D6D23-FA85-4594-91BA-CA725822F7AA}" type="sibTrans" cxnId="{C2C9BAC4-DF3E-4D59-8AD4-299BAD0DDE15}">
      <dgm:prSet/>
      <dgm:spPr/>
      <dgm:t>
        <a:bodyPr/>
        <a:lstStyle/>
        <a:p>
          <a:endParaRPr lang="en-US"/>
        </a:p>
      </dgm:t>
    </dgm:pt>
    <dgm:pt modelId="{A91265BC-5E78-4ADD-833C-0817F3D609AD}">
      <dgm:prSet/>
      <dgm:spPr/>
      <dgm:t>
        <a:bodyPr/>
        <a:lstStyle/>
        <a:p>
          <a:r>
            <a:rPr lang="en-US"/>
            <a:t>Objectives:</a:t>
          </a:r>
        </a:p>
      </dgm:t>
    </dgm:pt>
    <dgm:pt modelId="{65C184E2-7F65-478E-9088-EFEF7BBFC972}" type="parTrans" cxnId="{B59EC2F5-6EF5-4703-9E2F-7EE3E685646E}">
      <dgm:prSet/>
      <dgm:spPr/>
      <dgm:t>
        <a:bodyPr/>
        <a:lstStyle/>
        <a:p>
          <a:endParaRPr lang="en-US"/>
        </a:p>
      </dgm:t>
    </dgm:pt>
    <dgm:pt modelId="{9D20367E-A8D4-4E30-82C6-3A6AFCC7F9FD}" type="sibTrans" cxnId="{B59EC2F5-6EF5-4703-9E2F-7EE3E685646E}">
      <dgm:prSet/>
      <dgm:spPr/>
      <dgm:t>
        <a:bodyPr/>
        <a:lstStyle/>
        <a:p>
          <a:endParaRPr lang="en-US"/>
        </a:p>
      </dgm:t>
    </dgm:pt>
    <dgm:pt modelId="{25FD281F-7224-45AD-80A8-F89D93F42024}">
      <dgm:prSet/>
      <dgm:spPr/>
      <dgm:t>
        <a:bodyPr/>
        <a:lstStyle/>
        <a:p>
          <a:r>
            <a:rPr lang="en-US"/>
            <a:t>Assess fit variation in Internal Manufacturing </a:t>
          </a:r>
        </a:p>
      </dgm:t>
    </dgm:pt>
    <dgm:pt modelId="{305B75F0-2694-4194-B40D-E7D2DDA935DA}" type="parTrans" cxnId="{CCF7E97D-8394-45BA-98A1-FE0CE15A9526}">
      <dgm:prSet/>
      <dgm:spPr/>
      <dgm:t>
        <a:bodyPr/>
        <a:lstStyle/>
        <a:p>
          <a:endParaRPr lang="en-US"/>
        </a:p>
      </dgm:t>
    </dgm:pt>
    <dgm:pt modelId="{42AC43DD-32EE-4807-829B-D263BBE04240}" type="sibTrans" cxnId="{CCF7E97D-8394-45BA-98A1-FE0CE15A9526}">
      <dgm:prSet/>
      <dgm:spPr/>
      <dgm:t>
        <a:bodyPr/>
        <a:lstStyle/>
        <a:p>
          <a:endParaRPr lang="en-US"/>
        </a:p>
      </dgm:t>
    </dgm:pt>
    <dgm:pt modelId="{239F0AEE-1CF8-4F2E-8187-3BB4A491A766}">
      <dgm:prSet/>
      <dgm:spPr/>
      <dgm:t>
        <a:bodyPr/>
        <a:lstStyle/>
        <a:p>
          <a:r>
            <a:rPr lang="en-US"/>
            <a:t>Design a solution to reduce that variation </a:t>
          </a:r>
        </a:p>
      </dgm:t>
    </dgm:pt>
    <dgm:pt modelId="{8E17BBA0-B54A-4249-A0C3-3AD737274F25}" type="parTrans" cxnId="{013238C4-20B7-440C-8BD9-B03DB9234F3D}">
      <dgm:prSet/>
      <dgm:spPr/>
      <dgm:t>
        <a:bodyPr/>
        <a:lstStyle/>
        <a:p>
          <a:endParaRPr lang="en-US"/>
        </a:p>
      </dgm:t>
    </dgm:pt>
    <dgm:pt modelId="{1B0FD49F-B034-4DF0-9D7A-55E0BF8BC5F7}" type="sibTrans" cxnId="{013238C4-20B7-440C-8BD9-B03DB9234F3D}">
      <dgm:prSet/>
      <dgm:spPr/>
      <dgm:t>
        <a:bodyPr/>
        <a:lstStyle/>
        <a:p>
          <a:endParaRPr lang="en-US"/>
        </a:p>
      </dgm:t>
    </dgm:pt>
    <dgm:pt modelId="{17D0C00C-0A30-4B31-98F3-D1E01C8CCD2D}">
      <dgm:prSet/>
      <dgm:spPr/>
      <dgm:t>
        <a:bodyPr/>
        <a:lstStyle/>
        <a:p>
          <a:r>
            <a:rPr lang="en-US"/>
            <a:t>Implement that solution </a:t>
          </a:r>
        </a:p>
      </dgm:t>
    </dgm:pt>
    <dgm:pt modelId="{7F950787-EED9-4A43-9881-2AEC12FC5AAA}" type="parTrans" cxnId="{31C7E40C-93A5-4E23-B7F6-4F057A4048AE}">
      <dgm:prSet/>
      <dgm:spPr/>
      <dgm:t>
        <a:bodyPr/>
        <a:lstStyle/>
        <a:p>
          <a:endParaRPr lang="en-US"/>
        </a:p>
      </dgm:t>
    </dgm:pt>
    <dgm:pt modelId="{E9B0587B-0D36-44E1-8030-4A9B3BACDEA0}" type="sibTrans" cxnId="{31C7E40C-93A5-4E23-B7F6-4F057A4048AE}">
      <dgm:prSet/>
      <dgm:spPr/>
      <dgm:t>
        <a:bodyPr/>
        <a:lstStyle/>
        <a:p>
          <a:endParaRPr lang="en-US"/>
        </a:p>
      </dgm:t>
    </dgm:pt>
    <dgm:pt modelId="{38A60EE4-03E3-1144-BFFE-01077E8F5D01}" type="pres">
      <dgm:prSet presAssocID="{FC6FB5A1-C9DD-4D9A-9648-88D99228F98B}" presName="vert0" presStyleCnt="0">
        <dgm:presLayoutVars>
          <dgm:dir/>
          <dgm:animOne val="branch"/>
          <dgm:animLvl val="lvl"/>
        </dgm:presLayoutVars>
      </dgm:prSet>
      <dgm:spPr/>
      <dgm:t>
        <a:bodyPr/>
        <a:lstStyle/>
        <a:p>
          <a:endParaRPr lang="en-US"/>
        </a:p>
      </dgm:t>
    </dgm:pt>
    <dgm:pt modelId="{FF92808F-CDEA-0143-B189-869AA0E14AD1}" type="pres">
      <dgm:prSet presAssocID="{58A78B52-852D-4EEA-BFF8-DDC615C0E09D}" presName="thickLine" presStyleLbl="alignNode1" presStyleIdx="0" presStyleCnt="2"/>
      <dgm:spPr/>
    </dgm:pt>
    <dgm:pt modelId="{30813548-0B54-8C4F-A246-D3F014F01E22}" type="pres">
      <dgm:prSet presAssocID="{58A78B52-852D-4EEA-BFF8-DDC615C0E09D}" presName="horz1" presStyleCnt="0"/>
      <dgm:spPr/>
    </dgm:pt>
    <dgm:pt modelId="{3C579F2B-D9FE-734D-B991-282DC3EDD5FB}" type="pres">
      <dgm:prSet presAssocID="{58A78B52-852D-4EEA-BFF8-DDC615C0E09D}" presName="tx1" presStyleLbl="revTx" presStyleIdx="0" presStyleCnt="5" custScaleX="500000"/>
      <dgm:spPr/>
      <dgm:t>
        <a:bodyPr/>
        <a:lstStyle/>
        <a:p>
          <a:endParaRPr lang="en-US"/>
        </a:p>
      </dgm:t>
    </dgm:pt>
    <dgm:pt modelId="{970EF889-8FDE-754D-9CC2-E2FEF79993FC}" type="pres">
      <dgm:prSet presAssocID="{58A78B52-852D-4EEA-BFF8-DDC615C0E09D}" presName="vert1" presStyleCnt="0"/>
      <dgm:spPr/>
    </dgm:pt>
    <dgm:pt modelId="{EC75D880-8FA9-FF4B-B824-7451CE245410}" type="pres">
      <dgm:prSet presAssocID="{A91265BC-5E78-4ADD-833C-0817F3D609AD}" presName="thickLine" presStyleLbl="alignNode1" presStyleIdx="1" presStyleCnt="2"/>
      <dgm:spPr/>
    </dgm:pt>
    <dgm:pt modelId="{D78C20F5-B609-324A-9B2D-026D38A64CCF}" type="pres">
      <dgm:prSet presAssocID="{A91265BC-5E78-4ADD-833C-0817F3D609AD}" presName="horz1" presStyleCnt="0"/>
      <dgm:spPr/>
    </dgm:pt>
    <dgm:pt modelId="{06BBECB8-CB19-D943-86B7-BF90663A589C}" type="pres">
      <dgm:prSet presAssocID="{A91265BC-5E78-4ADD-833C-0817F3D609AD}" presName="tx1" presStyleLbl="revTx" presStyleIdx="1" presStyleCnt="5"/>
      <dgm:spPr/>
      <dgm:t>
        <a:bodyPr/>
        <a:lstStyle/>
        <a:p>
          <a:endParaRPr lang="en-US"/>
        </a:p>
      </dgm:t>
    </dgm:pt>
    <dgm:pt modelId="{9D5B919D-77D7-2740-93EA-B8A632713285}" type="pres">
      <dgm:prSet presAssocID="{A91265BC-5E78-4ADD-833C-0817F3D609AD}" presName="vert1" presStyleCnt="0"/>
      <dgm:spPr/>
    </dgm:pt>
    <dgm:pt modelId="{DD0E45B3-36AD-D24A-AA2E-3178EC2BCD4F}" type="pres">
      <dgm:prSet presAssocID="{25FD281F-7224-45AD-80A8-F89D93F42024}" presName="vertSpace2a" presStyleCnt="0"/>
      <dgm:spPr/>
    </dgm:pt>
    <dgm:pt modelId="{39F60BCE-E609-7A4D-93C2-78B3B00FEC76}" type="pres">
      <dgm:prSet presAssocID="{25FD281F-7224-45AD-80A8-F89D93F42024}" presName="horz2" presStyleCnt="0"/>
      <dgm:spPr/>
    </dgm:pt>
    <dgm:pt modelId="{0D0158E1-E862-964F-A860-5AC85D1AAD8B}" type="pres">
      <dgm:prSet presAssocID="{25FD281F-7224-45AD-80A8-F89D93F42024}" presName="horzSpace2" presStyleCnt="0"/>
      <dgm:spPr/>
    </dgm:pt>
    <dgm:pt modelId="{416796CF-3F5B-D24C-9FBB-AF6A76396A23}" type="pres">
      <dgm:prSet presAssocID="{25FD281F-7224-45AD-80A8-F89D93F42024}" presName="tx2" presStyleLbl="revTx" presStyleIdx="2" presStyleCnt="5"/>
      <dgm:spPr/>
      <dgm:t>
        <a:bodyPr/>
        <a:lstStyle/>
        <a:p>
          <a:endParaRPr lang="en-US"/>
        </a:p>
      </dgm:t>
    </dgm:pt>
    <dgm:pt modelId="{C17F0D79-0D88-9D44-9328-C608C8B4C909}" type="pres">
      <dgm:prSet presAssocID="{25FD281F-7224-45AD-80A8-F89D93F42024}" presName="vert2" presStyleCnt="0"/>
      <dgm:spPr/>
    </dgm:pt>
    <dgm:pt modelId="{0F0F8755-93BD-8941-8478-163BF5C2E8D0}" type="pres">
      <dgm:prSet presAssocID="{25FD281F-7224-45AD-80A8-F89D93F42024}" presName="thinLine2b" presStyleLbl="callout" presStyleIdx="0" presStyleCnt="3"/>
      <dgm:spPr/>
    </dgm:pt>
    <dgm:pt modelId="{01CCC1B8-2A85-7E4D-B078-3619A8E272F7}" type="pres">
      <dgm:prSet presAssocID="{25FD281F-7224-45AD-80A8-F89D93F42024}" presName="vertSpace2b" presStyleCnt="0"/>
      <dgm:spPr/>
    </dgm:pt>
    <dgm:pt modelId="{427EFA04-4C3C-9341-958B-0DF17345B4A9}" type="pres">
      <dgm:prSet presAssocID="{239F0AEE-1CF8-4F2E-8187-3BB4A491A766}" presName="horz2" presStyleCnt="0"/>
      <dgm:spPr/>
    </dgm:pt>
    <dgm:pt modelId="{C08262B1-5B1B-454D-96D7-64922765B14E}" type="pres">
      <dgm:prSet presAssocID="{239F0AEE-1CF8-4F2E-8187-3BB4A491A766}" presName="horzSpace2" presStyleCnt="0"/>
      <dgm:spPr/>
    </dgm:pt>
    <dgm:pt modelId="{AEDB90B5-21A4-C349-9D30-282F2A69FDDE}" type="pres">
      <dgm:prSet presAssocID="{239F0AEE-1CF8-4F2E-8187-3BB4A491A766}" presName="tx2" presStyleLbl="revTx" presStyleIdx="3" presStyleCnt="5"/>
      <dgm:spPr/>
      <dgm:t>
        <a:bodyPr/>
        <a:lstStyle/>
        <a:p>
          <a:endParaRPr lang="en-US"/>
        </a:p>
      </dgm:t>
    </dgm:pt>
    <dgm:pt modelId="{B62D2775-8049-EE44-96F4-9E6E9ADDDC1B}" type="pres">
      <dgm:prSet presAssocID="{239F0AEE-1CF8-4F2E-8187-3BB4A491A766}" presName="vert2" presStyleCnt="0"/>
      <dgm:spPr/>
    </dgm:pt>
    <dgm:pt modelId="{0DB3732C-5BE7-D74D-92CC-AAAB2F22ECFE}" type="pres">
      <dgm:prSet presAssocID="{239F0AEE-1CF8-4F2E-8187-3BB4A491A766}" presName="thinLine2b" presStyleLbl="callout" presStyleIdx="1" presStyleCnt="3"/>
      <dgm:spPr/>
    </dgm:pt>
    <dgm:pt modelId="{80D78B3B-2F46-B64B-A44B-F2E9A21C998A}" type="pres">
      <dgm:prSet presAssocID="{239F0AEE-1CF8-4F2E-8187-3BB4A491A766}" presName="vertSpace2b" presStyleCnt="0"/>
      <dgm:spPr/>
    </dgm:pt>
    <dgm:pt modelId="{B2A47173-31FF-0546-B881-10B3FA7125C4}" type="pres">
      <dgm:prSet presAssocID="{17D0C00C-0A30-4B31-98F3-D1E01C8CCD2D}" presName="horz2" presStyleCnt="0"/>
      <dgm:spPr/>
    </dgm:pt>
    <dgm:pt modelId="{713B7C53-56AD-6E48-A42C-A85EC02E40CD}" type="pres">
      <dgm:prSet presAssocID="{17D0C00C-0A30-4B31-98F3-D1E01C8CCD2D}" presName="horzSpace2" presStyleCnt="0"/>
      <dgm:spPr/>
    </dgm:pt>
    <dgm:pt modelId="{8357389B-C442-1745-808D-83E2E92F063E}" type="pres">
      <dgm:prSet presAssocID="{17D0C00C-0A30-4B31-98F3-D1E01C8CCD2D}" presName="tx2" presStyleLbl="revTx" presStyleIdx="4" presStyleCnt="5"/>
      <dgm:spPr/>
      <dgm:t>
        <a:bodyPr/>
        <a:lstStyle/>
        <a:p>
          <a:endParaRPr lang="en-US"/>
        </a:p>
      </dgm:t>
    </dgm:pt>
    <dgm:pt modelId="{3FAD1459-B33E-B647-B547-D234FEB4F13A}" type="pres">
      <dgm:prSet presAssocID="{17D0C00C-0A30-4B31-98F3-D1E01C8CCD2D}" presName="vert2" presStyleCnt="0"/>
      <dgm:spPr/>
    </dgm:pt>
    <dgm:pt modelId="{C95372B5-C389-D542-B2EE-FF5250F7A805}" type="pres">
      <dgm:prSet presAssocID="{17D0C00C-0A30-4B31-98F3-D1E01C8CCD2D}" presName="thinLine2b" presStyleLbl="callout" presStyleIdx="2" presStyleCnt="3"/>
      <dgm:spPr/>
    </dgm:pt>
    <dgm:pt modelId="{8D14DFC1-0F53-EC4C-B06C-32D776C0C215}" type="pres">
      <dgm:prSet presAssocID="{17D0C00C-0A30-4B31-98F3-D1E01C8CCD2D}" presName="vertSpace2b" presStyleCnt="0"/>
      <dgm:spPr/>
    </dgm:pt>
  </dgm:ptLst>
  <dgm:cxnLst>
    <dgm:cxn modelId="{B1C6A231-91E2-AC46-A93F-3886190F3D73}" type="presOf" srcId="{25FD281F-7224-45AD-80A8-F89D93F42024}" destId="{416796CF-3F5B-D24C-9FBB-AF6A76396A23}" srcOrd="0" destOrd="0" presId="urn:microsoft.com/office/officeart/2008/layout/LinedList"/>
    <dgm:cxn modelId="{CCF7E97D-8394-45BA-98A1-FE0CE15A9526}" srcId="{A91265BC-5E78-4ADD-833C-0817F3D609AD}" destId="{25FD281F-7224-45AD-80A8-F89D93F42024}" srcOrd="0" destOrd="0" parTransId="{305B75F0-2694-4194-B40D-E7D2DDA935DA}" sibTransId="{42AC43DD-32EE-4807-829B-D263BBE04240}"/>
    <dgm:cxn modelId="{013238C4-20B7-440C-8BD9-B03DB9234F3D}" srcId="{A91265BC-5E78-4ADD-833C-0817F3D609AD}" destId="{239F0AEE-1CF8-4F2E-8187-3BB4A491A766}" srcOrd="1" destOrd="0" parTransId="{8E17BBA0-B54A-4249-A0C3-3AD737274F25}" sibTransId="{1B0FD49F-B034-4DF0-9D7A-55E0BF8BC5F7}"/>
    <dgm:cxn modelId="{C2C9BAC4-DF3E-4D59-8AD4-299BAD0DDE15}" srcId="{FC6FB5A1-C9DD-4D9A-9648-88D99228F98B}" destId="{58A78B52-852D-4EEA-BFF8-DDC615C0E09D}" srcOrd="0" destOrd="0" parTransId="{661EA246-EE7B-4A23-84B9-41573170FB35}" sibTransId="{615D6D23-FA85-4594-91BA-CA725822F7AA}"/>
    <dgm:cxn modelId="{B517FA62-6D06-EE48-AB06-7534C883154D}" type="presOf" srcId="{A91265BC-5E78-4ADD-833C-0817F3D609AD}" destId="{06BBECB8-CB19-D943-86B7-BF90663A589C}" srcOrd="0" destOrd="0" presId="urn:microsoft.com/office/officeart/2008/layout/LinedList"/>
    <dgm:cxn modelId="{4B82C5B4-88E3-0244-A0E3-1C9A2FB13F28}" type="presOf" srcId="{239F0AEE-1CF8-4F2E-8187-3BB4A491A766}" destId="{AEDB90B5-21A4-C349-9D30-282F2A69FDDE}" srcOrd="0" destOrd="0" presId="urn:microsoft.com/office/officeart/2008/layout/LinedList"/>
    <dgm:cxn modelId="{E45C2FAE-8E68-7E42-989A-90E56FB78B90}" type="presOf" srcId="{58A78B52-852D-4EEA-BFF8-DDC615C0E09D}" destId="{3C579F2B-D9FE-734D-B991-282DC3EDD5FB}" srcOrd="0" destOrd="0" presId="urn:microsoft.com/office/officeart/2008/layout/LinedList"/>
    <dgm:cxn modelId="{161F263C-0755-B241-9C36-B5A2BEE9984D}" type="presOf" srcId="{17D0C00C-0A30-4B31-98F3-D1E01C8CCD2D}" destId="{8357389B-C442-1745-808D-83E2E92F063E}" srcOrd="0" destOrd="0" presId="urn:microsoft.com/office/officeart/2008/layout/LinedList"/>
    <dgm:cxn modelId="{31C7E40C-93A5-4E23-B7F6-4F057A4048AE}" srcId="{A91265BC-5E78-4ADD-833C-0817F3D609AD}" destId="{17D0C00C-0A30-4B31-98F3-D1E01C8CCD2D}" srcOrd="2" destOrd="0" parTransId="{7F950787-EED9-4A43-9881-2AEC12FC5AAA}" sibTransId="{E9B0587B-0D36-44E1-8030-4A9B3BACDEA0}"/>
    <dgm:cxn modelId="{B59EC2F5-6EF5-4703-9E2F-7EE3E685646E}" srcId="{FC6FB5A1-C9DD-4D9A-9648-88D99228F98B}" destId="{A91265BC-5E78-4ADD-833C-0817F3D609AD}" srcOrd="1" destOrd="0" parTransId="{65C184E2-7F65-478E-9088-EFEF7BBFC972}" sibTransId="{9D20367E-A8D4-4E30-82C6-3A6AFCC7F9FD}"/>
    <dgm:cxn modelId="{531C967F-DA23-604A-9A47-B1B6FBED0B2C}" type="presOf" srcId="{FC6FB5A1-C9DD-4D9A-9648-88D99228F98B}" destId="{38A60EE4-03E3-1144-BFFE-01077E8F5D01}" srcOrd="0" destOrd="0" presId="urn:microsoft.com/office/officeart/2008/layout/LinedList"/>
    <dgm:cxn modelId="{DDD56E4F-61DE-904F-8577-6F1A1A41E14B}" type="presParOf" srcId="{38A60EE4-03E3-1144-BFFE-01077E8F5D01}" destId="{FF92808F-CDEA-0143-B189-869AA0E14AD1}" srcOrd="0" destOrd="0" presId="urn:microsoft.com/office/officeart/2008/layout/LinedList"/>
    <dgm:cxn modelId="{D1BE32A2-0267-C249-826B-77784D53E16F}" type="presParOf" srcId="{38A60EE4-03E3-1144-BFFE-01077E8F5D01}" destId="{30813548-0B54-8C4F-A246-D3F014F01E22}" srcOrd="1" destOrd="0" presId="urn:microsoft.com/office/officeart/2008/layout/LinedList"/>
    <dgm:cxn modelId="{640800E3-CD90-6A46-9883-8DDEAD594BA5}" type="presParOf" srcId="{30813548-0B54-8C4F-A246-D3F014F01E22}" destId="{3C579F2B-D9FE-734D-B991-282DC3EDD5FB}" srcOrd="0" destOrd="0" presId="urn:microsoft.com/office/officeart/2008/layout/LinedList"/>
    <dgm:cxn modelId="{2F3B29B9-8347-5347-B4E9-7EB2B0BA2511}" type="presParOf" srcId="{30813548-0B54-8C4F-A246-D3F014F01E22}" destId="{970EF889-8FDE-754D-9CC2-E2FEF79993FC}" srcOrd="1" destOrd="0" presId="urn:microsoft.com/office/officeart/2008/layout/LinedList"/>
    <dgm:cxn modelId="{C1DEB5BC-30ED-764E-A023-BFACBB8AF02A}" type="presParOf" srcId="{38A60EE4-03E3-1144-BFFE-01077E8F5D01}" destId="{EC75D880-8FA9-FF4B-B824-7451CE245410}" srcOrd="2" destOrd="0" presId="urn:microsoft.com/office/officeart/2008/layout/LinedList"/>
    <dgm:cxn modelId="{23BC1E61-55D9-8E49-AD79-3652DFCF6D22}" type="presParOf" srcId="{38A60EE4-03E3-1144-BFFE-01077E8F5D01}" destId="{D78C20F5-B609-324A-9B2D-026D38A64CCF}" srcOrd="3" destOrd="0" presId="urn:microsoft.com/office/officeart/2008/layout/LinedList"/>
    <dgm:cxn modelId="{AF530643-DA45-7043-AB51-95A98EB33DF4}" type="presParOf" srcId="{D78C20F5-B609-324A-9B2D-026D38A64CCF}" destId="{06BBECB8-CB19-D943-86B7-BF90663A589C}" srcOrd="0" destOrd="0" presId="urn:microsoft.com/office/officeart/2008/layout/LinedList"/>
    <dgm:cxn modelId="{1C9D2E60-FE3D-2942-9F87-864259060142}" type="presParOf" srcId="{D78C20F5-B609-324A-9B2D-026D38A64CCF}" destId="{9D5B919D-77D7-2740-93EA-B8A632713285}" srcOrd="1" destOrd="0" presId="urn:microsoft.com/office/officeart/2008/layout/LinedList"/>
    <dgm:cxn modelId="{6FD4D2D7-A149-D647-9059-EE6D1CA0444E}" type="presParOf" srcId="{9D5B919D-77D7-2740-93EA-B8A632713285}" destId="{DD0E45B3-36AD-D24A-AA2E-3178EC2BCD4F}" srcOrd="0" destOrd="0" presId="urn:microsoft.com/office/officeart/2008/layout/LinedList"/>
    <dgm:cxn modelId="{1EB0BB2A-2D58-ED4F-9207-C3BBB0ADC3E9}" type="presParOf" srcId="{9D5B919D-77D7-2740-93EA-B8A632713285}" destId="{39F60BCE-E609-7A4D-93C2-78B3B00FEC76}" srcOrd="1" destOrd="0" presId="urn:microsoft.com/office/officeart/2008/layout/LinedList"/>
    <dgm:cxn modelId="{475FF62A-57FA-E145-AD35-E199C9AF628F}" type="presParOf" srcId="{39F60BCE-E609-7A4D-93C2-78B3B00FEC76}" destId="{0D0158E1-E862-964F-A860-5AC85D1AAD8B}" srcOrd="0" destOrd="0" presId="urn:microsoft.com/office/officeart/2008/layout/LinedList"/>
    <dgm:cxn modelId="{3190FC5C-66CF-9A43-9832-5BAF0FB18E54}" type="presParOf" srcId="{39F60BCE-E609-7A4D-93C2-78B3B00FEC76}" destId="{416796CF-3F5B-D24C-9FBB-AF6A76396A23}" srcOrd="1" destOrd="0" presId="urn:microsoft.com/office/officeart/2008/layout/LinedList"/>
    <dgm:cxn modelId="{59EDC0C5-F646-FB49-A520-B494D6D26C80}" type="presParOf" srcId="{39F60BCE-E609-7A4D-93C2-78B3B00FEC76}" destId="{C17F0D79-0D88-9D44-9328-C608C8B4C909}" srcOrd="2" destOrd="0" presId="urn:microsoft.com/office/officeart/2008/layout/LinedList"/>
    <dgm:cxn modelId="{38D3E81C-7D13-534D-A708-C320DABAF82F}" type="presParOf" srcId="{9D5B919D-77D7-2740-93EA-B8A632713285}" destId="{0F0F8755-93BD-8941-8478-163BF5C2E8D0}" srcOrd="2" destOrd="0" presId="urn:microsoft.com/office/officeart/2008/layout/LinedList"/>
    <dgm:cxn modelId="{3342438B-B629-F449-8F42-79CF7B3F20C9}" type="presParOf" srcId="{9D5B919D-77D7-2740-93EA-B8A632713285}" destId="{01CCC1B8-2A85-7E4D-B078-3619A8E272F7}" srcOrd="3" destOrd="0" presId="urn:microsoft.com/office/officeart/2008/layout/LinedList"/>
    <dgm:cxn modelId="{6270E316-4F31-2B42-AF3B-0CE0E0064302}" type="presParOf" srcId="{9D5B919D-77D7-2740-93EA-B8A632713285}" destId="{427EFA04-4C3C-9341-958B-0DF17345B4A9}" srcOrd="4" destOrd="0" presId="urn:microsoft.com/office/officeart/2008/layout/LinedList"/>
    <dgm:cxn modelId="{20CBFEED-CC0F-C94B-9C83-05EA26A162A3}" type="presParOf" srcId="{427EFA04-4C3C-9341-958B-0DF17345B4A9}" destId="{C08262B1-5B1B-454D-96D7-64922765B14E}" srcOrd="0" destOrd="0" presId="urn:microsoft.com/office/officeart/2008/layout/LinedList"/>
    <dgm:cxn modelId="{A87BA70C-BB28-354F-A7E1-11C3C7D0AABC}" type="presParOf" srcId="{427EFA04-4C3C-9341-958B-0DF17345B4A9}" destId="{AEDB90B5-21A4-C349-9D30-282F2A69FDDE}" srcOrd="1" destOrd="0" presId="urn:microsoft.com/office/officeart/2008/layout/LinedList"/>
    <dgm:cxn modelId="{B26F89DC-DA00-EA4F-B65E-928FF417E82E}" type="presParOf" srcId="{427EFA04-4C3C-9341-958B-0DF17345B4A9}" destId="{B62D2775-8049-EE44-96F4-9E6E9ADDDC1B}" srcOrd="2" destOrd="0" presId="urn:microsoft.com/office/officeart/2008/layout/LinedList"/>
    <dgm:cxn modelId="{B994A22C-C628-DA46-AFCD-0B3D2F5BBED7}" type="presParOf" srcId="{9D5B919D-77D7-2740-93EA-B8A632713285}" destId="{0DB3732C-5BE7-D74D-92CC-AAAB2F22ECFE}" srcOrd="5" destOrd="0" presId="urn:microsoft.com/office/officeart/2008/layout/LinedList"/>
    <dgm:cxn modelId="{DD876C53-AA81-CF48-9B02-18293BA68889}" type="presParOf" srcId="{9D5B919D-77D7-2740-93EA-B8A632713285}" destId="{80D78B3B-2F46-B64B-A44B-F2E9A21C998A}" srcOrd="6" destOrd="0" presId="urn:microsoft.com/office/officeart/2008/layout/LinedList"/>
    <dgm:cxn modelId="{17811EAC-A094-DF40-996B-F847D9889FF3}" type="presParOf" srcId="{9D5B919D-77D7-2740-93EA-B8A632713285}" destId="{B2A47173-31FF-0546-B881-10B3FA7125C4}" srcOrd="7" destOrd="0" presId="urn:microsoft.com/office/officeart/2008/layout/LinedList"/>
    <dgm:cxn modelId="{ABF6BCB4-66EC-A540-91A5-A4A6CFD76A2D}" type="presParOf" srcId="{B2A47173-31FF-0546-B881-10B3FA7125C4}" destId="{713B7C53-56AD-6E48-A42C-A85EC02E40CD}" srcOrd="0" destOrd="0" presId="urn:microsoft.com/office/officeart/2008/layout/LinedList"/>
    <dgm:cxn modelId="{52ED450C-1763-DD46-8BBB-639DF44A0F93}" type="presParOf" srcId="{B2A47173-31FF-0546-B881-10B3FA7125C4}" destId="{8357389B-C442-1745-808D-83E2E92F063E}" srcOrd="1" destOrd="0" presId="urn:microsoft.com/office/officeart/2008/layout/LinedList"/>
    <dgm:cxn modelId="{291351A9-68BF-124A-B020-E34F80FC29E8}" type="presParOf" srcId="{B2A47173-31FF-0546-B881-10B3FA7125C4}" destId="{3FAD1459-B33E-B647-B547-D234FEB4F13A}" srcOrd="2" destOrd="0" presId="urn:microsoft.com/office/officeart/2008/layout/LinedList"/>
    <dgm:cxn modelId="{5FD73A47-ECE1-4B45-9B5E-3986450F7079}" type="presParOf" srcId="{9D5B919D-77D7-2740-93EA-B8A632713285}" destId="{C95372B5-C389-D542-B2EE-FF5250F7A805}" srcOrd="8" destOrd="0" presId="urn:microsoft.com/office/officeart/2008/layout/LinedList"/>
    <dgm:cxn modelId="{5959E911-6F36-E142-8B2F-D4A64A9DD662}" type="presParOf" srcId="{9D5B919D-77D7-2740-93EA-B8A632713285}" destId="{8D14DFC1-0F53-EC4C-B06C-32D776C0C215}" srcOrd="9"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7A64F45-A571-4046-93AF-5D1B3212C245}"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6220F635-0079-B546-8AED-DC44A160846B}">
      <dgm:prSet/>
      <dgm:spPr/>
      <dgm:t>
        <a:bodyPr/>
        <a:lstStyle/>
        <a:p>
          <a:r>
            <a:rPr lang="en-US"/>
            <a:t>Fabric Type</a:t>
          </a:r>
        </a:p>
      </dgm:t>
    </dgm:pt>
    <dgm:pt modelId="{EA452475-6341-DD40-9FBE-E24CC69ADEE1}" type="parTrans" cxnId="{9045A2A9-9CBA-7F4B-991C-DCE2D6589B3D}">
      <dgm:prSet/>
      <dgm:spPr/>
      <dgm:t>
        <a:bodyPr/>
        <a:lstStyle/>
        <a:p>
          <a:endParaRPr lang="en-US"/>
        </a:p>
      </dgm:t>
    </dgm:pt>
    <dgm:pt modelId="{AFAFA52A-4405-AB43-97F8-C99B5ACDCD81}" type="sibTrans" cxnId="{9045A2A9-9CBA-7F4B-991C-DCE2D6589B3D}">
      <dgm:prSet/>
      <dgm:spPr/>
      <dgm:t>
        <a:bodyPr/>
        <a:lstStyle/>
        <a:p>
          <a:endParaRPr lang="en-US"/>
        </a:p>
      </dgm:t>
    </dgm:pt>
    <dgm:pt modelId="{B9B5FF83-D16F-674E-A0F8-FAD52B632F40}">
      <dgm:prSet/>
      <dgm:spPr/>
      <dgm:t>
        <a:bodyPr/>
        <a:lstStyle/>
        <a:p>
          <a:r>
            <a:rPr lang="en-US" dirty="0"/>
            <a:t>Bi-Blend </a:t>
          </a:r>
        </a:p>
      </dgm:t>
    </dgm:pt>
    <dgm:pt modelId="{94ECCA7F-C446-804F-9C74-3ECEE1FB5C92}" type="parTrans" cxnId="{3CA16E8D-DAA0-3C43-960A-6C0275CBBC12}">
      <dgm:prSet/>
      <dgm:spPr/>
      <dgm:t>
        <a:bodyPr/>
        <a:lstStyle/>
        <a:p>
          <a:endParaRPr lang="en-US"/>
        </a:p>
      </dgm:t>
    </dgm:pt>
    <dgm:pt modelId="{010254A4-1FA0-B845-8E61-DC67EB58F995}" type="sibTrans" cxnId="{3CA16E8D-DAA0-3C43-960A-6C0275CBBC12}">
      <dgm:prSet/>
      <dgm:spPr/>
      <dgm:t>
        <a:bodyPr/>
        <a:lstStyle/>
        <a:p>
          <a:endParaRPr lang="en-US"/>
        </a:p>
      </dgm:t>
    </dgm:pt>
    <dgm:pt modelId="{4626EEEE-9280-2E4A-90E2-E055F757D8F1}">
      <dgm:prSet/>
      <dgm:spPr/>
      <dgm:t>
        <a:bodyPr/>
        <a:lstStyle/>
        <a:p>
          <a:r>
            <a:rPr lang="en-US" dirty="0"/>
            <a:t>Tri-Blend </a:t>
          </a:r>
        </a:p>
      </dgm:t>
    </dgm:pt>
    <dgm:pt modelId="{51380069-00EF-3940-BA55-D6BD2DB8A785}" type="parTrans" cxnId="{8C6E82ED-E8C5-864E-9CB7-92673FBB3781}">
      <dgm:prSet/>
      <dgm:spPr/>
      <dgm:t>
        <a:bodyPr/>
        <a:lstStyle/>
        <a:p>
          <a:endParaRPr lang="en-US"/>
        </a:p>
      </dgm:t>
    </dgm:pt>
    <dgm:pt modelId="{C9498A96-F05D-A34F-A4E5-99AA7BC73B72}" type="sibTrans" cxnId="{8C6E82ED-E8C5-864E-9CB7-92673FBB3781}">
      <dgm:prSet/>
      <dgm:spPr/>
      <dgm:t>
        <a:bodyPr/>
        <a:lstStyle/>
        <a:p>
          <a:endParaRPr lang="en-US"/>
        </a:p>
      </dgm:t>
    </dgm:pt>
    <dgm:pt modelId="{810227A8-E8B8-EA4B-B73C-34D176D0AF8D}">
      <dgm:prSet/>
      <dgm:spPr/>
      <dgm:t>
        <a:bodyPr/>
        <a:lstStyle/>
        <a:p>
          <a:r>
            <a:rPr lang="en-US"/>
            <a:t>Dryer Temp</a:t>
          </a:r>
        </a:p>
      </dgm:t>
    </dgm:pt>
    <dgm:pt modelId="{AC279A56-DAAA-2D4F-A964-FDE79A4214B6}" type="parTrans" cxnId="{BEFEFAA7-1D78-274B-ACB9-8D85FA0C4061}">
      <dgm:prSet/>
      <dgm:spPr/>
      <dgm:t>
        <a:bodyPr/>
        <a:lstStyle/>
        <a:p>
          <a:endParaRPr lang="en-US"/>
        </a:p>
      </dgm:t>
    </dgm:pt>
    <dgm:pt modelId="{20307A4A-FD55-0A45-AB2E-E4D833A73269}" type="sibTrans" cxnId="{BEFEFAA7-1D78-274B-ACB9-8D85FA0C4061}">
      <dgm:prSet/>
      <dgm:spPr/>
      <dgm:t>
        <a:bodyPr/>
        <a:lstStyle/>
        <a:p>
          <a:endParaRPr lang="en-US"/>
        </a:p>
      </dgm:t>
    </dgm:pt>
    <dgm:pt modelId="{1D72DB97-12C7-404C-9EFC-1BB5C5ECCBE5}">
      <dgm:prSet/>
      <dgm:spPr/>
      <dgm:t>
        <a:bodyPr/>
        <a:lstStyle/>
        <a:p>
          <a:r>
            <a:rPr lang="en-US"/>
            <a:t>140℉ - Dyer 14 (65 mins)</a:t>
          </a:r>
        </a:p>
      </dgm:t>
    </dgm:pt>
    <dgm:pt modelId="{405774DA-EDE6-F548-A57B-769E362AFF99}" type="parTrans" cxnId="{CA3938CA-6A4A-1A49-AB28-C2EAABC4DC25}">
      <dgm:prSet/>
      <dgm:spPr/>
      <dgm:t>
        <a:bodyPr/>
        <a:lstStyle/>
        <a:p>
          <a:endParaRPr lang="en-US"/>
        </a:p>
      </dgm:t>
    </dgm:pt>
    <dgm:pt modelId="{8DDF8651-C56E-3D4A-BEE8-90C888FADD6B}" type="sibTrans" cxnId="{CA3938CA-6A4A-1A49-AB28-C2EAABC4DC25}">
      <dgm:prSet/>
      <dgm:spPr/>
      <dgm:t>
        <a:bodyPr/>
        <a:lstStyle/>
        <a:p>
          <a:endParaRPr lang="en-US"/>
        </a:p>
      </dgm:t>
    </dgm:pt>
    <dgm:pt modelId="{78C35323-F653-A546-8BFF-546DE8C4412C}">
      <dgm:prSet/>
      <dgm:spPr/>
      <dgm:t>
        <a:bodyPr/>
        <a:lstStyle/>
        <a:p>
          <a:r>
            <a:rPr lang="en-US"/>
            <a:t>160℉ - Dryer 3 (55 mins)</a:t>
          </a:r>
        </a:p>
      </dgm:t>
    </dgm:pt>
    <dgm:pt modelId="{C8713E2E-68D8-A54E-BA89-3C5DD87695E5}" type="parTrans" cxnId="{E6D74F27-767F-324E-BE5A-CD124D744C37}">
      <dgm:prSet/>
      <dgm:spPr/>
      <dgm:t>
        <a:bodyPr/>
        <a:lstStyle/>
        <a:p>
          <a:endParaRPr lang="en-US"/>
        </a:p>
      </dgm:t>
    </dgm:pt>
    <dgm:pt modelId="{0EC10EA3-B664-7448-9A14-3D08E904A103}" type="sibTrans" cxnId="{E6D74F27-767F-324E-BE5A-CD124D744C37}">
      <dgm:prSet/>
      <dgm:spPr/>
      <dgm:t>
        <a:bodyPr/>
        <a:lstStyle/>
        <a:p>
          <a:endParaRPr lang="en-US"/>
        </a:p>
      </dgm:t>
    </dgm:pt>
    <dgm:pt modelId="{7E4034ED-E9BB-D74F-B2A9-08877105B403}">
      <dgm:prSet/>
      <dgm:spPr/>
      <dgm:t>
        <a:bodyPr/>
        <a:lstStyle/>
        <a:p>
          <a:r>
            <a:rPr lang="en-US"/>
            <a:t>180℉ - Dryer 4 (50 mins)</a:t>
          </a:r>
        </a:p>
      </dgm:t>
    </dgm:pt>
    <dgm:pt modelId="{D4D2F887-7917-644E-924D-0B9FB5494477}" type="parTrans" cxnId="{994E8CC3-79F2-DF43-84D6-BDC844FE4DC1}">
      <dgm:prSet/>
      <dgm:spPr/>
      <dgm:t>
        <a:bodyPr/>
        <a:lstStyle/>
        <a:p>
          <a:endParaRPr lang="en-US"/>
        </a:p>
      </dgm:t>
    </dgm:pt>
    <dgm:pt modelId="{68D4A09C-EE09-5B4D-BAC0-02EB887B7AE5}" type="sibTrans" cxnId="{994E8CC3-79F2-DF43-84D6-BDC844FE4DC1}">
      <dgm:prSet/>
      <dgm:spPr/>
      <dgm:t>
        <a:bodyPr/>
        <a:lstStyle/>
        <a:p>
          <a:endParaRPr lang="en-US"/>
        </a:p>
      </dgm:t>
    </dgm:pt>
    <dgm:pt modelId="{19E51E04-CC9C-F44A-A313-FFB3E4AD6C34}" type="pres">
      <dgm:prSet presAssocID="{57A64F45-A571-4046-93AF-5D1B3212C245}" presName="linear" presStyleCnt="0">
        <dgm:presLayoutVars>
          <dgm:animLvl val="lvl"/>
          <dgm:resizeHandles val="exact"/>
        </dgm:presLayoutVars>
      </dgm:prSet>
      <dgm:spPr/>
      <dgm:t>
        <a:bodyPr/>
        <a:lstStyle/>
        <a:p>
          <a:endParaRPr lang="en-US"/>
        </a:p>
      </dgm:t>
    </dgm:pt>
    <dgm:pt modelId="{8BC3A0D6-2BE7-9646-90F4-272E9E5657A0}" type="pres">
      <dgm:prSet presAssocID="{6220F635-0079-B546-8AED-DC44A160846B}" presName="parentText" presStyleLbl="node1" presStyleIdx="0" presStyleCnt="2">
        <dgm:presLayoutVars>
          <dgm:chMax val="0"/>
          <dgm:bulletEnabled val="1"/>
        </dgm:presLayoutVars>
      </dgm:prSet>
      <dgm:spPr/>
      <dgm:t>
        <a:bodyPr/>
        <a:lstStyle/>
        <a:p>
          <a:endParaRPr lang="en-US"/>
        </a:p>
      </dgm:t>
    </dgm:pt>
    <dgm:pt modelId="{D5DEF55F-6F3F-B64D-9A03-82BC90D561EE}" type="pres">
      <dgm:prSet presAssocID="{6220F635-0079-B546-8AED-DC44A160846B}" presName="childText" presStyleLbl="revTx" presStyleIdx="0" presStyleCnt="2">
        <dgm:presLayoutVars>
          <dgm:bulletEnabled val="1"/>
        </dgm:presLayoutVars>
      </dgm:prSet>
      <dgm:spPr/>
      <dgm:t>
        <a:bodyPr/>
        <a:lstStyle/>
        <a:p>
          <a:endParaRPr lang="en-US"/>
        </a:p>
      </dgm:t>
    </dgm:pt>
    <dgm:pt modelId="{2A6FBE73-CF52-464C-AC12-CF902E4ED0F0}" type="pres">
      <dgm:prSet presAssocID="{810227A8-E8B8-EA4B-B73C-34D176D0AF8D}" presName="parentText" presStyleLbl="node1" presStyleIdx="1" presStyleCnt="2">
        <dgm:presLayoutVars>
          <dgm:chMax val="0"/>
          <dgm:bulletEnabled val="1"/>
        </dgm:presLayoutVars>
      </dgm:prSet>
      <dgm:spPr/>
      <dgm:t>
        <a:bodyPr/>
        <a:lstStyle/>
        <a:p>
          <a:endParaRPr lang="en-US"/>
        </a:p>
      </dgm:t>
    </dgm:pt>
    <dgm:pt modelId="{4E6FF556-7C08-414A-B726-684DCFB5DA6C}" type="pres">
      <dgm:prSet presAssocID="{810227A8-E8B8-EA4B-B73C-34D176D0AF8D}" presName="childText" presStyleLbl="revTx" presStyleIdx="1" presStyleCnt="2">
        <dgm:presLayoutVars>
          <dgm:bulletEnabled val="1"/>
        </dgm:presLayoutVars>
      </dgm:prSet>
      <dgm:spPr/>
      <dgm:t>
        <a:bodyPr/>
        <a:lstStyle/>
        <a:p>
          <a:endParaRPr lang="en-US"/>
        </a:p>
      </dgm:t>
    </dgm:pt>
  </dgm:ptLst>
  <dgm:cxnLst>
    <dgm:cxn modelId="{9045A2A9-9CBA-7F4B-991C-DCE2D6589B3D}" srcId="{57A64F45-A571-4046-93AF-5D1B3212C245}" destId="{6220F635-0079-B546-8AED-DC44A160846B}" srcOrd="0" destOrd="0" parTransId="{EA452475-6341-DD40-9FBE-E24CC69ADEE1}" sibTransId="{AFAFA52A-4405-AB43-97F8-C99B5ACDCD81}"/>
    <dgm:cxn modelId="{BE98D70B-B5B6-4D46-A7F6-76DB0F1C827C}" type="presOf" srcId="{1D72DB97-12C7-404C-9EFC-1BB5C5ECCBE5}" destId="{4E6FF556-7C08-414A-B726-684DCFB5DA6C}" srcOrd="0" destOrd="0" presId="urn:microsoft.com/office/officeart/2005/8/layout/vList2"/>
    <dgm:cxn modelId="{C7AD3468-1C2D-5C4D-A145-78A7F14FADC5}" type="presOf" srcId="{7E4034ED-E9BB-D74F-B2A9-08877105B403}" destId="{4E6FF556-7C08-414A-B726-684DCFB5DA6C}" srcOrd="0" destOrd="2" presId="urn:microsoft.com/office/officeart/2005/8/layout/vList2"/>
    <dgm:cxn modelId="{F07736E2-79A3-2C43-A00C-8F292DA9CAFC}" type="presOf" srcId="{810227A8-E8B8-EA4B-B73C-34D176D0AF8D}" destId="{2A6FBE73-CF52-464C-AC12-CF902E4ED0F0}" srcOrd="0" destOrd="0" presId="urn:microsoft.com/office/officeart/2005/8/layout/vList2"/>
    <dgm:cxn modelId="{57865078-AB2C-4048-8C99-CC8CC6E06C10}" type="presOf" srcId="{78C35323-F653-A546-8BFF-546DE8C4412C}" destId="{4E6FF556-7C08-414A-B726-684DCFB5DA6C}" srcOrd="0" destOrd="1" presId="urn:microsoft.com/office/officeart/2005/8/layout/vList2"/>
    <dgm:cxn modelId="{E6D74F27-767F-324E-BE5A-CD124D744C37}" srcId="{810227A8-E8B8-EA4B-B73C-34D176D0AF8D}" destId="{78C35323-F653-A546-8BFF-546DE8C4412C}" srcOrd="1" destOrd="0" parTransId="{C8713E2E-68D8-A54E-BA89-3C5DD87695E5}" sibTransId="{0EC10EA3-B664-7448-9A14-3D08E904A103}"/>
    <dgm:cxn modelId="{BEFEFAA7-1D78-274B-ACB9-8D85FA0C4061}" srcId="{57A64F45-A571-4046-93AF-5D1B3212C245}" destId="{810227A8-E8B8-EA4B-B73C-34D176D0AF8D}" srcOrd="1" destOrd="0" parTransId="{AC279A56-DAAA-2D4F-A964-FDE79A4214B6}" sibTransId="{20307A4A-FD55-0A45-AB2E-E4D833A73269}"/>
    <dgm:cxn modelId="{DC01F1CA-2962-274C-9324-E1DEF028713B}" type="presOf" srcId="{57A64F45-A571-4046-93AF-5D1B3212C245}" destId="{19E51E04-CC9C-F44A-A313-FFB3E4AD6C34}" srcOrd="0" destOrd="0" presId="urn:microsoft.com/office/officeart/2005/8/layout/vList2"/>
    <dgm:cxn modelId="{6218AB45-0629-8542-9CFC-44EA0EB13E79}" type="presOf" srcId="{B9B5FF83-D16F-674E-A0F8-FAD52B632F40}" destId="{D5DEF55F-6F3F-B64D-9A03-82BC90D561EE}" srcOrd="0" destOrd="0" presId="urn:microsoft.com/office/officeart/2005/8/layout/vList2"/>
    <dgm:cxn modelId="{8C6E82ED-E8C5-864E-9CB7-92673FBB3781}" srcId="{6220F635-0079-B546-8AED-DC44A160846B}" destId="{4626EEEE-9280-2E4A-90E2-E055F757D8F1}" srcOrd="1" destOrd="0" parTransId="{51380069-00EF-3940-BA55-D6BD2DB8A785}" sibTransId="{C9498A96-F05D-A34F-A4E5-99AA7BC73B72}"/>
    <dgm:cxn modelId="{CF689290-EE7E-FE43-A27E-13CBDB0A0BD9}" type="presOf" srcId="{6220F635-0079-B546-8AED-DC44A160846B}" destId="{8BC3A0D6-2BE7-9646-90F4-272E9E5657A0}" srcOrd="0" destOrd="0" presId="urn:microsoft.com/office/officeart/2005/8/layout/vList2"/>
    <dgm:cxn modelId="{994E8CC3-79F2-DF43-84D6-BDC844FE4DC1}" srcId="{810227A8-E8B8-EA4B-B73C-34D176D0AF8D}" destId="{7E4034ED-E9BB-D74F-B2A9-08877105B403}" srcOrd="2" destOrd="0" parTransId="{D4D2F887-7917-644E-924D-0B9FB5494477}" sibTransId="{68D4A09C-EE09-5B4D-BAC0-02EB887B7AE5}"/>
    <dgm:cxn modelId="{CA3938CA-6A4A-1A49-AB28-C2EAABC4DC25}" srcId="{810227A8-E8B8-EA4B-B73C-34D176D0AF8D}" destId="{1D72DB97-12C7-404C-9EFC-1BB5C5ECCBE5}" srcOrd="0" destOrd="0" parTransId="{405774DA-EDE6-F548-A57B-769E362AFF99}" sibTransId="{8DDF8651-C56E-3D4A-BEE8-90C888FADD6B}"/>
    <dgm:cxn modelId="{793D18D2-9185-F445-91AC-8C9BC3D9EF94}" type="presOf" srcId="{4626EEEE-9280-2E4A-90E2-E055F757D8F1}" destId="{D5DEF55F-6F3F-B64D-9A03-82BC90D561EE}" srcOrd="0" destOrd="1" presId="urn:microsoft.com/office/officeart/2005/8/layout/vList2"/>
    <dgm:cxn modelId="{3CA16E8D-DAA0-3C43-960A-6C0275CBBC12}" srcId="{6220F635-0079-B546-8AED-DC44A160846B}" destId="{B9B5FF83-D16F-674E-A0F8-FAD52B632F40}" srcOrd="0" destOrd="0" parTransId="{94ECCA7F-C446-804F-9C74-3ECEE1FB5C92}" sibTransId="{010254A4-1FA0-B845-8E61-DC67EB58F995}"/>
    <dgm:cxn modelId="{034F479F-A957-EA46-B720-557A189EEFC6}" type="presParOf" srcId="{19E51E04-CC9C-F44A-A313-FFB3E4AD6C34}" destId="{8BC3A0D6-2BE7-9646-90F4-272E9E5657A0}" srcOrd="0" destOrd="0" presId="urn:microsoft.com/office/officeart/2005/8/layout/vList2"/>
    <dgm:cxn modelId="{96F456BE-16C9-8E46-87A2-0ED8DB364CB7}" type="presParOf" srcId="{19E51E04-CC9C-F44A-A313-FFB3E4AD6C34}" destId="{D5DEF55F-6F3F-B64D-9A03-82BC90D561EE}" srcOrd="1" destOrd="0" presId="urn:microsoft.com/office/officeart/2005/8/layout/vList2"/>
    <dgm:cxn modelId="{A04E184A-4014-6E4E-89E2-3194C705CBD3}" type="presParOf" srcId="{19E51E04-CC9C-F44A-A313-FFB3E4AD6C34}" destId="{2A6FBE73-CF52-464C-AC12-CF902E4ED0F0}" srcOrd="2" destOrd="0" presId="urn:microsoft.com/office/officeart/2005/8/layout/vList2"/>
    <dgm:cxn modelId="{2508F6C4-8D96-674B-A5E1-413EB7337F6E}" type="presParOf" srcId="{19E51E04-CC9C-F44A-A313-FFB3E4AD6C34}" destId="{4E6FF556-7C08-414A-B726-684DCFB5DA6C}"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8E4A1C3-8884-F64B-8F2D-3CB3B037E351}"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43B0653C-8A26-E047-8B28-44E6742715A7}">
      <dgm:prSet/>
      <dgm:spPr/>
      <dgm:t>
        <a:bodyPr/>
        <a:lstStyle/>
        <a:p>
          <a:r>
            <a:rPr lang="en-US" dirty="0"/>
            <a:t>Fabric Type</a:t>
          </a:r>
        </a:p>
      </dgm:t>
    </dgm:pt>
    <dgm:pt modelId="{E29008F0-21B6-0042-AA91-AA50EA494B9E}" type="parTrans" cxnId="{C255448C-B8F7-BF4D-8505-9BC9BFC0AE99}">
      <dgm:prSet/>
      <dgm:spPr/>
      <dgm:t>
        <a:bodyPr/>
        <a:lstStyle/>
        <a:p>
          <a:endParaRPr lang="en-US"/>
        </a:p>
      </dgm:t>
    </dgm:pt>
    <dgm:pt modelId="{307CC747-55A2-0641-A7EC-B775B9B73DA1}" type="sibTrans" cxnId="{C255448C-B8F7-BF4D-8505-9BC9BFC0AE99}">
      <dgm:prSet/>
      <dgm:spPr/>
      <dgm:t>
        <a:bodyPr/>
        <a:lstStyle/>
        <a:p>
          <a:endParaRPr lang="en-US"/>
        </a:p>
      </dgm:t>
    </dgm:pt>
    <dgm:pt modelId="{7508DAEB-08FB-EB4C-93B5-2B1DDD48EA75}">
      <dgm:prSet/>
      <dgm:spPr/>
      <dgm:t>
        <a:bodyPr/>
        <a:lstStyle/>
        <a:p>
          <a:r>
            <a:rPr lang="en-US" dirty="0"/>
            <a:t>Bi-Blend</a:t>
          </a:r>
        </a:p>
      </dgm:t>
    </dgm:pt>
    <dgm:pt modelId="{131E9ADF-9495-0643-9EF5-2BF76825D52A}" type="parTrans" cxnId="{564ECB42-DAA2-084A-A42C-1FCF5A2042DB}">
      <dgm:prSet/>
      <dgm:spPr/>
      <dgm:t>
        <a:bodyPr/>
        <a:lstStyle/>
        <a:p>
          <a:endParaRPr lang="en-US"/>
        </a:p>
      </dgm:t>
    </dgm:pt>
    <dgm:pt modelId="{2E477226-006B-B246-82B2-C515E3044E4A}" type="sibTrans" cxnId="{564ECB42-DAA2-084A-A42C-1FCF5A2042DB}">
      <dgm:prSet/>
      <dgm:spPr/>
      <dgm:t>
        <a:bodyPr/>
        <a:lstStyle/>
        <a:p>
          <a:endParaRPr lang="en-US"/>
        </a:p>
      </dgm:t>
    </dgm:pt>
    <dgm:pt modelId="{538C7D3A-7D8B-8442-AB88-FB35CB7C2145}">
      <dgm:prSet/>
      <dgm:spPr/>
      <dgm:t>
        <a:bodyPr/>
        <a:lstStyle/>
        <a:p>
          <a:r>
            <a:rPr lang="en-US" dirty="0"/>
            <a:t>Tri-Blend</a:t>
          </a:r>
        </a:p>
      </dgm:t>
    </dgm:pt>
    <dgm:pt modelId="{64605B79-560E-534D-BF82-9FFE2ABB4951}" type="parTrans" cxnId="{BA9CD19E-220C-9D4A-8CA9-143B1E2BEDE4}">
      <dgm:prSet/>
      <dgm:spPr/>
      <dgm:t>
        <a:bodyPr/>
        <a:lstStyle/>
        <a:p>
          <a:endParaRPr lang="en-US"/>
        </a:p>
      </dgm:t>
    </dgm:pt>
    <dgm:pt modelId="{6BCB3D06-511E-204D-BDCD-9D7C0CDA94AA}" type="sibTrans" cxnId="{BA9CD19E-220C-9D4A-8CA9-143B1E2BEDE4}">
      <dgm:prSet/>
      <dgm:spPr/>
      <dgm:t>
        <a:bodyPr/>
        <a:lstStyle/>
        <a:p>
          <a:endParaRPr lang="en-US"/>
        </a:p>
      </dgm:t>
    </dgm:pt>
    <dgm:pt modelId="{27848325-BF40-7B41-B808-CDDCFE0CDF1D}">
      <dgm:prSet/>
      <dgm:spPr/>
      <dgm:t>
        <a:bodyPr/>
        <a:lstStyle/>
        <a:p>
          <a:r>
            <a:rPr lang="en-US" dirty="0"/>
            <a:t>Wash Type</a:t>
          </a:r>
        </a:p>
      </dgm:t>
    </dgm:pt>
    <dgm:pt modelId="{BA67836C-8EE8-A643-97C4-B73ABFA1999C}" type="parTrans" cxnId="{BA1C2495-C356-C847-B7D3-CFF1F68E39AC}">
      <dgm:prSet/>
      <dgm:spPr/>
      <dgm:t>
        <a:bodyPr/>
        <a:lstStyle/>
        <a:p>
          <a:endParaRPr lang="en-US"/>
        </a:p>
      </dgm:t>
    </dgm:pt>
    <dgm:pt modelId="{2F46E1A1-D43D-A54E-82F2-C18AC6C3DD6E}" type="sibTrans" cxnId="{BA1C2495-C356-C847-B7D3-CFF1F68E39AC}">
      <dgm:prSet/>
      <dgm:spPr/>
      <dgm:t>
        <a:bodyPr/>
        <a:lstStyle/>
        <a:p>
          <a:endParaRPr lang="en-US"/>
        </a:p>
      </dgm:t>
    </dgm:pt>
    <dgm:pt modelId="{D8DBA19B-85B3-A949-8BFE-EB1CBD7C42D8}">
      <dgm:prSet/>
      <dgm:spPr/>
      <dgm:t>
        <a:bodyPr/>
        <a:lstStyle/>
        <a:p>
          <a:r>
            <a:rPr lang="en-US" dirty="0"/>
            <a:t>Rinse</a:t>
          </a:r>
        </a:p>
      </dgm:t>
    </dgm:pt>
    <dgm:pt modelId="{F2751BFA-AAB6-934E-98B4-6EDCC990903C}" type="parTrans" cxnId="{BC7BB77D-E6DF-A74D-9FC8-FEE1557329E8}">
      <dgm:prSet/>
      <dgm:spPr/>
      <dgm:t>
        <a:bodyPr/>
        <a:lstStyle/>
        <a:p>
          <a:endParaRPr lang="en-US"/>
        </a:p>
      </dgm:t>
    </dgm:pt>
    <dgm:pt modelId="{0DE502E2-EA3A-6C46-B824-8AAF93083317}" type="sibTrans" cxnId="{BC7BB77D-E6DF-A74D-9FC8-FEE1557329E8}">
      <dgm:prSet/>
      <dgm:spPr/>
      <dgm:t>
        <a:bodyPr/>
        <a:lstStyle/>
        <a:p>
          <a:endParaRPr lang="en-US"/>
        </a:p>
      </dgm:t>
    </dgm:pt>
    <dgm:pt modelId="{B5B692A1-BA7A-A843-8A83-E54C6FD194C7}">
      <dgm:prSet/>
      <dgm:spPr/>
      <dgm:t>
        <a:bodyPr/>
        <a:lstStyle/>
        <a:p>
          <a:r>
            <a:rPr lang="en-US" dirty="0"/>
            <a:t>Hot Bleach </a:t>
          </a:r>
        </a:p>
      </dgm:t>
    </dgm:pt>
    <dgm:pt modelId="{A2F94460-60BE-004B-8CC2-A00519B43853}" type="parTrans" cxnId="{C8C46006-AEBE-8844-97AD-D301FDEDC1DC}">
      <dgm:prSet/>
      <dgm:spPr/>
      <dgm:t>
        <a:bodyPr/>
        <a:lstStyle/>
        <a:p>
          <a:endParaRPr lang="en-US"/>
        </a:p>
      </dgm:t>
    </dgm:pt>
    <dgm:pt modelId="{A826A890-8AA7-F14F-BBF5-776392471E12}" type="sibTrans" cxnId="{C8C46006-AEBE-8844-97AD-D301FDEDC1DC}">
      <dgm:prSet/>
      <dgm:spPr/>
      <dgm:t>
        <a:bodyPr/>
        <a:lstStyle/>
        <a:p>
          <a:endParaRPr lang="en-US"/>
        </a:p>
      </dgm:t>
    </dgm:pt>
    <dgm:pt modelId="{EBA54442-C633-9442-B297-7CF38968DE1A}">
      <dgm:prSet/>
      <dgm:spPr/>
      <dgm:t>
        <a:bodyPr/>
        <a:lstStyle/>
        <a:p>
          <a:r>
            <a:rPr lang="en-US" dirty="0"/>
            <a:t>Cold Bleach </a:t>
          </a:r>
        </a:p>
      </dgm:t>
    </dgm:pt>
    <dgm:pt modelId="{CCD24931-703A-3346-B6D9-30483B942965}" type="parTrans" cxnId="{6F68677A-7E59-2A4F-ACA2-B764A2FCF582}">
      <dgm:prSet/>
      <dgm:spPr/>
      <dgm:t>
        <a:bodyPr/>
        <a:lstStyle/>
        <a:p>
          <a:endParaRPr lang="en-US"/>
        </a:p>
      </dgm:t>
    </dgm:pt>
    <dgm:pt modelId="{11F064E2-DEF3-0149-9EA6-BC45A6934792}" type="sibTrans" cxnId="{6F68677A-7E59-2A4F-ACA2-B764A2FCF582}">
      <dgm:prSet/>
      <dgm:spPr/>
      <dgm:t>
        <a:bodyPr/>
        <a:lstStyle/>
        <a:p>
          <a:endParaRPr lang="en-US"/>
        </a:p>
      </dgm:t>
    </dgm:pt>
    <dgm:pt modelId="{E2878E02-E372-1C44-BE64-28E4FF30C71F}">
      <dgm:prSet/>
      <dgm:spPr/>
      <dgm:t>
        <a:bodyPr/>
        <a:lstStyle/>
        <a:p>
          <a:r>
            <a:rPr lang="en-US" dirty="0"/>
            <a:t>Washer</a:t>
          </a:r>
        </a:p>
      </dgm:t>
    </dgm:pt>
    <dgm:pt modelId="{42533CA3-38DE-2344-812E-9BAD5ACA5354}" type="parTrans" cxnId="{4F76EB40-596E-4447-A79A-A4E6DFC26C00}">
      <dgm:prSet/>
      <dgm:spPr/>
      <dgm:t>
        <a:bodyPr/>
        <a:lstStyle/>
        <a:p>
          <a:endParaRPr lang="en-US"/>
        </a:p>
      </dgm:t>
    </dgm:pt>
    <dgm:pt modelId="{15580F8B-D742-9C44-9362-20AAB0ED5262}" type="sibTrans" cxnId="{4F76EB40-596E-4447-A79A-A4E6DFC26C00}">
      <dgm:prSet/>
      <dgm:spPr/>
      <dgm:t>
        <a:bodyPr/>
        <a:lstStyle/>
        <a:p>
          <a:endParaRPr lang="en-US"/>
        </a:p>
      </dgm:t>
    </dgm:pt>
    <dgm:pt modelId="{CFCADC83-AB20-8D4F-9D41-01C7FFECD331}">
      <dgm:prSet/>
      <dgm:spPr/>
      <dgm:t>
        <a:bodyPr/>
        <a:lstStyle/>
        <a:p>
          <a:r>
            <a:rPr lang="en-US" dirty="0"/>
            <a:t>Industrial  Washer 1</a:t>
          </a:r>
        </a:p>
      </dgm:t>
    </dgm:pt>
    <dgm:pt modelId="{C10DFE17-1C67-464A-842F-AFA6C9BCCA2F}" type="parTrans" cxnId="{08F0F8CE-1302-7E4E-A38A-3EFF97F4BCD5}">
      <dgm:prSet/>
      <dgm:spPr/>
      <dgm:t>
        <a:bodyPr/>
        <a:lstStyle/>
        <a:p>
          <a:endParaRPr lang="en-US"/>
        </a:p>
      </dgm:t>
    </dgm:pt>
    <dgm:pt modelId="{73A6109D-8495-6840-AA65-4097BA5A2F5A}" type="sibTrans" cxnId="{08F0F8CE-1302-7E4E-A38A-3EFF97F4BCD5}">
      <dgm:prSet/>
      <dgm:spPr/>
      <dgm:t>
        <a:bodyPr/>
        <a:lstStyle/>
        <a:p>
          <a:endParaRPr lang="en-US"/>
        </a:p>
      </dgm:t>
    </dgm:pt>
    <dgm:pt modelId="{A8D1F04D-1E30-B64B-BC9E-98A2D622D96B}">
      <dgm:prSet/>
      <dgm:spPr/>
      <dgm:t>
        <a:bodyPr/>
        <a:lstStyle/>
        <a:p>
          <a:r>
            <a:rPr lang="en-US" dirty="0"/>
            <a:t>Industrial Washer 2</a:t>
          </a:r>
        </a:p>
      </dgm:t>
    </dgm:pt>
    <dgm:pt modelId="{204DF170-AD54-554E-A114-1B2D17D2E4D1}" type="parTrans" cxnId="{002C9022-A0D1-DE4B-AF3A-0C200B969DD6}">
      <dgm:prSet/>
      <dgm:spPr/>
      <dgm:t>
        <a:bodyPr/>
        <a:lstStyle/>
        <a:p>
          <a:endParaRPr lang="en-US"/>
        </a:p>
      </dgm:t>
    </dgm:pt>
    <dgm:pt modelId="{B6E16A27-65D8-6B42-8A87-B3F0A169A279}" type="sibTrans" cxnId="{002C9022-A0D1-DE4B-AF3A-0C200B969DD6}">
      <dgm:prSet/>
      <dgm:spPr/>
      <dgm:t>
        <a:bodyPr/>
        <a:lstStyle/>
        <a:p>
          <a:endParaRPr lang="en-US"/>
        </a:p>
      </dgm:t>
    </dgm:pt>
    <dgm:pt modelId="{9B62EDF6-EEE5-094B-9037-73977FC84981}">
      <dgm:prSet/>
      <dgm:spPr/>
      <dgm:t>
        <a:bodyPr/>
        <a:lstStyle/>
        <a:p>
          <a:r>
            <a:rPr lang="en-US" dirty="0"/>
            <a:t>Dryer</a:t>
          </a:r>
        </a:p>
      </dgm:t>
    </dgm:pt>
    <dgm:pt modelId="{0A8CF400-668C-CC40-AB99-B659D3272633}" type="parTrans" cxnId="{F5B4CAEC-863C-EC4D-89A2-ED6E4F842004}">
      <dgm:prSet/>
      <dgm:spPr/>
      <dgm:t>
        <a:bodyPr/>
        <a:lstStyle/>
        <a:p>
          <a:endParaRPr lang="en-US"/>
        </a:p>
      </dgm:t>
    </dgm:pt>
    <dgm:pt modelId="{46AD461B-687A-D943-9418-409167CA2712}" type="sibTrans" cxnId="{F5B4CAEC-863C-EC4D-89A2-ED6E4F842004}">
      <dgm:prSet/>
      <dgm:spPr/>
      <dgm:t>
        <a:bodyPr/>
        <a:lstStyle/>
        <a:p>
          <a:endParaRPr lang="en-US"/>
        </a:p>
      </dgm:t>
    </dgm:pt>
    <dgm:pt modelId="{3B07E086-0B52-4140-B4AE-EC5C465AEE4F}">
      <dgm:prSet/>
      <dgm:spPr/>
      <dgm:t>
        <a:bodyPr/>
        <a:lstStyle/>
        <a:p>
          <a:r>
            <a:rPr lang="en-US" dirty="0"/>
            <a:t>Industrial Dryer 1</a:t>
          </a:r>
        </a:p>
      </dgm:t>
    </dgm:pt>
    <dgm:pt modelId="{103AE4C1-F237-9745-BE4F-DEFCC269C871}" type="parTrans" cxnId="{7F6E01D0-EE57-C142-A24F-48BD9C03D2EC}">
      <dgm:prSet/>
      <dgm:spPr/>
      <dgm:t>
        <a:bodyPr/>
        <a:lstStyle/>
        <a:p>
          <a:endParaRPr lang="en-US"/>
        </a:p>
      </dgm:t>
    </dgm:pt>
    <dgm:pt modelId="{2D2C1912-C323-6A44-A5A8-0F7DEC445C36}" type="sibTrans" cxnId="{7F6E01D0-EE57-C142-A24F-48BD9C03D2EC}">
      <dgm:prSet/>
      <dgm:spPr/>
      <dgm:t>
        <a:bodyPr/>
        <a:lstStyle/>
        <a:p>
          <a:endParaRPr lang="en-US"/>
        </a:p>
      </dgm:t>
    </dgm:pt>
    <dgm:pt modelId="{F21C95F0-B7CD-2C4A-B2A8-FB0EFDD74340}">
      <dgm:prSet/>
      <dgm:spPr/>
      <dgm:t>
        <a:bodyPr/>
        <a:lstStyle/>
        <a:p>
          <a:r>
            <a:rPr lang="en-US" dirty="0"/>
            <a:t>Industrial Dryer 2 </a:t>
          </a:r>
        </a:p>
      </dgm:t>
    </dgm:pt>
    <dgm:pt modelId="{21199013-418C-654C-8CF9-D25E96ADCEDF}" type="parTrans" cxnId="{63B17F1A-1B47-AE4C-A6CF-2852F1F3F2B9}">
      <dgm:prSet/>
      <dgm:spPr/>
      <dgm:t>
        <a:bodyPr/>
        <a:lstStyle/>
        <a:p>
          <a:endParaRPr lang="en-US"/>
        </a:p>
      </dgm:t>
    </dgm:pt>
    <dgm:pt modelId="{34007921-BB12-F444-8076-E5AE681BF828}" type="sibTrans" cxnId="{63B17F1A-1B47-AE4C-A6CF-2852F1F3F2B9}">
      <dgm:prSet/>
      <dgm:spPr/>
      <dgm:t>
        <a:bodyPr/>
        <a:lstStyle/>
        <a:p>
          <a:endParaRPr lang="en-US"/>
        </a:p>
      </dgm:t>
    </dgm:pt>
    <dgm:pt modelId="{D7C4C647-EB30-544F-A4A9-278552A9A3AF}" type="pres">
      <dgm:prSet presAssocID="{78E4A1C3-8884-F64B-8F2D-3CB3B037E351}" presName="linear" presStyleCnt="0">
        <dgm:presLayoutVars>
          <dgm:animLvl val="lvl"/>
          <dgm:resizeHandles val="exact"/>
        </dgm:presLayoutVars>
      </dgm:prSet>
      <dgm:spPr/>
      <dgm:t>
        <a:bodyPr/>
        <a:lstStyle/>
        <a:p>
          <a:endParaRPr lang="en-US"/>
        </a:p>
      </dgm:t>
    </dgm:pt>
    <dgm:pt modelId="{A84E2076-1797-BA49-8ADE-0515B9710D14}" type="pres">
      <dgm:prSet presAssocID="{43B0653C-8A26-E047-8B28-44E6742715A7}" presName="parentText" presStyleLbl="node1" presStyleIdx="0" presStyleCnt="4">
        <dgm:presLayoutVars>
          <dgm:chMax val="0"/>
          <dgm:bulletEnabled val="1"/>
        </dgm:presLayoutVars>
      </dgm:prSet>
      <dgm:spPr/>
      <dgm:t>
        <a:bodyPr/>
        <a:lstStyle/>
        <a:p>
          <a:endParaRPr lang="en-US"/>
        </a:p>
      </dgm:t>
    </dgm:pt>
    <dgm:pt modelId="{9F472DD3-CAAA-1F44-818E-508A1BA915A0}" type="pres">
      <dgm:prSet presAssocID="{43B0653C-8A26-E047-8B28-44E6742715A7}" presName="childText" presStyleLbl="revTx" presStyleIdx="0" presStyleCnt="4">
        <dgm:presLayoutVars>
          <dgm:bulletEnabled val="1"/>
        </dgm:presLayoutVars>
      </dgm:prSet>
      <dgm:spPr/>
      <dgm:t>
        <a:bodyPr/>
        <a:lstStyle/>
        <a:p>
          <a:endParaRPr lang="en-US"/>
        </a:p>
      </dgm:t>
    </dgm:pt>
    <dgm:pt modelId="{F5BAAFAF-50D1-034A-920E-216C4C8533DD}" type="pres">
      <dgm:prSet presAssocID="{27848325-BF40-7B41-B808-CDDCFE0CDF1D}" presName="parentText" presStyleLbl="node1" presStyleIdx="1" presStyleCnt="4">
        <dgm:presLayoutVars>
          <dgm:chMax val="0"/>
          <dgm:bulletEnabled val="1"/>
        </dgm:presLayoutVars>
      </dgm:prSet>
      <dgm:spPr/>
      <dgm:t>
        <a:bodyPr/>
        <a:lstStyle/>
        <a:p>
          <a:endParaRPr lang="en-US"/>
        </a:p>
      </dgm:t>
    </dgm:pt>
    <dgm:pt modelId="{098F97D3-2022-E546-9B88-B31D2D2090C9}" type="pres">
      <dgm:prSet presAssocID="{27848325-BF40-7B41-B808-CDDCFE0CDF1D}" presName="childText" presStyleLbl="revTx" presStyleIdx="1" presStyleCnt="4">
        <dgm:presLayoutVars>
          <dgm:bulletEnabled val="1"/>
        </dgm:presLayoutVars>
      </dgm:prSet>
      <dgm:spPr/>
      <dgm:t>
        <a:bodyPr/>
        <a:lstStyle/>
        <a:p>
          <a:endParaRPr lang="en-US"/>
        </a:p>
      </dgm:t>
    </dgm:pt>
    <dgm:pt modelId="{635C7EF1-C2B4-F648-A46C-D69574EAFC51}" type="pres">
      <dgm:prSet presAssocID="{E2878E02-E372-1C44-BE64-28E4FF30C71F}" presName="parentText" presStyleLbl="node1" presStyleIdx="2" presStyleCnt="4">
        <dgm:presLayoutVars>
          <dgm:chMax val="0"/>
          <dgm:bulletEnabled val="1"/>
        </dgm:presLayoutVars>
      </dgm:prSet>
      <dgm:spPr/>
      <dgm:t>
        <a:bodyPr/>
        <a:lstStyle/>
        <a:p>
          <a:endParaRPr lang="en-US"/>
        </a:p>
      </dgm:t>
    </dgm:pt>
    <dgm:pt modelId="{96FE3164-A50C-6045-8B8D-AAD49323386F}" type="pres">
      <dgm:prSet presAssocID="{E2878E02-E372-1C44-BE64-28E4FF30C71F}" presName="childText" presStyleLbl="revTx" presStyleIdx="2" presStyleCnt="4">
        <dgm:presLayoutVars>
          <dgm:bulletEnabled val="1"/>
        </dgm:presLayoutVars>
      </dgm:prSet>
      <dgm:spPr/>
      <dgm:t>
        <a:bodyPr/>
        <a:lstStyle/>
        <a:p>
          <a:endParaRPr lang="en-US"/>
        </a:p>
      </dgm:t>
    </dgm:pt>
    <dgm:pt modelId="{D72AE8FA-1381-B448-B2F9-47DBD6DE76BC}" type="pres">
      <dgm:prSet presAssocID="{9B62EDF6-EEE5-094B-9037-73977FC84981}" presName="parentText" presStyleLbl="node1" presStyleIdx="3" presStyleCnt="4">
        <dgm:presLayoutVars>
          <dgm:chMax val="0"/>
          <dgm:bulletEnabled val="1"/>
        </dgm:presLayoutVars>
      </dgm:prSet>
      <dgm:spPr/>
      <dgm:t>
        <a:bodyPr/>
        <a:lstStyle/>
        <a:p>
          <a:endParaRPr lang="en-US"/>
        </a:p>
      </dgm:t>
    </dgm:pt>
    <dgm:pt modelId="{9ABC46B8-BAAB-8E4A-B231-58819BE77F72}" type="pres">
      <dgm:prSet presAssocID="{9B62EDF6-EEE5-094B-9037-73977FC84981}" presName="childText" presStyleLbl="revTx" presStyleIdx="3" presStyleCnt="4">
        <dgm:presLayoutVars>
          <dgm:bulletEnabled val="1"/>
        </dgm:presLayoutVars>
      </dgm:prSet>
      <dgm:spPr/>
      <dgm:t>
        <a:bodyPr/>
        <a:lstStyle/>
        <a:p>
          <a:endParaRPr lang="en-US"/>
        </a:p>
      </dgm:t>
    </dgm:pt>
  </dgm:ptLst>
  <dgm:cxnLst>
    <dgm:cxn modelId="{6F68677A-7E59-2A4F-ACA2-B764A2FCF582}" srcId="{27848325-BF40-7B41-B808-CDDCFE0CDF1D}" destId="{EBA54442-C633-9442-B297-7CF38968DE1A}" srcOrd="2" destOrd="0" parTransId="{CCD24931-703A-3346-B6D9-30483B942965}" sibTransId="{11F064E2-DEF3-0149-9EA6-BC45A6934792}"/>
    <dgm:cxn modelId="{08F0F8CE-1302-7E4E-A38A-3EFF97F4BCD5}" srcId="{E2878E02-E372-1C44-BE64-28E4FF30C71F}" destId="{CFCADC83-AB20-8D4F-9D41-01C7FFECD331}" srcOrd="0" destOrd="0" parTransId="{C10DFE17-1C67-464A-842F-AFA6C9BCCA2F}" sibTransId="{73A6109D-8495-6840-AA65-4097BA5A2F5A}"/>
    <dgm:cxn modelId="{3E47C080-9153-2045-8F89-ACD51D1E8052}" type="presOf" srcId="{43B0653C-8A26-E047-8B28-44E6742715A7}" destId="{A84E2076-1797-BA49-8ADE-0515B9710D14}" srcOrd="0" destOrd="0" presId="urn:microsoft.com/office/officeart/2005/8/layout/vList2"/>
    <dgm:cxn modelId="{1A327F34-1539-5343-8425-F4A4D152D937}" type="presOf" srcId="{F21C95F0-B7CD-2C4A-B2A8-FB0EFDD74340}" destId="{9ABC46B8-BAAB-8E4A-B231-58819BE77F72}" srcOrd="0" destOrd="1" presId="urn:microsoft.com/office/officeart/2005/8/layout/vList2"/>
    <dgm:cxn modelId="{CBC67985-C5B9-AD40-B6DB-D2E6D141F94A}" type="presOf" srcId="{538C7D3A-7D8B-8442-AB88-FB35CB7C2145}" destId="{9F472DD3-CAAA-1F44-818E-508A1BA915A0}" srcOrd="0" destOrd="1" presId="urn:microsoft.com/office/officeart/2005/8/layout/vList2"/>
    <dgm:cxn modelId="{002C9022-A0D1-DE4B-AF3A-0C200B969DD6}" srcId="{E2878E02-E372-1C44-BE64-28E4FF30C71F}" destId="{A8D1F04D-1E30-B64B-BC9E-98A2D622D96B}" srcOrd="1" destOrd="0" parTransId="{204DF170-AD54-554E-A114-1B2D17D2E4D1}" sibTransId="{B6E16A27-65D8-6B42-8A87-B3F0A169A279}"/>
    <dgm:cxn modelId="{F5B4CAEC-863C-EC4D-89A2-ED6E4F842004}" srcId="{78E4A1C3-8884-F64B-8F2D-3CB3B037E351}" destId="{9B62EDF6-EEE5-094B-9037-73977FC84981}" srcOrd="3" destOrd="0" parTransId="{0A8CF400-668C-CC40-AB99-B659D3272633}" sibTransId="{46AD461B-687A-D943-9418-409167CA2712}"/>
    <dgm:cxn modelId="{AED1AA5E-7645-6549-AF62-83C6F1D34477}" type="presOf" srcId="{D8DBA19B-85B3-A949-8BFE-EB1CBD7C42D8}" destId="{098F97D3-2022-E546-9B88-B31D2D2090C9}" srcOrd="0" destOrd="0" presId="urn:microsoft.com/office/officeart/2005/8/layout/vList2"/>
    <dgm:cxn modelId="{564ECB42-DAA2-084A-A42C-1FCF5A2042DB}" srcId="{43B0653C-8A26-E047-8B28-44E6742715A7}" destId="{7508DAEB-08FB-EB4C-93B5-2B1DDD48EA75}" srcOrd="0" destOrd="0" parTransId="{131E9ADF-9495-0643-9EF5-2BF76825D52A}" sibTransId="{2E477226-006B-B246-82B2-C515E3044E4A}"/>
    <dgm:cxn modelId="{08D9CC5D-C2E5-444D-ABC3-F6531E0708FE}" type="presOf" srcId="{CFCADC83-AB20-8D4F-9D41-01C7FFECD331}" destId="{96FE3164-A50C-6045-8B8D-AAD49323386F}" srcOrd="0" destOrd="0" presId="urn:microsoft.com/office/officeart/2005/8/layout/vList2"/>
    <dgm:cxn modelId="{7F6E01D0-EE57-C142-A24F-48BD9C03D2EC}" srcId="{9B62EDF6-EEE5-094B-9037-73977FC84981}" destId="{3B07E086-0B52-4140-B4AE-EC5C465AEE4F}" srcOrd="0" destOrd="0" parTransId="{103AE4C1-F237-9745-BE4F-DEFCC269C871}" sibTransId="{2D2C1912-C323-6A44-A5A8-0F7DEC445C36}"/>
    <dgm:cxn modelId="{5164D305-B02B-CB49-97BF-9869729E882B}" type="presOf" srcId="{3B07E086-0B52-4140-B4AE-EC5C465AEE4F}" destId="{9ABC46B8-BAAB-8E4A-B231-58819BE77F72}" srcOrd="0" destOrd="0" presId="urn:microsoft.com/office/officeart/2005/8/layout/vList2"/>
    <dgm:cxn modelId="{75882C20-7C2A-E049-BEBE-BD1BC22AF165}" type="presOf" srcId="{27848325-BF40-7B41-B808-CDDCFE0CDF1D}" destId="{F5BAAFAF-50D1-034A-920E-216C4C8533DD}" srcOrd="0" destOrd="0" presId="urn:microsoft.com/office/officeart/2005/8/layout/vList2"/>
    <dgm:cxn modelId="{C0AC4DFE-201E-504F-8F9A-D7F83BA94695}" type="presOf" srcId="{A8D1F04D-1E30-B64B-BC9E-98A2D622D96B}" destId="{96FE3164-A50C-6045-8B8D-AAD49323386F}" srcOrd="0" destOrd="1" presId="urn:microsoft.com/office/officeart/2005/8/layout/vList2"/>
    <dgm:cxn modelId="{0565A7FF-B504-3044-BED2-FC03C8ED5C3A}" type="presOf" srcId="{7508DAEB-08FB-EB4C-93B5-2B1DDD48EA75}" destId="{9F472DD3-CAAA-1F44-818E-508A1BA915A0}" srcOrd="0" destOrd="0" presId="urn:microsoft.com/office/officeart/2005/8/layout/vList2"/>
    <dgm:cxn modelId="{0236012D-5B5F-F740-BA64-C68557F94A24}" type="presOf" srcId="{78E4A1C3-8884-F64B-8F2D-3CB3B037E351}" destId="{D7C4C647-EB30-544F-A4A9-278552A9A3AF}" srcOrd="0" destOrd="0" presId="urn:microsoft.com/office/officeart/2005/8/layout/vList2"/>
    <dgm:cxn modelId="{C8C46006-AEBE-8844-97AD-D301FDEDC1DC}" srcId="{27848325-BF40-7B41-B808-CDDCFE0CDF1D}" destId="{B5B692A1-BA7A-A843-8A83-E54C6FD194C7}" srcOrd="1" destOrd="0" parTransId="{A2F94460-60BE-004B-8CC2-A00519B43853}" sibTransId="{A826A890-8AA7-F14F-BBF5-776392471E12}"/>
    <dgm:cxn modelId="{71D2C006-2747-6548-AB42-BB4F970AD84D}" type="presOf" srcId="{EBA54442-C633-9442-B297-7CF38968DE1A}" destId="{098F97D3-2022-E546-9B88-B31D2D2090C9}" srcOrd="0" destOrd="2" presId="urn:microsoft.com/office/officeart/2005/8/layout/vList2"/>
    <dgm:cxn modelId="{63B17F1A-1B47-AE4C-A6CF-2852F1F3F2B9}" srcId="{9B62EDF6-EEE5-094B-9037-73977FC84981}" destId="{F21C95F0-B7CD-2C4A-B2A8-FB0EFDD74340}" srcOrd="1" destOrd="0" parTransId="{21199013-418C-654C-8CF9-D25E96ADCEDF}" sibTransId="{34007921-BB12-F444-8076-E5AE681BF828}"/>
    <dgm:cxn modelId="{E5F86FEB-504F-8744-9ECC-237AF18E8BF4}" type="presOf" srcId="{9B62EDF6-EEE5-094B-9037-73977FC84981}" destId="{D72AE8FA-1381-B448-B2F9-47DBD6DE76BC}" srcOrd="0" destOrd="0" presId="urn:microsoft.com/office/officeart/2005/8/layout/vList2"/>
    <dgm:cxn modelId="{BA1C2495-C356-C847-B7D3-CFF1F68E39AC}" srcId="{78E4A1C3-8884-F64B-8F2D-3CB3B037E351}" destId="{27848325-BF40-7B41-B808-CDDCFE0CDF1D}" srcOrd="1" destOrd="0" parTransId="{BA67836C-8EE8-A643-97C4-B73ABFA1999C}" sibTransId="{2F46E1A1-D43D-A54E-82F2-C18AC6C3DD6E}"/>
    <dgm:cxn modelId="{4F76EB40-596E-4447-A79A-A4E6DFC26C00}" srcId="{78E4A1C3-8884-F64B-8F2D-3CB3B037E351}" destId="{E2878E02-E372-1C44-BE64-28E4FF30C71F}" srcOrd="2" destOrd="0" parTransId="{42533CA3-38DE-2344-812E-9BAD5ACA5354}" sibTransId="{15580F8B-D742-9C44-9362-20AAB0ED5262}"/>
    <dgm:cxn modelId="{BC7BB77D-E6DF-A74D-9FC8-FEE1557329E8}" srcId="{27848325-BF40-7B41-B808-CDDCFE0CDF1D}" destId="{D8DBA19B-85B3-A949-8BFE-EB1CBD7C42D8}" srcOrd="0" destOrd="0" parTransId="{F2751BFA-AAB6-934E-98B4-6EDCC990903C}" sibTransId="{0DE502E2-EA3A-6C46-B824-8AAF93083317}"/>
    <dgm:cxn modelId="{BA9CD19E-220C-9D4A-8CA9-143B1E2BEDE4}" srcId="{43B0653C-8A26-E047-8B28-44E6742715A7}" destId="{538C7D3A-7D8B-8442-AB88-FB35CB7C2145}" srcOrd="1" destOrd="0" parTransId="{64605B79-560E-534D-BF82-9FFE2ABB4951}" sibTransId="{6BCB3D06-511E-204D-BDCD-9D7C0CDA94AA}"/>
    <dgm:cxn modelId="{045ACA47-AA7C-1144-A76D-291461E4DEDD}" type="presOf" srcId="{E2878E02-E372-1C44-BE64-28E4FF30C71F}" destId="{635C7EF1-C2B4-F648-A46C-D69574EAFC51}" srcOrd="0" destOrd="0" presId="urn:microsoft.com/office/officeart/2005/8/layout/vList2"/>
    <dgm:cxn modelId="{DCE3A96F-A34E-2E46-A3DE-0CA55F7F848A}" type="presOf" srcId="{B5B692A1-BA7A-A843-8A83-E54C6FD194C7}" destId="{098F97D3-2022-E546-9B88-B31D2D2090C9}" srcOrd="0" destOrd="1" presId="urn:microsoft.com/office/officeart/2005/8/layout/vList2"/>
    <dgm:cxn modelId="{C255448C-B8F7-BF4D-8505-9BC9BFC0AE99}" srcId="{78E4A1C3-8884-F64B-8F2D-3CB3B037E351}" destId="{43B0653C-8A26-E047-8B28-44E6742715A7}" srcOrd="0" destOrd="0" parTransId="{E29008F0-21B6-0042-AA91-AA50EA494B9E}" sibTransId="{307CC747-55A2-0641-A7EC-B775B9B73DA1}"/>
    <dgm:cxn modelId="{68A6A3B2-22AA-9849-B7DF-6FFD443DA687}" type="presParOf" srcId="{D7C4C647-EB30-544F-A4A9-278552A9A3AF}" destId="{A84E2076-1797-BA49-8ADE-0515B9710D14}" srcOrd="0" destOrd="0" presId="urn:microsoft.com/office/officeart/2005/8/layout/vList2"/>
    <dgm:cxn modelId="{21AF8BA9-085D-0440-A328-24FAED414F9F}" type="presParOf" srcId="{D7C4C647-EB30-544F-A4A9-278552A9A3AF}" destId="{9F472DD3-CAAA-1F44-818E-508A1BA915A0}" srcOrd="1" destOrd="0" presId="urn:microsoft.com/office/officeart/2005/8/layout/vList2"/>
    <dgm:cxn modelId="{F4E97ECA-D2C1-0141-B7AE-A2C32C2A935F}" type="presParOf" srcId="{D7C4C647-EB30-544F-A4A9-278552A9A3AF}" destId="{F5BAAFAF-50D1-034A-920E-216C4C8533DD}" srcOrd="2" destOrd="0" presId="urn:microsoft.com/office/officeart/2005/8/layout/vList2"/>
    <dgm:cxn modelId="{82B7F337-01FD-ED4B-A5D2-AFCB172DCBDA}" type="presParOf" srcId="{D7C4C647-EB30-544F-A4A9-278552A9A3AF}" destId="{098F97D3-2022-E546-9B88-B31D2D2090C9}" srcOrd="3" destOrd="0" presId="urn:microsoft.com/office/officeart/2005/8/layout/vList2"/>
    <dgm:cxn modelId="{09485574-74F8-F94A-AA40-835DFAEA167F}" type="presParOf" srcId="{D7C4C647-EB30-544F-A4A9-278552A9A3AF}" destId="{635C7EF1-C2B4-F648-A46C-D69574EAFC51}" srcOrd="4" destOrd="0" presId="urn:microsoft.com/office/officeart/2005/8/layout/vList2"/>
    <dgm:cxn modelId="{8066D207-22EA-ED4D-A465-DF4FB4E947D4}" type="presParOf" srcId="{D7C4C647-EB30-544F-A4A9-278552A9A3AF}" destId="{96FE3164-A50C-6045-8B8D-AAD49323386F}" srcOrd="5" destOrd="0" presId="urn:microsoft.com/office/officeart/2005/8/layout/vList2"/>
    <dgm:cxn modelId="{A042C6EF-74E8-704B-9806-85FD5EADFD52}" type="presParOf" srcId="{D7C4C647-EB30-544F-A4A9-278552A9A3AF}" destId="{D72AE8FA-1381-B448-B2F9-47DBD6DE76BC}" srcOrd="6" destOrd="0" presId="urn:microsoft.com/office/officeart/2005/8/layout/vList2"/>
    <dgm:cxn modelId="{20A5337A-2754-D247-B9CC-2E9B6148AF68}" type="presParOf" srcId="{D7C4C647-EB30-544F-A4A9-278552A9A3AF}" destId="{9ABC46B8-BAAB-8E4A-B231-58819BE77F72}" srcOrd="7"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0F98D39-AE91-374D-90BC-B25350F0FA38}" type="doc">
      <dgm:prSet loTypeId="urn:microsoft.com/office/officeart/2005/8/layout/vList2" loCatId="matrix" qsTypeId="urn:microsoft.com/office/officeart/2005/8/quickstyle/simple1" qsCatId="simple" csTypeId="urn:microsoft.com/office/officeart/2005/8/colors/accent1_1" csCatId="accent1" phldr="1"/>
      <dgm:spPr/>
      <dgm:t>
        <a:bodyPr/>
        <a:lstStyle/>
        <a:p>
          <a:endParaRPr lang="en-US"/>
        </a:p>
      </dgm:t>
    </dgm:pt>
    <dgm:pt modelId="{7215F3DB-26AC-4948-A240-53D4010CA558}">
      <dgm:prSet/>
      <dgm:spPr/>
      <dgm:t>
        <a:bodyPr/>
        <a:lstStyle/>
        <a:p>
          <a:r>
            <a:rPr lang="en-US"/>
            <a:t>Fabric Type</a:t>
          </a:r>
        </a:p>
      </dgm:t>
    </dgm:pt>
    <dgm:pt modelId="{C0778987-702F-1C4E-B798-70784736F017}" type="parTrans" cxnId="{F1C4E88C-F8FC-594F-95A3-C3282348554C}">
      <dgm:prSet/>
      <dgm:spPr/>
      <dgm:t>
        <a:bodyPr/>
        <a:lstStyle/>
        <a:p>
          <a:endParaRPr lang="en-US"/>
        </a:p>
      </dgm:t>
    </dgm:pt>
    <dgm:pt modelId="{52313F42-066C-874C-B6FD-FBB580A520F5}" type="sibTrans" cxnId="{F1C4E88C-F8FC-594F-95A3-C3282348554C}">
      <dgm:prSet/>
      <dgm:spPr/>
      <dgm:t>
        <a:bodyPr/>
        <a:lstStyle/>
        <a:p>
          <a:endParaRPr lang="en-US"/>
        </a:p>
      </dgm:t>
    </dgm:pt>
    <dgm:pt modelId="{0433AC2E-AB55-1B4A-BF5E-BEE2074A249C}">
      <dgm:prSet/>
      <dgm:spPr/>
      <dgm:t>
        <a:bodyPr/>
        <a:lstStyle/>
        <a:p>
          <a:r>
            <a:rPr lang="en-US" dirty="0"/>
            <a:t>Bi-Blend</a:t>
          </a:r>
        </a:p>
      </dgm:t>
    </dgm:pt>
    <dgm:pt modelId="{A57F4C63-541A-0A45-A3EE-BD2072320A41}" type="parTrans" cxnId="{59E9FC45-52C6-DE4D-86EE-6120D4ABABBD}">
      <dgm:prSet/>
      <dgm:spPr/>
      <dgm:t>
        <a:bodyPr/>
        <a:lstStyle/>
        <a:p>
          <a:endParaRPr lang="en-US"/>
        </a:p>
      </dgm:t>
    </dgm:pt>
    <dgm:pt modelId="{B54372C1-1F70-8C48-B214-EA0A290EA82D}" type="sibTrans" cxnId="{59E9FC45-52C6-DE4D-86EE-6120D4ABABBD}">
      <dgm:prSet/>
      <dgm:spPr/>
      <dgm:t>
        <a:bodyPr/>
        <a:lstStyle/>
        <a:p>
          <a:endParaRPr lang="en-US"/>
        </a:p>
      </dgm:t>
    </dgm:pt>
    <dgm:pt modelId="{FF626515-CF8E-2347-85DC-C11F185593AD}">
      <dgm:prSet/>
      <dgm:spPr/>
      <dgm:t>
        <a:bodyPr/>
        <a:lstStyle/>
        <a:p>
          <a:r>
            <a:rPr lang="en-US" dirty="0"/>
            <a:t>Tri-Blend </a:t>
          </a:r>
        </a:p>
      </dgm:t>
    </dgm:pt>
    <dgm:pt modelId="{E857D37B-1592-1547-BC0F-49D1D371809F}" type="parTrans" cxnId="{67C42D85-D0C2-154D-B245-E74310491E37}">
      <dgm:prSet/>
      <dgm:spPr/>
      <dgm:t>
        <a:bodyPr/>
        <a:lstStyle/>
        <a:p>
          <a:endParaRPr lang="en-US"/>
        </a:p>
      </dgm:t>
    </dgm:pt>
    <dgm:pt modelId="{F636F3B8-A283-0C43-87E5-57B5360778A5}" type="sibTrans" cxnId="{67C42D85-D0C2-154D-B245-E74310491E37}">
      <dgm:prSet/>
      <dgm:spPr/>
      <dgm:t>
        <a:bodyPr/>
        <a:lstStyle/>
        <a:p>
          <a:endParaRPr lang="en-US"/>
        </a:p>
      </dgm:t>
    </dgm:pt>
    <dgm:pt modelId="{F829F163-3108-C04E-AFF8-7C6DC65D8AAE}">
      <dgm:prSet/>
      <dgm:spPr/>
      <dgm:t>
        <a:bodyPr/>
        <a:lstStyle/>
        <a:p>
          <a:r>
            <a:rPr lang="en-US" dirty="0"/>
            <a:t>Wash Type</a:t>
          </a:r>
        </a:p>
      </dgm:t>
    </dgm:pt>
    <dgm:pt modelId="{CD5DFCD6-06A7-4440-90B4-61B0D30E06CF}" type="parTrans" cxnId="{27B6A105-DF33-4B4E-9BE5-67E91E2120B9}">
      <dgm:prSet/>
      <dgm:spPr/>
      <dgm:t>
        <a:bodyPr/>
        <a:lstStyle/>
        <a:p>
          <a:endParaRPr lang="en-US"/>
        </a:p>
      </dgm:t>
    </dgm:pt>
    <dgm:pt modelId="{4EFBC581-1C6C-1E42-B15B-6D59626C6F45}" type="sibTrans" cxnId="{27B6A105-DF33-4B4E-9BE5-67E91E2120B9}">
      <dgm:prSet/>
      <dgm:spPr/>
      <dgm:t>
        <a:bodyPr/>
        <a:lstStyle/>
        <a:p>
          <a:endParaRPr lang="en-US"/>
        </a:p>
      </dgm:t>
    </dgm:pt>
    <dgm:pt modelId="{458EBFBD-62E2-BD4E-9649-63EA5A9ED767}">
      <dgm:prSet/>
      <dgm:spPr/>
      <dgm:t>
        <a:bodyPr/>
        <a:lstStyle/>
        <a:p>
          <a:r>
            <a:rPr lang="en-US" dirty="0"/>
            <a:t>Rinse</a:t>
          </a:r>
        </a:p>
      </dgm:t>
    </dgm:pt>
    <dgm:pt modelId="{CE2AD1CC-CE9B-4246-93CB-0F2F9B2E53D2}" type="parTrans" cxnId="{E5ADAC8B-8464-8B4C-8128-7A45DF05A665}">
      <dgm:prSet/>
      <dgm:spPr/>
      <dgm:t>
        <a:bodyPr/>
        <a:lstStyle/>
        <a:p>
          <a:endParaRPr lang="en-US"/>
        </a:p>
      </dgm:t>
    </dgm:pt>
    <dgm:pt modelId="{2DB62CD5-FEF6-0944-897B-7B239F0305C8}" type="sibTrans" cxnId="{E5ADAC8B-8464-8B4C-8128-7A45DF05A665}">
      <dgm:prSet/>
      <dgm:spPr/>
      <dgm:t>
        <a:bodyPr/>
        <a:lstStyle/>
        <a:p>
          <a:endParaRPr lang="en-US"/>
        </a:p>
      </dgm:t>
    </dgm:pt>
    <dgm:pt modelId="{E2A6B536-4122-6A46-84CB-527E6CC0C44D}">
      <dgm:prSet/>
      <dgm:spPr/>
      <dgm:t>
        <a:bodyPr/>
        <a:lstStyle/>
        <a:p>
          <a:r>
            <a:rPr lang="en-US" dirty="0"/>
            <a:t>Hot Bleach</a:t>
          </a:r>
        </a:p>
      </dgm:t>
    </dgm:pt>
    <dgm:pt modelId="{852214B0-6284-1643-984C-77F88E63788F}" type="parTrans" cxnId="{F2614F8E-9177-8444-B530-1A53B8FA8FF3}">
      <dgm:prSet/>
      <dgm:spPr/>
      <dgm:t>
        <a:bodyPr/>
        <a:lstStyle/>
        <a:p>
          <a:endParaRPr lang="en-US"/>
        </a:p>
      </dgm:t>
    </dgm:pt>
    <dgm:pt modelId="{BE171C1C-593E-E947-8CB1-36FFE861B466}" type="sibTrans" cxnId="{F2614F8E-9177-8444-B530-1A53B8FA8FF3}">
      <dgm:prSet/>
      <dgm:spPr/>
      <dgm:t>
        <a:bodyPr/>
        <a:lstStyle/>
        <a:p>
          <a:endParaRPr lang="en-US"/>
        </a:p>
      </dgm:t>
    </dgm:pt>
    <dgm:pt modelId="{5C8C7CA9-4AAD-644E-A1ED-D3F647C404F3}">
      <dgm:prSet/>
      <dgm:spPr/>
      <dgm:t>
        <a:bodyPr/>
        <a:lstStyle/>
        <a:p>
          <a:r>
            <a:rPr lang="en-US" dirty="0"/>
            <a:t>Cold Bleach</a:t>
          </a:r>
        </a:p>
      </dgm:t>
    </dgm:pt>
    <dgm:pt modelId="{7C6A9DB7-E643-3142-9FD0-6CAA0088EFA3}" type="parTrans" cxnId="{CBB3B323-C41A-DC4B-B6D4-B6E75EF3C511}">
      <dgm:prSet/>
      <dgm:spPr/>
      <dgm:t>
        <a:bodyPr/>
        <a:lstStyle/>
        <a:p>
          <a:endParaRPr lang="en-US"/>
        </a:p>
      </dgm:t>
    </dgm:pt>
    <dgm:pt modelId="{9A575BC3-F1BB-3747-A765-06B866A5AF7C}" type="sibTrans" cxnId="{CBB3B323-C41A-DC4B-B6D4-B6E75EF3C511}">
      <dgm:prSet/>
      <dgm:spPr/>
      <dgm:t>
        <a:bodyPr/>
        <a:lstStyle/>
        <a:p>
          <a:endParaRPr lang="en-US"/>
        </a:p>
      </dgm:t>
    </dgm:pt>
    <dgm:pt modelId="{BA8C378A-7443-E844-8651-4AB0CF5858F5}">
      <dgm:prSet/>
      <dgm:spPr/>
      <dgm:t>
        <a:bodyPr/>
        <a:lstStyle/>
        <a:p>
          <a:r>
            <a:rPr lang="en-US" dirty="0"/>
            <a:t>Washer</a:t>
          </a:r>
        </a:p>
      </dgm:t>
    </dgm:pt>
    <dgm:pt modelId="{BE9848BA-4F5D-F94D-997C-AD4B628F5A5A}" type="parTrans" cxnId="{F024CA8E-A1D8-AA46-8072-82A4502138AB}">
      <dgm:prSet/>
      <dgm:spPr/>
      <dgm:t>
        <a:bodyPr/>
        <a:lstStyle/>
        <a:p>
          <a:endParaRPr lang="en-US"/>
        </a:p>
      </dgm:t>
    </dgm:pt>
    <dgm:pt modelId="{60F492FF-D52E-7941-B664-6121B267E5DF}" type="sibTrans" cxnId="{F024CA8E-A1D8-AA46-8072-82A4502138AB}">
      <dgm:prSet/>
      <dgm:spPr/>
      <dgm:t>
        <a:bodyPr/>
        <a:lstStyle/>
        <a:p>
          <a:endParaRPr lang="en-US"/>
        </a:p>
      </dgm:t>
    </dgm:pt>
    <dgm:pt modelId="{E82050CB-F71B-114B-8EBD-85A0FFBF63A7}">
      <dgm:prSet/>
      <dgm:spPr/>
      <dgm:t>
        <a:bodyPr/>
        <a:lstStyle/>
        <a:p>
          <a:r>
            <a:rPr lang="en-US" dirty="0"/>
            <a:t>PDL Washer 1</a:t>
          </a:r>
        </a:p>
      </dgm:t>
    </dgm:pt>
    <dgm:pt modelId="{5E07754A-DF0F-F04A-9286-0C15AA0C124B}" type="parTrans" cxnId="{3DA886F1-DEF1-D741-8E9F-B83D2BB7B16A}">
      <dgm:prSet/>
      <dgm:spPr/>
      <dgm:t>
        <a:bodyPr/>
        <a:lstStyle/>
        <a:p>
          <a:endParaRPr lang="en-US"/>
        </a:p>
      </dgm:t>
    </dgm:pt>
    <dgm:pt modelId="{11416C59-9387-CF49-AEB3-E57A0577F2A8}" type="sibTrans" cxnId="{3DA886F1-DEF1-D741-8E9F-B83D2BB7B16A}">
      <dgm:prSet/>
      <dgm:spPr/>
      <dgm:t>
        <a:bodyPr/>
        <a:lstStyle/>
        <a:p>
          <a:endParaRPr lang="en-US"/>
        </a:p>
      </dgm:t>
    </dgm:pt>
    <dgm:pt modelId="{A4A0DCCF-6EFD-B441-8C77-2D8BF953A5D7}">
      <dgm:prSet/>
      <dgm:spPr/>
      <dgm:t>
        <a:bodyPr/>
        <a:lstStyle/>
        <a:p>
          <a:r>
            <a:rPr lang="en-US" dirty="0"/>
            <a:t>Dryer</a:t>
          </a:r>
        </a:p>
      </dgm:t>
    </dgm:pt>
    <dgm:pt modelId="{4295C383-13D4-4A4F-A007-E699E29F7D56}" type="parTrans" cxnId="{C6BC5623-85B2-FF47-9EB2-AD3F4F484E08}">
      <dgm:prSet/>
      <dgm:spPr/>
      <dgm:t>
        <a:bodyPr/>
        <a:lstStyle/>
        <a:p>
          <a:endParaRPr lang="en-US"/>
        </a:p>
      </dgm:t>
    </dgm:pt>
    <dgm:pt modelId="{8CAFA3B3-6087-3A43-8917-93FBFBFB47CC}" type="sibTrans" cxnId="{C6BC5623-85B2-FF47-9EB2-AD3F4F484E08}">
      <dgm:prSet/>
      <dgm:spPr/>
      <dgm:t>
        <a:bodyPr/>
        <a:lstStyle/>
        <a:p>
          <a:endParaRPr lang="en-US"/>
        </a:p>
      </dgm:t>
    </dgm:pt>
    <dgm:pt modelId="{0AC0A409-2B5A-AF43-B1BC-7852E0176273}">
      <dgm:prSet/>
      <dgm:spPr/>
      <dgm:t>
        <a:bodyPr/>
        <a:lstStyle/>
        <a:p>
          <a:r>
            <a:rPr lang="en-US" dirty="0"/>
            <a:t>PDL Dryer 1</a:t>
          </a:r>
        </a:p>
      </dgm:t>
    </dgm:pt>
    <dgm:pt modelId="{332DC5D1-F60B-5F41-8DDA-477CE21B71AE}" type="parTrans" cxnId="{5F581A38-C804-3D42-ABAC-255748152FA5}">
      <dgm:prSet/>
      <dgm:spPr/>
      <dgm:t>
        <a:bodyPr/>
        <a:lstStyle/>
        <a:p>
          <a:endParaRPr lang="en-US"/>
        </a:p>
      </dgm:t>
    </dgm:pt>
    <dgm:pt modelId="{3698E871-49D5-504C-B1E2-02957237DA8E}" type="sibTrans" cxnId="{5F581A38-C804-3D42-ABAC-255748152FA5}">
      <dgm:prSet/>
      <dgm:spPr/>
      <dgm:t>
        <a:bodyPr/>
        <a:lstStyle/>
        <a:p>
          <a:endParaRPr lang="en-US"/>
        </a:p>
      </dgm:t>
    </dgm:pt>
    <dgm:pt modelId="{91D92CFB-2B08-DB46-840A-E8D572269E59}">
      <dgm:prSet/>
      <dgm:spPr/>
      <dgm:t>
        <a:bodyPr/>
        <a:lstStyle/>
        <a:p>
          <a:r>
            <a:rPr lang="en-US" dirty="0"/>
            <a:t>PDL Washer 2</a:t>
          </a:r>
        </a:p>
      </dgm:t>
    </dgm:pt>
    <dgm:pt modelId="{93E870AC-AC20-DD43-B97E-682141C19820}" type="parTrans" cxnId="{24AEB59E-7BD4-2942-A718-494649923FF7}">
      <dgm:prSet/>
      <dgm:spPr/>
      <dgm:t>
        <a:bodyPr/>
        <a:lstStyle/>
        <a:p>
          <a:endParaRPr lang="en-US"/>
        </a:p>
      </dgm:t>
    </dgm:pt>
    <dgm:pt modelId="{EB59B08F-DF5E-594B-AB50-710F2A00B44B}" type="sibTrans" cxnId="{24AEB59E-7BD4-2942-A718-494649923FF7}">
      <dgm:prSet/>
      <dgm:spPr/>
      <dgm:t>
        <a:bodyPr/>
        <a:lstStyle/>
        <a:p>
          <a:endParaRPr lang="en-US"/>
        </a:p>
      </dgm:t>
    </dgm:pt>
    <dgm:pt modelId="{8485C9BC-8AE4-3F45-867A-5BDDC00B3B1E}">
      <dgm:prSet/>
      <dgm:spPr/>
      <dgm:t>
        <a:bodyPr/>
        <a:lstStyle/>
        <a:p>
          <a:r>
            <a:rPr lang="en-US" dirty="0"/>
            <a:t>PDL Dryer 2</a:t>
          </a:r>
        </a:p>
      </dgm:t>
    </dgm:pt>
    <dgm:pt modelId="{DBBCD9D0-D698-BE4B-8F8E-B8676B3358C3}" type="parTrans" cxnId="{5CF99B84-B451-8547-9B21-166FA7B7645D}">
      <dgm:prSet/>
      <dgm:spPr/>
      <dgm:t>
        <a:bodyPr/>
        <a:lstStyle/>
        <a:p>
          <a:endParaRPr lang="en-US"/>
        </a:p>
      </dgm:t>
    </dgm:pt>
    <dgm:pt modelId="{D1110B50-0259-3A41-BF62-65B369B9FB49}" type="sibTrans" cxnId="{5CF99B84-B451-8547-9B21-166FA7B7645D}">
      <dgm:prSet/>
      <dgm:spPr/>
      <dgm:t>
        <a:bodyPr/>
        <a:lstStyle/>
        <a:p>
          <a:endParaRPr lang="en-US"/>
        </a:p>
      </dgm:t>
    </dgm:pt>
    <dgm:pt modelId="{0EE00F44-D218-5D43-94EC-C13A3B814EEC}" type="pres">
      <dgm:prSet presAssocID="{70F98D39-AE91-374D-90BC-B25350F0FA38}" presName="linear" presStyleCnt="0">
        <dgm:presLayoutVars>
          <dgm:animLvl val="lvl"/>
          <dgm:resizeHandles val="exact"/>
        </dgm:presLayoutVars>
      </dgm:prSet>
      <dgm:spPr/>
      <dgm:t>
        <a:bodyPr/>
        <a:lstStyle/>
        <a:p>
          <a:endParaRPr lang="en-US"/>
        </a:p>
      </dgm:t>
    </dgm:pt>
    <dgm:pt modelId="{2523560C-73E6-F146-92D6-30B3694C2613}" type="pres">
      <dgm:prSet presAssocID="{7215F3DB-26AC-4948-A240-53D4010CA558}" presName="parentText" presStyleLbl="node1" presStyleIdx="0" presStyleCnt="4">
        <dgm:presLayoutVars>
          <dgm:chMax val="0"/>
          <dgm:bulletEnabled val="1"/>
        </dgm:presLayoutVars>
      </dgm:prSet>
      <dgm:spPr/>
      <dgm:t>
        <a:bodyPr/>
        <a:lstStyle/>
        <a:p>
          <a:endParaRPr lang="en-US"/>
        </a:p>
      </dgm:t>
    </dgm:pt>
    <dgm:pt modelId="{875F5D3B-C09D-8B45-98F8-FDA3EFC93893}" type="pres">
      <dgm:prSet presAssocID="{7215F3DB-26AC-4948-A240-53D4010CA558}" presName="childText" presStyleLbl="revTx" presStyleIdx="0" presStyleCnt="4">
        <dgm:presLayoutVars>
          <dgm:bulletEnabled val="1"/>
        </dgm:presLayoutVars>
      </dgm:prSet>
      <dgm:spPr/>
      <dgm:t>
        <a:bodyPr/>
        <a:lstStyle/>
        <a:p>
          <a:endParaRPr lang="en-US"/>
        </a:p>
      </dgm:t>
    </dgm:pt>
    <dgm:pt modelId="{3F955CDC-F37E-504F-B996-D4EF97EDC645}" type="pres">
      <dgm:prSet presAssocID="{F829F163-3108-C04E-AFF8-7C6DC65D8AAE}" presName="parentText" presStyleLbl="node1" presStyleIdx="1" presStyleCnt="4">
        <dgm:presLayoutVars>
          <dgm:chMax val="0"/>
          <dgm:bulletEnabled val="1"/>
        </dgm:presLayoutVars>
      </dgm:prSet>
      <dgm:spPr/>
      <dgm:t>
        <a:bodyPr/>
        <a:lstStyle/>
        <a:p>
          <a:endParaRPr lang="en-US"/>
        </a:p>
      </dgm:t>
    </dgm:pt>
    <dgm:pt modelId="{CB25CFAC-07D4-9242-A991-5AD146BD8E03}" type="pres">
      <dgm:prSet presAssocID="{F829F163-3108-C04E-AFF8-7C6DC65D8AAE}" presName="childText" presStyleLbl="revTx" presStyleIdx="1" presStyleCnt="4">
        <dgm:presLayoutVars>
          <dgm:bulletEnabled val="1"/>
        </dgm:presLayoutVars>
      </dgm:prSet>
      <dgm:spPr/>
      <dgm:t>
        <a:bodyPr/>
        <a:lstStyle/>
        <a:p>
          <a:endParaRPr lang="en-US"/>
        </a:p>
      </dgm:t>
    </dgm:pt>
    <dgm:pt modelId="{45F79AB9-0DA3-FD42-BCB2-4E962AB68C12}" type="pres">
      <dgm:prSet presAssocID="{BA8C378A-7443-E844-8651-4AB0CF5858F5}" presName="parentText" presStyleLbl="node1" presStyleIdx="2" presStyleCnt="4">
        <dgm:presLayoutVars>
          <dgm:chMax val="0"/>
          <dgm:bulletEnabled val="1"/>
        </dgm:presLayoutVars>
      </dgm:prSet>
      <dgm:spPr/>
      <dgm:t>
        <a:bodyPr/>
        <a:lstStyle/>
        <a:p>
          <a:endParaRPr lang="en-US"/>
        </a:p>
      </dgm:t>
    </dgm:pt>
    <dgm:pt modelId="{A6A128A0-569A-BD4B-A3C8-1455533AD2FA}" type="pres">
      <dgm:prSet presAssocID="{BA8C378A-7443-E844-8651-4AB0CF5858F5}" presName="childText" presStyleLbl="revTx" presStyleIdx="2" presStyleCnt="4">
        <dgm:presLayoutVars>
          <dgm:bulletEnabled val="1"/>
        </dgm:presLayoutVars>
      </dgm:prSet>
      <dgm:spPr/>
      <dgm:t>
        <a:bodyPr/>
        <a:lstStyle/>
        <a:p>
          <a:endParaRPr lang="en-US"/>
        </a:p>
      </dgm:t>
    </dgm:pt>
    <dgm:pt modelId="{04A52C75-5A09-4C4C-829A-4F519836C547}" type="pres">
      <dgm:prSet presAssocID="{A4A0DCCF-6EFD-B441-8C77-2D8BF953A5D7}" presName="parentText" presStyleLbl="node1" presStyleIdx="3" presStyleCnt="4">
        <dgm:presLayoutVars>
          <dgm:chMax val="0"/>
          <dgm:bulletEnabled val="1"/>
        </dgm:presLayoutVars>
      </dgm:prSet>
      <dgm:spPr/>
      <dgm:t>
        <a:bodyPr/>
        <a:lstStyle/>
        <a:p>
          <a:endParaRPr lang="en-US"/>
        </a:p>
      </dgm:t>
    </dgm:pt>
    <dgm:pt modelId="{63D0DDCE-4302-2241-8E68-ED74B0B77EA6}" type="pres">
      <dgm:prSet presAssocID="{A4A0DCCF-6EFD-B441-8C77-2D8BF953A5D7}" presName="childText" presStyleLbl="revTx" presStyleIdx="3" presStyleCnt="4">
        <dgm:presLayoutVars>
          <dgm:bulletEnabled val="1"/>
        </dgm:presLayoutVars>
      </dgm:prSet>
      <dgm:spPr/>
      <dgm:t>
        <a:bodyPr/>
        <a:lstStyle/>
        <a:p>
          <a:endParaRPr lang="en-US"/>
        </a:p>
      </dgm:t>
    </dgm:pt>
  </dgm:ptLst>
  <dgm:cxnLst>
    <dgm:cxn modelId="{24AEB59E-7BD4-2942-A718-494649923FF7}" srcId="{BA8C378A-7443-E844-8651-4AB0CF5858F5}" destId="{91D92CFB-2B08-DB46-840A-E8D572269E59}" srcOrd="1" destOrd="0" parTransId="{93E870AC-AC20-DD43-B97E-682141C19820}" sibTransId="{EB59B08F-DF5E-594B-AB50-710F2A00B44B}"/>
    <dgm:cxn modelId="{01ABE622-6EFA-BE45-AA4E-5D4037D2EC42}" type="presOf" srcId="{A4A0DCCF-6EFD-B441-8C77-2D8BF953A5D7}" destId="{04A52C75-5A09-4C4C-829A-4F519836C547}" srcOrd="0" destOrd="0" presId="urn:microsoft.com/office/officeart/2005/8/layout/vList2"/>
    <dgm:cxn modelId="{DB03BF7E-D1D8-414F-8444-FCDFF053D723}" type="presOf" srcId="{E2A6B536-4122-6A46-84CB-527E6CC0C44D}" destId="{CB25CFAC-07D4-9242-A991-5AD146BD8E03}" srcOrd="0" destOrd="1" presId="urn:microsoft.com/office/officeart/2005/8/layout/vList2"/>
    <dgm:cxn modelId="{385CDD17-FE04-E44E-83EF-26F5ADDFC39E}" type="presOf" srcId="{0433AC2E-AB55-1B4A-BF5E-BEE2074A249C}" destId="{875F5D3B-C09D-8B45-98F8-FDA3EFC93893}" srcOrd="0" destOrd="0" presId="urn:microsoft.com/office/officeart/2005/8/layout/vList2"/>
    <dgm:cxn modelId="{FF6AE629-A62B-364A-B137-6281FC4A796F}" type="presOf" srcId="{70F98D39-AE91-374D-90BC-B25350F0FA38}" destId="{0EE00F44-D218-5D43-94EC-C13A3B814EEC}" srcOrd="0" destOrd="0" presId="urn:microsoft.com/office/officeart/2005/8/layout/vList2"/>
    <dgm:cxn modelId="{F024CA8E-A1D8-AA46-8072-82A4502138AB}" srcId="{70F98D39-AE91-374D-90BC-B25350F0FA38}" destId="{BA8C378A-7443-E844-8651-4AB0CF5858F5}" srcOrd="2" destOrd="0" parTransId="{BE9848BA-4F5D-F94D-997C-AD4B628F5A5A}" sibTransId="{60F492FF-D52E-7941-B664-6121B267E5DF}"/>
    <dgm:cxn modelId="{236846F5-3EE8-424B-9C75-6B2AEBDBA0E1}" type="presOf" srcId="{FF626515-CF8E-2347-85DC-C11F185593AD}" destId="{875F5D3B-C09D-8B45-98F8-FDA3EFC93893}" srcOrd="0" destOrd="1" presId="urn:microsoft.com/office/officeart/2005/8/layout/vList2"/>
    <dgm:cxn modelId="{5CF99B84-B451-8547-9B21-166FA7B7645D}" srcId="{A4A0DCCF-6EFD-B441-8C77-2D8BF953A5D7}" destId="{8485C9BC-8AE4-3F45-867A-5BDDC00B3B1E}" srcOrd="1" destOrd="0" parTransId="{DBBCD9D0-D698-BE4B-8F8E-B8676B3358C3}" sibTransId="{D1110B50-0259-3A41-BF62-65B369B9FB49}"/>
    <dgm:cxn modelId="{1DCA08CC-4227-D343-B1D8-CF11389D268A}" type="presOf" srcId="{458EBFBD-62E2-BD4E-9649-63EA5A9ED767}" destId="{CB25CFAC-07D4-9242-A991-5AD146BD8E03}" srcOrd="0" destOrd="0" presId="urn:microsoft.com/office/officeart/2005/8/layout/vList2"/>
    <dgm:cxn modelId="{59E9FC45-52C6-DE4D-86EE-6120D4ABABBD}" srcId="{7215F3DB-26AC-4948-A240-53D4010CA558}" destId="{0433AC2E-AB55-1B4A-BF5E-BEE2074A249C}" srcOrd="0" destOrd="0" parTransId="{A57F4C63-541A-0A45-A3EE-BD2072320A41}" sibTransId="{B54372C1-1F70-8C48-B214-EA0A290EA82D}"/>
    <dgm:cxn modelId="{5F581A38-C804-3D42-ABAC-255748152FA5}" srcId="{A4A0DCCF-6EFD-B441-8C77-2D8BF953A5D7}" destId="{0AC0A409-2B5A-AF43-B1BC-7852E0176273}" srcOrd="0" destOrd="0" parTransId="{332DC5D1-F60B-5F41-8DDA-477CE21B71AE}" sibTransId="{3698E871-49D5-504C-B1E2-02957237DA8E}"/>
    <dgm:cxn modelId="{27B6A105-DF33-4B4E-9BE5-67E91E2120B9}" srcId="{70F98D39-AE91-374D-90BC-B25350F0FA38}" destId="{F829F163-3108-C04E-AFF8-7C6DC65D8AAE}" srcOrd="1" destOrd="0" parTransId="{CD5DFCD6-06A7-4440-90B4-61B0D30E06CF}" sibTransId="{4EFBC581-1C6C-1E42-B15B-6D59626C6F45}"/>
    <dgm:cxn modelId="{3DA886F1-DEF1-D741-8E9F-B83D2BB7B16A}" srcId="{BA8C378A-7443-E844-8651-4AB0CF5858F5}" destId="{E82050CB-F71B-114B-8EBD-85A0FFBF63A7}" srcOrd="0" destOrd="0" parTransId="{5E07754A-DF0F-F04A-9286-0C15AA0C124B}" sibTransId="{11416C59-9387-CF49-AEB3-E57A0577F2A8}"/>
    <dgm:cxn modelId="{7A9CFCD2-3FDA-474C-BA43-D2907094BC34}" type="presOf" srcId="{BA8C378A-7443-E844-8651-4AB0CF5858F5}" destId="{45F79AB9-0DA3-FD42-BCB2-4E962AB68C12}" srcOrd="0" destOrd="0" presId="urn:microsoft.com/office/officeart/2005/8/layout/vList2"/>
    <dgm:cxn modelId="{798572D4-E2C6-D046-933D-A75AF58F6F4B}" type="presOf" srcId="{7215F3DB-26AC-4948-A240-53D4010CA558}" destId="{2523560C-73E6-F146-92D6-30B3694C2613}" srcOrd="0" destOrd="0" presId="urn:microsoft.com/office/officeart/2005/8/layout/vList2"/>
    <dgm:cxn modelId="{CBB3B323-C41A-DC4B-B6D4-B6E75EF3C511}" srcId="{F829F163-3108-C04E-AFF8-7C6DC65D8AAE}" destId="{5C8C7CA9-4AAD-644E-A1ED-D3F647C404F3}" srcOrd="2" destOrd="0" parTransId="{7C6A9DB7-E643-3142-9FD0-6CAA0088EFA3}" sibTransId="{9A575BC3-F1BB-3747-A765-06B866A5AF7C}"/>
    <dgm:cxn modelId="{93C8DB70-2D98-8B47-942B-A28D1DE5FCFF}" type="presOf" srcId="{8485C9BC-8AE4-3F45-867A-5BDDC00B3B1E}" destId="{63D0DDCE-4302-2241-8E68-ED74B0B77EA6}" srcOrd="0" destOrd="1" presId="urn:microsoft.com/office/officeart/2005/8/layout/vList2"/>
    <dgm:cxn modelId="{67C42D85-D0C2-154D-B245-E74310491E37}" srcId="{7215F3DB-26AC-4948-A240-53D4010CA558}" destId="{FF626515-CF8E-2347-85DC-C11F185593AD}" srcOrd="1" destOrd="0" parTransId="{E857D37B-1592-1547-BC0F-49D1D371809F}" sibTransId="{F636F3B8-A283-0C43-87E5-57B5360778A5}"/>
    <dgm:cxn modelId="{595534CD-A161-704D-9DFB-D0DB88658332}" type="presOf" srcId="{E82050CB-F71B-114B-8EBD-85A0FFBF63A7}" destId="{A6A128A0-569A-BD4B-A3C8-1455533AD2FA}" srcOrd="0" destOrd="0" presId="urn:microsoft.com/office/officeart/2005/8/layout/vList2"/>
    <dgm:cxn modelId="{9BB2FECD-81C4-BC46-90F8-B829FD3476A7}" type="presOf" srcId="{91D92CFB-2B08-DB46-840A-E8D572269E59}" destId="{A6A128A0-569A-BD4B-A3C8-1455533AD2FA}" srcOrd="0" destOrd="1" presId="urn:microsoft.com/office/officeart/2005/8/layout/vList2"/>
    <dgm:cxn modelId="{F37CB3D9-7429-2A47-9567-93CF2347A642}" type="presOf" srcId="{0AC0A409-2B5A-AF43-B1BC-7852E0176273}" destId="{63D0DDCE-4302-2241-8E68-ED74B0B77EA6}" srcOrd="0" destOrd="0" presId="urn:microsoft.com/office/officeart/2005/8/layout/vList2"/>
    <dgm:cxn modelId="{F465A58B-548F-E249-BD3C-DD7BE64720FC}" type="presOf" srcId="{F829F163-3108-C04E-AFF8-7C6DC65D8AAE}" destId="{3F955CDC-F37E-504F-B996-D4EF97EDC645}" srcOrd="0" destOrd="0" presId="urn:microsoft.com/office/officeart/2005/8/layout/vList2"/>
    <dgm:cxn modelId="{F2614F8E-9177-8444-B530-1A53B8FA8FF3}" srcId="{F829F163-3108-C04E-AFF8-7C6DC65D8AAE}" destId="{E2A6B536-4122-6A46-84CB-527E6CC0C44D}" srcOrd="1" destOrd="0" parTransId="{852214B0-6284-1643-984C-77F88E63788F}" sibTransId="{BE171C1C-593E-E947-8CB1-36FFE861B466}"/>
    <dgm:cxn modelId="{F1C4E88C-F8FC-594F-95A3-C3282348554C}" srcId="{70F98D39-AE91-374D-90BC-B25350F0FA38}" destId="{7215F3DB-26AC-4948-A240-53D4010CA558}" srcOrd="0" destOrd="0" parTransId="{C0778987-702F-1C4E-B798-70784736F017}" sibTransId="{52313F42-066C-874C-B6FD-FBB580A520F5}"/>
    <dgm:cxn modelId="{C6BC5623-85B2-FF47-9EB2-AD3F4F484E08}" srcId="{70F98D39-AE91-374D-90BC-B25350F0FA38}" destId="{A4A0DCCF-6EFD-B441-8C77-2D8BF953A5D7}" srcOrd="3" destOrd="0" parTransId="{4295C383-13D4-4A4F-A007-E699E29F7D56}" sibTransId="{8CAFA3B3-6087-3A43-8917-93FBFBFB47CC}"/>
    <dgm:cxn modelId="{E9E6F3BC-A2AB-DB43-9D02-B1D7F27379D4}" type="presOf" srcId="{5C8C7CA9-4AAD-644E-A1ED-D3F647C404F3}" destId="{CB25CFAC-07D4-9242-A991-5AD146BD8E03}" srcOrd="0" destOrd="2" presId="urn:microsoft.com/office/officeart/2005/8/layout/vList2"/>
    <dgm:cxn modelId="{E5ADAC8B-8464-8B4C-8128-7A45DF05A665}" srcId="{F829F163-3108-C04E-AFF8-7C6DC65D8AAE}" destId="{458EBFBD-62E2-BD4E-9649-63EA5A9ED767}" srcOrd="0" destOrd="0" parTransId="{CE2AD1CC-CE9B-4246-93CB-0F2F9B2E53D2}" sibTransId="{2DB62CD5-FEF6-0944-897B-7B239F0305C8}"/>
    <dgm:cxn modelId="{88B84E13-8673-2846-AC11-E4AA026ECE59}" type="presParOf" srcId="{0EE00F44-D218-5D43-94EC-C13A3B814EEC}" destId="{2523560C-73E6-F146-92D6-30B3694C2613}" srcOrd="0" destOrd="0" presId="urn:microsoft.com/office/officeart/2005/8/layout/vList2"/>
    <dgm:cxn modelId="{8DA3EF6B-A0C6-424E-8400-6444F24F15CB}" type="presParOf" srcId="{0EE00F44-D218-5D43-94EC-C13A3B814EEC}" destId="{875F5D3B-C09D-8B45-98F8-FDA3EFC93893}" srcOrd="1" destOrd="0" presId="urn:microsoft.com/office/officeart/2005/8/layout/vList2"/>
    <dgm:cxn modelId="{BC406A0E-AA5C-EF48-971D-8AFC97D4B67C}" type="presParOf" srcId="{0EE00F44-D218-5D43-94EC-C13A3B814EEC}" destId="{3F955CDC-F37E-504F-B996-D4EF97EDC645}" srcOrd="2" destOrd="0" presId="urn:microsoft.com/office/officeart/2005/8/layout/vList2"/>
    <dgm:cxn modelId="{1B7ADC21-33E9-F44B-AA79-0AA672C7BD5E}" type="presParOf" srcId="{0EE00F44-D218-5D43-94EC-C13A3B814EEC}" destId="{CB25CFAC-07D4-9242-A991-5AD146BD8E03}" srcOrd="3" destOrd="0" presId="urn:microsoft.com/office/officeart/2005/8/layout/vList2"/>
    <dgm:cxn modelId="{0F278E62-5659-7B48-9BBE-825532D7A143}" type="presParOf" srcId="{0EE00F44-D218-5D43-94EC-C13A3B814EEC}" destId="{45F79AB9-0DA3-FD42-BCB2-4E962AB68C12}" srcOrd="4" destOrd="0" presId="urn:microsoft.com/office/officeart/2005/8/layout/vList2"/>
    <dgm:cxn modelId="{7A364B3D-6BCF-0344-87F6-F511052EBB02}" type="presParOf" srcId="{0EE00F44-D218-5D43-94EC-C13A3B814EEC}" destId="{A6A128A0-569A-BD4B-A3C8-1455533AD2FA}" srcOrd="5" destOrd="0" presId="urn:microsoft.com/office/officeart/2005/8/layout/vList2"/>
    <dgm:cxn modelId="{589B556F-2AE6-8C4A-BEB2-1A5CCB14CA74}" type="presParOf" srcId="{0EE00F44-D218-5D43-94EC-C13A3B814EEC}" destId="{04A52C75-5A09-4C4C-829A-4F519836C547}" srcOrd="6" destOrd="0" presId="urn:microsoft.com/office/officeart/2005/8/layout/vList2"/>
    <dgm:cxn modelId="{4F57BFF9-48ED-384C-BADD-859E49D60B67}" type="presParOf" srcId="{0EE00F44-D218-5D43-94EC-C13A3B814EEC}" destId="{63D0DDCE-4302-2241-8E68-ED74B0B77EA6}" srcOrd="7"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929A91F-00E4-4021-A1A5-C27776AB6EBB}"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B1E23422-D5B7-45F1-B3EF-76B8E89B23EF}">
      <dgm:prSet/>
      <dgm:spPr/>
      <dgm:t>
        <a:bodyPr/>
        <a:lstStyle/>
        <a:p>
          <a:pPr>
            <a:lnSpc>
              <a:spcPct val="100000"/>
            </a:lnSpc>
          </a:pPr>
          <a:r>
            <a:rPr lang="en-US"/>
            <a:t>Time</a:t>
          </a:r>
        </a:p>
      </dgm:t>
    </dgm:pt>
    <dgm:pt modelId="{453B3FBC-C33C-45AE-B5D0-1F1EC1714220}" type="parTrans" cxnId="{4615AA13-0191-4B3E-9467-0A18CBBAE8C2}">
      <dgm:prSet/>
      <dgm:spPr/>
      <dgm:t>
        <a:bodyPr/>
        <a:lstStyle/>
        <a:p>
          <a:endParaRPr lang="en-US"/>
        </a:p>
      </dgm:t>
    </dgm:pt>
    <dgm:pt modelId="{B6D24704-5CB8-400B-805F-FB1B2F00F2DB}" type="sibTrans" cxnId="{4615AA13-0191-4B3E-9467-0A18CBBAE8C2}">
      <dgm:prSet/>
      <dgm:spPr/>
      <dgm:t>
        <a:bodyPr/>
        <a:lstStyle/>
        <a:p>
          <a:pPr>
            <a:lnSpc>
              <a:spcPct val="100000"/>
            </a:lnSpc>
          </a:pPr>
          <a:endParaRPr lang="en-US"/>
        </a:p>
      </dgm:t>
    </dgm:pt>
    <dgm:pt modelId="{5BCF9751-8E5B-4FDD-A350-13457ECECB4E}">
      <dgm:prSet/>
      <dgm:spPr/>
      <dgm:t>
        <a:bodyPr/>
        <a:lstStyle/>
        <a:p>
          <a:pPr>
            <a:lnSpc>
              <a:spcPct val="100000"/>
            </a:lnSpc>
          </a:pPr>
          <a:r>
            <a:rPr lang="en-US"/>
            <a:t>Lack of Data</a:t>
          </a:r>
        </a:p>
      </dgm:t>
    </dgm:pt>
    <dgm:pt modelId="{E1FF4E30-8979-467A-A6EE-B937E6E07833}" type="parTrans" cxnId="{C5EF3637-47C4-4AF3-BA55-B01F02564D6C}">
      <dgm:prSet/>
      <dgm:spPr/>
      <dgm:t>
        <a:bodyPr/>
        <a:lstStyle/>
        <a:p>
          <a:endParaRPr lang="en-US"/>
        </a:p>
      </dgm:t>
    </dgm:pt>
    <dgm:pt modelId="{D552F93B-1D14-4910-9E52-BA9FBEB8519A}" type="sibTrans" cxnId="{C5EF3637-47C4-4AF3-BA55-B01F02564D6C}">
      <dgm:prSet/>
      <dgm:spPr/>
      <dgm:t>
        <a:bodyPr/>
        <a:lstStyle/>
        <a:p>
          <a:pPr>
            <a:lnSpc>
              <a:spcPct val="100000"/>
            </a:lnSpc>
          </a:pPr>
          <a:endParaRPr lang="en-US"/>
        </a:p>
      </dgm:t>
    </dgm:pt>
    <dgm:pt modelId="{FA6DB8E4-1873-41CD-8136-1CD7CD1A6A8A}">
      <dgm:prSet/>
      <dgm:spPr/>
      <dgm:t>
        <a:bodyPr/>
        <a:lstStyle/>
        <a:p>
          <a:pPr>
            <a:lnSpc>
              <a:spcPct val="100000"/>
            </a:lnSpc>
          </a:pPr>
          <a:r>
            <a:rPr lang="en-US"/>
            <a:t>Location of Experimentation</a:t>
          </a:r>
        </a:p>
      </dgm:t>
    </dgm:pt>
    <dgm:pt modelId="{BE4CA174-AF68-4B76-A14F-E05E7182C23A}" type="parTrans" cxnId="{C4828735-1454-4B9F-996D-2A8A57969B97}">
      <dgm:prSet/>
      <dgm:spPr/>
      <dgm:t>
        <a:bodyPr/>
        <a:lstStyle/>
        <a:p>
          <a:endParaRPr lang="en-US"/>
        </a:p>
      </dgm:t>
    </dgm:pt>
    <dgm:pt modelId="{644EEE4D-A34D-4112-9272-64A1D4A6E1D1}" type="sibTrans" cxnId="{C4828735-1454-4B9F-996D-2A8A57969B97}">
      <dgm:prSet/>
      <dgm:spPr/>
      <dgm:t>
        <a:bodyPr/>
        <a:lstStyle/>
        <a:p>
          <a:pPr>
            <a:lnSpc>
              <a:spcPct val="100000"/>
            </a:lnSpc>
          </a:pPr>
          <a:endParaRPr lang="en-US"/>
        </a:p>
      </dgm:t>
    </dgm:pt>
    <dgm:pt modelId="{E730BB27-CA67-4494-876E-2C606815A301}">
      <dgm:prSet/>
      <dgm:spPr/>
      <dgm:t>
        <a:bodyPr/>
        <a:lstStyle/>
        <a:p>
          <a:pPr>
            <a:lnSpc>
              <a:spcPct val="100000"/>
            </a:lnSpc>
          </a:pPr>
          <a:r>
            <a:rPr lang="en-US"/>
            <a:t>No constant access to information</a:t>
          </a:r>
          <a:endParaRPr lang="en-US" dirty="0"/>
        </a:p>
      </dgm:t>
    </dgm:pt>
    <dgm:pt modelId="{7EDB69E6-4929-4BC6-A5F7-C52229AFB43A}" type="parTrans" cxnId="{599757BD-7CC8-4B6B-BBB7-E567A29FDD64}">
      <dgm:prSet/>
      <dgm:spPr/>
      <dgm:t>
        <a:bodyPr/>
        <a:lstStyle/>
        <a:p>
          <a:endParaRPr lang="en-US"/>
        </a:p>
      </dgm:t>
    </dgm:pt>
    <dgm:pt modelId="{D7F0CF18-9EAA-4E23-89C9-78F253EFE717}" type="sibTrans" cxnId="{599757BD-7CC8-4B6B-BBB7-E567A29FDD64}">
      <dgm:prSet/>
      <dgm:spPr/>
      <dgm:t>
        <a:bodyPr/>
        <a:lstStyle/>
        <a:p>
          <a:endParaRPr lang="en-US"/>
        </a:p>
      </dgm:t>
    </dgm:pt>
    <dgm:pt modelId="{01A78F35-9E31-451C-9E44-001286DF0DFC}" type="pres">
      <dgm:prSet presAssocID="{F929A91F-00E4-4021-A1A5-C27776AB6EBB}" presName="root" presStyleCnt="0">
        <dgm:presLayoutVars>
          <dgm:dir/>
          <dgm:resizeHandles val="exact"/>
        </dgm:presLayoutVars>
      </dgm:prSet>
      <dgm:spPr/>
      <dgm:t>
        <a:bodyPr/>
        <a:lstStyle/>
        <a:p>
          <a:endParaRPr lang="en-US"/>
        </a:p>
      </dgm:t>
    </dgm:pt>
    <dgm:pt modelId="{374D76F0-64DC-4352-9E21-FB2093162AE3}" type="pres">
      <dgm:prSet presAssocID="{F929A91F-00E4-4021-A1A5-C27776AB6EBB}" presName="container" presStyleCnt="0">
        <dgm:presLayoutVars>
          <dgm:dir/>
          <dgm:resizeHandles val="exact"/>
        </dgm:presLayoutVars>
      </dgm:prSet>
      <dgm:spPr/>
    </dgm:pt>
    <dgm:pt modelId="{40930DB5-CEBA-42D5-8B08-9557239C2F11}" type="pres">
      <dgm:prSet presAssocID="{B1E23422-D5B7-45F1-B3EF-76B8E89B23EF}" presName="compNode" presStyleCnt="0"/>
      <dgm:spPr/>
    </dgm:pt>
    <dgm:pt modelId="{176E009C-F009-4763-8F73-A54EF6B8EE4F}" type="pres">
      <dgm:prSet presAssocID="{B1E23422-D5B7-45F1-B3EF-76B8E89B23EF}" presName="iconBgRect" presStyleLbl="bgShp" presStyleIdx="0" presStyleCnt="4"/>
      <dgm:spPr/>
    </dgm:pt>
    <dgm:pt modelId="{00C3767D-1E17-41AE-B9E9-A2F5337734CE}" type="pres">
      <dgm:prSet presAssocID="{B1E23422-D5B7-45F1-B3EF-76B8E89B23EF}"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Stopwatch"/>
        </a:ext>
      </dgm:extLst>
    </dgm:pt>
    <dgm:pt modelId="{E9DFB1B5-55B9-4443-9071-11F5A9F6E691}" type="pres">
      <dgm:prSet presAssocID="{B1E23422-D5B7-45F1-B3EF-76B8E89B23EF}" presName="spaceRect" presStyleCnt="0"/>
      <dgm:spPr/>
    </dgm:pt>
    <dgm:pt modelId="{DA6D4A04-1848-49DF-9817-B0D8A6EC2F72}" type="pres">
      <dgm:prSet presAssocID="{B1E23422-D5B7-45F1-B3EF-76B8E89B23EF}" presName="textRect" presStyleLbl="revTx" presStyleIdx="0" presStyleCnt="4">
        <dgm:presLayoutVars>
          <dgm:chMax val="1"/>
          <dgm:chPref val="1"/>
        </dgm:presLayoutVars>
      </dgm:prSet>
      <dgm:spPr/>
      <dgm:t>
        <a:bodyPr/>
        <a:lstStyle/>
        <a:p>
          <a:endParaRPr lang="en-US"/>
        </a:p>
      </dgm:t>
    </dgm:pt>
    <dgm:pt modelId="{FCB9B6AE-065B-40A3-BFEE-C0FBE9708ED2}" type="pres">
      <dgm:prSet presAssocID="{B6D24704-5CB8-400B-805F-FB1B2F00F2DB}" presName="sibTrans" presStyleLbl="sibTrans2D1" presStyleIdx="0" presStyleCnt="0"/>
      <dgm:spPr/>
      <dgm:t>
        <a:bodyPr/>
        <a:lstStyle/>
        <a:p>
          <a:endParaRPr lang="en-US"/>
        </a:p>
      </dgm:t>
    </dgm:pt>
    <dgm:pt modelId="{41E2228B-1D92-483F-84AF-F3572CC537FC}" type="pres">
      <dgm:prSet presAssocID="{5BCF9751-8E5B-4FDD-A350-13457ECECB4E}" presName="compNode" presStyleCnt="0"/>
      <dgm:spPr/>
    </dgm:pt>
    <dgm:pt modelId="{694C197D-5A3E-4E8B-8E05-805B566C9308}" type="pres">
      <dgm:prSet presAssocID="{5BCF9751-8E5B-4FDD-A350-13457ECECB4E}" presName="iconBgRect" presStyleLbl="bgShp" presStyleIdx="1" presStyleCnt="4"/>
      <dgm:spPr/>
    </dgm:pt>
    <dgm:pt modelId="{0547C5E5-F403-43F0-838D-7EBEAC977243}" type="pres">
      <dgm:prSet presAssocID="{5BCF9751-8E5B-4FDD-A350-13457ECECB4E}"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Warning"/>
        </a:ext>
      </dgm:extLst>
    </dgm:pt>
    <dgm:pt modelId="{B9A39E71-CB11-4AB6-8D08-0A5C9C9EB40F}" type="pres">
      <dgm:prSet presAssocID="{5BCF9751-8E5B-4FDD-A350-13457ECECB4E}" presName="spaceRect" presStyleCnt="0"/>
      <dgm:spPr/>
    </dgm:pt>
    <dgm:pt modelId="{F0063622-E735-4646-B4F8-3205AE9F9E05}" type="pres">
      <dgm:prSet presAssocID="{5BCF9751-8E5B-4FDD-A350-13457ECECB4E}" presName="textRect" presStyleLbl="revTx" presStyleIdx="1" presStyleCnt="4">
        <dgm:presLayoutVars>
          <dgm:chMax val="1"/>
          <dgm:chPref val="1"/>
        </dgm:presLayoutVars>
      </dgm:prSet>
      <dgm:spPr/>
      <dgm:t>
        <a:bodyPr/>
        <a:lstStyle/>
        <a:p>
          <a:endParaRPr lang="en-US"/>
        </a:p>
      </dgm:t>
    </dgm:pt>
    <dgm:pt modelId="{709F273D-15ED-407F-8E43-9EBD6FC975D4}" type="pres">
      <dgm:prSet presAssocID="{D552F93B-1D14-4910-9E52-BA9FBEB8519A}" presName="sibTrans" presStyleLbl="sibTrans2D1" presStyleIdx="0" presStyleCnt="0"/>
      <dgm:spPr/>
      <dgm:t>
        <a:bodyPr/>
        <a:lstStyle/>
        <a:p>
          <a:endParaRPr lang="en-US"/>
        </a:p>
      </dgm:t>
    </dgm:pt>
    <dgm:pt modelId="{76B42CD0-E01F-44F7-8F11-2C5B53C38072}" type="pres">
      <dgm:prSet presAssocID="{FA6DB8E4-1873-41CD-8136-1CD7CD1A6A8A}" presName="compNode" presStyleCnt="0"/>
      <dgm:spPr/>
    </dgm:pt>
    <dgm:pt modelId="{019B6E25-D6E5-4E29-91EB-DC7D557E2261}" type="pres">
      <dgm:prSet presAssocID="{FA6DB8E4-1873-41CD-8136-1CD7CD1A6A8A}" presName="iconBgRect" presStyleLbl="bgShp" presStyleIdx="2" presStyleCnt="4"/>
      <dgm:spPr/>
    </dgm:pt>
    <dgm:pt modelId="{8448032A-9EA4-4506-809F-82880C6F7F57}" type="pres">
      <dgm:prSet presAssocID="{FA6DB8E4-1873-41CD-8136-1CD7CD1A6A8A}"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a:noFill/>
        </a:ln>
      </dgm:spPr>
      <dgm:t>
        <a:bodyPr/>
        <a:lstStyle/>
        <a:p>
          <a:endParaRPr lang="en-US"/>
        </a:p>
      </dgm:t>
      <dgm:extLst>
        <a:ext uri="{E40237B7-FDA0-4F09-8148-C483321AD2D9}">
          <dgm14:cNvPr xmlns:dgm14="http://schemas.microsoft.com/office/drawing/2010/diagram" id="0" name="" descr="Marker"/>
        </a:ext>
      </dgm:extLst>
    </dgm:pt>
    <dgm:pt modelId="{D697C2A4-CF6B-49B8-9B90-D81976285F13}" type="pres">
      <dgm:prSet presAssocID="{FA6DB8E4-1873-41CD-8136-1CD7CD1A6A8A}" presName="spaceRect" presStyleCnt="0"/>
      <dgm:spPr/>
    </dgm:pt>
    <dgm:pt modelId="{43165893-FC78-41E0-A776-6C3CC05EE19D}" type="pres">
      <dgm:prSet presAssocID="{FA6DB8E4-1873-41CD-8136-1CD7CD1A6A8A}" presName="textRect" presStyleLbl="revTx" presStyleIdx="2" presStyleCnt="4">
        <dgm:presLayoutVars>
          <dgm:chMax val="1"/>
          <dgm:chPref val="1"/>
        </dgm:presLayoutVars>
      </dgm:prSet>
      <dgm:spPr/>
      <dgm:t>
        <a:bodyPr/>
        <a:lstStyle/>
        <a:p>
          <a:endParaRPr lang="en-US"/>
        </a:p>
      </dgm:t>
    </dgm:pt>
    <dgm:pt modelId="{462CC60F-87AA-4230-AAF7-7CC12EE8BE75}" type="pres">
      <dgm:prSet presAssocID="{644EEE4D-A34D-4112-9272-64A1D4A6E1D1}" presName="sibTrans" presStyleLbl="sibTrans2D1" presStyleIdx="0" presStyleCnt="0"/>
      <dgm:spPr/>
      <dgm:t>
        <a:bodyPr/>
        <a:lstStyle/>
        <a:p>
          <a:endParaRPr lang="en-US"/>
        </a:p>
      </dgm:t>
    </dgm:pt>
    <dgm:pt modelId="{12675E65-AFC5-4C57-BFF9-BEDDE49785B0}" type="pres">
      <dgm:prSet presAssocID="{E730BB27-CA67-4494-876E-2C606815A301}" presName="compNode" presStyleCnt="0"/>
      <dgm:spPr/>
    </dgm:pt>
    <dgm:pt modelId="{7DF4988B-F704-4B16-80E8-5C73817F1F8A}" type="pres">
      <dgm:prSet presAssocID="{E730BB27-CA67-4494-876E-2C606815A301}" presName="iconBgRect" presStyleLbl="bgShp" presStyleIdx="3" presStyleCnt="4"/>
      <dgm:spPr/>
    </dgm:pt>
    <dgm:pt modelId="{9DE5D2C0-6B8E-408A-83CE-8FFD7BD20C9A}" type="pres">
      <dgm:prSet presAssocID="{E730BB27-CA67-4494-876E-2C606815A301}"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a:noFill/>
        </a:ln>
      </dgm:spPr>
      <dgm:t>
        <a:bodyPr/>
        <a:lstStyle/>
        <a:p>
          <a:endParaRPr lang="en-US"/>
        </a:p>
      </dgm:t>
      <dgm:extLst>
        <a:ext uri="{E40237B7-FDA0-4F09-8148-C483321AD2D9}">
          <dgm14:cNvPr xmlns:dgm14="http://schemas.microsoft.com/office/drawing/2010/diagram" id="0" name="" descr="Lock"/>
        </a:ext>
      </dgm:extLst>
    </dgm:pt>
    <dgm:pt modelId="{31397717-F815-4C83-A221-4DECEB49B53A}" type="pres">
      <dgm:prSet presAssocID="{E730BB27-CA67-4494-876E-2C606815A301}" presName="spaceRect" presStyleCnt="0"/>
      <dgm:spPr/>
    </dgm:pt>
    <dgm:pt modelId="{2E964B52-636D-41CD-8A59-2027E69DBA70}" type="pres">
      <dgm:prSet presAssocID="{E730BB27-CA67-4494-876E-2C606815A301}" presName="textRect" presStyleLbl="revTx" presStyleIdx="3" presStyleCnt="4">
        <dgm:presLayoutVars>
          <dgm:chMax val="1"/>
          <dgm:chPref val="1"/>
        </dgm:presLayoutVars>
      </dgm:prSet>
      <dgm:spPr/>
      <dgm:t>
        <a:bodyPr/>
        <a:lstStyle/>
        <a:p>
          <a:endParaRPr lang="en-US"/>
        </a:p>
      </dgm:t>
    </dgm:pt>
  </dgm:ptLst>
  <dgm:cxnLst>
    <dgm:cxn modelId="{599757BD-7CC8-4B6B-BBB7-E567A29FDD64}" srcId="{F929A91F-00E4-4021-A1A5-C27776AB6EBB}" destId="{E730BB27-CA67-4494-876E-2C606815A301}" srcOrd="3" destOrd="0" parTransId="{7EDB69E6-4929-4BC6-A5F7-C52229AFB43A}" sibTransId="{D7F0CF18-9EAA-4E23-89C9-78F253EFE717}"/>
    <dgm:cxn modelId="{8DD66881-DB42-064D-A5F1-D38419888230}" type="presOf" srcId="{F929A91F-00E4-4021-A1A5-C27776AB6EBB}" destId="{01A78F35-9E31-451C-9E44-001286DF0DFC}" srcOrd="0" destOrd="0" presId="urn:microsoft.com/office/officeart/2018/2/layout/IconCircleList"/>
    <dgm:cxn modelId="{5FD0E1B7-7C39-EE4B-A78C-64E0733236C4}" type="presOf" srcId="{D552F93B-1D14-4910-9E52-BA9FBEB8519A}" destId="{709F273D-15ED-407F-8E43-9EBD6FC975D4}" srcOrd="0" destOrd="0" presId="urn:microsoft.com/office/officeart/2018/2/layout/IconCircleList"/>
    <dgm:cxn modelId="{C5EF3637-47C4-4AF3-BA55-B01F02564D6C}" srcId="{F929A91F-00E4-4021-A1A5-C27776AB6EBB}" destId="{5BCF9751-8E5B-4FDD-A350-13457ECECB4E}" srcOrd="1" destOrd="0" parTransId="{E1FF4E30-8979-467A-A6EE-B937E6E07833}" sibTransId="{D552F93B-1D14-4910-9E52-BA9FBEB8519A}"/>
    <dgm:cxn modelId="{B193A620-116D-E54E-97E9-610912F61BA6}" type="presOf" srcId="{644EEE4D-A34D-4112-9272-64A1D4A6E1D1}" destId="{462CC60F-87AA-4230-AAF7-7CC12EE8BE75}" srcOrd="0" destOrd="0" presId="urn:microsoft.com/office/officeart/2018/2/layout/IconCircleList"/>
    <dgm:cxn modelId="{EDB44B6A-B3A3-1E43-BCEE-D871E4A2A6DB}" type="presOf" srcId="{FA6DB8E4-1873-41CD-8136-1CD7CD1A6A8A}" destId="{43165893-FC78-41E0-A776-6C3CC05EE19D}" srcOrd="0" destOrd="0" presId="urn:microsoft.com/office/officeart/2018/2/layout/IconCircleList"/>
    <dgm:cxn modelId="{ED70CB5F-EA95-8746-BB14-6629EE78842F}" type="presOf" srcId="{5BCF9751-8E5B-4FDD-A350-13457ECECB4E}" destId="{F0063622-E735-4646-B4F8-3205AE9F9E05}" srcOrd="0" destOrd="0" presId="urn:microsoft.com/office/officeart/2018/2/layout/IconCircleList"/>
    <dgm:cxn modelId="{E72CE4B7-0903-CE43-BE10-19F03764CAC8}" type="presOf" srcId="{E730BB27-CA67-4494-876E-2C606815A301}" destId="{2E964B52-636D-41CD-8A59-2027E69DBA70}" srcOrd="0" destOrd="0" presId="urn:microsoft.com/office/officeart/2018/2/layout/IconCircleList"/>
    <dgm:cxn modelId="{ABE4A896-51D2-1342-AC0D-27B4E63459F1}" type="presOf" srcId="{B6D24704-5CB8-400B-805F-FB1B2F00F2DB}" destId="{FCB9B6AE-065B-40A3-BFEE-C0FBE9708ED2}" srcOrd="0" destOrd="0" presId="urn:microsoft.com/office/officeart/2018/2/layout/IconCircleList"/>
    <dgm:cxn modelId="{5E68C8C3-4D6F-1849-8A26-709349F9A0FD}" type="presOf" srcId="{B1E23422-D5B7-45F1-B3EF-76B8E89B23EF}" destId="{DA6D4A04-1848-49DF-9817-B0D8A6EC2F72}" srcOrd="0" destOrd="0" presId="urn:microsoft.com/office/officeart/2018/2/layout/IconCircleList"/>
    <dgm:cxn modelId="{4615AA13-0191-4B3E-9467-0A18CBBAE8C2}" srcId="{F929A91F-00E4-4021-A1A5-C27776AB6EBB}" destId="{B1E23422-D5B7-45F1-B3EF-76B8E89B23EF}" srcOrd="0" destOrd="0" parTransId="{453B3FBC-C33C-45AE-B5D0-1F1EC1714220}" sibTransId="{B6D24704-5CB8-400B-805F-FB1B2F00F2DB}"/>
    <dgm:cxn modelId="{C4828735-1454-4B9F-996D-2A8A57969B97}" srcId="{F929A91F-00E4-4021-A1A5-C27776AB6EBB}" destId="{FA6DB8E4-1873-41CD-8136-1CD7CD1A6A8A}" srcOrd="2" destOrd="0" parTransId="{BE4CA174-AF68-4B76-A14F-E05E7182C23A}" sibTransId="{644EEE4D-A34D-4112-9272-64A1D4A6E1D1}"/>
    <dgm:cxn modelId="{97AC653F-95DA-6940-9F04-53E60BD93144}" type="presParOf" srcId="{01A78F35-9E31-451C-9E44-001286DF0DFC}" destId="{374D76F0-64DC-4352-9E21-FB2093162AE3}" srcOrd="0" destOrd="0" presId="urn:microsoft.com/office/officeart/2018/2/layout/IconCircleList"/>
    <dgm:cxn modelId="{9F21EFAD-09AD-2049-BB66-91135E2E6B85}" type="presParOf" srcId="{374D76F0-64DC-4352-9E21-FB2093162AE3}" destId="{40930DB5-CEBA-42D5-8B08-9557239C2F11}" srcOrd="0" destOrd="0" presId="urn:microsoft.com/office/officeart/2018/2/layout/IconCircleList"/>
    <dgm:cxn modelId="{701F2860-2F6C-B347-99EB-8705B027D67F}" type="presParOf" srcId="{40930DB5-CEBA-42D5-8B08-9557239C2F11}" destId="{176E009C-F009-4763-8F73-A54EF6B8EE4F}" srcOrd="0" destOrd="0" presId="urn:microsoft.com/office/officeart/2018/2/layout/IconCircleList"/>
    <dgm:cxn modelId="{4860C8F4-9069-7546-9D80-4FB667BF75B6}" type="presParOf" srcId="{40930DB5-CEBA-42D5-8B08-9557239C2F11}" destId="{00C3767D-1E17-41AE-B9E9-A2F5337734CE}" srcOrd="1" destOrd="0" presId="urn:microsoft.com/office/officeart/2018/2/layout/IconCircleList"/>
    <dgm:cxn modelId="{8E7D4219-E34D-5543-8487-A063D86847BD}" type="presParOf" srcId="{40930DB5-CEBA-42D5-8B08-9557239C2F11}" destId="{E9DFB1B5-55B9-4443-9071-11F5A9F6E691}" srcOrd="2" destOrd="0" presId="urn:microsoft.com/office/officeart/2018/2/layout/IconCircleList"/>
    <dgm:cxn modelId="{A7C94C95-1970-5E42-9887-D61905800AAA}" type="presParOf" srcId="{40930DB5-CEBA-42D5-8B08-9557239C2F11}" destId="{DA6D4A04-1848-49DF-9817-B0D8A6EC2F72}" srcOrd="3" destOrd="0" presId="urn:microsoft.com/office/officeart/2018/2/layout/IconCircleList"/>
    <dgm:cxn modelId="{E89C89D7-1479-0A45-858B-3A793E232B2D}" type="presParOf" srcId="{374D76F0-64DC-4352-9E21-FB2093162AE3}" destId="{FCB9B6AE-065B-40A3-BFEE-C0FBE9708ED2}" srcOrd="1" destOrd="0" presId="urn:microsoft.com/office/officeart/2018/2/layout/IconCircleList"/>
    <dgm:cxn modelId="{168CA549-16C7-B041-BC0B-0A1B7663CEFE}" type="presParOf" srcId="{374D76F0-64DC-4352-9E21-FB2093162AE3}" destId="{41E2228B-1D92-483F-84AF-F3572CC537FC}" srcOrd="2" destOrd="0" presId="urn:microsoft.com/office/officeart/2018/2/layout/IconCircleList"/>
    <dgm:cxn modelId="{2E55AB61-3D93-0F48-AD4C-33161FC5FD1C}" type="presParOf" srcId="{41E2228B-1D92-483F-84AF-F3572CC537FC}" destId="{694C197D-5A3E-4E8B-8E05-805B566C9308}" srcOrd="0" destOrd="0" presId="urn:microsoft.com/office/officeart/2018/2/layout/IconCircleList"/>
    <dgm:cxn modelId="{57F5F7DE-A841-9D45-A0CA-86A177FEBA90}" type="presParOf" srcId="{41E2228B-1D92-483F-84AF-F3572CC537FC}" destId="{0547C5E5-F403-43F0-838D-7EBEAC977243}" srcOrd="1" destOrd="0" presId="urn:microsoft.com/office/officeart/2018/2/layout/IconCircleList"/>
    <dgm:cxn modelId="{6A219BB5-1A17-244A-A666-700E8AC13EA8}" type="presParOf" srcId="{41E2228B-1D92-483F-84AF-F3572CC537FC}" destId="{B9A39E71-CB11-4AB6-8D08-0A5C9C9EB40F}" srcOrd="2" destOrd="0" presId="urn:microsoft.com/office/officeart/2018/2/layout/IconCircleList"/>
    <dgm:cxn modelId="{813EA6A7-D9F1-7D48-97B3-EBDD34A20869}" type="presParOf" srcId="{41E2228B-1D92-483F-84AF-F3572CC537FC}" destId="{F0063622-E735-4646-B4F8-3205AE9F9E05}" srcOrd="3" destOrd="0" presId="urn:microsoft.com/office/officeart/2018/2/layout/IconCircleList"/>
    <dgm:cxn modelId="{7C295F1D-6769-E149-9EA9-F8C70ECF2A04}" type="presParOf" srcId="{374D76F0-64DC-4352-9E21-FB2093162AE3}" destId="{709F273D-15ED-407F-8E43-9EBD6FC975D4}" srcOrd="3" destOrd="0" presId="urn:microsoft.com/office/officeart/2018/2/layout/IconCircleList"/>
    <dgm:cxn modelId="{50422CEE-976B-7945-B4EC-85D004B03987}" type="presParOf" srcId="{374D76F0-64DC-4352-9E21-FB2093162AE3}" destId="{76B42CD0-E01F-44F7-8F11-2C5B53C38072}" srcOrd="4" destOrd="0" presId="urn:microsoft.com/office/officeart/2018/2/layout/IconCircleList"/>
    <dgm:cxn modelId="{C63592BD-18FB-A54C-B818-F941665F76CD}" type="presParOf" srcId="{76B42CD0-E01F-44F7-8F11-2C5B53C38072}" destId="{019B6E25-D6E5-4E29-91EB-DC7D557E2261}" srcOrd="0" destOrd="0" presId="urn:microsoft.com/office/officeart/2018/2/layout/IconCircleList"/>
    <dgm:cxn modelId="{1C378BD0-471F-A848-A19E-0129C6938315}" type="presParOf" srcId="{76B42CD0-E01F-44F7-8F11-2C5B53C38072}" destId="{8448032A-9EA4-4506-809F-82880C6F7F57}" srcOrd="1" destOrd="0" presId="urn:microsoft.com/office/officeart/2018/2/layout/IconCircleList"/>
    <dgm:cxn modelId="{0E2770F7-EA8D-344F-934F-98A64B68C47A}" type="presParOf" srcId="{76B42CD0-E01F-44F7-8F11-2C5B53C38072}" destId="{D697C2A4-CF6B-49B8-9B90-D81976285F13}" srcOrd="2" destOrd="0" presId="urn:microsoft.com/office/officeart/2018/2/layout/IconCircleList"/>
    <dgm:cxn modelId="{44F0D873-C60C-7544-B4D2-47BA7735DA0F}" type="presParOf" srcId="{76B42CD0-E01F-44F7-8F11-2C5B53C38072}" destId="{43165893-FC78-41E0-A776-6C3CC05EE19D}" srcOrd="3" destOrd="0" presId="urn:microsoft.com/office/officeart/2018/2/layout/IconCircleList"/>
    <dgm:cxn modelId="{8BA6C035-981C-BA4D-A7EF-A9607CB5C72E}" type="presParOf" srcId="{374D76F0-64DC-4352-9E21-FB2093162AE3}" destId="{462CC60F-87AA-4230-AAF7-7CC12EE8BE75}" srcOrd="5" destOrd="0" presId="urn:microsoft.com/office/officeart/2018/2/layout/IconCircleList"/>
    <dgm:cxn modelId="{4D9D92CC-1868-114A-9BEA-D23B8F260D34}" type="presParOf" srcId="{374D76F0-64DC-4352-9E21-FB2093162AE3}" destId="{12675E65-AFC5-4C57-BFF9-BEDDE49785B0}" srcOrd="6" destOrd="0" presId="urn:microsoft.com/office/officeart/2018/2/layout/IconCircleList"/>
    <dgm:cxn modelId="{E4EC6CF3-17EE-6B4F-B05A-B63F235CB581}" type="presParOf" srcId="{12675E65-AFC5-4C57-BFF9-BEDDE49785B0}" destId="{7DF4988B-F704-4B16-80E8-5C73817F1F8A}" srcOrd="0" destOrd="0" presId="urn:microsoft.com/office/officeart/2018/2/layout/IconCircleList"/>
    <dgm:cxn modelId="{6C409824-ACC7-DE46-BB80-956337B81A26}" type="presParOf" srcId="{12675E65-AFC5-4C57-BFF9-BEDDE49785B0}" destId="{9DE5D2C0-6B8E-408A-83CE-8FFD7BD20C9A}" srcOrd="1" destOrd="0" presId="urn:microsoft.com/office/officeart/2018/2/layout/IconCircleList"/>
    <dgm:cxn modelId="{F612CE74-E075-2D44-9792-CBD8EF6FB6ED}" type="presParOf" srcId="{12675E65-AFC5-4C57-BFF9-BEDDE49785B0}" destId="{31397717-F815-4C83-A221-4DECEB49B53A}" srcOrd="2" destOrd="0" presId="urn:microsoft.com/office/officeart/2018/2/layout/IconCircleList"/>
    <dgm:cxn modelId="{90FA8848-85C9-8446-9250-67E4B5E2A411}" type="presParOf" srcId="{12675E65-AFC5-4C57-BFF9-BEDDE49785B0}" destId="{2E964B52-636D-41CD-8A59-2027E69DBA70}" srcOrd="3" destOrd="0" presId="urn:microsoft.com/office/officeart/2018/2/layout/IconCircle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FAAF13-CFFC-DF4D-9205-494AA1B5E4AA}" type="doc">
      <dgm:prSet loTypeId="urn:microsoft.com/office/officeart/2018/2/layout/IconCircle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96FD26F-C726-9F48-B399-24D1EA0F35C6}">
      <dgm:prSet phldrT="[Text]"/>
      <dgm:spPr/>
      <dgm:t>
        <a:bodyPr/>
        <a:lstStyle/>
        <a:p>
          <a:pPr>
            <a:lnSpc>
              <a:spcPct val="100000"/>
            </a:lnSpc>
          </a:pPr>
          <a:r>
            <a:rPr lang="en-US"/>
            <a:t>Fiber</a:t>
          </a:r>
        </a:p>
      </dgm:t>
    </dgm:pt>
    <dgm:pt modelId="{E156648F-ECC7-9E4A-9753-F0515FD20E2E}" type="parTrans" cxnId="{13E36A57-1CF9-9144-B382-9534DE7CF532}">
      <dgm:prSet/>
      <dgm:spPr/>
      <dgm:t>
        <a:bodyPr/>
        <a:lstStyle/>
        <a:p>
          <a:endParaRPr lang="en-US"/>
        </a:p>
      </dgm:t>
    </dgm:pt>
    <dgm:pt modelId="{640AD4C2-BEF2-CA43-8A8D-BDF60091E6A7}" type="sibTrans" cxnId="{13E36A57-1CF9-9144-B382-9534DE7CF532}">
      <dgm:prSet/>
      <dgm:spPr/>
      <dgm:t>
        <a:bodyPr/>
        <a:lstStyle/>
        <a:p>
          <a:pPr>
            <a:lnSpc>
              <a:spcPct val="100000"/>
            </a:lnSpc>
          </a:pPr>
          <a:endParaRPr lang="en-US"/>
        </a:p>
      </dgm:t>
    </dgm:pt>
    <dgm:pt modelId="{9FCE534F-5490-5142-8A8E-C6D79F2F681F}">
      <dgm:prSet phldrT="[Text]"/>
      <dgm:spPr/>
      <dgm:t>
        <a:bodyPr/>
        <a:lstStyle/>
        <a:p>
          <a:pPr>
            <a:lnSpc>
              <a:spcPct val="100000"/>
            </a:lnSpc>
          </a:pPr>
          <a:r>
            <a:rPr lang="en-US" dirty="0"/>
            <a:t>Pattern Cutting</a:t>
          </a:r>
        </a:p>
      </dgm:t>
    </dgm:pt>
    <dgm:pt modelId="{EFD2DBC7-0313-5F4D-BD9D-F910AC90C1F5}" type="parTrans" cxnId="{43254932-4A68-5249-BEB8-4AAE70927260}">
      <dgm:prSet/>
      <dgm:spPr/>
      <dgm:t>
        <a:bodyPr/>
        <a:lstStyle/>
        <a:p>
          <a:endParaRPr lang="en-US"/>
        </a:p>
      </dgm:t>
    </dgm:pt>
    <dgm:pt modelId="{24E32351-59DB-2848-9B04-2876F65724F2}" type="sibTrans" cxnId="{43254932-4A68-5249-BEB8-4AAE70927260}">
      <dgm:prSet/>
      <dgm:spPr/>
      <dgm:t>
        <a:bodyPr/>
        <a:lstStyle/>
        <a:p>
          <a:pPr>
            <a:lnSpc>
              <a:spcPct val="100000"/>
            </a:lnSpc>
          </a:pPr>
          <a:endParaRPr lang="en-US"/>
        </a:p>
      </dgm:t>
    </dgm:pt>
    <dgm:pt modelId="{23D70BD8-46E3-5144-8B30-FBD72E857DE9}">
      <dgm:prSet phldrT="[Text]"/>
      <dgm:spPr/>
      <dgm:t>
        <a:bodyPr/>
        <a:lstStyle/>
        <a:p>
          <a:pPr>
            <a:lnSpc>
              <a:spcPct val="100000"/>
            </a:lnSpc>
          </a:pPr>
          <a:r>
            <a:rPr lang="en-US"/>
            <a:t>Sewing</a:t>
          </a:r>
        </a:p>
      </dgm:t>
    </dgm:pt>
    <dgm:pt modelId="{F474CB7D-ABB0-D94F-9C57-06063F99459F}" type="parTrans" cxnId="{D107EDAF-30B1-9C47-A771-763E964BD80A}">
      <dgm:prSet/>
      <dgm:spPr/>
      <dgm:t>
        <a:bodyPr/>
        <a:lstStyle/>
        <a:p>
          <a:endParaRPr lang="en-US"/>
        </a:p>
      </dgm:t>
    </dgm:pt>
    <dgm:pt modelId="{6C09D19F-79CE-A44A-9F09-593F91A50BE6}" type="sibTrans" cxnId="{D107EDAF-30B1-9C47-A771-763E964BD80A}">
      <dgm:prSet/>
      <dgm:spPr/>
      <dgm:t>
        <a:bodyPr/>
        <a:lstStyle/>
        <a:p>
          <a:pPr>
            <a:lnSpc>
              <a:spcPct val="100000"/>
            </a:lnSpc>
          </a:pPr>
          <a:endParaRPr lang="en-US"/>
        </a:p>
      </dgm:t>
    </dgm:pt>
    <dgm:pt modelId="{1960B9A7-7EC2-CE42-9ED6-EF94B8C35A42}">
      <dgm:prSet phldrT="[Text]"/>
      <dgm:spPr/>
      <dgm:t>
        <a:bodyPr/>
        <a:lstStyle/>
        <a:p>
          <a:pPr>
            <a:lnSpc>
              <a:spcPct val="100000"/>
            </a:lnSpc>
          </a:pPr>
          <a:r>
            <a:rPr lang="en-US" dirty="0"/>
            <a:t>Washing and Drying</a:t>
          </a:r>
        </a:p>
      </dgm:t>
    </dgm:pt>
    <dgm:pt modelId="{00C08374-375F-534B-8CFE-59BA4A13673F}" type="parTrans" cxnId="{9ACB7B04-170F-EB42-8BD5-FEAC5CDB021A}">
      <dgm:prSet/>
      <dgm:spPr/>
      <dgm:t>
        <a:bodyPr/>
        <a:lstStyle/>
        <a:p>
          <a:endParaRPr lang="en-US"/>
        </a:p>
      </dgm:t>
    </dgm:pt>
    <dgm:pt modelId="{0B66B469-37BD-E145-A8C2-183D136C2A1D}" type="sibTrans" cxnId="{9ACB7B04-170F-EB42-8BD5-FEAC5CDB021A}">
      <dgm:prSet/>
      <dgm:spPr/>
      <dgm:t>
        <a:bodyPr/>
        <a:lstStyle/>
        <a:p>
          <a:pPr>
            <a:lnSpc>
              <a:spcPct val="100000"/>
            </a:lnSpc>
          </a:pPr>
          <a:endParaRPr lang="en-US"/>
        </a:p>
      </dgm:t>
    </dgm:pt>
    <dgm:pt modelId="{F10F4DF6-5450-BE4E-A231-3DAC22C021DD}">
      <dgm:prSet phldrT="[Text]"/>
      <dgm:spPr/>
      <dgm:t>
        <a:bodyPr/>
        <a:lstStyle/>
        <a:p>
          <a:pPr>
            <a:lnSpc>
              <a:spcPct val="100000"/>
            </a:lnSpc>
          </a:pPr>
          <a:r>
            <a:rPr lang="en-US" dirty="0"/>
            <a:t>Finishing</a:t>
          </a:r>
        </a:p>
      </dgm:t>
    </dgm:pt>
    <dgm:pt modelId="{AD0EA849-78D4-4741-8046-DA1B2AF62BCA}" type="parTrans" cxnId="{F9C8AF4A-A6A6-3046-B0A7-5667AF24339F}">
      <dgm:prSet/>
      <dgm:spPr/>
      <dgm:t>
        <a:bodyPr/>
        <a:lstStyle/>
        <a:p>
          <a:endParaRPr lang="en-US"/>
        </a:p>
      </dgm:t>
    </dgm:pt>
    <dgm:pt modelId="{3D358E30-71BC-2148-B6F5-C2C1C2A18149}" type="sibTrans" cxnId="{F9C8AF4A-A6A6-3046-B0A7-5667AF24339F}">
      <dgm:prSet/>
      <dgm:spPr/>
      <dgm:t>
        <a:bodyPr/>
        <a:lstStyle/>
        <a:p>
          <a:pPr>
            <a:lnSpc>
              <a:spcPct val="100000"/>
            </a:lnSpc>
          </a:pPr>
          <a:endParaRPr lang="en-US"/>
        </a:p>
      </dgm:t>
    </dgm:pt>
    <dgm:pt modelId="{B3DCF9C5-9272-6142-9A64-FE3818E04F6B}">
      <dgm:prSet phldrT="[Text]"/>
      <dgm:spPr/>
      <dgm:t>
        <a:bodyPr/>
        <a:lstStyle/>
        <a:p>
          <a:pPr>
            <a:lnSpc>
              <a:spcPct val="100000"/>
            </a:lnSpc>
          </a:pPr>
          <a:r>
            <a:rPr lang="en-US"/>
            <a:t>Spinning</a:t>
          </a:r>
        </a:p>
      </dgm:t>
    </dgm:pt>
    <dgm:pt modelId="{97AE7BDA-341D-7246-805A-E225D6F9E5BC}" type="parTrans" cxnId="{B085B778-D228-F04A-A5EB-B17F33114C0B}">
      <dgm:prSet/>
      <dgm:spPr/>
      <dgm:t>
        <a:bodyPr/>
        <a:lstStyle/>
        <a:p>
          <a:endParaRPr lang="en-US"/>
        </a:p>
      </dgm:t>
    </dgm:pt>
    <dgm:pt modelId="{CD55CB1A-DBC2-AE46-8954-704142DCC7BD}" type="sibTrans" cxnId="{B085B778-D228-F04A-A5EB-B17F33114C0B}">
      <dgm:prSet/>
      <dgm:spPr/>
      <dgm:t>
        <a:bodyPr/>
        <a:lstStyle/>
        <a:p>
          <a:pPr>
            <a:lnSpc>
              <a:spcPct val="100000"/>
            </a:lnSpc>
          </a:pPr>
          <a:endParaRPr lang="en-US"/>
        </a:p>
      </dgm:t>
    </dgm:pt>
    <dgm:pt modelId="{C408A3E9-87C0-7242-BE01-6420C873C469}">
      <dgm:prSet phldrT="[Text]"/>
      <dgm:spPr/>
      <dgm:t>
        <a:bodyPr/>
        <a:lstStyle/>
        <a:p>
          <a:pPr>
            <a:lnSpc>
              <a:spcPct val="100000"/>
            </a:lnSpc>
          </a:pPr>
          <a:r>
            <a:rPr lang="en-US"/>
            <a:t>Dyeing </a:t>
          </a:r>
        </a:p>
      </dgm:t>
    </dgm:pt>
    <dgm:pt modelId="{680ED426-B0BF-F34B-9D6C-3FFAC53C9628}" type="parTrans" cxnId="{24EF2B01-E968-5340-A36D-F3467B982162}">
      <dgm:prSet/>
      <dgm:spPr/>
      <dgm:t>
        <a:bodyPr/>
        <a:lstStyle/>
        <a:p>
          <a:endParaRPr lang="en-US"/>
        </a:p>
      </dgm:t>
    </dgm:pt>
    <dgm:pt modelId="{4661CFDA-7004-8144-861B-02C0A5EA0D7E}" type="sibTrans" cxnId="{24EF2B01-E968-5340-A36D-F3467B982162}">
      <dgm:prSet/>
      <dgm:spPr/>
      <dgm:t>
        <a:bodyPr/>
        <a:lstStyle/>
        <a:p>
          <a:pPr>
            <a:lnSpc>
              <a:spcPct val="100000"/>
            </a:lnSpc>
          </a:pPr>
          <a:endParaRPr lang="en-US"/>
        </a:p>
      </dgm:t>
    </dgm:pt>
    <dgm:pt modelId="{E73C45A8-501F-C848-8ACB-E9F1C8774A58}">
      <dgm:prSet phldrT="[Text]"/>
      <dgm:spPr/>
      <dgm:t>
        <a:bodyPr/>
        <a:lstStyle/>
        <a:p>
          <a:pPr>
            <a:lnSpc>
              <a:spcPct val="100000"/>
            </a:lnSpc>
          </a:pPr>
          <a:r>
            <a:rPr lang="en-US" dirty="0"/>
            <a:t>Finishing of Fabric</a:t>
          </a:r>
        </a:p>
      </dgm:t>
    </dgm:pt>
    <dgm:pt modelId="{4DB3AFC7-B456-DC4B-AC50-BFCCEF08481B}" type="parTrans" cxnId="{B533F81B-6527-A94D-A301-1F1FF9EA6E71}">
      <dgm:prSet/>
      <dgm:spPr/>
      <dgm:t>
        <a:bodyPr/>
        <a:lstStyle/>
        <a:p>
          <a:endParaRPr lang="en-US"/>
        </a:p>
      </dgm:t>
    </dgm:pt>
    <dgm:pt modelId="{9C05DE0B-9C7D-0540-AD95-D4DECE8E8054}" type="sibTrans" cxnId="{B533F81B-6527-A94D-A301-1F1FF9EA6E71}">
      <dgm:prSet/>
      <dgm:spPr/>
      <dgm:t>
        <a:bodyPr/>
        <a:lstStyle/>
        <a:p>
          <a:pPr>
            <a:lnSpc>
              <a:spcPct val="100000"/>
            </a:lnSpc>
          </a:pPr>
          <a:endParaRPr lang="en-US"/>
        </a:p>
      </dgm:t>
    </dgm:pt>
    <dgm:pt modelId="{92B472D7-81D7-B24B-ACEF-E83F86E29322}">
      <dgm:prSet phldrT="[Text]"/>
      <dgm:spPr/>
      <dgm:t>
        <a:bodyPr/>
        <a:lstStyle/>
        <a:p>
          <a:pPr>
            <a:lnSpc>
              <a:spcPct val="100000"/>
            </a:lnSpc>
          </a:pPr>
          <a:r>
            <a:rPr lang="en-US" dirty="0"/>
            <a:t>Weaving</a:t>
          </a:r>
        </a:p>
      </dgm:t>
    </dgm:pt>
    <dgm:pt modelId="{C03BFA58-D7D0-A44A-A7BD-EDF3A4ECBE2C}" type="parTrans" cxnId="{BDF39743-A649-E04F-935C-B201696137E0}">
      <dgm:prSet/>
      <dgm:spPr/>
      <dgm:t>
        <a:bodyPr/>
        <a:lstStyle/>
        <a:p>
          <a:endParaRPr lang="en-US"/>
        </a:p>
      </dgm:t>
    </dgm:pt>
    <dgm:pt modelId="{D29A0521-B2D2-854C-9AFE-3DBBD6FAFA05}" type="sibTrans" cxnId="{BDF39743-A649-E04F-935C-B201696137E0}">
      <dgm:prSet/>
      <dgm:spPr/>
      <dgm:t>
        <a:bodyPr/>
        <a:lstStyle/>
        <a:p>
          <a:pPr>
            <a:lnSpc>
              <a:spcPct val="100000"/>
            </a:lnSpc>
          </a:pPr>
          <a:endParaRPr lang="en-US"/>
        </a:p>
      </dgm:t>
    </dgm:pt>
    <dgm:pt modelId="{98FE8C5C-F9BD-4DE1-915C-C0AD09D3BBD3}" type="pres">
      <dgm:prSet presAssocID="{34FAAF13-CFFC-DF4D-9205-494AA1B5E4AA}" presName="root" presStyleCnt="0">
        <dgm:presLayoutVars>
          <dgm:dir/>
          <dgm:resizeHandles val="exact"/>
        </dgm:presLayoutVars>
      </dgm:prSet>
      <dgm:spPr/>
      <dgm:t>
        <a:bodyPr/>
        <a:lstStyle/>
        <a:p>
          <a:endParaRPr lang="en-US"/>
        </a:p>
      </dgm:t>
    </dgm:pt>
    <dgm:pt modelId="{927013AF-0F2F-4EAE-9AF3-89A1B817E3D0}" type="pres">
      <dgm:prSet presAssocID="{34FAAF13-CFFC-DF4D-9205-494AA1B5E4AA}" presName="container" presStyleCnt="0">
        <dgm:presLayoutVars>
          <dgm:dir/>
          <dgm:resizeHandles val="exact"/>
        </dgm:presLayoutVars>
      </dgm:prSet>
      <dgm:spPr/>
    </dgm:pt>
    <dgm:pt modelId="{B86F16E9-9C69-4C9C-8918-5EFDAD4591E6}" type="pres">
      <dgm:prSet presAssocID="{F96FD26F-C726-9F48-B399-24D1EA0F35C6}" presName="compNode" presStyleCnt="0"/>
      <dgm:spPr/>
    </dgm:pt>
    <dgm:pt modelId="{2280E387-6456-44AC-AB08-2E1AD6EF38EA}" type="pres">
      <dgm:prSet presAssocID="{F96FD26F-C726-9F48-B399-24D1EA0F35C6}" presName="iconBgRect" presStyleLbl="bgShp" presStyleIdx="0" presStyleCnt="9"/>
      <dgm:spPr/>
    </dgm:pt>
    <dgm:pt modelId="{5D7B5CC4-260F-4B7C-B106-6278F3FAC92D}" type="pres">
      <dgm:prSet presAssocID="{F96FD26F-C726-9F48-B399-24D1EA0F35C6}" presName="iconRect" presStyleLbl="node1" presStyleIdx="0" presStyleCnt="9" custScaleX="151414" custScaleY="193344"/>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a:ln>
          <a:noFill/>
        </a:ln>
      </dgm:spPr>
      <dgm:extLst>
        <a:ext uri="{E40237B7-FDA0-4F09-8148-C483321AD2D9}">
          <dgm14:cNvPr xmlns:dgm14="http://schemas.microsoft.com/office/drawing/2010/diagram" id="0" name="" descr="Wireless router"/>
        </a:ext>
      </dgm:extLst>
    </dgm:pt>
    <dgm:pt modelId="{76F4A4EC-6E82-4E5F-94A6-3FAA834D34CF}" type="pres">
      <dgm:prSet presAssocID="{F96FD26F-C726-9F48-B399-24D1EA0F35C6}" presName="spaceRect" presStyleCnt="0"/>
      <dgm:spPr/>
    </dgm:pt>
    <dgm:pt modelId="{6347FE6B-F9D8-4492-BBF3-777CE4D1E5F2}" type="pres">
      <dgm:prSet presAssocID="{F96FD26F-C726-9F48-B399-24D1EA0F35C6}" presName="textRect" presStyleLbl="revTx" presStyleIdx="0" presStyleCnt="9">
        <dgm:presLayoutVars>
          <dgm:chMax val="1"/>
          <dgm:chPref val="1"/>
        </dgm:presLayoutVars>
      </dgm:prSet>
      <dgm:spPr/>
      <dgm:t>
        <a:bodyPr/>
        <a:lstStyle/>
        <a:p>
          <a:endParaRPr lang="en-US"/>
        </a:p>
      </dgm:t>
    </dgm:pt>
    <dgm:pt modelId="{82F33E1C-1308-423E-B95D-B63EFE8FB304}" type="pres">
      <dgm:prSet presAssocID="{640AD4C2-BEF2-CA43-8A8D-BDF60091E6A7}" presName="sibTrans" presStyleLbl="sibTrans2D1" presStyleIdx="0" presStyleCnt="0"/>
      <dgm:spPr/>
      <dgm:t>
        <a:bodyPr/>
        <a:lstStyle/>
        <a:p>
          <a:endParaRPr lang="en-US"/>
        </a:p>
      </dgm:t>
    </dgm:pt>
    <dgm:pt modelId="{DBE7715D-D89E-4D30-B215-962863D53418}" type="pres">
      <dgm:prSet presAssocID="{B3DCF9C5-9272-6142-9A64-FE3818E04F6B}" presName="compNode" presStyleCnt="0"/>
      <dgm:spPr/>
    </dgm:pt>
    <dgm:pt modelId="{37F8C8BB-E3EF-4C4A-8640-9F7FF7D239F4}" type="pres">
      <dgm:prSet presAssocID="{B3DCF9C5-9272-6142-9A64-FE3818E04F6B}" presName="iconBgRect" presStyleLbl="bgShp" presStyleIdx="1" presStyleCnt="9"/>
      <dgm:spPr/>
    </dgm:pt>
    <dgm:pt modelId="{68DE84A2-770A-414F-8DA4-2E9BE7DE66BA}" type="pres">
      <dgm:prSet presAssocID="{B3DCF9C5-9272-6142-9A64-FE3818E04F6B}" presName="iconRect" presStyleLbl="node1" presStyleIdx="1" presStyleCnt="9" custScaleX="181913" custScaleY="165517"/>
      <dgm:spPr>
        <a:blipFill rotWithShape="1">
          <a:blip xmlns:r="http://schemas.openxmlformats.org/officeDocument/2006/relationships" r:embed="rId2" cstate="print"/>
          <a:srcRect/>
          <a:stretch>
            <a:fillRect l="-13000" r="-13000"/>
          </a:stretch>
        </a:blipFill>
        <a:ln>
          <a:noFill/>
        </a:ln>
      </dgm:spPr>
      <dgm:extLst>
        <a:ext uri="{E40237B7-FDA0-4F09-8148-C483321AD2D9}">
          <dgm14:cNvPr xmlns:dgm14="http://schemas.microsoft.com/office/drawing/2010/diagram" id="0" name="" descr="Small paint brush"/>
        </a:ext>
      </dgm:extLst>
    </dgm:pt>
    <dgm:pt modelId="{5F4A6813-B93A-463A-B307-0D2E9CA1DCEB}" type="pres">
      <dgm:prSet presAssocID="{B3DCF9C5-9272-6142-9A64-FE3818E04F6B}" presName="spaceRect" presStyleCnt="0"/>
      <dgm:spPr/>
    </dgm:pt>
    <dgm:pt modelId="{14BC5D3A-00D5-42E0-A7D8-E2768FDBAFB1}" type="pres">
      <dgm:prSet presAssocID="{B3DCF9C5-9272-6142-9A64-FE3818E04F6B}" presName="textRect" presStyleLbl="revTx" presStyleIdx="1" presStyleCnt="9">
        <dgm:presLayoutVars>
          <dgm:chMax val="1"/>
          <dgm:chPref val="1"/>
        </dgm:presLayoutVars>
      </dgm:prSet>
      <dgm:spPr/>
      <dgm:t>
        <a:bodyPr/>
        <a:lstStyle/>
        <a:p>
          <a:endParaRPr lang="en-US"/>
        </a:p>
      </dgm:t>
    </dgm:pt>
    <dgm:pt modelId="{66DE65EE-F150-47F8-8C2E-076B2D741ACA}" type="pres">
      <dgm:prSet presAssocID="{CD55CB1A-DBC2-AE46-8954-704142DCC7BD}" presName="sibTrans" presStyleLbl="sibTrans2D1" presStyleIdx="0" presStyleCnt="0"/>
      <dgm:spPr/>
      <dgm:t>
        <a:bodyPr/>
        <a:lstStyle/>
        <a:p>
          <a:endParaRPr lang="en-US"/>
        </a:p>
      </dgm:t>
    </dgm:pt>
    <dgm:pt modelId="{6B4FF9E7-B474-4100-A1CB-452C637A6EFD}" type="pres">
      <dgm:prSet presAssocID="{C408A3E9-87C0-7242-BE01-6420C873C469}" presName="compNode" presStyleCnt="0"/>
      <dgm:spPr/>
    </dgm:pt>
    <dgm:pt modelId="{95621A64-B206-4241-853F-BBDF025AC092}" type="pres">
      <dgm:prSet presAssocID="{C408A3E9-87C0-7242-BE01-6420C873C469}" presName="iconBgRect" presStyleLbl="bgShp" presStyleIdx="2" presStyleCnt="9"/>
      <dgm:spPr/>
    </dgm:pt>
    <dgm:pt modelId="{2DACD6E4-FA1D-4E6C-A3E3-3AE0606A58C9}" type="pres">
      <dgm:prSet presAssocID="{C408A3E9-87C0-7242-BE01-6420C873C469}" presName="iconRect" presStyleLbl="node1" presStyleIdx="2" presStyleCnt="9" custScaleX="196291" custScaleY="200301"/>
      <dgm:spPr>
        <a:blipFill rotWithShape="1">
          <a:blip xmlns:r="http://schemas.openxmlformats.org/officeDocument/2006/relationships" r:embed="rId3" cstate="print"/>
          <a:srcRect/>
          <a:stretch>
            <a:fillRect t="-13000" b="-13000"/>
          </a:stretch>
        </a:blipFill>
        <a:ln>
          <a:noFill/>
        </a:ln>
      </dgm:spPr>
      <dgm:extLst>
        <a:ext uri="{E40237B7-FDA0-4F09-8148-C483321AD2D9}">
          <dgm14:cNvPr xmlns:dgm14="http://schemas.microsoft.com/office/drawing/2010/diagram" id="0" name="" descr="Shirt"/>
        </a:ext>
      </dgm:extLst>
    </dgm:pt>
    <dgm:pt modelId="{D5581305-F502-4BEA-844C-A9FF4BC385C8}" type="pres">
      <dgm:prSet presAssocID="{C408A3E9-87C0-7242-BE01-6420C873C469}" presName="spaceRect" presStyleCnt="0"/>
      <dgm:spPr/>
    </dgm:pt>
    <dgm:pt modelId="{1D93804E-587F-42FA-9312-A4878756A4BB}" type="pres">
      <dgm:prSet presAssocID="{C408A3E9-87C0-7242-BE01-6420C873C469}" presName="textRect" presStyleLbl="revTx" presStyleIdx="2" presStyleCnt="9">
        <dgm:presLayoutVars>
          <dgm:chMax val="1"/>
          <dgm:chPref val="1"/>
        </dgm:presLayoutVars>
      </dgm:prSet>
      <dgm:spPr/>
      <dgm:t>
        <a:bodyPr/>
        <a:lstStyle/>
        <a:p>
          <a:endParaRPr lang="en-US"/>
        </a:p>
      </dgm:t>
    </dgm:pt>
    <dgm:pt modelId="{C358836F-FDA4-4F0A-852F-654DFD7EB993}" type="pres">
      <dgm:prSet presAssocID="{4661CFDA-7004-8144-861B-02C0A5EA0D7E}" presName="sibTrans" presStyleLbl="sibTrans2D1" presStyleIdx="0" presStyleCnt="0"/>
      <dgm:spPr/>
      <dgm:t>
        <a:bodyPr/>
        <a:lstStyle/>
        <a:p>
          <a:endParaRPr lang="en-US"/>
        </a:p>
      </dgm:t>
    </dgm:pt>
    <dgm:pt modelId="{6358D6D8-AE83-4297-A231-16DA277EB76E}" type="pres">
      <dgm:prSet presAssocID="{9FCE534F-5490-5142-8A8E-C6D79F2F681F}" presName="compNode" presStyleCnt="0"/>
      <dgm:spPr/>
    </dgm:pt>
    <dgm:pt modelId="{34A04BC0-0AC5-4E00-8F75-6D8B9F4E128F}" type="pres">
      <dgm:prSet presAssocID="{9FCE534F-5490-5142-8A8E-C6D79F2F681F}" presName="iconBgRect" presStyleLbl="bgShp" presStyleIdx="3" presStyleCnt="9"/>
      <dgm:spPr/>
    </dgm:pt>
    <dgm:pt modelId="{DBE1E1E0-AF89-44FE-B208-93D4F161602D}" type="pres">
      <dgm:prSet presAssocID="{9FCE534F-5490-5142-8A8E-C6D79F2F681F}" presName="iconRect" presStyleLbl="node1" presStyleIdx="3" presStyleCnt="9" custScaleX="190379" custScaleY="124178"/>
      <dgm:spPr>
        <a:blipFill rotWithShape="1">
          <a:blip xmlns:r="http://schemas.openxmlformats.org/officeDocument/2006/relationships" r:embed="rId4" cstate="print"/>
          <a:srcRect/>
          <a:stretch>
            <a:fillRect t="-34000" b="-34000"/>
          </a:stretch>
        </a:blipFill>
        <a:ln>
          <a:noFill/>
        </a:ln>
      </dgm:spPr>
      <dgm:extLst>
        <a:ext uri="{E40237B7-FDA0-4F09-8148-C483321AD2D9}">
          <dgm14:cNvPr xmlns:dgm14="http://schemas.microsoft.com/office/drawing/2010/diagram" id="0" name="" descr="Pocket knife"/>
        </a:ext>
      </dgm:extLst>
    </dgm:pt>
    <dgm:pt modelId="{B435606A-89B9-4D94-80DA-2A200FCF7DBF}" type="pres">
      <dgm:prSet presAssocID="{9FCE534F-5490-5142-8A8E-C6D79F2F681F}" presName="spaceRect" presStyleCnt="0"/>
      <dgm:spPr/>
    </dgm:pt>
    <dgm:pt modelId="{3C9A97B9-ECD8-4C8F-8B0A-B1AF7596F167}" type="pres">
      <dgm:prSet presAssocID="{9FCE534F-5490-5142-8A8E-C6D79F2F681F}" presName="textRect" presStyleLbl="revTx" presStyleIdx="3" presStyleCnt="9">
        <dgm:presLayoutVars>
          <dgm:chMax val="1"/>
          <dgm:chPref val="1"/>
        </dgm:presLayoutVars>
      </dgm:prSet>
      <dgm:spPr/>
      <dgm:t>
        <a:bodyPr/>
        <a:lstStyle/>
        <a:p>
          <a:endParaRPr lang="en-US"/>
        </a:p>
      </dgm:t>
    </dgm:pt>
    <dgm:pt modelId="{C16BE2C6-C9FD-4578-B2EF-AC709301EE7B}" type="pres">
      <dgm:prSet presAssocID="{24E32351-59DB-2848-9B04-2876F65724F2}" presName="sibTrans" presStyleLbl="sibTrans2D1" presStyleIdx="0" presStyleCnt="0"/>
      <dgm:spPr/>
      <dgm:t>
        <a:bodyPr/>
        <a:lstStyle/>
        <a:p>
          <a:endParaRPr lang="en-US"/>
        </a:p>
      </dgm:t>
    </dgm:pt>
    <dgm:pt modelId="{2F0C86CA-B204-F945-ABD0-493EBD85DD51}" type="pres">
      <dgm:prSet presAssocID="{E73C45A8-501F-C848-8ACB-E9F1C8774A58}" presName="compNode" presStyleCnt="0"/>
      <dgm:spPr/>
    </dgm:pt>
    <dgm:pt modelId="{183A062E-5D06-7A40-AA5F-622AFAF83BA7}" type="pres">
      <dgm:prSet presAssocID="{E73C45A8-501F-C848-8ACB-E9F1C8774A58}" presName="iconBgRect" presStyleLbl="bgShp" presStyleIdx="4" presStyleCnt="9"/>
      <dgm:spPr/>
    </dgm:pt>
    <dgm:pt modelId="{C5D9AF85-207F-0D47-89A8-5E13C708B42F}" type="pres">
      <dgm:prSet presAssocID="{E73C45A8-501F-C848-8ACB-E9F1C8774A58}" presName="iconRect" presStyleLbl="node1" presStyleIdx="4" presStyleCnt="9" custScaleX="172425" custScaleY="96037"/>
      <dgm:spPr>
        <a:blipFill rotWithShape="1">
          <a:blip xmlns:r="http://schemas.openxmlformats.org/officeDocument/2006/relationships" r:embed="rId5" cstate="print">
            <a:extLst/>
          </a:blip>
          <a:srcRect/>
          <a:stretch>
            <a:fillRect l="-54000" r="-54000"/>
          </a:stretch>
        </a:blipFill>
        <a:ln>
          <a:noFill/>
        </a:ln>
      </dgm:spPr>
    </dgm:pt>
    <dgm:pt modelId="{8273855E-D028-4F4E-A290-C63D36AD4583}" type="pres">
      <dgm:prSet presAssocID="{E73C45A8-501F-C848-8ACB-E9F1C8774A58}" presName="spaceRect" presStyleCnt="0"/>
      <dgm:spPr/>
    </dgm:pt>
    <dgm:pt modelId="{DABEA2CD-7E91-C14D-8704-A23980A3C1F9}" type="pres">
      <dgm:prSet presAssocID="{E73C45A8-501F-C848-8ACB-E9F1C8774A58}" presName="textRect" presStyleLbl="revTx" presStyleIdx="4" presStyleCnt="9">
        <dgm:presLayoutVars>
          <dgm:chMax val="1"/>
          <dgm:chPref val="1"/>
        </dgm:presLayoutVars>
      </dgm:prSet>
      <dgm:spPr/>
      <dgm:t>
        <a:bodyPr/>
        <a:lstStyle/>
        <a:p>
          <a:endParaRPr lang="en-US"/>
        </a:p>
      </dgm:t>
    </dgm:pt>
    <dgm:pt modelId="{FB22804E-D431-7942-BA01-44F513DE8C6D}" type="pres">
      <dgm:prSet presAssocID="{9C05DE0B-9C7D-0540-AD95-D4DECE8E8054}" presName="sibTrans" presStyleLbl="sibTrans2D1" presStyleIdx="0" presStyleCnt="0"/>
      <dgm:spPr/>
      <dgm:t>
        <a:bodyPr/>
        <a:lstStyle/>
        <a:p>
          <a:endParaRPr lang="en-US"/>
        </a:p>
      </dgm:t>
    </dgm:pt>
    <dgm:pt modelId="{D33A776B-AF27-4349-8B37-CB3EE5F942F9}" type="pres">
      <dgm:prSet presAssocID="{92B472D7-81D7-B24B-ACEF-E83F86E29322}" presName="compNode" presStyleCnt="0"/>
      <dgm:spPr/>
    </dgm:pt>
    <dgm:pt modelId="{203794CB-12CB-3243-955E-6B5FDC79CC8F}" type="pres">
      <dgm:prSet presAssocID="{92B472D7-81D7-B24B-ACEF-E83F86E29322}" presName="iconBgRect" presStyleLbl="bgShp" presStyleIdx="5" presStyleCnt="9"/>
      <dgm:spPr/>
    </dgm:pt>
    <dgm:pt modelId="{BED42394-DF5B-5147-BA45-8E39B8663C7E}" type="pres">
      <dgm:prSet presAssocID="{92B472D7-81D7-B24B-ACEF-E83F86E29322}" presName="iconRect" presStyleLbl="node1" presStyleIdx="5" presStyleCnt="9" custScaleX="185873" custScaleY="133480"/>
      <dgm:spPr>
        <a:blipFill rotWithShape="1">
          <a:blip xmlns:r="http://schemas.openxmlformats.org/officeDocument/2006/relationships" r:embed="rId6" cstate="print"/>
          <a:srcRect/>
          <a:stretch>
            <a:fillRect l="-25000" r="-25000"/>
          </a:stretch>
        </a:blipFill>
        <a:ln>
          <a:noFill/>
        </a:ln>
      </dgm:spPr>
    </dgm:pt>
    <dgm:pt modelId="{A7459486-7919-964D-9F2A-7223EC273441}" type="pres">
      <dgm:prSet presAssocID="{92B472D7-81D7-B24B-ACEF-E83F86E29322}" presName="spaceRect" presStyleCnt="0"/>
      <dgm:spPr/>
    </dgm:pt>
    <dgm:pt modelId="{730F24BE-CD65-DD48-A493-EC56DACEA036}" type="pres">
      <dgm:prSet presAssocID="{92B472D7-81D7-B24B-ACEF-E83F86E29322}" presName="textRect" presStyleLbl="revTx" presStyleIdx="5" presStyleCnt="9">
        <dgm:presLayoutVars>
          <dgm:chMax val="1"/>
          <dgm:chPref val="1"/>
        </dgm:presLayoutVars>
      </dgm:prSet>
      <dgm:spPr/>
      <dgm:t>
        <a:bodyPr/>
        <a:lstStyle/>
        <a:p>
          <a:endParaRPr lang="en-US"/>
        </a:p>
      </dgm:t>
    </dgm:pt>
    <dgm:pt modelId="{853F7BD5-81AF-BE4E-A133-61D7F673A268}" type="pres">
      <dgm:prSet presAssocID="{D29A0521-B2D2-854C-9AFE-3DBBD6FAFA05}" presName="sibTrans" presStyleLbl="sibTrans2D1" presStyleIdx="0" presStyleCnt="0"/>
      <dgm:spPr/>
      <dgm:t>
        <a:bodyPr/>
        <a:lstStyle/>
        <a:p>
          <a:endParaRPr lang="en-US"/>
        </a:p>
      </dgm:t>
    </dgm:pt>
    <dgm:pt modelId="{606DADBA-54A0-4BF2-9C21-297301E881D6}" type="pres">
      <dgm:prSet presAssocID="{23D70BD8-46E3-5144-8B30-FBD72E857DE9}" presName="compNode" presStyleCnt="0"/>
      <dgm:spPr/>
    </dgm:pt>
    <dgm:pt modelId="{8A65E9FD-1F3C-4C9E-BA30-C18EEBF9B610}" type="pres">
      <dgm:prSet presAssocID="{23D70BD8-46E3-5144-8B30-FBD72E857DE9}" presName="iconBgRect" presStyleLbl="bgShp" presStyleIdx="6" presStyleCnt="9"/>
      <dgm:spPr/>
    </dgm:pt>
    <dgm:pt modelId="{588C0B5B-ED21-40C8-A3F2-D85507A3C6F2}" type="pres">
      <dgm:prSet presAssocID="{23D70BD8-46E3-5144-8B30-FBD72E857DE9}" presName="iconRect" presStyleLbl="node1" presStyleIdx="6" presStyleCnt="9" custScaleX="204293" custScaleY="115417"/>
      <dgm:spPr>
        <a:blipFill rotWithShape="1">
          <a:blip xmlns:r="http://schemas.openxmlformats.org/officeDocument/2006/relationships" r:embed="rId7" cstate="print"/>
          <a:srcRect/>
          <a:stretch>
            <a:fillRect l="-37000" r="-37000"/>
          </a:stretch>
        </a:blipFill>
        <a:ln>
          <a:noFill/>
        </a:ln>
      </dgm:spPr>
      <dgm:extLst>
        <a:ext uri="{E40237B7-FDA0-4F09-8148-C483321AD2D9}">
          <dgm14:cNvPr xmlns:dgm14="http://schemas.microsoft.com/office/drawing/2010/diagram" id="0" name="" descr="Puzzle"/>
        </a:ext>
      </dgm:extLst>
    </dgm:pt>
    <dgm:pt modelId="{84D40A18-5F54-4E7A-AE78-A4821A69FE88}" type="pres">
      <dgm:prSet presAssocID="{23D70BD8-46E3-5144-8B30-FBD72E857DE9}" presName="spaceRect" presStyleCnt="0"/>
      <dgm:spPr/>
    </dgm:pt>
    <dgm:pt modelId="{F6BC43F0-2D90-4DFE-9BD8-2BE4ECF1893B}" type="pres">
      <dgm:prSet presAssocID="{23D70BD8-46E3-5144-8B30-FBD72E857DE9}" presName="textRect" presStyleLbl="revTx" presStyleIdx="6" presStyleCnt="9">
        <dgm:presLayoutVars>
          <dgm:chMax val="1"/>
          <dgm:chPref val="1"/>
        </dgm:presLayoutVars>
      </dgm:prSet>
      <dgm:spPr/>
      <dgm:t>
        <a:bodyPr/>
        <a:lstStyle/>
        <a:p>
          <a:endParaRPr lang="en-US"/>
        </a:p>
      </dgm:t>
    </dgm:pt>
    <dgm:pt modelId="{6E4BE9E3-389A-4CA1-945D-131FFFA8598F}" type="pres">
      <dgm:prSet presAssocID="{6C09D19F-79CE-A44A-9F09-593F91A50BE6}" presName="sibTrans" presStyleLbl="sibTrans2D1" presStyleIdx="0" presStyleCnt="0"/>
      <dgm:spPr/>
      <dgm:t>
        <a:bodyPr/>
        <a:lstStyle/>
        <a:p>
          <a:endParaRPr lang="en-US"/>
        </a:p>
      </dgm:t>
    </dgm:pt>
    <dgm:pt modelId="{ABFF9D5C-994D-4D02-8631-E36302EF8109}" type="pres">
      <dgm:prSet presAssocID="{1960B9A7-7EC2-CE42-9ED6-EF94B8C35A42}" presName="compNode" presStyleCnt="0"/>
      <dgm:spPr/>
    </dgm:pt>
    <dgm:pt modelId="{4FAC378A-89B1-4335-879F-D19A0705E5CA}" type="pres">
      <dgm:prSet presAssocID="{1960B9A7-7EC2-CE42-9ED6-EF94B8C35A42}" presName="iconBgRect" presStyleLbl="bgShp" presStyleIdx="7" presStyleCnt="9"/>
      <dgm:spPr/>
    </dgm:pt>
    <dgm:pt modelId="{1785F69D-CB04-4CAE-9B47-4FCACBCC5912}" type="pres">
      <dgm:prSet presAssocID="{1960B9A7-7EC2-CE42-9ED6-EF94B8C35A42}" presName="iconRect" presStyleLbl="node1" presStyleIdx="7" presStyleCnt="9" custScaleX="179381" custScaleY="84929"/>
      <dgm:spPr>
        <a:blipFill>
          <a:blip xmlns:r="http://schemas.openxmlformats.org/officeDocument/2006/relationships"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a:blipFill>
        <a:ln>
          <a:noFill/>
        </a:ln>
      </dgm:spPr>
      <dgm:t>
        <a:bodyPr/>
        <a:lstStyle/>
        <a:p>
          <a:endParaRPr lang="en-US"/>
        </a:p>
      </dgm:t>
      <dgm:extLst>
        <a:ext uri="{E40237B7-FDA0-4F09-8148-C483321AD2D9}">
          <dgm14:cNvPr xmlns:dgm14="http://schemas.microsoft.com/office/drawing/2010/diagram" id="0" name="" descr="Soap"/>
        </a:ext>
      </dgm:extLst>
    </dgm:pt>
    <dgm:pt modelId="{643150F3-11AE-4245-99CB-11F1F3BF2D4C}" type="pres">
      <dgm:prSet presAssocID="{1960B9A7-7EC2-CE42-9ED6-EF94B8C35A42}" presName="spaceRect" presStyleCnt="0"/>
      <dgm:spPr/>
    </dgm:pt>
    <dgm:pt modelId="{3609F442-F717-41CD-9846-D912ED3AC216}" type="pres">
      <dgm:prSet presAssocID="{1960B9A7-7EC2-CE42-9ED6-EF94B8C35A42}" presName="textRect" presStyleLbl="revTx" presStyleIdx="7" presStyleCnt="9">
        <dgm:presLayoutVars>
          <dgm:chMax val="1"/>
          <dgm:chPref val="1"/>
        </dgm:presLayoutVars>
      </dgm:prSet>
      <dgm:spPr/>
      <dgm:t>
        <a:bodyPr/>
        <a:lstStyle/>
        <a:p>
          <a:endParaRPr lang="en-US"/>
        </a:p>
      </dgm:t>
    </dgm:pt>
    <dgm:pt modelId="{96BC70B2-65BD-4903-A33F-78560DE38F55}" type="pres">
      <dgm:prSet presAssocID="{0B66B469-37BD-E145-A8C2-183D136C2A1D}" presName="sibTrans" presStyleLbl="sibTrans2D1" presStyleIdx="0" presStyleCnt="0"/>
      <dgm:spPr/>
      <dgm:t>
        <a:bodyPr/>
        <a:lstStyle/>
        <a:p>
          <a:endParaRPr lang="en-US"/>
        </a:p>
      </dgm:t>
    </dgm:pt>
    <dgm:pt modelId="{57B76046-2108-4A8D-921E-037CE1021919}" type="pres">
      <dgm:prSet presAssocID="{F10F4DF6-5450-BE4E-A231-3DAC22C021DD}" presName="compNode" presStyleCnt="0"/>
      <dgm:spPr/>
    </dgm:pt>
    <dgm:pt modelId="{6191056F-09CA-4C94-BB47-7052349F1E8F}" type="pres">
      <dgm:prSet presAssocID="{F10F4DF6-5450-BE4E-A231-3DAC22C021DD}" presName="iconBgRect" presStyleLbl="bgShp" presStyleIdx="8" presStyleCnt="9"/>
      <dgm:spPr/>
    </dgm:pt>
    <dgm:pt modelId="{12AC491C-1879-4C51-99C5-F05606B3AF71}" type="pres">
      <dgm:prSet presAssocID="{F10F4DF6-5450-BE4E-A231-3DAC22C021DD}" presName="iconRect" presStyleLbl="node1" presStyleIdx="8" presStyleCnt="9" custScaleX="155311" custScaleY="147541"/>
      <dgm:spPr>
        <a:blipFill>
          <a:blip xmlns:r="http://schemas.openxmlformats.org/officeDocument/2006/relationships" r:embed="rId10">
            <a:extLst>
              <a:ext uri="{96DAC541-7B7A-43D3-8B79-37D633B846F1}">
                <asvg:svgBlip xmlns:asvg="http://schemas.microsoft.com/office/drawing/2016/SVG/main" xmlns="" r:embed="rId11"/>
              </a:ext>
            </a:extLst>
          </a:blip>
          <a:srcRect/>
          <a:stretch>
            <a:fillRect/>
          </a:stretch>
        </a:blipFill>
        <a:ln>
          <a:noFill/>
        </a:ln>
      </dgm:spPr>
      <dgm:extLst>
        <a:ext uri="{E40237B7-FDA0-4F09-8148-C483321AD2D9}">
          <dgm14:cNvPr xmlns:dgm14="http://schemas.microsoft.com/office/drawing/2010/diagram" id="0" name="" descr="Pants"/>
        </a:ext>
      </dgm:extLst>
    </dgm:pt>
    <dgm:pt modelId="{A16FA833-8190-462C-B5EB-A571E125C085}" type="pres">
      <dgm:prSet presAssocID="{F10F4DF6-5450-BE4E-A231-3DAC22C021DD}" presName="spaceRect" presStyleCnt="0"/>
      <dgm:spPr/>
    </dgm:pt>
    <dgm:pt modelId="{2E855877-6AEB-450F-B93D-EA05F4216AF3}" type="pres">
      <dgm:prSet presAssocID="{F10F4DF6-5450-BE4E-A231-3DAC22C021DD}" presName="textRect" presStyleLbl="revTx" presStyleIdx="8" presStyleCnt="9">
        <dgm:presLayoutVars>
          <dgm:chMax val="1"/>
          <dgm:chPref val="1"/>
        </dgm:presLayoutVars>
      </dgm:prSet>
      <dgm:spPr/>
      <dgm:t>
        <a:bodyPr/>
        <a:lstStyle/>
        <a:p>
          <a:endParaRPr lang="en-US"/>
        </a:p>
      </dgm:t>
    </dgm:pt>
  </dgm:ptLst>
  <dgm:cxnLst>
    <dgm:cxn modelId="{D107EDAF-30B1-9C47-A771-763E964BD80A}" srcId="{34FAAF13-CFFC-DF4D-9205-494AA1B5E4AA}" destId="{23D70BD8-46E3-5144-8B30-FBD72E857DE9}" srcOrd="6" destOrd="0" parTransId="{F474CB7D-ABB0-D94F-9C57-06063F99459F}" sibTransId="{6C09D19F-79CE-A44A-9F09-593F91A50BE6}"/>
    <dgm:cxn modelId="{B62FA1E8-06C1-B44D-A332-5207BC71BE2C}" type="presOf" srcId="{B3DCF9C5-9272-6142-9A64-FE3818E04F6B}" destId="{14BC5D3A-00D5-42E0-A7D8-E2768FDBAFB1}" srcOrd="0" destOrd="0" presId="urn:microsoft.com/office/officeart/2018/2/layout/IconCircleList"/>
    <dgm:cxn modelId="{BDDEB963-C3AB-6E49-92FA-D7013336F2CE}" type="presOf" srcId="{F10F4DF6-5450-BE4E-A231-3DAC22C021DD}" destId="{2E855877-6AEB-450F-B93D-EA05F4216AF3}" srcOrd="0" destOrd="0" presId="urn:microsoft.com/office/officeart/2018/2/layout/IconCircleList"/>
    <dgm:cxn modelId="{A5A47D40-5498-0D43-9236-6CAE01F7295E}" type="presOf" srcId="{92B472D7-81D7-B24B-ACEF-E83F86E29322}" destId="{730F24BE-CD65-DD48-A493-EC56DACEA036}" srcOrd="0" destOrd="0" presId="urn:microsoft.com/office/officeart/2018/2/layout/IconCircleList"/>
    <dgm:cxn modelId="{EB4A2220-2F12-E747-917D-7FDE39D27AEA}" type="presOf" srcId="{E73C45A8-501F-C848-8ACB-E9F1C8774A58}" destId="{DABEA2CD-7E91-C14D-8704-A23980A3C1F9}" srcOrd="0" destOrd="0" presId="urn:microsoft.com/office/officeart/2018/2/layout/IconCircleList"/>
    <dgm:cxn modelId="{9ACB7B04-170F-EB42-8BD5-FEAC5CDB021A}" srcId="{34FAAF13-CFFC-DF4D-9205-494AA1B5E4AA}" destId="{1960B9A7-7EC2-CE42-9ED6-EF94B8C35A42}" srcOrd="7" destOrd="0" parTransId="{00C08374-375F-534B-8CFE-59BA4A13673F}" sibTransId="{0B66B469-37BD-E145-A8C2-183D136C2A1D}"/>
    <dgm:cxn modelId="{F5CA647E-AEF2-3645-9D21-9A417F9B9609}" type="presOf" srcId="{640AD4C2-BEF2-CA43-8A8D-BDF60091E6A7}" destId="{82F33E1C-1308-423E-B95D-B63EFE8FB304}" srcOrd="0" destOrd="0" presId="urn:microsoft.com/office/officeart/2018/2/layout/IconCircleList"/>
    <dgm:cxn modelId="{4FD7A1EC-3483-D14F-B3AB-76D4C74FFF95}" type="presOf" srcId="{24E32351-59DB-2848-9B04-2876F65724F2}" destId="{C16BE2C6-C9FD-4578-B2EF-AC709301EE7B}" srcOrd="0" destOrd="0" presId="urn:microsoft.com/office/officeart/2018/2/layout/IconCircleList"/>
    <dgm:cxn modelId="{48616644-CED5-5041-9984-A3D3A911E3AC}" type="presOf" srcId="{9FCE534F-5490-5142-8A8E-C6D79F2F681F}" destId="{3C9A97B9-ECD8-4C8F-8B0A-B1AF7596F167}" srcOrd="0" destOrd="0" presId="urn:microsoft.com/office/officeart/2018/2/layout/IconCircleList"/>
    <dgm:cxn modelId="{E2E4F898-460A-244B-8366-D8328789EFA3}" type="presOf" srcId="{C408A3E9-87C0-7242-BE01-6420C873C469}" destId="{1D93804E-587F-42FA-9312-A4878756A4BB}" srcOrd="0" destOrd="0" presId="urn:microsoft.com/office/officeart/2018/2/layout/IconCircleList"/>
    <dgm:cxn modelId="{BA23AF90-4C1B-C049-9E6C-A6BFFD90FC21}" type="presOf" srcId="{D29A0521-B2D2-854C-9AFE-3DBBD6FAFA05}" destId="{853F7BD5-81AF-BE4E-A133-61D7F673A268}" srcOrd="0" destOrd="0" presId="urn:microsoft.com/office/officeart/2018/2/layout/IconCircleList"/>
    <dgm:cxn modelId="{9AF62439-667D-814F-A001-D551973A38FB}" type="presOf" srcId="{6C09D19F-79CE-A44A-9F09-593F91A50BE6}" destId="{6E4BE9E3-389A-4CA1-945D-131FFFA8598F}" srcOrd="0" destOrd="0" presId="urn:microsoft.com/office/officeart/2018/2/layout/IconCircleList"/>
    <dgm:cxn modelId="{13E36A57-1CF9-9144-B382-9534DE7CF532}" srcId="{34FAAF13-CFFC-DF4D-9205-494AA1B5E4AA}" destId="{F96FD26F-C726-9F48-B399-24D1EA0F35C6}" srcOrd="0" destOrd="0" parTransId="{E156648F-ECC7-9E4A-9753-F0515FD20E2E}" sibTransId="{640AD4C2-BEF2-CA43-8A8D-BDF60091E6A7}"/>
    <dgm:cxn modelId="{E8CA6F2F-8D99-9C41-A9AC-92044230A508}" type="presOf" srcId="{9C05DE0B-9C7D-0540-AD95-D4DECE8E8054}" destId="{FB22804E-D431-7942-BA01-44F513DE8C6D}" srcOrd="0" destOrd="0" presId="urn:microsoft.com/office/officeart/2018/2/layout/IconCircleList"/>
    <dgm:cxn modelId="{A931302F-CBA1-E54B-B652-322C3E77308B}" type="presOf" srcId="{23D70BD8-46E3-5144-8B30-FBD72E857DE9}" destId="{F6BC43F0-2D90-4DFE-9BD8-2BE4ECF1893B}" srcOrd="0" destOrd="0" presId="urn:microsoft.com/office/officeart/2018/2/layout/IconCircleList"/>
    <dgm:cxn modelId="{DCDBB687-0BD7-2542-B413-D458CA378A75}" type="presOf" srcId="{34FAAF13-CFFC-DF4D-9205-494AA1B5E4AA}" destId="{98FE8C5C-F9BD-4DE1-915C-C0AD09D3BBD3}" srcOrd="0" destOrd="0" presId="urn:microsoft.com/office/officeart/2018/2/layout/IconCircleList"/>
    <dgm:cxn modelId="{43254932-4A68-5249-BEB8-4AAE70927260}" srcId="{34FAAF13-CFFC-DF4D-9205-494AA1B5E4AA}" destId="{9FCE534F-5490-5142-8A8E-C6D79F2F681F}" srcOrd="3" destOrd="0" parTransId="{EFD2DBC7-0313-5F4D-BD9D-F910AC90C1F5}" sibTransId="{24E32351-59DB-2848-9B04-2876F65724F2}"/>
    <dgm:cxn modelId="{BDF39743-A649-E04F-935C-B201696137E0}" srcId="{34FAAF13-CFFC-DF4D-9205-494AA1B5E4AA}" destId="{92B472D7-81D7-B24B-ACEF-E83F86E29322}" srcOrd="5" destOrd="0" parTransId="{C03BFA58-D7D0-A44A-A7BD-EDF3A4ECBE2C}" sibTransId="{D29A0521-B2D2-854C-9AFE-3DBBD6FAFA05}"/>
    <dgm:cxn modelId="{B533F81B-6527-A94D-A301-1F1FF9EA6E71}" srcId="{34FAAF13-CFFC-DF4D-9205-494AA1B5E4AA}" destId="{E73C45A8-501F-C848-8ACB-E9F1C8774A58}" srcOrd="4" destOrd="0" parTransId="{4DB3AFC7-B456-DC4B-AC50-BFCCEF08481B}" sibTransId="{9C05DE0B-9C7D-0540-AD95-D4DECE8E8054}"/>
    <dgm:cxn modelId="{0188B447-4236-514A-A1D5-2F617955B0AA}" type="presOf" srcId="{1960B9A7-7EC2-CE42-9ED6-EF94B8C35A42}" destId="{3609F442-F717-41CD-9846-D912ED3AC216}" srcOrd="0" destOrd="0" presId="urn:microsoft.com/office/officeart/2018/2/layout/IconCircleList"/>
    <dgm:cxn modelId="{111256FB-3694-E945-A701-84EBED20A3F4}" type="presOf" srcId="{F96FD26F-C726-9F48-B399-24D1EA0F35C6}" destId="{6347FE6B-F9D8-4492-BBF3-777CE4D1E5F2}" srcOrd="0" destOrd="0" presId="urn:microsoft.com/office/officeart/2018/2/layout/IconCircleList"/>
    <dgm:cxn modelId="{24EF2B01-E968-5340-A36D-F3467B982162}" srcId="{34FAAF13-CFFC-DF4D-9205-494AA1B5E4AA}" destId="{C408A3E9-87C0-7242-BE01-6420C873C469}" srcOrd="2" destOrd="0" parTransId="{680ED426-B0BF-F34B-9D6C-3FFAC53C9628}" sibTransId="{4661CFDA-7004-8144-861B-02C0A5EA0D7E}"/>
    <dgm:cxn modelId="{6F2C3A74-0762-1B4A-A562-27D2F0A6EF32}" type="presOf" srcId="{0B66B469-37BD-E145-A8C2-183D136C2A1D}" destId="{96BC70B2-65BD-4903-A33F-78560DE38F55}" srcOrd="0" destOrd="0" presId="urn:microsoft.com/office/officeart/2018/2/layout/IconCircleList"/>
    <dgm:cxn modelId="{F52BC6A8-6C1D-D742-BC06-65D822679BA2}" type="presOf" srcId="{4661CFDA-7004-8144-861B-02C0A5EA0D7E}" destId="{C358836F-FDA4-4F0A-852F-654DFD7EB993}" srcOrd="0" destOrd="0" presId="urn:microsoft.com/office/officeart/2018/2/layout/IconCircleList"/>
    <dgm:cxn modelId="{238C4747-1B4E-6441-B6D1-BB1700592912}" type="presOf" srcId="{CD55CB1A-DBC2-AE46-8954-704142DCC7BD}" destId="{66DE65EE-F150-47F8-8C2E-076B2D741ACA}" srcOrd="0" destOrd="0" presId="urn:microsoft.com/office/officeart/2018/2/layout/IconCircleList"/>
    <dgm:cxn modelId="{B085B778-D228-F04A-A5EB-B17F33114C0B}" srcId="{34FAAF13-CFFC-DF4D-9205-494AA1B5E4AA}" destId="{B3DCF9C5-9272-6142-9A64-FE3818E04F6B}" srcOrd="1" destOrd="0" parTransId="{97AE7BDA-341D-7246-805A-E225D6F9E5BC}" sibTransId="{CD55CB1A-DBC2-AE46-8954-704142DCC7BD}"/>
    <dgm:cxn modelId="{F9C8AF4A-A6A6-3046-B0A7-5667AF24339F}" srcId="{34FAAF13-CFFC-DF4D-9205-494AA1B5E4AA}" destId="{F10F4DF6-5450-BE4E-A231-3DAC22C021DD}" srcOrd="8" destOrd="0" parTransId="{AD0EA849-78D4-4741-8046-DA1B2AF62BCA}" sibTransId="{3D358E30-71BC-2148-B6F5-C2C1C2A18149}"/>
    <dgm:cxn modelId="{803298C2-2B7D-1841-8BE5-A37A23668B9A}" type="presParOf" srcId="{98FE8C5C-F9BD-4DE1-915C-C0AD09D3BBD3}" destId="{927013AF-0F2F-4EAE-9AF3-89A1B817E3D0}" srcOrd="0" destOrd="0" presId="urn:microsoft.com/office/officeart/2018/2/layout/IconCircleList"/>
    <dgm:cxn modelId="{9B543B60-4616-4747-8B43-59C84DC5237A}" type="presParOf" srcId="{927013AF-0F2F-4EAE-9AF3-89A1B817E3D0}" destId="{B86F16E9-9C69-4C9C-8918-5EFDAD4591E6}" srcOrd="0" destOrd="0" presId="urn:microsoft.com/office/officeart/2018/2/layout/IconCircleList"/>
    <dgm:cxn modelId="{69A2E7CF-37E2-084D-A305-BE3D890BAD68}" type="presParOf" srcId="{B86F16E9-9C69-4C9C-8918-5EFDAD4591E6}" destId="{2280E387-6456-44AC-AB08-2E1AD6EF38EA}" srcOrd="0" destOrd="0" presId="urn:microsoft.com/office/officeart/2018/2/layout/IconCircleList"/>
    <dgm:cxn modelId="{9EFDF539-A284-114B-AC19-4ED04BA75F7C}" type="presParOf" srcId="{B86F16E9-9C69-4C9C-8918-5EFDAD4591E6}" destId="{5D7B5CC4-260F-4B7C-B106-6278F3FAC92D}" srcOrd="1" destOrd="0" presId="urn:microsoft.com/office/officeart/2018/2/layout/IconCircleList"/>
    <dgm:cxn modelId="{57D3D987-F86D-7A46-8B23-AB8007405243}" type="presParOf" srcId="{B86F16E9-9C69-4C9C-8918-5EFDAD4591E6}" destId="{76F4A4EC-6E82-4E5F-94A6-3FAA834D34CF}" srcOrd="2" destOrd="0" presId="urn:microsoft.com/office/officeart/2018/2/layout/IconCircleList"/>
    <dgm:cxn modelId="{7CFE5745-216C-1F4E-8BC0-A0E079CFC2E5}" type="presParOf" srcId="{B86F16E9-9C69-4C9C-8918-5EFDAD4591E6}" destId="{6347FE6B-F9D8-4492-BBF3-777CE4D1E5F2}" srcOrd="3" destOrd="0" presId="urn:microsoft.com/office/officeart/2018/2/layout/IconCircleList"/>
    <dgm:cxn modelId="{0262B198-89F3-1E40-9612-A3A4732F6184}" type="presParOf" srcId="{927013AF-0F2F-4EAE-9AF3-89A1B817E3D0}" destId="{82F33E1C-1308-423E-B95D-B63EFE8FB304}" srcOrd="1" destOrd="0" presId="urn:microsoft.com/office/officeart/2018/2/layout/IconCircleList"/>
    <dgm:cxn modelId="{4C5A4702-E290-CC45-B64C-90C719E13F76}" type="presParOf" srcId="{927013AF-0F2F-4EAE-9AF3-89A1B817E3D0}" destId="{DBE7715D-D89E-4D30-B215-962863D53418}" srcOrd="2" destOrd="0" presId="urn:microsoft.com/office/officeart/2018/2/layout/IconCircleList"/>
    <dgm:cxn modelId="{9AE40E08-63DA-9744-8048-827EDEE2D64A}" type="presParOf" srcId="{DBE7715D-D89E-4D30-B215-962863D53418}" destId="{37F8C8BB-E3EF-4C4A-8640-9F7FF7D239F4}" srcOrd="0" destOrd="0" presId="urn:microsoft.com/office/officeart/2018/2/layout/IconCircleList"/>
    <dgm:cxn modelId="{F143134B-7143-8145-81AF-DBB17FDFC9BF}" type="presParOf" srcId="{DBE7715D-D89E-4D30-B215-962863D53418}" destId="{68DE84A2-770A-414F-8DA4-2E9BE7DE66BA}" srcOrd="1" destOrd="0" presId="urn:microsoft.com/office/officeart/2018/2/layout/IconCircleList"/>
    <dgm:cxn modelId="{735D4982-9150-3E4A-95BC-69378430A294}" type="presParOf" srcId="{DBE7715D-D89E-4D30-B215-962863D53418}" destId="{5F4A6813-B93A-463A-B307-0D2E9CA1DCEB}" srcOrd="2" destOrd="0" presId="urn:microsoft.com/office/officeart/2018/2/layout/IconCircleList"/>
    <dgm:cxn modelId="{AAD8D5D2-29E6-FA48-8C38-A590A9711364}" type="presParOf" srcId="{DBE7715D-D89E-4D30-B215-962863D53418}" destId="{14BC5D3A-00D5-42E0-A7D8-E2768FDBAFB1}" srcOrd="3" destOrd="0" presId="urn:microsoft.com/office/officeart/2018/2/layout/IconCircleList"/>
    <dgm:cxn modelId="{36251364-7DAA-CA43-B2F9-3A36A9902901}" type="presParOf" srcId="{927013AF-0F2F-4EAE-9AF3-89A1B817E3D0}" destId="{66DE65EE-F150-47F8-8C2E-076B2D741ACA}" srcOrd="3" destOrd="0" presId="urn:microsoft.com/office/officeart/2018/2/layout/IconCircleList"/>
    <dgm:cxn modelId="{BE47047B-3693-3F4A-B147-D63239280EA5}" type="presParOf" srcId="{927013AF-0F2F-4EAE-9AF3-89A1B817E3D0}" destId="{6B4FF9E7-B474-4100-A1CB-452C637A6EFD}" srcOrd="4" destOrd="0" presId="urn:microsoft.com/office/officeart/2018/2/layout/IconCircleList"/>
    <dgm:cxn modelId="{F6B79DF6-3104-0941-992D-93F094958BE2}" type="presParOf" srcId="{6B4FF9E7-B474-4100-A1CB-452C637A6EFD}" destId="{95621A64-B206-4241-853F-BBDF025AC092}" srcOrd="0" destOrd="0" presId="urn:microsoft.com/office/officeart/2018/2/layout/IconCircleList"/>
    <dgm:cxn modelId="{D76893D4-F1A7-E049-A16B-3CAED136FFAC}" type="presParOf" srcId="{6B4FF9E7-B474-4100-A1CB-452C637A6EFD}" destId="{2DACD6E4-FA1D-4E6C-A3E3-3AE0606A58C9}" srcOrd="1" destOrd="0" presId="urn:microsoft.com/office/officeart/2018/2/layout/IconCircleList"/>
    <dgm:cxn modelId="{3C044DDC-F48E-BD48-9564-F3D71B5ADCEB}" type="presParOf" srcId="{6B4FF9E7-B474-4100-A1CB-452C637A6EFD}" destId="{D5581305-F502-4BEA-844C-A9FF4BC385C8}" srcOrd="2" destOrd="0" presId="urn:microsoft.com/office/officeart/2018/2/layout/IconCircleList"/>
    <dgm:cxn modelId="{F5F76055-66C1-DD4A-8229-ADC157889BC9}" type="presParOf" srcId="{6B4FF9E7-B474-4100-A1CB-452C637A6EFD}" destId="{1D93804E-587F-42FA-9312-A4878756A4BB}" srcOrd="3" destOrd="0" presId="urn:microsoft.com/office/officeart/2018/2/layout/IconCircleList"/>
    <dgm:cxn modelId="{64E1DE7A-A823-0840-8D36-B4F8E6FCD871}" type="presParOf" srcId="{927013AF-0F2F-4EAE-9AF3-89A1B817E3D0}" destId="{C358836F-FDA4-4F0A-852F-654DFD7EB993}" srcOrd="5" destOrd="0" presId="urn:microsoft.com/office/officeart/2018/2/layout/IconCircleList"/>
    <dgm:cxn modelId="{2DE6B85B-7BEC-F945-B049-F3F9399D8693}" type="presParOf" srcId="{927013AF-0F2F-4EAE-9AF3-89A1B817E3D0}" destId="{6358D6D8-AE83-4297-A231-16DA277EB76E}" srcOrd="6" destOrd="0" presId="urn:microsoft.com/office/officeart/2018/2/layout/IconCircleList"/>
    <dgm:cxn modelId="{CA20C2D6-75B5-AA45-B054-E9B411DD65FF}" type="presParOf" srcId="{6358D6D8-AE83-4297-A231-16DA277EB76E}" destId="{34A04BC0-0AC5-4E00-8F75-6D8B9F4E128F}" srcOrd="0" destOrd="0" presId="urn:microsoft.com/office/officeart/2018/2/layout/IconCircleList"/>
    <dgm:cxn modelId="{894B4641-05EF-F645-B77F-680899A0F904}" type="presParOf" srcId="{6358D6D8-AE83-4297-A231-16DA277EB76E}" destId="{DBE1E1E0-AF89-44FE-B208-93D4F161602D}" srcOrd="1" destOrd="0" presId="urn:microsoft.com/office/officeart/2018/2/layout/IconCircleList"/>
    <dgm:cxn modelId="{70A2D0E8-0F78-9646-8B66-204E85918D76}" type="presParOf" srcId="{6358D6D8-AE83-4297-A231-16DA277EB76E}" destId="{B435606A-89B9-4D94-80DA-2A200FCF7DBF}" srcOrd="2" destOrd="0" presId="urn:microsoft.com/office/officeart/2018/2/layout/IconCircleList"/>
    <dgm:cxn modelId="{F13230A6-7F45-1846-BC24-AC906B07388F}" type="presParOf" srcId="{6358D6D8-AE83-4297-A231-16DA277EB76E}" destId="{3C9A97B9-ECD8-4C8F-8B0A-B1AF7596F167}" srcOrd="3" destOrd="0" presId="urn:microsoft.com/office/officeart/2018/2/layout/IconCircleList"/>
    <dgm:cxn modelId="{0F894D8C-B29A-FD46-9A88-A3BB70725E7C}" type="presParOf" srcId="{927013AF-0F2F-4EAE-9AF3-89A1B817E3D0}" destId="{C16BE2C6-C9FD-4578-B2EF-AC709301EE7B}" srcOrd="7" destOrd="0" presId="urn:microsoft.com/office/officeart/2018/2/layout/IconCircleList"/>
    <dgm:cxn modelId="{3A687620-E558-7A4C-BFDF-D5AA737343EA}" type="presParOf" srcId="{927013AF-0F2F-4EAE-9AF3-89A1B817E3D0}" destId="{2F0C86CA-B204-F945-ABD0-493EBD85DD51}" srcOrd="8" destOrd="0" presId="urn:microsoft.com/office/officeart/2018/2/layout/IconCircleList"/>
    <dgm:cxn modelId="{4DB82E8A-541E-3D4D-882D-133F18DE1634}" type="presParOf" srcId="{2F0C86CA-B204-F945-ABD0-493EBD85DD51}" destId="{183A062E-5D06-7A40-AA5F-622AFAF83BA7}" srcOrd="0" destOrd="0" presId="urn:microsoft.com/office/officeart/2018/2/layout/IconCircleList"/>
    <dgm:cxn modelId="{B9852591-79A4-7F49-A483-260B1DB078DD}" type="presParOf" srcId="{2F0C86CA-B204-F945-ABD0-493EBD85DD51}" destId="{C5D9AF85-207F-0D47-89A8-5E13C708B42F}" srcOrd="1" destOrd="0" presId="urn:microsoft.com/office/officeart/2018/2/layout/IconCircleList"/>
    <dgm:cxn modelId="{B04835EF-EB59-5D45-A2D8-26E1FEF6EF94}" type="presParOf" srcId="{2F0C86CA-B204-F945-ABD0-493EBD85DD51}" destId="{8273855E-D028-4F4E-A290-C63D36AD4583}" srcOrd="2" destOrd="0" presId="urn:microsoft.com/office/officeart/2018/2/layout/IconCircleList"/>
    <dgm:cxn modelId="{0FD0D1F2-41E7-7D4D-8DB7-A5DFBB30B273}" type="presParOf" srcId="{2F0C86CA-B204-F945-ABD0-493EBD85DD51}" destId="{DABEA2CD-7E91-C14D-8704-A23980A3C1F9}" srcOrd="3" destOrd="0" presId="urn:microsoft.com/office/officeart/2018/2/layout/IconCircleList"/>
    <dgm:cxn modelId="{B5D63E7A-8BFD-7C4D-8380-6AD88E66D055}" type="presParOf" srcId="{927013AF-0F2F-4EAE-9AF3-89A1B817E3D0}" destId="{FB22804E-D431-7942-BA01-44F513DE8C6D}" srcOrd="9" destOrd="0" presId="urn:microsoft.com/office/officeart/2018/2/layout/IconCircleList"/>
    <dgm:cxn modelId="{5D8B1F57-5A42-E746-AB24-F1A813C1F372}" type="presParOf" srcId="{927013AF-0F2F-4EAE-9AF3-89A1B817E3D0}" destId="{D33A776B-AF27-4349-8B37-CB3EE5F942F9}" srcOrd="10" destOrd="0" presId="urn:microsoft.com/office/officeart/2018/2/layout/IconCircleList"/>
    <dgm:cxn modelId="{1ECDC341-6B94-9E4D-9FDD-01CDD9A61239}" type="presParOf" srcId="{D33A776B-AF27-4349-8B37-CB3EE5F942F9}" destId="{203794CB-12CB-3243-955E-6B5FDC79CC8F}" srcOrd="0" destOrd="0" presId="urn:microsoft.com/office/officeart/2018/2/layout/IconCircleList"/>
    <dgm:cxn modelId="{5F9B8652-5367-3A43-AA38-732134ABA2C7}" type="presParOf" srcId="{D33A776B-AF27-4349-8B37-CB3EE5F942F9}" destId="{BED42394-DF5B-5147-BA45-8E39B8663C7E}" srcOrd="1" destOrd="0" presId="urn:microsoft.com/office/officeart/2018/2/layout/IconCircleList"/>
    <dgm:cxn modelId="{53755784-96A6-AD4E-A559-0457734D891C}" type="presParOf" srcId="{D33A776B-AF27-4349-8B37-CB3EE5F942F9}" destId="{A7459486-7919-964D-9F2A-7223EC273441}" srcOrd="2" destOrd="0" presId="urn:microsoft.com/office/officeart/2018/2/layout/IconCircleList"/>
    <dgm:cxn modelId="{B383249A-2A0B-3043-AA87-DFB138D7F9A2}" type="presParOf" srcId="{D33A776B-AF27-4349-8B37-CB3EE5F942F9}" destId="{730F24BE-CD65-DD48-A493-EC56DACEA036}" srcOrd="3" destOrd="0" presId="urn:microsoft.com/office/officeart/2018/2/layout/IconCircleList"/>
    <dgm:cxn modelId="{98879334-6B6E-BE47-8E3B-F3E68CED9379}" type="presParOf" srcId="{927013AF-0F2F-4EAE-9AF3-89A1B817E3D0}" destId="{853F7BD5-81AF-BE4E-A133-61D7F673A268}" srcOrd="11" destOrd="0" presId="urn:microsoft.com/office/officeart/2018/2/layout/IconCircleList"/>
    <dgm:cxn modelId="{62AE4C7F-A69F-F443-B72C-143DF0449619}" type="presParOf" srcId="{927013AF-0F2F-4EAE-9AF3-89A1B817E3D0}" destId="{606DADBA-54A0-4BF2-9C21-297301E881D6}" srcOrd="12" destOrd="0" presId="urn:microsoft.com/office/officeart/2018/2/layout/IconCircleList"/>
    <dgm:cxn modelId="{52485A3E-06D7-1647-8DDF-5C0D1C24B249}" type="presParOf" srcId="{606DADBA-54A0-4BF2-9C21-297301E881D6}" destId="{8A65E9FD-1F3C-4C9E-BA30-C18EEBF9B610}" srcOrd="0" destOrd="0" presId="urn:microsoft.com/office/officeart/2018/2/layout/IconCircleList"/>
    <dgm:cxn modelId="{5F154681-85C2-6E43-958B-F6A79FBCD626}" type="presParOf" srcId="{606DADBA-54A0-4BF2-9C21-297301E881D6}" destId="{588C0B5B-ED21-40C8-A3F2-D85507A3C6F2}" srcOrd="1" destOrd="0" presId="urn:microsoft.com/office/officeart/2018/2/layout/IconCircleList"/>
    <dgm:cxn modelId="{E682476B-216D-C14E-A74B-AF78A81FA55D}" type="presParOf" srcId="{606DADBA-54A0-4BF2-9C21-297301E881D6}" destId="{84D40A18-5F54-4E7A-AE78-A4821A69FE88}" srcOrd="2" destOrd="0" presId="urn:microsoft.com/office/officeart/2018/2/layout/IconCircleList"/>
    <dgm:cxn modelId="{F328CEDF-09DB-8949-94DA-3A00A062DE51}" type="presParOf" srcId="{606DADBA-54A0-4BF2-9C21-297301E881D6}" destId="{F6BC43F0-2D90-4DFE-9BD8-2BE4ECF1893B}" srcOrd="3" destOrd="0" presId="urn:microsoft.com/office/officeart/2018/2/layout/IconCircleList"/>
    <dgm:cxn modelId="{8A772538-FF80-F340-8D17-48EC4D651300}" type="presParOf" srcId="{927013AF-0F2F-4EAE-9AF3-89A1B817E3D0}" destId="{6E4BE9E3-389A-4CA1-945D-131FFFA8598F}" srcOrd="13" destOrd="0" presId="urn:microsoft.com/office/officeart/2018/2/layout/IconCircleList"/>
    <dgm:cxn modelId="{5F07C973-F0FA-4A4B-8CEC-68749382AD01}" type="presParOf" srcId="{927013AF-0F2F-4EAE-9AF3-89A1B817E3D0}" destId="{ABFF9D5C-994D-4D02-8631-E36302EF8109}" srcOrd="14" destOrd="0" presId="urn:microsoft.com/office/officeart/2018/2/layout/IconCircleList"/>
    <dgm:cxn modelId="{08987D64-5D18-F74B-8F8B-609E4EC3D743}" type="presParOf" srcId="{ABFF9D5C-994D-4D02-8631-E36302EF8109}" destId="{4FAC378A-89B1-4335-879F-D19A0705E5CA}" srcOrd="0" destOrd="0" presId="urn:microsoft.com/office/officeart/2018/2/layout/IconCircleList"/>
    <dgm:cxn modelId="{1B894CDE-A20C-6840-A196-C005150EC7BA}" type="presParOf" srcId="{ABFF9D5C-994D-4D02-8631-E36302EF8109}" destId="{1785F69D-CB04-4CAE-9B47-4FCACBCC5912}" srcOrd="1" destOrd="0" presId="urn:microsoft.com/office/officeart/2018/2/layout/IconCircleList"/>
    <dgm:cxn modelId="{F4225B71-B997-674A-B5AF-D5DE1767FFD6}" type="presParOf" srcId="{ABFF9D5C-994D-4D02-8631-E36302EF8109}" destId="{643150F3-11AE-4245-99CB-11F1F3BF2D4C}" srcOrd="2" destOrd="0" presId="urn:microsoft.com/office/officeart/2018/2/layout/IconCircleList"/>
    <dgm:cxn modelId="{7E94E7C8-22E7-6549-8D21-050E98FA4FD0}" type="presParOf" srcId="{ABFF9D5C-994D-4D02-8631-E36302EF8109}" destId="{3609F442-F717-41CD-9846-D912ED3AC216}" srcOrd="3" destOrd="0" presId="urn:microsoft.com/office/officeart/2018/2/layout/IconCircleList"/>
    <dgm:cxn modelId="{0BC8B18A-7C04-5941-B4F0-10C492F57C57}" type="presParOf" srcId="{927013AF-0F2F-4EAE-9AF3-89A1B817E3D0}" destId="{96BC70B2-65BD-4903-A33F-78560DE38F55}" srcOrd="15" destOrd="0" presId="urn:microsoft.com/office/officeart/2018/2/layout/IconCircleList"/>
    <dgm:cxn modelId="{E5765902-1866-F34F-95D1-9B2594B6FAAA}" type="presParOf" srcId="{927013AF-0F2F-4EAE-9AF3-89A1B817E3D0}" destId="{57B76046-2108-4A8D-921E-037CE1021919}" srcOrd="16" destOrd="0" presId="urn:microsoft.com/office/officeart/2018/2/layout/IconCircleList"/>
    <dgm:cxn modelId="{71A43203-DEA7-1F41-B80F-BC6C7125CCD3}" type="presParOf" srcId="{57B76046-2108-4A8D-921E-037CE1021919}" destId="{6191056F-09CA-4C94-BB47-7052349F1E8F}" srcOrd="0" destOrd="0" presId="urn:microsoft.com/office/officeart/2018/2/layout/IconCircleList"/>
    <dgm:cxn modelId="{D297947D-EA89-9F49-8C1C-223FA79A99DE}" type="presParOf" srcId="{57B76046-2108-4A8D-921E-037CE1021919}" destId="{12AC491C-1879-4C51-99C5-F05606B3AF71}" srcOrd="1" destOrd="0" presId="urn:microsoft.com/office/officeart/2018/2/layout/IconCircleList"/>
    <dgm:cxn modelId="{941FF72F-04A7-8941-A5B4-F6AD1504C469}" type="presParOf" srcId="{57B76046-2108-4A8D-921E-037CE1021919}" destId="{A16FA833-8190-462C-B5EB-A571E125C085}" srcOrd="2" destOrd="0" presId="urn:microsoft.com/office/officeart/2018/2/layout/IconCircleList"/>
    <dgm:cxn modelId="{ABCF918E-C05A-2B46-8C59-0DB74ADAF3F7}" type="presParOf" srcId="{57B76046-2108-4A8D-921E-037CE1021919}" destId="{2E855877-6AEB-450F-B93D-EA05F4216AF3}" srcOrd="3" destOrd="0" presId="urn:microsoft.com/office/officeart/2018/2/layout/IconCircle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55876CD-A97C-4697-932E-A15FFCCC597C}"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8460CCAE-9DBC-42AD-B1E3-8D2820146B18}">
      <dgm:prSet/>
      <dgm:spPr/>
      <dgm:t>
        <a:bodyPr/>
        <a:lstStyle/>
        <a:p>
          <a:r>
            <a:rPr lang="en-US"/>
            <a:t>Waist Variation Distribution</a:t>
          </a:r>
        </a:p>
      </dgm:t>
    </dgm:pt>
    <dgm:pt modelId="{D35F2266-9C70-4B5D-BE67-F173077A8392}" type="parTrans" cxnId="{14FF9872-430F-4CA3-ACBD-4978BAE94271}">
      <dgm:prSet/>
      <dgm:spPr/>
      <dgm:t>
        <a:bodyPr/>
        <a:lstStyle/>
        <a:p>
          <a:endParaRPr lang="en-US"/>
        </a:p>
      </dgm:t>
    </dgm:pt>
    <dgm:pt modelId="{51A4F339-AF04-4513-A592-047F55799725}" type="sibTrans" cxnId="{14FF9872-430F-4CA3-ACBD-4978BAE94271}">
      <dgm:prSet/>
      <dgm:spPr/>
      <dgm:t>
        <a:bodyPr/>
        <a:lstStyle/>
        <a:p>
          <a:endParaRPr lang="en-US"/>
        </a:p>
      </dgm:t>
    </dgm:pt>
    <dgm:pt modelId="{859F72E1-0204-4AFE-B538-A4C841A8E0E9}">
      <dgm:prSet/>
      <dgm:spPr/>
      <dgm:t>
        <a:bodyPr/>
        <a:lstStyle/>
        <a:p>
          <a:r>
            <a:rPr lang="en-US" dirty="0"/>
            <a:t>Comparing Range of Fit </a:t>
          </a:r>
          <a:r>
            <a:rPr lang="en-US" dirty="0" smtClean="0"/>
            <a:t>of </a:t>
          </a:r>
          <a:r>
            <a:rPr lang="en-US" dirty="0"/>
            <a:t>Sewing and Finishing Audit Data– 100% Cotton</a:t>
          </a:r>
        </a:p>
      </dgm:t>
    </dgm:pt>
    <dgm:pt modelId="{F22D871A-100C-4063-841A-DA967489CE38}" type="parTrans" cxnId="{0574332B-5709-4404-9A70-1CE8ED29F18F}">
      <dgm:prSet/>
      <dgm:spPr/>
      <dgm:t>
        <a:bodyPr/>
        <a:lstStyle/>
        <a:p>
          <a:endParaRPr lang="en-US"/>
        </a:p>
      </dgm:t>
    </dgm:pt>
    <dgm:pt modelId="{1FA6B203-90E4-438B-8848-E58B3271FDF2}" type="sibTrans" cxnId="{0574332B-5709-4404-9A70-1CE8ED29F18F}">
      <dgm:prSet/>
      <dgm:spPr/>
      <dgm:t>
        <a:bodyPr/>
        <a:lstStyle/>
        <a:p>
          <a:endParaRPr lang="en-US"/>
        </a:p>
      </dgm:t>
    </dgm:pt>
    <dgm:pt modelId="{E339535F-10B5-4363-B286-A28D3457D9E6}">
      <dgm:prSet/>
      <dgm:spPr/>
      <dgm:t>
        <a:bodyPr/>
        <a:lstStyle/>
        <a:p>
          <a:r>
            <a:rPr lang="en-US" dirty="0"/>
            <a:t>Comparing Range of Fit </a:t>
          </a:r>
          <a:r>
            <a:rPr lang="en-US" dirty="0" smtClean="0"/>
            <a:t>of </a:t>
          </a:r>
          <a:r>
            <a:rPr lang="en-US" dirty="0"/>
            <a:t>Sewing and Finishing Audit Data – Stretch</a:t>
          </a:r>
        </a:p>
      </dgm:t>
    </dgm:pt>
    <dgm:pt modelId="{8ACD055C-AB70-4502-81A6-5AF208B5B611}" type="parTrans" cxnId="{D70BADD7-16B1-44DD-991E-39A94F06BCC4}">
      <dgm:prSet/>
      <dgm:spPr/>
      <dgm:t>
        <a:bodyPr/>
        <a:lstStyle/>
        <a:p>
          <a:endParaRPr lang="en-US"/>
        </a:p>
      </dgm:t>
    </dgm:pt>
    <dgm:pt modelId="{CF2FA1DF-1407-4F09-8184-B21C926DCDF3}" type="sibTrans" cxnId="{D70BADD7-16B1-44DD-991E-39A94F06BCC4}">
      <dgm:prSet/>
      <dgm:spPr/>
      <dgm:t>
        <a:bodyPr/>
        <a:lstStyle/>
        <a:p>
          <a:endParaRPr lang="en-US"/>
        </a:p>
      </dgm:t>
    </dgm:pt>
    <dgm:pt modelId="{1406F152-5324-4D75-8297-C0177F17C769}">
      <dgm:prSet/>
      <dgm:spPr/>
      <dgm:t>
        <a:bodyPr/>
        <a:lstStyle/>
        <a:p>
          <a:r>
            <a:rPr lang="en-US"/>
            <a:t>Cause and Effect Diagram</a:t>
          </a:r>
        </a:p>
      </dgm:t>
    </dgm:pt>
    <dgm:pt modelId="{19B56900-301F-45A5-B483-00737DE8EADE}" type="parTrans" cxnId="{84BE67DC-FA00-4CF6-8EF3-F42C2F28612D}">
      <dgm:prSet/>
      <dgm:spPr/>
      <dgm:t>
        <a:bodyPr/>
        <a:lstStyle/>
        <a:p>
          <a:endParaRPr lang="en-US"/>
        </a:p>
      </dgm:t>
    </dgm:pt>
    <dgm:pt modelId="{AEB7BBE5-85E4-4E12-AC74-2428DAA69006}" type="sibTrans" cxnId="{84BE67DC-FA00-4CF6-8EF3-F42C2F28612D}">
      <dgm:prSet/>
      <dgm:spPr/>
      <dgm:t>
        <a:bodyPr/>
        <a:lstStyle/>
        <a:p>
          <a:endParaRPr lang="en-US"/>
        </a:p>
      </dgm:t>
    </dgm:pt>
    <dgm:pt modelId="{3DA9874C-AE44-4901-B6E1-21DA8FE61AE6}">
      <dgm:prSet/>
      <dgm:spPr/>
      <dgm:t>
        <a:bodyPr/>
        <a:lstStyle/>
        <a:p>
          <a:r>
            <a:rPr lang="en-US"/>
            <a:t>Process Flow Chart</a:t>
          </a:r>
        </a:p>
      </dgm:t>
    </dgm:pt>
    <dgm:pt modelId="{1919FADB-8BF5-4A2E-9E10-09E8228147B3}" type="parTrans" cxnId="{6AAE5286-14DE-4EA0-A558-C273460B2791}">
      <dgm:prSet/>
      <dgm:spPr/>
      <dgm:t>
        <a:bodyPr/>
        <a:lstStyle/>
        <a:p>
          <a:endParaRPr lang="en-US"/>
        </a:p>
      </dgm:t>
    </dgm:pt>
    <dgm:pt modelId="{31901654-3E34-4FD7-840C-FD9742AF9336}" type="sibTrans" cxnId="{6AAE5286-14DE-4EA0-A558-C273460B2791}">
      <dgm:prSet/>
      <dgm:spPr/>
      <dgm:t>
        <a:bodyPr/>
        <a:lstStyle/>
        <a:p>
          <a:endParaRPr lang="en-US"/>
        </a:p>
      </dgm:t>
    </dgm:pt>
    <dgm:pt modelId="{0A6F168B-9698-9448-B6B0-33A93F6E05A9}" type="pres">
      <dgm:prSet presAssocID="{155876CD-A97C-4697-932E-A15FFCCC597C}" presName="diagram" presStyleCnt="0">
        <dgm:presLayoutVars>
          <dgm:dir/>
          <dgm:resizeHandles val="exact"/>
        </dgm:presLayoutVars>
      </dgm:prSet>
      <dgm:spPr/>
      <dgm:t>
        <a:bodyPr/>
        <a:lstStyle/>
        <a:p>
          <a:endParaRPr lang="en-US"/>
        </a:p>
      </dgm:t>
    </dgm:pt>
    <dgm:pt modelId="{32D78A39-92DA-F347-BA10-D6B80C4AB9D2}" type="pres">
      <dgm:prSet presAssocID="{8460CCAE-9DBC-42AD-B1E3-8D2820146B18}" presName="node" presStyleLbl="node1" presStyleIdx="0" presStyleCnt="5">
        <dgm:presLayoutVars>
          <dgm:bulletEnabled val="1"/>
        </dgm:presLayoutVars>
      </dgm:prSet>
      <dgm:spPr/>
      <dgm:t>
        <a:bodyPr/>
        <a:lstStyle/>
        <a:p>
          <a:endParaRPr lang="en-US"/>
        </a:p>
      </dgm:t>
    </dgm:pt>
    <dgm:pt modelId="{6D404583-821F-9148-9F93-1C16F5C32B6B}" type="pres">
      <dgm:prSet presAssocID="{51A4F339-AF04-4513-A592-047F55799725}" presName="sibTrans" presStyleCnt="0"/>
      <dgm:spPr/>
    </dgm:pt>
    <dgm:pt modelId="{2AF56442-6929-264E-A78D-2A57EFBF50C2}" type="pres">
      <dgm:prSet presAssocID="{859F72E1-0204-4AFE-B538-A4C841A8E0E9}" presName="node" presStyleLbl="node1" presStyleIdx="1" presStyleCnt="5">
        <dgm:presLayoutVars>
          <dgm:bulletEnabled val="1"/>
        </dgm:presLayoutVars>
      </dgm:prSet>
      <dgm:spPr/>
      <dgm:t>
        <a:bodyPr/>
        <a:lstStyle/>
        <a:p>
          <a:endParaRPr lang="en-US"/>
        </a:p>
      </dgm:t>
    </dgm:pt>
    <dgm:pt modelId="{741219ED-3B51-4943-85ED-20D7A07BB4AC}" type="pres">
      <dgm:prSet presAssocID="{1FA6B203-90E4-438B-8848-E58B3271FDF2}" presName="sibTrans" presStyleCnt="0"/>
      <dgm:spPr/>
    </dgm:pt>
    <dgm:pt modelId="{0DB6DDEC-60DA-C448-B1B0-E7CDD9AA3D1F}" type="pres">
      <dgm:prSet presAssocID="{E339535F-10B5-4363-B286-A28D3457D9E6}" presName="node" presStyleLbl="node1" presStyleIdx="2" presStyleCnt="5">
        <dgm:presLayoutVars>
          <dgm:bulletEnabled val="1"/>
        </dgm:presLayoutVars>
      </dgm:prSet>
      <dgm:spPr/>
      <dgm:t>
        <a:bodyPr/>
        <a:lstStyle/>
        <a:p>
          <a:endParaRPr lang="en-US"/>
        </a:p>
      </dgm:t>
    </dgm:pt>
    <dgm:pt modelId="{87ECF804-0BB8-C445-9207-C83FCFFCFC83}" type="pres">
      <dgm:prSet presAssocID="{CF2FA1DF-1407-4F09-8184-B21C926DCDF3}" presName="sibTrans" presStyleCnt="0"/>
      <dgm:spPr/>
    </dgm:pt>
    <dgm:pt modelId="{3F1B64DF-94D0-FB40-B222-13EF8E64477E}" type="pres">
      <dgm:prSet presAssocID="{1406F152-5324-4D75-8297-C0177F17C769}" presName="node" presStyleLbl="node1" presStyleIdx="3" presStyleCnt="5">
        <dgm:presLayoutVars>
          <dgm:bulletEnabled val="1"/>
        </dgm:presLayoutVars>
      </dgm:prSet>
      <dgm:spPr/>
      <dgm:t>
        <a:bodyPr/>
        <a:lstStyle/>
        <a:p>
          <a:endParaRPr lang="en-US"/>
        </a:p>
      </dgm:t>
    </dgm:pt>
    <dgm:pt modelId="{79D5116C-630B-F940-B9D8-034DF0D6BC0E}" type="pres">
      <dgm:prSet presAssocID="{AEB7BBE5-85E4-4E12-AC74-2428DAA69006}" presName="sibTrans" presStyleCnt="0"/>
      <dgm:spPr/>
    </dgm:pt>
    <dgm:pt modelId="{1E3E9835-F831-5944-A13C-9F90DB861BDC}" type="pres">
      <dgm:prSet presAssocID="{3DA9874C-AE44-4901-B6E1-21DA8FE61AE6}" presName="node" presStyleLbl="node1" presStyleIdx="4" presStyleCnt="5">
        <dgm:presLayoutVars>
          <dgm:bulletEnabled val="1"/>
        </dgm:presLayoutVars>
      </dgm:prSet>
      <dgm:spPr/>
      <dgm:t>
        <a:bodyPr/>
        <a:lstStyle/>
        <a:p>
          <a:endParaRPr lang="en-US"/>
        </a:p>
      </dgm:t>
    </dgm:pt>
  </dgm:ptLst>
  <dgm:cxnLst>
    <dgm:cxn modelId="{42D00D9F-E544-D84E-9E5A-C1D91C61F39D}" type="presOf" srcId="{3DA9874C-AE44-4901-B6E1-21DA8FE61AE6}" destId="{1E3E9835-F831-5944-A13C-9F90DB861BDC}" srcOrd="0" destOrd="0" presId="urn:microsoft.com/office/officeart/2005/8/layout/default"/>
    <dgm:cxn modelId="{0574332B-5709-4404-9A70-1CE8ED29F18F}" srcId="{155876CD-A97C-4697-932E-A15FFCCC597C}" destId="{859F72E1-0204-4AFE-B538-A4C841A8E0E9}" srcOrd="1" destOrd="0" parTransId="{F22D871A-100C-4063-841A-DA967489CE38}" sibTransId="{1FA6B203-90E4-438B-8848-E58B3271FDF2}"/>
    <dgm:cxn modelId="{D8F17E21-CB3A-E24C-843B-28A6131A7BA4}" type="presOf" srcId="{E339535F-10B5-4363-B286-A28D3457D9E6}" destId="{0DB6DDEC-60DA-C448-B1B0-E7CDD9AA3D1F}" srcOrd="0" destOrd="0" presId="urn:microsoft.com/office/officeart/2005/8/layout/default"/>
    <dgm:cxn modelId="{A564F45F-1623-FD4D-9F9D-6CD8269D15D6}" type="presOf" srcId="{155876CD-A97C-4697-932E-A15FFCCC597C}" destId="{0A6F168B-9698-9448-B6B0-33A93F6E05A9}" srcOrd="0" destOrd="0" presId="urn:microsoft.com/office/officeart/2005/8/layout/default"/>
    <dgm:cxn modelId="{27FB8A35-E738-3B44-84C9-E949E0E14287}" type="presOf" srcId="{8460CCAE-9DBC-42AD-B1E3-8D2820146B18}" destId="{32D78A39-92DA-F347-BA10-D6B80C4AB9D2}" srcOrd="0" destOrd="0" presId="urn:microsoft.com/office/officeart/2005/8/layout/default"/>
    <dgm:cxn modelId="{D70BADD7-16B1-44DD-991E-39A94F06BCC4}" srcId="{155876CD-A97C-4697-932E-A15FFCCC597C}" destId="{E339535F-10B5-4363-B286-A28D3457D9E6}" srcOrd="2" destOrd="0" parTransId="{8ACD055C-AB70-4502-81A6-5AF208B5B611}" sibTransId="{CF2FA1DF-1407-4F09-8184-B21C926DCDF3}"/>
    <dgm:cxn modelId="{14FF9872-430F-4CA3-ACBD-4978BAE94271}" srcId="{155876CD-A97C-4697-932E-A15FFCCC597C}" destId="{8460CCAE-9DBC-42AD-B1E3-8D2820146B18}" srcOrd="0" destOrd="0" parTransId="{D35F2266-9C70-4B5D-BE67-F173077A8392}" sibTransId="{51A4F339-AF04-4513-A592-047F55799725}"/>
    <dgm:cxn modelId="{663A72AB-272A-DC49-AA4A-8C28B76BE3F1}" type="presOf" srcId="{1406F152-5324-4D75-8297-C0177F17C769}" destId="{3F1B64DF-94D0-FB40-B222-13EF8E64477E}" srcOrd="0" destOrd="0" presId="urn:microsoft.com/office/officeart/2005/8/layout/default"/>
    <dgm:cxn modelId="{6AAE5286-14DE-4EA0-A558-C273460B2791}" srcId="{155876CD-A97C-4697-932E-A15FFCCC597C}" destId="{3DA9874C-AE44-4901-B6E1-21DA8FE61AE6}" srcOrd="4" destOrd="0" parTransId="{1919FADB-8BF5-4A2E-9E10-09E8228147B3}" sibTransId="{31901654-3E34-4FD7-840C-FD9742AF9336}"/>
    <dgm:cxn modelId="{84BE67DC-FA00-4CF6-8EF3-F42C2F28612D}" srcId="{155876CD-A97C-4697-932E-A15FFCCC597C}" destId="{1406F152-5324-4D75-8297-C0177F17C769}" srcOrd="3" destOrd="0" parTransId="{19B56900-301F-45A5-B483-00737DE8EADE}" sibTransId="{AEB7BBE5-85E4-4E12-AC74-2428DAA69006}"/>
    <dgm:cxn modelId="{59E9A9A2-6B4D-034A-B674-F8887699900A}" type="presOf" srcId="{859F72E1-0204-4AFE-B538-A4C841A8E0E9}" destId="{2AF56442-6929-264E-A78D-2A57EFBF50C2}" srcOrd="0" destOrd="0" presId="urn:microsoft.com/office/officeart/2005/8/layout/default"/>
    <dgm:cxn modelId="{3EA67FFB-6645-6844-AA41-663E3BB6C9A8}" type="presParOf" srcId="{0A6F168B-9698-9448-B6B0-33A93F6E05A9}" destId="{32D78A39-92DA-F347-BA10-D6B80C4AB9D2}" srcOrd="0" destOrd="0" presId="urn:microsoft.com/office/officeart/2005/8/layout/default"/>
    <dgm:cxn modelId="{5C88396A-B1F3-1149-909B-74846EF14803}" type="presParOf" srcId="{0A6F168B-9698-9448-B6B0-33A93F6E05A9}" destId="{6D404583-821F-9148-9F93-1C16F5C32B6B}" srcOrd="1" destOrd="0" presId="urn:microsoft.com/office/officeart/2005/8/layout/default"/>
    <dgm:cxn modelId="{26698203-D505-E344-B32A-659749265A89}" type="presParOf" srcId="{0A6F168B-9698-9448-B6B0-33A93F6E05A9}" destId="{2AF56442-6929-264E-A78D-2A57EFBF50C2}" srcOrd="2" destOrd="0" presId="urn:microsoft.com/office/officeart/2005/8/layout/default"/>
    <dgm:cxn modelId="{525452F2-E75F-AC44-A869-91394D263908}" type="presParOf" srcId="{0A6F168B-9698-9448-B6B0-33A93F6E05A9}" destId="{741219ED-3B51-4943-85ED-20D7A07BB4AC}" srcOrd="3" destOrd="0" presId="urn:microsoft.com/office/officeart/2005/8/layout/default"/>
    <dgm:cxn modelId="{6F33EBBC-3925-7A40-9205-6B191EF4A648}" type="presParOf" srcId="{0A6F168B-9698-9448-B6B0-33A93F6E05A9}" destId="{0DB6DDEC-60DA-C448-B1B0-E7CDD9AA3D1F}" srcOrd="4" destOrd="0" presId="urn:microsoft.com/office/officeart/2005/8/layout/default"/>
    <dgm:cxn modelId="{17710A3E-AB9F-5B4E-ADE9-D00F2129EB85}" type="presParOf" srcId="{0A6F168B-9698-9448-B6B0-33A93F6E05A9}" destId="{87ECF804-0BB8-C445-9207-C83FCFFCFC83}" srcOrd="5" destOrd="0" presId="urn:microsoft.com/office/officeart/2005/8/layout/default"/>
    <dgm:cxn modelId="{B5CADAAE-8A50-7C42-9B53-6DA5DFAC1277}" type="presParOf" srcId="{0A6F168B-9698-9448-B6B0-33A93F6E05A9}" destId="{3F1B64DF-94D0-FB40-B222-13EF8E64477E}" srcOrd="6" destOrd="0" presId="urn:microsoft.com/office/officeart/2005/8/layout/default"/>
    <dgm:cxn modelId="{B4674733-CD85-D646-9033-BEEEE54D26F9}" type="presParOf" srcId="{0A6F168B-9698-9448-B6B0-33A93F6E05A9}" destId="{79D5116C-630B-F940-B9D8-034DF0D6BC0E}" srcOrd="7" destOrd="0" presId="urn:microsoft.com/office/officeart/2005/8/layout/default"/>
    <dgm:cxn modelId="{44A2E7BE-0FE5-F94A-B423-8B03955D463E}" type="presParOf" srcId="{0A6F168B-9698-9448-B6B0-33A93F6E05A9}" destId="{1E3E9835-F831-5944-A13C-9F90DB861BDC}"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BBBB41-0FC8-4BF7-9891-CA4AC980DAE4}" type="doc">
      <dgm:prSet loTypeId="urn:microsoft.com/office/officeart/2018/2/layout/IconLabelList" loCatId="icon" qsTypeId="urn:microsoft.com/office/officeart/2005/8/quickstyle/simple1" qsCatId="simple" csTypeId="urn:microsoft.com/office/officeart/2018/5/colors/Iconchunking_neutralbg_colorful2" csCatId="colorful" phldr="1"/>
      <dgm:spPr/>
      <dgm:t>
        <a:bodyPr/>
        <a:lstStyle/>
        <a:p>
          <a:endParaRPr lang="en-US"/>
        </a:p>
      </dgm:t>
    </dgm:pt>
    <dgm:pt modelId="{CF51E89A-7173-411F-8FA2-68E68CB8BEF2}">
      <dgm:prSet/>
      <dgm:spPr/>
      <dgm:t>
        <a:bodyPr/>
        <a:lstStyle/>
        <a:p>
          <a:r>
            <a:rPr lang="en-US" b="1"/>
            <a:t>Problem Statement</a:t>
          </a:r>
          <a:r>
            <a:rPr lang="en-US"/>
            <a:t>: VF </a:t>
          </a:r>
          <a:r>
            <a:rPr lang="en-US" i="1"/>
            <a:t>Jeanswear denim jeans showed the range of fit for Men’s Waist as 3.24” and showed the range of fit for Women’s Waist as 3.12”. (The team believed this contributed to a loss in sales.) </a:t>
          </a:r>
          <a:endParaRPr lang="en-US"/>
        </a:p>
      </dgm:t>
    </dgm:pt>
    <dgm:pt modelId="{FA09C7A4-E7AE-43F5-B230-BBD7A1E7CFE3}" type="parTrans" cxnId="{C87B3DC5-F1B7-46B5-9EEC-DA50D5A2238B}">
      <dgm:prSet/>
      <dgm:spPr/>
      <dgm:t>
        <a:bodyPr/>
        <a:lstStyle/>
        <a:p>
          <a:endParaRPr lang="en-US"/>
        </a:p>
      </dgm:t>
    </dgm:pt>
    <dgm:pt modelId="{87FDD65B-39DB-49A1-B187-5F498D96DFD0}" type="sibTrans" cxnId="{C87B3DC5-F1B7-46B5-9EEC-DA50D5A2238B}">
      <dgm:prSet/>
      <dgm:spPr/>
      <dgm:t>
        <a:bodyPr/>
        <a:lstStyle/>
        <a:p>
          <a:endParaRPr lang="en-US"/>
        </a:p>
      </dgm:t>
    </dgm:pt>
    <dgm:pt modelId="{990DD8CC-1525-47FE-AE64-F9088B92C8F4}">
      <dgm:prSet/>
      <dgm:spPr/>
      <dgm:t>
        <a:bodyPr/>
        <a:lstStyle/>
        <a:p>
          <a:r>
            <a:rPr lang="en-US" b="1" dirty="0" smtClean="0"/>
            <a:t>Objective</a:t>
          </a:r>
          <a:r>
            <a:rPr lang="en-US" dirty="0" smtClean="0"/>
            <a:t>: </a:t>
          </a:r>
          <a:r>
            <a:rPr lang="en-US" i="1" dirty="0"/>
            <a:t>The purpose of this study was to reduce the range in waist variation by 0.5” by April 2019. (The team believed this would result in increased sales.)</a:t>
          </a:r>
          <a:endParaRPr lang="en-US" dirty="0"/>
        </a:p>
      </dgm:t>
    </dgm:pt>
    <dgm:pt modelId="{6ECDFC47-1041-4893-9CFB-5154035016DB}" type="parTrans" cxnId="{2ADAFCB1-E817-4E5B-9EA2-D7776EA90941}">
      <dgm:prSet/>
      <dgm:spPr/>
      <dgm:t>
        <a:bodyPr/>
        <a:lstStyle/>
        <a:p>
          <a:endParaRPr lang="en-US"/>
        </a:p>
      </dgm:t>
    </dgm:pt>
    <dgm:pt modelId="{B993B446-27E1-4B6D-B9A8-9C772F8E19FA}" type="sibTrans" cxnId="{2ADAFCB1-E817-4E5B-9EA2-D7776EA90941}">
      <dgm:prSet/>
      <dgm:spPr/>
      <dgm:t>
        <a:bodyPr/>
        <a:lstStyle/>
        <a:p>
          <a:endParaRPr lang="en-US"/>
        </a:p>
      </dgm:t>
    </dgm:pt>
    <dgm:pt modelId="{5047A708-591F-4F1D-BBC5-AABB5DEA85BC}" type="pres">
      <dgm:prSet presAssocID="{5DBBBB41-0FC8-4BF7-9891-CA4AC980DAE4}" presName="root" presStyleCnt="0">
        <dgm:presLayoutVars>
          <dgm:dir/>
          <dgm:resizeHandles val="exact"/>
        </dgm:presLayoutVars>
      </dgm:prSet>
      <dgm:spPr/>
      <dgm:t>
        <a:bodyPr/>
        <a:lstStyle/>
        <a:p>
          <a:endParaRPr lang="en-US"/>
        </a:p>
      </dgm:t>
    </dgm:pt>
    <dgm:pt modelId="{314C4E34-E14F-45E3-B1A8-26FD5DA51739}" type="pres">
      <dgm:prSet presAssocID="{CF51E89A-7173-411F-8FA2-68E68CB8BEF2}" presName="compNode" presStyleCnt="0"/>
      <dgm:spPr/>
    </dgm:pt>
    <dgm:pt modelId="{3DBD2C59-286D-4C60-9E49-813D8DE5FB76}" type="pres">
      <dgm:prSet presAssocID="{CF51E89A-7173-411F-8FA2-68E68CB8BEF2}"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extLst>
        <a:ext uri="{E40237B7-FDA0-4F09-8148-C483321AD2D9}">
          <dgm14:cNvPr xmlns:dgm14="http://schemas.microsoft.com/office/drawing/2010/diagram" id="0" name="" descr="Skeleton"/>
        </a:ext>
      </dgm:extLst>
    </dgm:pt>
    <dgm:pt modelId="{B77EC03A-AB64-4469-9AC6-B97ECCB08823}" type="pres">
      <dgm:prSet presAssocID="{CF51E89A-7173-411F-8FA2-68E68CB8BEF2}" presName="spaceRect" presStyleCnt="0"/>
      <dgm:spPr/>
    </dgm:pt>
    <dgm:pt modelId="{0BA10EC3-C6F1-42E1-A89F-C927D89885D9}" type="pres">
      <dgm:prSet presAssocID="{CF51E89A-7173-411F-8FA2-68E68CB8BEF2}" presName="textRect" presStyleLbl="revTx" presStyleIdx="0" presStyleCnt="2">
        <dgm:presLayoutVars>
          <dgm:chMax val="1"/>
          <dgm:chPref val="1"/>
        </dgm:presLayoutVars>
      </dgm:prSet>
      <dgm:spPr/>
      <dgm:t>
        <a:bodyPr/>
        <a:lstStyle/>
        <a:p>
          <a:endParaRPr lang="en-US"/>
        </a:p>
      </dgm:t>
    </dgm:pt>
    <dgm:pt modelId="{E86EA109-FB09-443F-B0E6-20570D0F6767}" type="pres">
      <dgm:prSet presAssocID="{87FDD65B-39DB-49A1-B187-5F498D96DFD0}" presName="sibTrans" presStyleCnt="0"/>
      <dgm:spPr/>
    </dgm:pt>
    <dgm:pt modelId="{C7F76176-BFC9-4985-BEE6-9C1DC1919348}" type="pres">
      <dgm:prSet presAssocID="{990DD8CC-1525-47FE-AE64-F9088B92C8F4}" presName="compNode" presStyleCnt="0"/>
      <dgm:spPr/>
    </dgm:pt>
    <dgm:pt modelId="{13F84E5E-4F12-4B5A-9154-B5E947BC7050}" type="pres">
      <dgm:prSet presAssocID="{990DD8CC-1525-47FE-AE64-F9088B92C8F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extLst>
        <a:ext uri="{E40237B7-FDA0-4F09-8148-C483321AD2D9}">
          <dgm14:cNvPr xmlns:dgm14="http://schemas.microsoft.com/office/drawing/2010/diagram" id="0" name="" descr="Business Growth"/>
        </a:ext>
      </dgm:extLst>
    </dgm:pt>
    <dgm:pt modelId="{68FEDF5F-7CD9-43F8-A70E-32420030AF5D}" type="pres">
      <dgm:prSet presAssocID="{990DD8CC-1525-47FE-AE64-F9088B92C8F4}" presName="spaceRect" presStyleCnt="0"/>
      <dgm:spPr/>
    </dgm:pt>
    <dgm:pt modelId="{5EA606E5-8975-406D-9CEA-CC422B88541E}" type="pres">
      <dgm:prSet presAssocID="{990DD8CC-1525-47FE-AE64-F9088B92C8F4}" presName="textRect" presStyleLbl="revTx" presStyleIdx="1" presStyleCnt="2">
        <dgm:presLayoutVars>
          <dgm:chMax val="1"/>
          <dgm:chPref val="1"/>
        </dgm:presLayoutVars>
      </dgm:prSet>
      <dgm:spPr/>
      <dgm:t>
        <a:bodyPr/>
        <a:lstStyle/>
        <a:p>
          <a:endParaRPr lang="en-US"/>
        </a:p>
      </dgm:t>
    </dgm:pt>
  </dgm:ptLst>
  <dgm:cxnLst>
    <dgm:cxn modelId="{9D1B7909-AB45-4620-B259-AF0789369E1C}" type="presOf" srcId="{990DD8CC-1525-47FE-AE64-F9088B92C8F4}" destId="{5EA606E5-8975-406D-9CEA-CC422B88541E}" srcOrd="0" destOrd="0" presId="urn:microsoft.com/office/officeart/2018/2/layout/IconLabelList"/>
    <dgm:cxn modelId="{C87B3DC5-F1B7-46B5-9EEC-DA50D5A2238B}" srcId="{5DBBBB41-0FC8-4BF7-9891-CA4AC980DAE4}" destId="{CF51E89A-7173-411F-8FA2-68E68CB8BEF2}" srcOrd="0" destOrd="0" parTransId="{FA09C7A4-E7AE-43F5-B230-BBD7A1E7CFE3}" sibTransId="{87FDD65B-39DB-49A1-B187-5F498D96DFD0}"/>
    <dgm:cxn modelId="{2ADAFCB1-E817-4E5B-9EA2-D7776EA90941}" srcId="{5DBBBB41-0FC8-4BF7-9891-CA4AC980DAE4}" destId="{990DD8CC-1525-47FE-AE64-F9088B92C8F4}" srcOrd="1" destOrd="0" parTransId="{6ECDFC47-1041-4893-9CFB-5154035016DB}" sibTransId="{B993B446-27E1-4B6D-B9A8-9C772F8E19FA}"/>
    <dgm:cxn modelId="{C3BDB47A-A3B6-436B-805D-C140F1AD950F}" type="presOf" srcId="{5DBBBB41-0FC8-4BF7-9891-CA4AC980DAE4}" destId="{5047A708-591F-4F1D-BBC5-AABB5DEA85BC}" srcOrd="0" destOrd="0" presId="urn:microsoft.com/office/officeart/2018/2/layout/IconLabelList"/>
    <dgm:cxn modelId="{EB7B77D3-E2AD-4E31-84FE-38CAAF065D4A}" type="presOf" srcId="{CF51E89A-7173-411F-8FA2-68E68CB8BEF2}" destId="{0BA10EC3-C6F1-42E1-A89F-C927D89885D9}" srcOrd="0" destOrd="0" presId="urn:microsoft.com/office/officeart/2018/2/layout/IconLabelList"/>
    <dgm:cxn modelId="{B5FDC32C-EF98-49B0-98E0-845F3C28909F}" type="presParOf" srcId="{5047A708-591F-4F1D-BBC5-AABB5DEA85BC}" destId="{314C4E34-E14F-45E3-B1A8-26FD5DA51739}" srcOrd="0" destOrd="0" presId="urn:microsoft.com/office/officeart/2018/2/layout/IconLabelList"/>
    <dgm:cxn modelId="{DA76DB50-E0D1-4BC8-AE39-EBE12812CF60}" type="presParOf" srcId="{314C4E34-E14F-45E3-B1A8-26FD5DA51739}" destId="{3DBD2C59-286D-4C60-9E49-813D8DE5FB76}" srcOrd="0" destOrd="0" presId="urn:microsoft.com/office/officeart/2018/2/layout/IconLabelList"/>
    <dgm:cxn modelId="{DBB0B5D1-C544-4BE7-8D7C-A76065FB7A50}" type="presParOf" srcId="{314C4E34-E14F-45E3-B1A8-26FD5DA51739}" destId="{B77EC03A-AB64-4469-9AC6-B97ECCB08823}" srcOrd="1" destOrd="0" presId="urn:microsoft.com/office/officeart/2018/2/layout/IconLabelList"/>
    <dgm:cxn modelId="{6A622170-463F-4B96-B5E9-103D50838BEA}" type="presParOf" srcId="{314C4E34-E14F-45E3-B1A8-26FD5DA51739}" destId="{0BA10EC3-C6F1-42E1-A89F-C927D89885D9}" srcOrd="2" destOrd="0" presId="urn:microsoft.com/office/officeart/2018/2/layout/IconLabelList"/>
    <dgm:cxn modelId="{C2FDA2A7-823C-472B-9F15-89183FD94406}" type="presParOf" srcId="{5047A708-591F-4F1D-BBC5-AABB5DEA85BC}" destId="{E86EA109-FB09-443F-B0E6-20570D0F6767}" srcOrd="1" destOrd="0" presId="urn:microsoft.com/office/officeart/2018/2/layout/IconLabelList"/>
    <dgm:cxn modelId="{B0A59602-67F7-42A9-826D-8BF819B3E0E2}" type="presParOf" srcId="{5047A708-591F-4F1D-BBC5-AABB5DEA85BC}" destId="{C7F76176-BFC9-4985-BEE6-9C1DC1919348}" srcOrd="2" destOrd="0" presId="urn:microsoft.com/office/officeart/2018/2/layout/IconLabelList"/>
    <dgm:cxn modelId="{6F1E5AEA-7FBD-4478-ACA3-6005F3A29121}" type="presParOf" srcId="{C7F76176-BFC9-4985-BEE6-9C1DC1919348}" destId="{13F84E5E-4F12-4B5A-9154-B5E947BC7050}" srcOrd="0" destOrd="0" presId="urn:microsoft.com/office/officeart/2018/2/layout/IconLabelList"/>
    <dgm:cxn modelId="{DE75E1BD-AA40-4D31-97A9-37E4CA95D922}" type="presParOf" srcId="{C7F76176-BFC9-4985-BEE6-9C1DC1919348}" destId="{68FEDF5F-7CD9-43F8-A70E-32420030AF5D}" srcOrd="1" destOrd="0" presId="urn:microsoft.com/office/officeart/2018/2/layout/IconLabelList"/>
    <dgm:cxn modelId="{08AB055A-B64B-42F6-9A18-A1688095BCE3}" type="presParOf" srcId="{C7F76176-BFC9-4985-BEE6-9C1DC1919348}" destId="{5EA606E5-8975-406D-9CEA-CC422B88541E}" srcOrd="2" destOrd="0" presId="urn:microsoft.com/office/officeart/2018/2/layout/IconLabel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2E2C4A-9A51-4853-8084-B215786235B6}"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3ECE71AE-9B2E-4837-81F5-6BF89D2E8239}">
      <dgm:prSet/>
      <dgm:spPr/>
      <dgm:t>
        <a:bodyPr/>
        <a:lstStyle/>
        <a:p>
          <a:pPr>
            <a:defRPr b="1"/>
          </a:pPr>
          <a:r>
            <a:rPr lang="en-US"/>
            <a:t>Gage R&amp;R Study</a:t>
          </a:r>
        </a:p>
      </dgm:t>
    </dgm:pt>
    <dgm:pt modelId="{EE243691-EAA0-4C5B-BF44-60910CDD7567}" type="parTrans" cxnId="{7A759694-C54D-4835-988F-F2CAC35C044D}">
      <dgm:prSet/>
      <dgm:spPr/>
      <dgm:t>
        <a:bodyPr/>
        <a:lstStyle/>
        <a:p>
          <a:endParaRPr lang="en-US"/>
        </a:p>
      </dgm:t>
    </dgm:pt>
    <dgm:pt modelId="{2F22E808-D015-4484-BA3C-A9396AFE3C72}" type="sibTrans" cxnId="{7A759694-C54D-4835-988F-F2CAC35C044D}">
      <dgm:prSet/>
      <dgm:spPr/>
      <dgm:t>
        <a:bodyPr/>
        <a:lstStyle/>
        <a:p>
          <a:endParaRPr lang="en-US"/>
        </a:p>
      </dgm:t>
    </dgm:pt>
    <dgm:pt modelId="{BE86C306-509E-4A13-A6F7-8DB2F7C95E51}">
      <dgm:prSet/>
      <dgm:spPr/>
      <dgm:t>
        <a:bodyPr/>
        <a:lstStyle/>
        <a:p>
          <a:pPr>
            <a:defRPr b="1"/>
          </a:pPr>
          <a:r>
            <a:rPr lang="en-US"/>
            <a:t>DOE</a:t>
          </a:r>
        </a:p>
      </dgm:t>
    </dgm:pt>
    <dgm:pt modelId="{745BA085-D4D3-4B8E-9D59-60A9BF02EC4A}" type="parTrans" cxnId="{2622CE9F-F1E7-402A-B5F0-02C3BF7BB5F9}">
      <dgm:prSet/>
      <dgm:spPr/>
      <dgm:t>
        <a:bodyPr/>
        <a:lstStyle/>
        <a:p>
          <a:endParaRPr lang="en-US"/>
        </a:p>
      </dgm:t>
    </dgm:pt>
    <dgm:pt modelId="{5A527ECD-8BFA-44BC-9CEF-5585BD053ADD}" type="sibTrans" cxnId="{2622CE9F-F1E7-402A-B5F0-02C3BF7BB5F9}">
      <dgm:prSet/>
      <dgm:spPr/>
      <dgm:t>
        <a:bodyPr/>
        <a:lstStyle/>
        <a:p>
          <a:endParaRPr lang="en-US"/>
        </a:p>
      </dgm:t>
    </dgm:pt>
    <dgm:pt modelId="{85F52D2A-1579-44CD-9742-F3788DF9F000}">
      <dgm:prSet/>
      <dgm:spPr/>
      <dgm:t>
        <a:bodyPr/>
        <a:lstStyle/>
        <a:p>
          <a:r>
            <a:rPr lang="en-US"/>
            <a:t>Screening</a:t>
          </a:r>
        </a:p>
      </dgm:t>
    </dgm:pt>
    <dgm:pt modelId="{64D1BD9B-0B4A-4D56-953F-242AC41C6914}" type="parTrans" cxnId="{DC55D3F5-21A3-4541-9477-42C73A3883F2}">
      <dgm:prSet/>
      <dgm:spPr/>
      <dgm:t>
        <a:bodyPr/>
        <a:lstStyle/>
        <a:p>
          <a:endParaRPr lang="en-US"/>
        </a:p>
      </dgm:t>
    </dgm:pt>
    <dgm:pt modelId="{BE94CE6C-DBCA-4C5C-9B75-3822865B903E}" type="sibTrans" cxnId="{DC55D3F5-21A3-4541-9477-42C73A3883F2}">
      <dgm:prSet/>
      <dgm:spPr/>
      <dgm:t>
        <a:bodyPr/>
        <a:lstStyle/>
        <a:p>
          <a:endParaRPr lang="en-US"/>
        </a:p>
      </dgm:t>
    </dgm:pt>
    <dgm:pt modelId="{5EE97A4D-AAD6-42C1-B531-D6F4B5244471}">
      <dgm:prSet/>
      <dgm:spPr/>
      <dgm:t>
        <a:bodyPr/>
        <a:lstStyle/>
        <a:p>
          <a:r>
            <a:rPr lang="en-US"/>
            <a:t>Different POs</a:t>
          </a:r>
        </a:p>
      </dgm:t>
    </dgm:pt>
    <dgm:pt modelId="{D02DB70E-07FA-4554-BA87-847F2A0B1264}" type="parTrans" cxnId="{0C55958E-0036-4D6D-8A3F-07D66399D8FE}">
      <dgm:prSet/>
      <dgm:spPr/>
      <dgm:t>
        <a:bodyPr/>
        <a:lstStyle/>
        <a:p>
          <a:endParaRPr lang="en-US"/>
        </a:p>
      </dgm:t>
    </dgm:pt>
    <dgm:pt modelId="{1392B10C-AAEC-4887-A0A2-C890EF830895}" type="sibTrans" cxnId="{0C55958E-0036-4D6D-8A3F-07D66399D8FE}">
      <dgm:prSet/>
      <dgm:spPr/>
      <dgm:t>
        <a:bodyPr/>
        <a:lstStyle/>
        <a:p>
          <a:endParaRPr lang="en-US"/>
        </a:p>
      </dgm:t>
    </dgm:pt>
    <dgm:pt modelId="{5C960C3F-0E3B-4194-899A-A879E0728E14}">
      <dgm:prSet/>
      <dgm:spPr/>
      <dgm:t>
        <a:bodyPr/>
        <a:lstStyle/>
        <a:p>
          <a:r>
            <a:rPr lang="en-US"/>
            <a:t>PDL vs Industrial Washers and Dryers </a:t>
          </a:r>
        </a:p>
      </dgm:t>
    </dgm:pt>
    <dgm:pt modelId="{CB3DD8A5-8DE1-48BB-8239-63205E779FAD}" type="parTrans" cxnId="{B0B4ACAE-BF8F-408A-87CE-C107B4E1EF60}">
      <dgm:prSet/>
      <dgm:spPr/>
      <dgm:t>
        <a:bodyPr/>
        <a:lstStyle/>
        <a:p>
          <a:endParaRPr lang="en-US"/>
        </a:p>
      </dgm:t>
    </dgm:pt>
    <dgm:pt modelId="{683EAD0B-06E8-4FB4-BF24-4968250E31C1}" type="sibTrans" cxnId="{B0B4ACAE-BF8F-408A-87CE-C107B4E1EF60}">
      <dgm:prSet/>
      <dgm:spPr/>
      <dgm:t>
        <a:bodyPr/>
        <a:lstStyle/>
        <a:p>
          <a:endParaRPr lang="en-US"/>
        </a:p>
      </dgm:t>
    </dgm:pt>
    <dgm:pt modelId="{594AC041-E7F8-4B6A-A0C5-D60FD468E115}">
      <dgm:prSet/>
      <dgm:spPr/>
      <dgm:t>
        <a:bodyPr/>
        <a:lstStyle/>
        <a:p>
          <a:r>
            <a:rPr lang="en-US"/>
            <a:t>Different Dryer Temperatures</a:t>
          </a:r>
        </a:p>
      </dgm:t>
    </dgm:pt>
    <dgm:pt modelId="{11874ACD-0BDF-49FF-BDF5-26DBE1105A9B}" type="parTrans" cxnId="{CFDC99C6-D0A5-4E9A-A63F-F7E769375E84}">
      <dgm:prSet/>
      <dgm:spPr/>
      <dgm:t>
        <a:bodyPr/>
        <a:lstStyle/>
        <a:p>
          <a:endParaRPr lang="en-US"/>
        </a:p>
      </dgm:t>
    </dgm:pt>
    <dgm:pt modelId="{7FFD6A9C-A7D2-417A-AC33-6C854E57DF9F}" type="sibTrans" cxnId="{CFDC99C6-D0A5-4E9A-A63F-F7E769375E84}">
      <dgm:prSet/>
      <dgm:spPr/>
      <dgm:t>
        <a:bodyPr/>
        <a:lstStyle/>
        <a:p>
          <a:endParaRPr lang="en-US"/>
        </a:p>
      </dgm:t>
    </dgm:pt>
    <dgm:pt modelId="{C74543B5-C592-4D13-A195-7243FBB3D40A}" type="pres">
      <dgm:prSet presAssocID="{BE2E2C4A-9A51-4853-8084-B215786235B6}" presName="root" presStyleCnt="0">
        <dgm:presLayoutVars>
          <dgm:dir/>
          <dgm:resizeHandles val="exact"/>
        </dgm:presLayoutVars>
      </dgm:prSet>
      <dgm:spPr/>
      <dgm:t>
        <a:bodyPr/>
        <a:lstStyle/>
        <a:p>
          <a:endParaRPr lang="en-US"/>
        </a:p>
      </dgm:t>
    </dgm:pt>
    <dgm:pt modelId="{6C312F0C-5F91-4650-9E36-75A7792F88AF}" type="pres">
      <dgm:prSet presAssocID="{3ECE71AE-9B2E-4837-81F5-6BF89D2E8239}" presName="compNode" presStyleCnt="0"/>
      <dgm:spPr/>
    </dgm:pt>
    <dgm:pt modelId="{FADD2DEE-CCB8-4B63-B4A6-61D50EA7742E}" type="pres">
      <dgm:prSet presAssocID="{3ECE71AE-9B2E-4837-81F5-6BF89D2E823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a:noFill/>
        </a:ln>
      </dgm:spPr>
      <dgm:t>
        <a:bodyPr/>
        <a:lstStyle/>
        <a:p>
          <a:endParaRPr lang="en-US"/>
        </a:p>
      </dgm:t>
      <dgm:extLst>
        <a:ext uri="{E40237B7-FDA0-4F09-8148-C483321AD2D9}">
          <dgm14:cNvPr xmlns:dgm14="http://schemas.microsoft.com/office/drawing/2010/diagram" id="0" name="" descr="Head with Gears"/>
        </a:ext>
      </dgm:extLst>
    </dgm:pt>
    <dgm:pt modelId="{E773157C-C6D3-4A27-A899-7655768E63E3}" type="pres">
      <dgm:prSet presAssocID="{3ECE71AE-9B2E-4837-81F5-6BF89D2E8239}" presName="iconSpace" presStyleCnt="0"/>
      <dgm:spPr/>
    </dgm:pt>
    <dgm:pt modelId="{9B876FDF-D93D-4E41-93F1-9915899F9DB4}" type="pres">
      <dgm:prSet presAssocID="{3ECE71AE-9B2E-4837-81F5-6BF89D2E8239}" presName="parTx" presStyleLbl="revTx" presStyleIdx="0" presStyleCnt="4">
        <dgm:presLayoutVars>
          <dgm:chMax val="0"/>
          <dgm:chPref val="0"/>
        </dgm:presLayoutVars>
      </dgm:prSet>
      <dgm:spPr/>
      <dgm:t>
        <a:bodyPr/>
        <a:lstStyle/>
        <a:p>
          <a:endParaRPr lang="en-US"/>
        </a:p>
      </dgm:t>
    </dgm:pt>
    <dgm:pt modelId="{2F4E395D-25E6-47F4-8F96-A5A7DC764A05}" type="pres">
      <dgm:prSet presAssocID="{3ECE71AE-9B2E-4837-81F5-6BF89D2E8239}" presName="txSpace" presStyleCnt="0"/>
      <dgm:spPr/>
    </dgm:pt>
    <dgm:pt modelId="{A96EFC60-A70C-4291-B9F3-CF0E0E16434D}" type="pres">
      <dgm:prSet presAssocID="{3ECE71AE-9B2E-4837-81F5-6BF89D2E8239}" presName="desTx" presStyleLbl="revTx" presStyleIdx="1" presStyleCnt="4">
        <dgm:presLayoutVars/>
      </dgm:prSet>
      <dgm:spPr/>
    </dgm:pt>
    <dgm:pt modelId="{FD12FF0E-33AA-48E4-8BEC-2DC219E67275}" type="pres">
      <dgm:prSet presAssocID="{2F22E808-D015-4484-BA3C-A9396AFE3C72}" presName="sibTrans" presStyleCnt="0"/>
      <dgm:spPr/>
    </dgm:pt>
    <dgm:pt modelId="{0F496DAF-1EA1-44D9-B8A6-62179C05E229}" type="pres">
      <dgm:prSet presAssocID="{BE86C306-509E-4A13-A6F7-8DB2F7C95E51}" presName="compNode" presStyleCnt="0"/>
      <dgm:spPr/>
    </dgm:pt>
    <dgm:pt modelId="{1D9F2B1F-0FA7-40A6-B4F5-931CB0EC42AB}" type="pres">
      <dgm:prSet presAssocID="{BE86C306-509E-4A13-A6F7-8DB2F7C95E51}"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a:noFill/>
        </a:ln>
      </dgm:spPr>
      <dgm:t>
        <a:bodyPr/>
        <a:lstStyle/>
        <a:p>
          <a:endParaRPr lang="en-US"/>
        </a:p>
      </dgm:t>
      <dgm:extLst>
        <a:ext uri="{E40237B7-FDA0-4F09-8148-C483321AD2D9}">
          <dgm14:cNvPr xmlns:dgm14="http://schemas.microsoft.com/office/drawing/2010/diagram" id="0" name="" descr="Beaker"/>
        </a:ext>
      </dgm:extLst>
    </dgm:pt>
    <dgm:pt modelId="{AF8EE94E-E0DF-4CEC-80AB-F13B846B5585}" type="pres">
      <dgm:prSet presAssocID="{BE86C306-509E-4A13-A6F7-8DB2F7C95E51}" presName="iconSpace" presStyleCnt="0"/>
      <dgm:spPr/>
    </dgm:pt>
    <dgm:pt modelId="{BE38701D-8C7B-4C3D-866D-E536CCF35832}" type="pres">
      <dgm:prSet presAssocID="{BE86C306-509E-4A13-A6F7-8DB2F7C95E51}" presName="parTx" presStyleLbl="revTx" presStyleIdx="2" presStyleCnt="4">
        <dgm:presLayoutVars>
          <dgm:chMax val="0"/>
          <dgm:chPref val="0"/>
        </dgm:presLayoutVars>
      </dgm:prSet>
      <dgm:spPr/>
      <dgm:t>
        <a:bodyPr/>
        <a:lstStyle/>
        <a:p>
          <a:endParaRPr lang="en-US"/>
        </a:p>
      </dgm:t>
    </dgm:pt>
    <dgm:pt modelId="{C35C2851-4CB0-4A81-8E7A-92E00CFA1187}" type="pres">
      <dgm:prSet presAssocID="{BE86C306-509E-4A13-A6F7-8DB2F7C95E51}" presName="txSpace" presStyleCnt="0"/>
      <dgm:spPr/>
    </dgm:pt>
    <dgm:pt modelId="{A5FEBFBD-D022-4DAF-ADDA-F2323ED63A25}" type="pres">
      <dgm:prSet presAssocID="{BE86C306-509E-4A13-A6F7-8DB2F7C95E51}" presName="desTx" presStyleLbl="revTx" presStyleIdx="3" presStyleCnt="4">
        <dgm:presLayoutVars/>
      </dgm:prSet>
      <dgm:spPr/>
      <dgm:t>
        <a:bodyPr/>
        <a:lstStyle/>
        <a:p>
          <a:endParaRPr lang="en-US"/>
        </a:p>
      </dgm:t>
    </dgm:pt>
  </dgm:ptLst>
  <dgm:cxnLst>
    <dgm:cxn modelId="{0C55958E-0036-4D6D-8A3F-07D66399D8FE}" srcId="{BE86C306-509E-4A13-A6F7-8DB2F7C95E51}" destId="{5EE97A4D-AAD6-42C1-B531-D6F4B5244471}" srcOrd="1" destOrd="0" parTransId="{D02DB70E-07FA-4554-BA87-847F2A0B1264}" sibTransId="{1392B10C-AAEC-4887-A0A2-C890EF830895}"/>
    <dgm:cxn modelId="{B0B4ACAE-BF8F-408A-87CE-C107B4E1EF60}" srcId="{BE86C306-509E-4A13-A6F7-8DB2F7C95E51}" destId="{5C960C3F-0E3B-4194-899A-A879E0728E14}" srcOrd="2" destOrd="0" parTransId="{CB3DD8A5-8DE1-48BB-8239-63205E779FAD}" sibTransId="{683EAD0B-06E8-4FB4-BF24-4968250E31C1}"/>
    <dgm:cxn modelId="{20955761-5828-4DF6-A01C-8E6A99C1B9CE}" type="presOf" srcId="{3ECE71AE-9B2E-4837-81F5-6BF89D2E8239}" destId="{9B876FDF-D93D-4E41-93F1-9915899F9DB4}" srcOrd="0" destOrd="0" presId="urn:microsoft.com/office/officeart/2018/5/layout/CenteredIconLabelDescriptionList"/>
    <dgm:cxn modelId="{EFCE57C2-7301-42B1-ABE8-F5A9B63D0A9A}" type="presOf" srcId="{594AC041-E7F8-4B6A-A0C5-D60FD468E115}" destId="{A5FEBFBD-D022-4DAF-ADDA-F2323ED63A25}" srcOrd="0" destOrd="3" presId="urn:microsoft.com/office/officeart/2018/5/layout/CenteredIconLabelDescriptionList"/>
    <dgm:cxn modelId="{2622CE9F-F1E7-402A-B5F0-02C3BF7BB5F9}" srcId="{BE2E2C4A-9A51-4853-8084-B215786235B6}" destId="{BE86C306-509E-4A13-A6F7-8DB2F7C95E51}" srcOrd="1" destOrd="0" parTransId="{745BA085-D4D3-4B8E-9D59-60A9BF02EC4A}" sibTransId="{5A527ECD-8BFA-44BC-9CEF-5585BD053ADD}"/>
    <dgm:cxn modelId="{CC275B7D-9C1C-41E2-8389-DA9DBBFE469D}" type="presOf" srcId="{85F52D2A-1579-44CD-9742-F3788DF9F000}" destId="{A5FEBFBD-D022-4DAF-ADDA-F2323ED63A25}" srcOrd="0" destOrd="0" presId="urn:microsoft.com/office/officeart/2018/5/layout/CenteredIconLabelDescriptionList"/>
    <dgm:cxn modelId="{CFDC99C6-D0A5-4E9A-A63F-F7E769375E84}" srcId="{BE86C306-509E-4A13-A6F7-8DB2F7C95E51}" destId="{594AC041-E7F8-4B6A-A0C5-D60FD468E115}" srcOrd="3" destOrd="0" parTransId="{11874ACD-0BDF-49FF-BDF5-26DBE1105A9B}" sibTransId="{7FFD6A9C-A7D2-417A-AC33-6C854E57DF9F}"/>
    <dgm:cxn modelId="{4904959D-96D5-4F25-B7A8-9CEE00DDD6E4}" type="presOf" srcId="{5C960C3F-0E3B-4194-899A-A879E0728E14}" destId="{A5FEBFBD-D022-4DAF-ADDA-F2323ED63A25}" srcOrd="0" destOrd="2" presId="urn:microsoft.com/office/officeart/2018/5/layout/CenteredIconLabelDescriptionList"/>
    <dgm:cxn modelId="{7A759694-C54D-4835-988F-F2CAC35C044D}" srcId="{BE2E2C4A-9A51-4853-8084-B215786235B6}" destId="{3ECE71AE-9B2E-4837-81F5-6BF89D2E8239}" srcOrd="0" destOrd="0" parTransId="{EE243691-EAA0-4C5B-BF44-60910CDD7567}" sibTransId="{2F22E808-D015-4484-BA3C-A9396AFE3C72}"/>
    <dgm:cxn modelId="{DC2D3CB7-556D-45E7-9363-BBACF85AE3B0}" type="presOf" srcId="{BE86C306-509E-4A13-A6F7-8DB2F7C95E51}" destId="{BE38701D-8C7B-4C3D-866D-E536CCF35832}" srcOrd="0" destOrd="0" presId="urn:microsoft.com/office/officeart/2018/5/layout/CenteredIconLabelDescriptionList"/>
    <dgm:cxn modelId="{D5BB78C5-898F-44F3-8395-8FEA484FA7DD}" type="presOf" srcId="{5EE97A4D-AAD6-42C1-B531-D6F4B5244471}" destId="{A5FEBFBD-D022-4DAF-ADDA-F2323ED63A25}" srcOrd="0" destOrd="1" presId="urn:microsoft.com/office/officeart/2018/5/layout/CenteredIconLabelDescriptionList"/>
    <dgm:cxn modelId="{DC55D3F5-21A3-4541-9477-42C73A3883F2}" srcId="{BE86C306-509E-4A13-A6F7-8DB2F7C95E51}" destId="{85F52D2A-1579-44CD-9742-F3788DF9F000}" srcOrd="0" destOrd="0" parTransId="{64D1BD9B-0B4A-4D56-953F-242AC41C6914}" sibTransId="{BE94CE6C-DBCA-4C5C-9B75-3822865B903E}"/>
    <dgm:cxn modelId="{A06A3768-EA8F-4C39-9E4F-73E32E42FA88}" type="presOf" srcId="{BE2E2C4A-9A51-4853-8084-B215786235B6}" destId="{C74543B5-C592-4D13-A195-7243FBB3D40A}" srcOrd="0" destOrd="0" presId="urn:microsoft.com/office/officeart/2018/5/layout/CenteredIconLabelDescriptionList"/>
    <dgm:cxn modelId="{37F308A9-75B1-4118-8243-C1805584707D}" type="presParOf" srcId="{C74543B5-C592-4D13-A195-7243FBB3D40A}" destId="{6C312F0C-5F91-4650-9E36-75A7792F88AF}" srcOrd="0" destOrd="0" presId="urn:microsoft.com/office/officeart/2018/5/layout/CenteredIconLabelDescriptionList"/>
    <dgm:cxn modelId="{D399AF24-D3CB-4B47-B11E-FCB21373F792}" type="presParOf" srcId="{6C312F0C-5F91-4650-9E36-75A7792F88AF}" destId="{FADD2DEE-CCB8-4B63-B4A6-61D50EA7742E}" srcOrd="0" destOrd="0" presId="urn:microsoft.com/office/officeart/2018/5/layout/CenteredIconLabelDescriptionList"/>
    <dgm:cxn modelId="{0E6BC469-B7B0-4B64-A624-95394E80E927}" type="presParOf" srcId="{6C312F0C-5F91-4650-9E36-75A7792F88AF}" destId="{E773157C-C6D3-4A27-A899-7655768E63E3}" srcOrd="1" destOrd="0" presId="urn:microsoft.com/office/officeart/2018/5/layout/CenteredIconLabelDescriptionList"/>
    <dgm:cxn modelId="{163C5FC9-7F03-427E-BC29-87FBD13701FF}" type="presParOf" srcId="{6C312F0C-5F91-4650-9E36-75A7792F88AF}" destId="{9B876FDF-D93D-4E41-93F1-9915899F9DB4}" srcOrd="2" destOrd="0" presId="urn:microsoft.com/office/officeart/2018/5/layout/CenteredIconLabelDescriptionList"/>
    <dgm:cxn modelId="{6F51446E-3F82-4AD4-9C27-EF59666D6CF2}" type="presParOf" srcId="{6C312F0C-5F91-4650-9E36-75A7792F88AF}" destId="{2F4E395D-25E6-47F4-8F96-A5A7DC764A05}" srcOrd="3" destOrd="0" presId="urn:microsoft.com/office/officeart/2018/5/layout/CenteredIconLabelDescriptionList"/>
    <dgm:cxn modelId="{FDF90406-EEC2-44D1-A6ED-45E906397FFC}" type="presParOf" srcId="{6C312F0C-5F91-4650-9E36-75A7792F88AF}" destId="{A96EFC60-A70C-4291-B9F3-CF0E0E16434D}" srcOrd="4" destOrd="0" presId="urn:microsoft.com/office/officeart/2018/5/layout/CenteredIconLabelDescriptionList"/>
    <dgm:cxn modelId="{9B759063-138B-443D-87E8-6B214268902B}" type="presParOf" srcId="{C74543B5-C592-4D13-A195-7243FBB3D40A}" destId="{FD12FF0E-33AA-48E4-8BEC-2DC219E67275}" srcOrd="1" destOrd="0" presId="urn:microsoft.com/office/officeart/2018/5/layout/CenteredIconLabelDescriptionList"/>
    <dgm:cxn modelId="{3E76471A-6AAA-42EA-8883-F22B4DD5F353}" type="presParOf" srcId="{C74543B5-C592-4D13-A195-7243FBB3D40A}" destId="{0F496DAF-1EA1-44D9-B8A6-62179C05E229}" srcOrd="2" destOrd="0" presId="urn:microsoft.com/office/officeart/2018/5/layout/CenteredIconLabelDescriptionList"/>
    <dgm:cxn modelId="{83D920FF-26DF-4B81-B866-86006837C334}" type="presParOf" srcId="{0F496DAF-1EA1-44D9-B8A6-62179C05E229}" destId="{1D9F2B1F-0FA7-40A6-B4F5-931CB0EC42AB}" srcOrd="0" destOrd="0" presId="urn:microsoft.com/office/officeart/2018/5/layout/CenteredIconLabelDescriptionList"/>
    <dgm:cxn modelId="{484DCE58-61E3-4D91-8AD1-0823B897CECC}" type="presParOf" srcId="{0F496DAF-1EA1-44D9-B8A6-62179C05E229}" destId="{AF8EE94E-E0DF-4CEC-80AB-F13B846B5585}" srcOrd="1" destOrd="0" presId="urn:microsoft.com/office/officeart/2018/5/layout/CenteredIconLabelDescriptionList"/>
    <dgm:cxn modelId="{86E7832A-6F97-4859-959A-6440FA6DF0EF}" type="presParOf" srcId="{0F496DAF-1EA1-44D9-B8A6-62179C05E229}" destId="{BE38701D-8C7B-4C3D-866D-E536CCF35832}" srcOrd="2" destOrd="0" presId="urn:microsoft.com/office/officeart/2018/5/layout/CenteredIconLabelDescriptionList"/>
    <dgm:cxn modelId="{EE590EBE-A9C5-4F8F-B724-E8584C903F99}" type="presParOf" srcId="{0F496DAF-1EA1-44D9-B8A6-62179C05E229}" destId="{C35C2851-4CB0-4A81-8E7A-92E00CFA1187}" srcOrd="3" destOrd="0" presId="urn:microsoft.com/office/officeart/2018/5/layout/CenteredIconLabelDescriptionList"/>
    <dgm:cxn modelId="{589DD273-32AD-428C-8225-672595E7740C}" type="presParOf" srcId="{0F496DAF-1EA1-44D9-B8A6-62179C05E229}" destId="{A5FEBFBD-D022-4DAF-ADDA-F2323ED63A25}" srcOrd="4" destOrd="0" presId="urn:microsoft.com/office/officeart/2018/5/layout/CenteredIconLabelDescrip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D5D6F98-7D58-1F43-B994-5F14D9F34243}"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B1532B67-CC6C-EF45-AACD-7F15E91073C0}">
      <dgm:prSet/>
      <dgm:spPr/>
      <dgm:t>
        <a:bodyPr/>
        <a:lstStyle/>
        <a:p>
          <a:r>
            <a:rPr lang="en-US" dirty="0"/>
            <a:t>Choose 12 Fabric swatches</a:t>
          </a:r>
        </a:p>
      </dgm:t>
    </dgm:pt>
    <dgm:pt modelId="{A867ECBD-7263-7640-BC09-4D29340DB017}" type="parTrans" cxnId="{C5486460-5E6D-3F4D-A133-5048D16738FF}">
      <dgm:prSet/>
      <dgm:spPr/>
      <dgm:t>
        <a:bodyPr/>
        <a:lstStyle/>
        <a:p>
          <a:endParaRPr lang="en-US"/>
        </a:p>
      </dgm:t>
    </dgm:pt>
    <dgm:pt modelId="{3AA83CE2-1E72-1B45-9CC7-905994A07D28}" type="sibTrans" cxnId="{C5486460-5E6D-3F4D-A133-5048D16738FF}">
      <dgm:prSet/>
      <dgm:spPr/>
      <dgm:t>
        <a:bodyPr/>
        <a:lstStyle/>
        <a:p>
          <a:endParaRPr lang="en-US"/>
        </a:p>
      </dgm:t>
    </dgm:pt>
    <dgm:pt modelId="{48B745E5-6B5F-1E4B-836F-D5A88344F3B9}">
      <dgm:prSet/>
      <dgm:spPr/>
      <dgm:t>
        <a:bodyPr/>
        <a:lstStyle/>
        <a:p>
          <a:r>
            <a:rPr lang="en-US" i="1"/>
            <a:t>2 Rigid Cotton</a:t>
          </a:r>
          <a:endParaRPr lang="en-US"/>
        </a:p>
      </dgm:t>
    </dgm:pt>
    <dgm:pt modelId="{DB497E6A-558F-524D-AC04-C1BA82C6E274}" type="parTrans" cxnId="{5D61E0B7-E894-F742-8ACC-6C5D305DB93F}">
      <dgm:prSet/>
      <dgm:spPr/>
      <dgm:t>
        <a:bodyPr/>
        <a:lstStyle/>
        <a:p>
          <a:endParaRPr lang="en-US"/>
        </a:p>
      </dgm:t>
    </dgm:pt>
    <dgm:pt modelId="{21275659-EFA1-154D-90B1-40C6E3E1BFE8}" type="sibTrans" cxnId="{5D61E0B7-E894-F742-8ACC-6C5D305DB93F}">
      <dgm:prSet/>
      <dgm:spPr/>
      <dgm:t>
        <a:bodyPr/>
        <a:lstStyle/>
        <a:p>
          <a:endParaRPr lang="en-US"/>
        </a:p>
      </dgm:t>
    </dgm:pt>
    <dgm:pt modelId="{13FB6EEE-CE2F-3F41-AE7C-A4B4E08ED101}">
      <dgm:prSet/>
      <dgm:spPr/>
      <dgm:t>
        <a:bodyPr/>
        <a:lstStyle/>
        <a:p>
          <a:r>
            <a:rPr lang="en-US" i="1"/>
            <a:t>2 Washed Cotton</a:t>
          </a:r>
          <a:endParaRPr lang="en-US"/>
        </a:p>
      </dgm:t>
    </dgm:pt>
    <dgm:pt modelId="{D73CEA21-F5F9-F742-85C0-752698D062D2}" type="parTrans" cxnId="{C90DBCCA-1DD3-C546-9066-D9D7552E4EEA}">
      <dgm:prSet/>
      <dgm:spPr/>
      <dgm:t>
        <a:bodyPr/>
        <a:lstStyle/>
        <a:p>
          <a:endParaRPr lang="en-US"/>
        </a:p>
      </dgm:t>
    </dgm:pt>
    <dgm:pt modelId="{167FA5B8-D323-1F42-B4C0-E5B0F65F0DC7}" type="sibTrans" cxnId="{C90DBCCA-1DD3-C546-9066-D9D7552E4EEA}">
      <dgm:prSet/>
      <dgm:spPr/>
      <dgm:t>
        <a:bodyPr/>
        <a:lstStyle/>
        <a:p>
          <a:endParaRPr lang="en-US"/>
        </a:p>
      </dgm:t>
    </dgm:pt>
    <dgm:pt modelId="{91AC8129-9D45-B247-81D6-F5CEC54E140A}">
      <dgm:prSet/>
      <dgm:spPr/>
      <dgm:t>
        <a:bodyPr/>
        <a:lstStyle/>
        <a:p>
          <a:r>
            <a:rPr lang="en-US" i="1"/>
            <a:t>2 Rigid Bi-Blend</a:t>
          </a:r>
          <a:endParaRPr lang="en-US"/>
        </a:p>
      </dgm:t>
    </dgm:pt>
    <dgm:pt modelId="{378C76E7-1FD7-C742-BC6C-3FF0E566BE14}" type="parTrans" cxnId="{EB3A3934-6DC4-0544-9AB6-D5F56952797D}">
      <dgm:prSet/>
      <dgm:spPr/>
      <dgm:t>
        <a:bodyPr/>
        <a:lstStyle/>
        <a:p>
          <a:endParaRPr lang="en-US"/>
        </a:p>
      </dgm:t>
    </dgm:pt>
    <dgm:pt modelId="{24C55848-11B8-B842-8A23-6078BD7BE101}" type="sibTrans" cxnId="{EB3A3934-6DC4-0544-9AB6-D5F56952797D}">
      <dgm:prSet/>
      <dgm:spPr/>
      <dgm:t>
        <a:bodyPr/>
        <a:lstStyle/>
        <a:p>
          <a:endParaRPr lang="en-US"/>
        </a:p>
      </dgm:t>
    </dgm:pt>
    <dgm:pt modelId="{186D4D05-0A3A-6047-BA52-D573BA6F9105}">
      <dgm:prSet/>
      <dgm:spPr/>
      <dgm:t>
        <a:bodyPr/>
        <a:lstStyle/>
        <a:p>
          <a:r>
            <a:rPr lang="en-US" i="1"/>
            <a:t>2 Washed Bi-Blend</a:t>
          </a:r>
          <a:endParaRPr lang="en-US"/>
        </a:p>
      </dgm:t>
    </dgm:pt>
    <dgm:pt modelId="{525D400E-9260-574B-AF2A-5FD72F3F1635}" type="parTrans" cxnId="{E68E7866-CDB8-924A-9C54-E47F599A8E57}">
      <dgm:prSet/>
      <dgm:spPr/>
      <dgm:t>
        <a:bodyPr/>
        <a:lstStyle/>
        <a:p>
          <a:endParaRPr lang="en-US"/>
        </a:p>
      </dgm:t>
    </dgm:pt>
    <dgm:pt modelId="{BE3E93D7-3CA9-A442-9857-429EFED26E77}" type="sibTrans" cxnId="{E68E7866-CDB8-924A-9C54-E47F599A8E57}">
      <dgm:prSet/>
      <dgm:spPr/>
      <dgm:t>
        <a:bodyPr/>
        <a:lstStyle/>
        <a:p>
          <a:endParaRPr lang="en-US"/>
        </a:p>
      </dgm:t>
    </dgm:pt>
    <dgm:pt modelId="{D280E47A-05BB-3245-B94E-92377DC1EFD7}">
      <dgm:prSet/>
      <dgm:spPr/>
      <dgm:t>
        <a:bodyPr/>
        <a:lstStyle/>
        <a:p>
          <a:r>
            <a:rPr lang="en-US" i="1"/>
            <a:t>2 Rigid Tri-Blend</a:t>
          </a:r>
          <a:endParaRPr lang="en-US"/>
        </a:p>
      </dgm:t>
    </dgm:pt>
    <dgm:pt modelId="{49DCAC69-7BFE-E34B-B93D-7A9230D02C4B}" type="parTrans" cxnId="{13B2254E-5ED6-F542-B244-6397DC6A179F}">
      <dgm:prSet/>
      <dgm:spPr/>
      <dgm:t>
        <a:bodyPr/>
        <a:lstStyle/>
        <a:p>
          <a:endParaRPr lang="en-US"/>
        </a:p>
      </dgm:t>
    </dgm:pt>
    <dgm:pt modelId="{F3526AA8-06FC-BC4A-82B5-4DDBEF62E872}" type="sibTrans" cxnId="{13B2254E-5ED6-F542-B244-6397DC6A179F}">
      <dgm:prSet/>
      <dgm:spPr/>
      <dgm:t>
        <a:bodyPr/>
        <a:lstStyle/>
        <a:p>
          <a:endParaRPr lang="en-US"/>
        </a:p>
      </dgm:t>
    </dgm:pt>
    <dgm:pt modelId="{54AF854D-F83F-3A4F-AD93-C11C40DA0665}">
      <dgm:prSet/>
      <dgm:spPr/>
      <dgm:t>
        <a:bodyPr/>
        <a:lstStyle/>
        <a:p>
          <a:r>
            <a:rPr lang="en-US" i="1"/>
            <a:t>2 Washed Tri-Blend</a:t>
          </a:r>
          <a:endParaRPr lang="en-US"/>
        </a:p>
      </dgm:t>
    </dgm:pt>
    <dgm:pt modelId="{7EDC9D06-1795-2040-80A6-56B605E12C54}" type="parTrans" cxnId="{82D2D26E-7419-7040-9DCF-0D10191812C3}">
      <dgm:prSet/>
      <dgm:spPr/>
      <dgm:t>
        <a:bodyPr/>
        <a:lstStyle/>
        <a:p>
          <a:endParaRPr lang="en-US"/>
        </a:p>
      </dgm:t>
    </dgm:pt>
    <dgm:pt modelId="{752707EB-A9E4-4242-A940-CF5F82ACB95D}" type="sibTrans" cxnId="{82D2D26E-7419-7040-9DCF-0D10191812C3}">
      <dgm:prSet/>
      <dgm:spPr/>
      <dgm:t>
        <a:bodyPr/>
        <a:lstStyle/>
        <a:p>
          <a:endParaRPr lang="en-US"/>
        </a:p>
      </dgm:t>
    </dgm:pt>
    <dgm:pt modelId="{E097ADCB-F074-9B47-82E0-1709BC86A00E}">
      <dgm:prSet/>
      <dgm:spPr/>
      <dgm:t>
        <a:bodyPr/>
        <a:lstStyle/>
        <a:p>
          <a:r>
            <a:rPr lang="en-US"/>
            <a:t>Choose 3 Operators at random</a:t>
          </a:r>
        </a:p>
      </dgm:t>
    </dgm:pt>
    <dgm:pt modelId="{463938B6-75B7-F840-9C9E-1A1E61192B7B}" type="parTrans" cxnId="{92DE0E81-5A04-894E-8CC3-3E65E7E01727}">
      <dgm:prSet/>
      <dgm:spPr/>
      <dgm:t>
        <a:bodyPr/>
        <a:lstStyle/>
        <a:p>
          <a:endParaRPr lang="en-US"/>
        </a:p>
      </dgm:t>
    </dgm:pt>
    <dgm:pt modelId="{37FF215C-00B3-7B41-8003-727727694987}" type="sibTrans" cxnId="{92DE0E81-5A04-894E-8CC3-3E65E7E01727}">
      <dgm:prSet/>
      <dgm:spPr/>
      <dgm:t>
        <a:bodyPr/>
        <a:lstStyle/>
        <a:p>
          <a:endParaRPr lang="en-US"/>
        </a:p>
      </dgm:t>
    </dgm:pt>
    <dgm:pt modelId="{266A6638-226A-2C47-8BA5-9EBCDF5636C9}">
      <dgm:prSet/>
      <dgm:spPr/>
      <dgm:t>
        <a:bodyPr/>
        <a:lstStyle/>
        <a:p>
          <a:r>
            <a:rPr lang="en-US" i="1"/>
            <a:t>Emanuel </a:t>
          </a:r>
          <a:endParaRPr lang="en-US"/>
        </a:p>
      </dgm:t>
    </dgm:pt>
    <dgm:pt modelId="{BE4DF9ED-F368-9F41-BE0A-DCE0FEFA5E17}" type="parTrans" cxnId="{5E14DF46-1833-1A47-B567-60EBDB52D9FF}">
      <dgm:prSet/>
      <dgm:spPr/>
      <dgm:t>
        <a:bodyPr/>
        <a:lstStyle/>
        <a:p>
          <a:endParaRPr lang="en-US"/>
        </a:p>
      </dgm:t>
    </dgm:pt>
    <dgm:pt modelId="{1B3CBD78-3AD1-AD49-9F41-9E6028BAB02E}" type="sibTrans" cxnId="{5E14DF46-1833-1A47-B567-60EBDB52D9FF}">
      <dgm:prSet/>
      <dgm:spPr/>
      <dgm:t>
        <a:bodyPr/>
        <a:lstStyle/>
        <a:p>
          <a:endParaRPr lang="en-US"/>
        </a:p>
      </dgm:t>
    </dgm:pt>
    <dgm:pt modelId="{EE6FBBF1-DBE2-5C4C-BA43-7BFD9F0E447D}">
      <dgm:prSet/>
      <dgm:spPr/>
      <dgm:t>
        <a:bodyPr/>
        <a:lstStyle/>
        <a:p>
          <a:r>
            <a:rPr lang="en-US" i="1"/>
            <a:t>Rosario</a:t>
          </a:r>
          <a:endParaRPr lang="en-US"/>
        </a:p>
      </dgm:t>
    </dgm:pt>
    <dgm:pt modelId="{116DCCEB-7D05-B84B-8314-EFA6AF620AF5}" type="parTrans" cxnId="{608D02CD-DFFB-8A47-BB3A-968E478C457E}">
      <dgm:prSet/>
      <dgm:spPr/>
      <dgm:t>
        <a:bodyPr/>
        <a:lstStyle/>
        <a:p>
          <a:endParaRPr lang="en-US"/>
        </a:p>
      </dgm:t>
    </dgm:pt>
    <dgm:pt modelId="{B45842FD-DE0F-1E4A-A0F3-1E48C2104A78}" type="sibTrans" cxnId="{608D02CD-DFFB-8A47-BB3A-968E478C457E}">
      <dgm:prSet/>
      <dgm:spPr/>
      <dgm:t>
        <a:bodyPr/>
        <a:lstStyle/>
        <a:p>
          <a:endParaRPr lang="en-US"/>
        </a:p>
      </dgm:t>
    </dgm:pt>
    <dgm:pt modelId="{8D8B83FA-4807-FD48-9B10-5A4796CF6EE2}">
      <dgm:prSet/>
      <dgm:spPr/>
      <dgm:t>
        <a:bodyPr/>
        <a:lstStyle/>
        <a:p>
          <a:r>
            <a:rPr lang="en-US" i="1"/>
            <a:t>Emelda</a:t>
          </a:r>
          <a:endParaRPr lang="en-US"/>
        </a:p>
      </dgm:t>
    </dgm:pt>
    <dgm:pt modelId="{724BE1D6-9713-124F-8259-7D534618154D}" type="parTrans" cxnId="{536C26FA-B3D0-7442-B7BD-7A0A76CEBF8C}">
      <dgm:prSet/>
      <dgm:spPr/>
      <dgm:t>
        <a:bodyPr/>
        <a:lstStyle/>
        <a:p>
          <a:endParaRPr lang="en-US"/>
        </a:p>
      </dgm:t>
    </dgm:pt>
    <dgm:pt modelId="{925386DF-EA42-2541-9BB1-E5A3F9DDBDE2}" type="sibTrans" cxnId="{536C26FA-B3D0-7442-B7BD-7A0A76CEBF8C}">
      <dgm:prSet/>
      <dgm:spPr/>
      <dgm:t>
        <a:bodyPr/>
        <a:lstStyle/>
        <a:p>
          <a:endParaRPr lang="en-US"/>
        </a:p>
      </dgm:t>
    </dgm:pt>
    <dgm:pt modelId="{E5AD05DF-A502-EE48-BB20-CCFD5ADA23EA}">
      <dgm:prSet/>
      <dgm:spPr/>
      <dgm:t>
        <a:bodyPr/>
        <a:lstStyle/>
        <a:p>
          <a:r>
            <a:rPr lang="en-US" dirty="0"/>
            <a:t>Ask the operator to measure each fabric square 3 times </a:t>
          </a:r>
          <a:r>
            <a:rPr lang="en-US" dirty="0" smtClean="0"/>
            <a:t>in random order</a:t>
          </a:r>
          <a:endParaRPr lang="en-US" dirty="0"/>
        </a:p>
      </dgm:t>
    </dgm:pt>
    <dgm:pt modelId="{28E73400-DB18-E047-A808-29B4CC3EC308}" type="parTrans" cxnId="{A7A54A80-C1E2-5642-8C9A-F434ACA0EEDD}">
      <dgm:prSet/>
      <dgm:spPr/>
      <dgm:t>
        <a:bodyPr/>
        <a:lstStyle/>
        <a:p>
          <a:endParaRPr lang="en-US"/>
        </a:p>
      </dgm:t>
    </dgm:pt>
    <dgm:pt modelId="{46588295-580A-C64F-8766-4011091CD848}" type="sibTrans" cxnId="{A7A54A80-C1E2-5642-8C9A-F434ACA0EEDD}">
      <dgm:prSet/>
      <dgm:spPr/>
      <dgm:t>
        <a:bodyPr/>
        <a:lstStyle/>
        <a:p>
          <a:endParaRPr lang="en-US"/>
        </a:p>
      </dgm:t>
    </dgm:pt>
    <dgm:pt modelId="{81532F26-6590-C946-A8ED-061AAFCB2B59}">
      <dgm:prSet/>
      <dgm:spPr/>
      <dgm:t>
        <a:bodyPr/>
        <a:lstStyle/>
        <a:p>
          <a:r>
            <a:rPr lang="en-US" dirty="0"/>
            <a:t>Calculate the repeatability and </a:t>
          </a:r>
          <a:r>
            <a:rPr lang="en-US" dirty="0" smtClean="0"/>
            <a:t>reproducibility</a:t>
          </a:r>
          <a:endParaRPr lang="en-US" dirty="0"/>
        </a:p>
      </dgm:t>
    </dgm:pt>
    <dgm:pt modelId="{B0520D4B-9156-044F-BD37-F7DB832A8AFD}" type="parTrans" cxnId="{E409656D-9D5A-D348-9448-608930F0BED8}">
      <dgm:prSet/>
      <dgm:spPr/>
      <dgm:t>
        <a:bodyPr/>
        <a:lstStyle/>
        <a:p>
          <a:endParaRPr lang="en-US"/>
        </a:p>
      </dgm:t>
    </dgm:pt>
    <dgm:pt modelId="{BA317727-29E6-C441-85B2-D17FFCCA5BC1}" type="sibTrans" cxnId="{E409656D-9D5A-D348-9448-608930F0BED8}">
      <dgm:prSet/>
      <dgm:spPr/>
      <dgm:t>
        <a:bodyPr/>
        <a:lstStyle/>
        <a:p>
          <a:endParaRPr lang="en-US"/>
        </a:p>
      </dgm:t>
    </dgm:pt>
    <dgm:pt modelId="{9A1B1FC9-8F3A-2C46-85BF-B1BC817AB447}" type="pres">
      <dgm:prSet presAssocID="{ED5D6F98-7D58-1F43-B994-5F14D9F34243}" presName="linear" presStyleCnt="0">
        <dgm:presLayoutVars>
          <dgm:animLvl val="lvl"/>
          <dgm:resizeHandles val="exact"/>
        </dgm:presLayoutVars>
      </dgm:prSet>
      <dgm:spPr/>
      <dgm:t>
        <a:bodyPr/>
        <a:lstStyle/>
        <a:p>
          <a:endParaRPr lang="en-US"/>
        </a:p>
      </dgm:t>
    </dgm:pt>
    <dgm:pt modelId="{EBB06873-9FF1-554C-AE72-EAA119999B12}" type="pres">
      <dgm:prSet presAssocID="{B1532B67-CC6C-EF45-AACD-7F15E91073C0}" presName="parentText" presStyleLbl="node1" presStyleIdx="0" presStyleCnt="4">
        <dgm:presLayoutVars>
          <dgm:chMax val="0"/>
          <dgm:bulletEnabled val="1"/>
        </dgm:presLayoutVars>
      </dgm:prSet>
      <dgm:spPr/>
      <dgm:t>
        <a:bodyPr/>
        <a:lstStyle/>
        <a:p>
          <a:endParaRPr lang="en-US"/>
        </a:p>
      </dgm:t>
    </dgm:pt>
    <dgm:pt modelId="{B803F334-1639-584E-A064-914761B2E542}" type="pres">
      <dgm:prSet presAssocID="{B1532B67-CC6C-EF45-AACD-7F15E91073C0}" presName="childText" presStyleLbl="revTx" presStyleIdx="0" presStyleCnt="2">
        <dgm:presLayoutVars>
          <dgm:bulletEnabled val="1"/>
        </dgm:presLayoutVars>
      </dgm:prSet>
      <dgm:spPr/>
      <dgm:t>
        <a:bodyPr/>
        <a:lstStyle/>
        <a:p>
          <a:endParaRPr lang="en-US"/>
        </a:p>
      </dgm:t>
    </dgm:pt>
    <dgm:pt modelId="{8D240866-2E65-F54B-AFEE-1084B8B264C3}" type="pres">
      <dgm:prSet presAssocID="{E097ADCB-F074-9B47-82E0-1709BC86A00E}" presName="parentText" presStyleLbl="node1" presStyleIdx="1" presStyleCnt="4">
        <dgm:presLayoutVars>
          <dgm:chMax val="0"/>
          <dgm:bulletEnabled val="1"/>
        </dgm:presLayoutVars>
      </dgm:prSet>
      <dgm:spPr/>
      <dgm:t>
        <a:bodyPr/>
        <a:lstStyle/>
        <a:p>
          <a:endParaRPr lang="en-US"/>
        </a:p>
      </dgm:t>
    </dgm:pt>
    <dgm:pt modelId="{66091B66-75C0-A041-B1C6-958EA77BCE38}" type="pres">
      <dgm:prSet presAssocID="{E097ADCB-F074-9B47-82E0-1709BC86A00E}" presName="childText" presStyleLbl="revTx" presStyleIdx="1" presStyleCnt="2">
        <dgm:presLayoutVars>
          <dgm:bulletEnabled val="1"/>
        </dgm:presLayoutVars>
      </dgm:prSet>
      <dgm:spPr/>
      <dgm:t>
        <a:bodyPr/>
        <a:lstStyle/>
        <a:p>
          <a:endParaRPr lang="en-US"/>
        </a:p>
      </dgm:t>
    </dgm:pt>
    <dgm:pt modelId="{F9D5A8FF-564D-0049-85AC-545B3F5BEB6B}" type="pres">
      <dgm:prSet presAssocID="{E5AD05DF-A502-EE48-BB20-CCFD5ADA23EA}" presName="parentText" presStyleLbl="node1" presStyleIdx="2" presStyleCnt="4">
        <dgm:presLayoutVars>
          <dgm:chMax val="0"/>
          <dgm:bulletEnabled val="1"/>
        </dgm:presLayoutVars>
      </dgm:prSet>
      <dgm:spPr/>
      <dgm:t>
        <a:bodyPr/>
        <a:lstStyle/>
        <a:p>
          <a:endParaRPr lang="en-US"/>
        </a:p>
      </dgm:t>
    </dgm:pt>
    <dgm:pt modelId="{8B79192B-06CA-6F4B-AD17-0975A52654B3}" type="pres">
      <dgm:prSet presAssocID="{46588295-580A-C64F-8766-4011091CD848}" presName="spacer" presStyleCnt="0"/>
      <dgm:spPr/>
    </dgm:pt>
    <dgm:pt modelId="{07026233-A92D-0E4F-B8D2-1A24B556BA2E}" type="pres">
      <dgm:prSet presAssocID="{81532F26-6590-C946-A8ED-061AAFCB2B59}" presName="parentText" presStyleLbl="node1" presStyleIdx="3" presStyleCnt="4">
        <dgm:presLayoutVars>
          <dgm:chMax val="0"/>
          <dgm:bulletEnabled val="1"/>
        </dgm:presLayoutVars>
      </dgm:prSet>
      <dgm:spPr/>
      <dgm:t>
        <a:bodyPr/>
        <a:lstStyle/>
        <a:p>
          <a:endParaRPr lang="en-US"/>
        </a:p>
      </dgm:t>
    </dgm:pt>
  </dgm:ptLst>
  <dgm:cxnLst>
    <dgm:cxn modelId="{9D0D7A4B-665A-AE45-B924-40022FBCF2CB}" type="presOf" srcId="{48B745E5-6B5F-1E4B-836F-D5A88344F3B9}" destId="{B803F334-1639-584E-A064-914761B2E542}" srcOrd="0" destOrd="0" presId="urn:microsoft.com/office/officeart/2005/8/layout/vList2"/>
    <dgm:cxn modelId="{A1A5CD09-99B5-D04E-A14E-BD94E889ED0B}" type="presOf" srcId="{D280E47A-05BB-3245-B94E-92377DC1EFD7}" destId="{B803F334-1639-584E-A064-914761B2E542}" srcOrd="0" destOrd="4" presId="urn:microsoft.com/office/officeart/2005/8/layout/vList2"/>
    <dgm:cxn modelId="{13B2254E-5ED6-F542-B244-6397DC6A179F}" srcId="{B1532B67-CC6C-EF45-AACD-7F15E91073C0}" destId="{D280E47A-05BB-3245-B94E-92377DC1EFD7}" srcOrd="4" destOrd="0" parTransId="{49DCAC69-7BFE-E34B-B93D-7A9230D02C4B}" sibTransId="{F3526AA8-06FC-BC4A-82B5-4DDBEF62E872}"/>
    <dgm:cxn modelId="{82D2D26E-7419-7040-9DCF-0D10191812C3}" srcId="{B1532B67-CC6C-EF45-AACD-7F15E91073C0}" destId="{54AF854D-F83F-3A4F-AD93-C11C40DA0665}" srcOrd="5" destOrd="0" parTransId="{7EDC9D06-1795-2040-80A6-56B605E12C54}" sibTransId="{752707EB-A9E4-4242-A940-CF5F82ACB95D}"/>
    <dgm:cxn modelId="{A53629CB-CF05-274F-9661-ADD228907966}" type="presOf" srcId="{266A6638-226A-2C47-8BA5-9EBCDF5636C9}" destId="{66091B66-75C0-A041-B1C6-958EA77BCE38}" srcOrd="0" destOrd="0" presId="urn:microsoft.com/office/officeart/2005/8/layout/vList2"/>
    <dgm:cxn modelId="{D1036698-DD8C-5E41-9B03-5A37FE2CD0B4}" type="presOf" srcId="{EE6FBBF1-DBE2-5C4C-BA43-7BFD9F0E447D}" destId="{66091B66-75C0-A041-B1C6-958EA77BCE38}" srcOrd="0" destOrd="1" presId="urn:microsoft.com/office/officeart/2005/8/layout/vList2"/>
    <dgm:cxn modelId="{349D5D44-33A2-0242-BEF7-D8FAD95EB626}" type="presOf" srcId="{8D8B83FA-4807-FD48-9B10-5A4796CF6EE2}" destId="{66091B66-75C0-A041-B1C6-958EA77BCE38}" srcOrd="0" destOrd="2" presId="urn:microsoft.com/office/officeart/2005/8/layout/vList2"/>
    <dgm:cxn modelId="{8E46CA6C-1256-2E46-AA1B-4A875E902B0A}" type="presOf" srcId="{E097ADCB-F074-9B47-82E0-1709BC86A00E}" destId="{8D240866-2E65-F54B-AFEE-1084B8B264C3}" srcOrd="0" destOrd="0" presId="urn:microsoft.com/office/officeart/2005/8/layout/vList2"/>
    <dgm:cxn modelId="{E68E7866-CDB8-924A-9C54-E47F599A8E57}" srcId="{B1532B67-CC6C-EF45-AACD-7F15E91073C0}" destId="{186D4D05-0A3A-6047-BA52-D573BA6F9105}" srcOrd="3" destOrd="0" parTransId="{525D400E-9260-574B-AF2A-5FD72F3F1635}" sibTransId="{BE3E93D7-3CA9-A442-9857-429EFED26E77}"/>
    <dgm:cxn modelId="{EB3A3934-6DC4-0544-9AB6-D5F56952797D}" srcId="{B1532B67-CC6C-EF45-AACD-7F15E91073C0}" destId="{91AC8129-9D45-B247-81D6-F5CEC54E140A}" srcOrd="2" destOrd="0" parTransId="{378C76E7-1FD7-C742-BC6C-3FF0E566BE14}" sibTransId="{24C55848-11B8-B842-8A23-6078BD7BE101}"/>
    <dgm:cxn modelId="{E409656D-9D5A-D348-9448-608930F0BED8}" srcId="{ED5D6F98-7D58-1F43-B994-5F14D9F34243}" destId="{81532F26-6590-C946-A8ED-061AAFCB2B59}" srcOrd="3" destOrd="0" parTransId="{B0520D4B-9156-044F-BD37-F7DB832A8AFD}" sibTransId="{BA317727-29E6-C441-85B2-D17FFCCA5BC1}"/>
    <dgm:cxn modelId="{D4D46E5B-0F80-7E49-A35D-A6B3F1CDC0BC}" type="presOf" srcId="{ED5D6F98-7D58-1F43-B994-5F14D9F34243}" destId="{9A1B1FC9-8F3A-2C46-85BF-B1BC817AB447}" srcOrd="0" destOrd="0" presId="urn:microsoft.com/office/officeart/2005/8/layout/vList2"/>
    <dgm:cxn modelId="{88BC7B55-8F3C-3D46-A425-DB5F7722C114}" type="presOf" srcId="{13FB6EEE-CE2F-3F41-AE7C-A4B4E08ED101}" destId="{B803F334-1639-584E-A064-914761B2E542}" srcOrd="0" destOrd="1" presId="urn:microsoft.com/office/officeart/2005/8/layout/vList2"/>
    <dgm:cxn modelId="{5D61E0B7-E894-F742-8ACC-6C5D305DB93F}" srcId="{B1532B67-CC6C-EF45-AACD-7F15E91073C0}" destId="{48B745E5-6B5F-1E4B-836F-D5A88344F3B9}" srcOrd="0" destOrd="0" parTransId="{DB497E6A-558F-524D-AC04-C1BA82C6E274}" sibTransId="{21275659-EFA1-154D-90B1-40C6E3E1BFE8}"/>
    <dgm:cxn modelId="{C5486460-5E6D-3F4D-A133-5048D16738FF}" srcId="{ED5D6F98-7D58-1F43-B994-5F14D9F34243}" destId="{B1532B67-CC6C-EF45-AACD-7F15E91073C0}" srcOrd="0" destOrd="0" parTransId="{A867ECBD-7263-7640-BC09-4D29340DB017}" sibTransId="{3AA83CE2-1E72-1B45-9CC7-905994A07D28}"/>
    <dgm:cxn modelId="{5E14DF46-1833-1A47-B567-60EBDB52D9FF}" srcId="{E097ADCB-F074-9B47-82E0-1709BC86A00E}" destId="{266A6638-226A-2C47-8BA5-9EBCDF5636C9}" srcOrd="0" destOrd="0" parTransId="{BE4DF9ED-F368-9F41-BE0A-DCE0FEFA5E17}" sibTransId="{1B3CBD78-3AD1-AD49-9F41-9E6028BAB02E}"/>
    <dgm:cxn modelId="{536C26FA-B3D0-7442-B7BD-7A0A76CEBF8C}" srcId="{E097ADCB-F074-9B47-82E0-1709BC86A00E}" destId="{8D8B83FA-4807-FD48-9B10-5A4796CF6EE2}" srcOrd="2" destOrd="0" parTransId="{724BE1D6-9713-124F-8259-7D534618154D}" sibTransId="{925386DF-EA42-2541-9BB1-E5A3F9DDBDE2}"/>
    <dgm:cxn modelId="{6E71F1FE-0143-944C-B8E3-8DF464E49B67}" type="presOf" srcId="{54AF854D-F83F-3A4F-AD93-C11C40DA0665}" destId="{B803F334-1639-584E-A064-914761B2E542}" srcOrd="0" destOrd="5" presId="urn:microsoft.com/office/officeart/2005/8/layout/vList2"/>
    <dgm:cxn modelId="{C90DBCCA-1DD3-C546-9066-D9D7552E4EEA}" srcId="{B1532B67-CC6C-EF45-AACD-7F15E91073C0}" destId="{13FB6EEE-CE2F-3F41-AE7C-A4B4E08ED101}" srcOrd="1" destOrd="0" parTransId="{D73CEA21-F5F9-F742-85C0-752698D062D2}" sibTransId="{167FA5B8-D323-1F42-B4C0-E5B0F65F0DC7}"/>
    <dgm:cxn modelId="{8E51E610-9518-8349-B4A8-3037F2ACE8D4}" type="presOf" srcId="{B1532B67-CC6C-EF45-AACD-7F15E91073C0}" destId="{EBB06873-9FF1-554C-AE72-EAA119999B12}" srcOrd="0" destOrd="0" presId="urn:microsoft.com/office/officeart/2005/8/layout/vList2"/>
    <dgm:cxn modelId="{D300AC59-A556-2148-9B96-D11732B49B85}" type="presOf" srcId="{186D4D05-0A3A-6047-BA52-D573BA6F9105}" destId="{B803F334-1639-584E-A064-914761B2E542}" srcOrd="0" destOrd="3" presId="urn:microsoft.com/office/officeart/2005/8/layout/vList2"/>
    <dgm:cxn modelId="{A7A54A80-C1E2-5642-8C9A-F434ACA0EEDD}" srcId="{ED5D6F98-7D58-1F43-B994-5F14D9F34243}" destId="{E5AD05DF-A502-EE48-BB20-CCFD5ADA23EA}" srcOrd="2" destOrd="0" parTransId="{28E73400-DB18-E047-A808-29B4CC3EC308}" sibTransId="{46588295-580A-C64F-8766-4011091CD848}"/>
    <dgm:cxn modelId="{779552D3-800E-D142-976D-CAFE5C4F9F27}" type="presOf" srcId="{81532F26-6590-C946-A8ED-061AAFCB2B59}" destId="{07026233-A92D-0E4F-B8D2-1A24B556BA2E}" srcOrd="0" destOrd="0" presId="urn:microsoft.com/office/officeart/2005/8/layout/vList2"/>
    <dgm:cxn modelId="{92DE0E81-5A04-894E-8CC3-3E65E7E01727}" srcId="{ED5D6F98-7D58-1F43-B994-5F14D9F34243}" destId="{E097ADCB-F074-9B47-82E0-1709BC86A00E}" srcOrd="1" destOrd="0" parTransId="{463938B6-75B7-F840-9C9E-1A1E61192B7B}" sibTransId="{37FF215C-00B3-7B41-8003-727727694987}"/>
    <dgm:cxn modelId="{021FF3C8-5939-0741-B234-B1B4F23C26EB}" type="presOf" srcId="{E5AD05DF-A502-EE48-BB20-CCFD5ADA23EA}" destId="{F9D5A8FF-564D-0049-85AC-545B3F5BEB6B}" srcOrd="0" destOrd="0" presId="urn:microsoft.com/office/officeart/2005/8/layout/vList2"/>
    <dgm:cxn modelId="{87B72E5B-2D25-874B-8CBE-1B4C50654789}" type="presOf" srcId="{91AC8129-9D45-B247-81D6-F5CEC54E140A}" destId="{B803F334-1639-584E-A064-914761B2E542}" srcOrd="0" destOrd="2" presId="urn:microsoft.com/office/officeart/2005/8/layout/vList2"/>
    <dgm:cxn modelId="{608D02CD-DFFB-8A47-BB3A-968E478C457E}" srcId="{E097ADCB-F074-9B47-82E0-1709BC86A00E}" destId="{EE6FBBF1-DBE2-5C4C-BA43-7BFD9F0E447D}" srcOrd="1" destOrd="0" parTransId="{116DCCEB-7D05-B84B-8314-EFA6AF620AF5}" sibTransId="{B45842FD-DE0F-1E4A-A0F3-1E48C2104A78}"/>
    <dgm:cxn modelId="{DBFD0D27-E619-0B47-BF3A-E256109BC0A4}" type="presParOf" srcId="{9A1B1FC9-8F3A-2C46-85BF-B1BC817AB447}" destId="{EBB06873-9FF1-554C-AE72-EAA119999B12}" srcOrd="0" destOrd="0" presId="urn:microsoft.com/office/officeart/2005/8/layout/vList2"/>
    <dgm:cxn modelId="{BC701CD6-9CD6-0A4C-952E-D19B6E1BE94B}" type="presParOf" srcId="{9A1B1FC9-8F3A-2C46-85BF-B1BC817AB447}" destId="{B803F334-1639-584E-A064-914761B2E542}" srcOrd="1" destOrd="0" presId="urn:microsoft.com/office/officeart/2005/8/layout/vList2"/>
    <dgm:cxn modelId="{B00F4D4B-7DE4-9445-A70D-87DFB0002808}" type="presParOf" srcId="{9A1B1FC9-8F3A-2C46-85BF-B1BC817AB447}" destId="{8D240866-2E65-F54B-AFEE-1084B8B264C3}" srcOrd="2" destOrd="0" presId="urn:microsoft.com/office/officeart/2005/8/layout/vList2"/>
    <dgm:cxn modelId="{E44FFCB2-2A05-E14B-AC7A-546201C7E374}" type="presParOf" srcId="{9A1B1FC9-8F3A-2C46-85BF-B1BC817AB447}" destId="{66091B66-75C0-A041-B1C6-958EA77BCE38}" srcOrd="3" destOrd="0" presId="urn:microsoft.com/office/officeart/2005/8/layout/vList2"/>
    <dgm:cxn modelId="{5B9C90EF-2E2E-F64F-BF5C-7C3811A31E99}" type="presParOf" srcId="{9A1B1FC9-8F3A-2C46-85BF-B1BC817AB447}" destId="{F9D5A8FF-564D-0049-85AC-545B3F5BEB6B}" srcOrd="4" destOrd="0" presId="urn:microsoft.com/office/officeart/2005/8/layout/vList2"/>
    <dgm:cxn modelId="{6DE54F24-BE2D-F645-97D0-C8D34C78F43B}" type="presParOf" srcId="{9A1B1FC9-8F3A-2C46-85BF-B1BC817AB447}" destId="{8B79192B-06CA-6F4B-AD17-0975A52654B3}" srcOrd="5" destOrd="0" presId="urn:microsoft.com/office/officeart/2005/8/layout/vList2"/>
    <dgm:cxn modelId="{23D77841-7D71-5F42-8ACB-21394C28C4EB}" type="presParOf" srcId="{9A1B1FC9-8F3A-2C46-85BF-B1BC817AB447}" destId="{07026233-A92D-0E4F-B8D2-1A24B556BA2E}"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A562D5-94A7-7348-BA60-C2D3567C6E20}" type="doc">
      <dgm:prSet loTypeId="urn:microsoft.com/office/officeart/2005/8/layout/matrix1" loCatId="matrix" qsTypeId="urn:microsoft.com/office/officeart/2005/8/quickstyle/3d4" qsCatId="3D" csTypeId="urn:microsoft.com/office/officeart/2005/8/colors/accent6_1" csCatId="accent6" phldr="1"/>
      <dgm:spPr/>
      <dgm:t>
        <a:bodyPr/>
        <a:lstStyle/>
        <a:p>
          <a:endParaRPr lang="en-US"/>
        </a:p>
      </dgm:t>
    </dgm:pt>
    <dgm:pt modelId="{071ECC56-88D2-9C4E-B049-9C1757922BFB}">
      <dgm:prSet/>
      <dgm:spPr/>
      <dgm:t>
        <a:bodyPr/>
        <a:lstStyle/>
        <a:p>
          <a:r>
            <a:rPr lang="en-US" dirty="0"/>
            <a:t>4 different factors:</a:t>
          </a:r>
        </a:p>
      </dgm:t>
    </dgm:pt>
    <dgm:pt modelId="{1F76ADDE-482B-9143-B91B-0FB359B46901}" type="parTrans" cxnId="{A4B8C9F4-E1A2-3A43-9A1F-00AD31E0D24D}">
      <dgm:prSet/>
      <dgm:spPr/>
      <dgm:t>
        <a:bodyPr/>
        <a:lstStyle/>
        <a:p>
          <a:endParaRPr lang="en-US"/>
        </a:p>
      </dgm:t>
    </dgm:pt>
    <dgm:pt modelId="{A46E3994-BF05-4F47-B0B6-ED43958FD0CF}" type="sibTrans" cxnId="{A4B8C9F4-E1A2-3A43-9A1F-00AD31E0D24D}">
      <dgm:prSet/>
      <dgm:spPr/>
      <dgm:t>
        <a:bodyPr/>
        <a:lstStyle/>
        <a:p>
          <a:endParaRPr lang="en-US"/>
        </a:p>
      </dgm:t>
    </dgm:pt>
    <dgm:pt modelId="{A2624744-4996-044C-B11E-38CC779E1EEE}">
      <dgm:prSet/>
      <dgm:spPr/>
      <dgm:t>
        <a:bodyPr/>
        <a:lstStyle/>
        <a:p>
          <a:r>
            <a:rPr lang="en-US"/>
            <a:t>Fabric Type- 3 Levels</a:t>
          </a:r>
        </a:p>
      </dgm:t>
    </dgm:pt>
    <dgm:pt modelId="{E8146B0B-A63A-4044-8DD4-5895DF949C44}" type="parTrans" cxnId="{404995E4-EBFA-954D-8799-BBA44B5AAD23}">
      <dgm:prSet/>
      <dgm:spPr/>
      <dgm:t>
        <a:bodyPr/>
        <a:lstStyle/>
        <a:p>
          <a:endParaRPr lang="en-US"/>
        </a:p>
      </dgm:t>
    </dgm:pt>
    <dgm:pt modelId="{473F2108-EF5E-4548-9D6A-477CAFD2BFB1}" type="sibTrans" cxnId="{404995E4-EBFA-954D-8799-BBA44B5AAD23}">
      <dgm:prSet/>
      <dgm:spPr/>
      <dgm:t>
        <a:bodyPr/>
        <a:lstStyle/>
        <a:p>
          <a:endParaRPr lang="en-US"/>
        </a:p>
      </dgm:t>
    </dgm:pt>
    <dgm:pt modelId="{334A3FD0-EC64-274A-BA8A-F103DAF6B4C3}">
      <dgm:prSet/>
      <dgm:spPr/>
      <dgm:t>
        <a:bodyPr/>
        <a:lstStyle/>
        <a:p>
          <a:r>
            <a:rPr lang="en-US" dirty="0"/>
            <a:t>Cotton - CC</a:t>
          </a:r>
        </a:p>
      </dgm:t>
    </dgm:pt>
    <dgm:pt modelId="{B6CBE38A-5FED-2E41-8A6B-15E90355AF49}" type="parTrans" cxnId="{A66B6D56-918C-AF44-9688-6FF09971BBE0}">
      <dgm:prSet/>
      <dgm:spPr/>
      <dgm:t>
        <a:bodyPr/>
        <a:lstStyle/>
        <a:p>
          <a:endParaRPr lang="en-US"/>
        </a:p>
      </dgm:t>
    </dgm:pt>
    <dgm:pt modelId="{B142229C-9E50-7249-9917-377A945A69B8}" type="sibTrans" cxnId="{A66B6D56-918C-AF44-9688-6FF09971BBE0}">
      <dgm:prSet/>
      <dgm:spPr/>
      <dgm:t>
        <a:bodyPr/>
        <a:lstStyle/>
        <a:p>
          <a:endParaRPr lang="en-US"/>
        </a:p>
      </dgm:t>
    </dgm:pt>
    <dgm:pt modelId="{06EFC407-6535-9746-9610-071EBA884D87}">
      <dgm:prSet/>
      <dgm:spPr/>
      <dgm:t>
        <a:bodyPr/>
        <a:lstStyle/>
        <a:p>
          <a:r>
            <a:rPr lang="en-US" dirty="0"/>
            <a:t>Bi Blend – Bi-Blend</a:t>
          </a:r>
        </a:p>
      </dgm:t>
    </dgm:pt>
    <dgm:pt modelId="{38C3E859-1D4E-554A-8F71-209E6E925326}" type="parTrans" cxnId="{A7504398-69D3-8845-A396-C03F8EA47C17}">
      <dgm:prSet/>
      <dgm:spPr/>
      <dgm:t>
        <a:bodyPr/>
        <a:lstStyle/>
        <a:p>
          <a:endParaRPr lang="en-US"/>
        </a:p>
      </dgm:t>
    </dgm:pt>
    <dgm:pt modelId="{0F0B6814-B85A-8848-8073-29827F8E8C9D}" type="sibTrans" cxnId="{A7504398-69D3-8845-A396-C03F8EA47C17}">
      <dgm:prSet/>
      <dgm:spPr/>
      <dgm:t>
        <a:bodyPr/>
        <a:lstStyle/>
        <a:p>
          <a:endParaRPr lang="en-US"/>
        </a:p>
      </dgm:t>
    </dgm:pt>
    <dgm:pt modelId="{7AF0C140-A404-9E40-BF93-CB827F51F7CB}">
      <dgm:prSet/>
      <dgm:spPr/>
      <dgm:t>
        <a:bodyPr/>
        <a:lstStyle/>
        <a:p>
          <a:r>
            <a:rPr lang="en-US" dirty="0"/>
            <a:t>Tri Blend – Tri-Blend</a:t>
          </a:r>
        </a:p>
      </dgm:t>
    </dgm:pt>
    <dgm:pt modelId="{D41031C6-00C3-9949-80F3-CB7FC3E692A4}" type="parTrans" cxnId="{A79B0B6F-90DE-B549-BE5E-1F214D8B5C84}">
      <dgm:prSet/>
      <dgm:spPr/>
      <dgm:t>
        <a:bodyPr/>
        <a:lstStyle/>
        <a:p>
          <a:endParaRPr lang="en-US"/>
        </a:p>
      </dgm:t>
    </dgm:pt>
    <dgm:pt modelId="{7A4923F5-0B2C-8E40-81EF-AF8BACF74850}" type="sibTrans" cxnId="{A79B0B6F-90DE-B549-BE5E-1F214D8B5C84}">
      <dgm:prSet/>
      <dgm:spPr/>
      <dgm:t>
        <a:bodyPr/>
        <a:lstStyle/>
        <a:p>
          <a:endParaRPr lang="en-US"/>
        </a:p>
      </dgm:t>
    </dgm:pt>
    <dgm:pt modelId="{0AC6758F-269F-1042-B9EC-FBFBF1B1A541}">
      <dgm:prSet/>
      <dgm:spPr/>
      <dgm:t>
        <a:bodyPr/>
        <a:lstStyle/>
        <a:p>
          <a:r>
            <a:rPr lang="en-US"/>
            <a:t>Wash Type- 4 Levels</a:t>
          </a:r>
        </a:p>
      </dgm:t>
    </dgm:pt>
    <dgm:pt modelId="{AFDD3C35-E3E1-7F4A-8CC5-E15DC8C63D01}" type="parTrans" cxnId="{8E7A3464-D38A-B344-8E90-926047D8A336}">
      <dgm:prSet/>
      <dgm:spPr/>
      <dgm:t>
        <a:bodyPr/>
        <a:lstStyle/>
        <a:p>
          <a:endParaRPr lang="en-US"/>
        </a:p>
      </dgm:t>
    </dgm:pt>
    <dgm:pt modelId="{3F28050F-86B6-4040-ACD3-9B6FBA9495AD}" type="sibTrans" cxnId="{8E7A3464-D38A-B344-8E90-926047D8A336}">
      <dgm:prSet/>
      <dgm:spPr/>
      <dgm:t>
        <a:bodyPr/>
        <a:lstStyle/>
        <a:p>
          <a:endParaRPr lang="en-US"/>
        </a:p>
      </dgm:t>
    </dgm:pt>
    <dgm:pt modelId="{C12D1545-4123-3643-8DAF-820B07977028}">
      <dgm:prSet/>
      <dgm:spPr/>
      <dgm:t>
        <a:bodyPr/>
        <a:lstStyle/>
        <a:p>
          <a:r>
            <a:rPr lang="en-US" dirty="0"/>
            <a:t>Rinse- LB</a:t>
          </a:r>
        </a:p>
      </dgm:t>
    </dgm:pt>
    <dgm:pt modelId="{3709476F-3BDE-5E46-9A20-48C07C05DE6F}" type="parTrans" cxnId="{12E6D391-A4F1-7045-A9A6-9252204F46C6}">
      <dgm:prSet/>
      <dgm:spPr/>
      <dgm:t>
        <a:bodyPr/>
        <a:lstStyle/>
        <a:p>
          <a:endParaRPr lang="en-US"/>
        </a:p>
      </dgm:t>
    </dgm:pt>
    <dgm:pt modelId="{F51AF2B3-730D-B344-B4BD-D43C2FACD207}" type="sibTrans" cxnId="{12E6D391-A4F1-7045-A9A6-9252204F46C6}">
      <dgm:prSet/>
      <dgm:spPr/>
      <dgm:t>
        <a:bodyPr/>
        <a:lstStyle/>
        <a:p>
          <a:endParaRPr lang="en-US"/>
        </a:p>
      </dgm:t>
    </dgm:pt>
    <dgm:pt modelId="{76F2CE3B-AC7B-9341-8A3A-146402774D04}">
      <dgm:prSet/>
      <dgm:spPr/>
      <dgm:t>
        <a:bodyPr/>
        <a:lstStyle/>
        <a:p>
          <a:r>
            <a:rPr lang="en-US"/>
            <a:t>Stone Wash- ST</a:t>
          </a:r>
        </a:p>
      </dgm:t>
    </dgm:pt>
    <dgm:pt modelId="{01C39606-B0B3-2445-93D5-7C89AE3209A8}" type="parTrans" cxnId="{11F87423-58D2-C34C-BB7E-EC46054A3EA7}">
      <dgm:prSet/>
      <dgm:spPr/>
      <dgm:t>
        <a:bodyPr/>
        <a:lstStyle/>
        <a:p>
          <a:endParaRPr lang="en-US"/>
        </a:p>
      </dgm:t>
    </dgm:pt>
    <dgm:pt modelId="{BFAF7190-4907-9D4D-BA4B-F3F954B22586}" type="sibTrans" cxnId="{11F87423-58D2-C34C-BB7E-EC46054A3EA7}">
      <dgm:prSet/>
      <dgm:spPr/>
      <dgm:t>
        <a:bodyPr/>
        <a:lstStyle/>
        <a:p>
          <a:endParaRPr lang="en-US"/>
        </a:p>
      </dgm:t>
    </dgm:pt>
    <dgm:pt modelId="{162D12CD-351B-6C47-B64B-AB32CFAC1A89}">
      <dgm:prSet/>
      <dgm:spPr/>
      <dgm:t>
        <a:bodyPr/>
        <a:lstStyle/>
        <a:p>
          <a:r>
            <a:rPr lang="en-US" dirty="0"/>
            <a:t>Hot Bleach - BT</a:t>
          </a:r>
        </a:p>
      </dgm:t>
    </dgm:pt>
    <dgm:pt modelId="{A5D43CD9-5649-4945-B8A2-16FED45422FF}" type="parTrans" cxnId="{B944C118-F8F8-3148-B97B-6BC4CFC08DA7}">
      <dgm:prSet/>
      <dgm:spPr/>
      <dgm:t>
        <a:bodyPr/>
        <a:lstStyle/>
        <a:p>
          <a:endParaRPr lang="en-US"/>
        </a:p>
      </dgm:t>
    </dgm:pt>
    <dgm:pt modelId="{BF7B66E2-363C-4C4C-8A03-2E4B5E0FF2A0}" type="sibTrans" cxnId="{B944C118-F8F8-3148-B97B-6BC4CFC08DA7}">
      <dgm:prSet/>
      <dgm:spPr/>
      <dgm:t>
        <a:bodyPr/>
        <a:lstStyle/>
        <a:p>
          <a:endParaRPr lang="en-US"/>
        </a:p>
      </dgm:t>
    </dgm:pt>
    <dgm:pt modelId="{AFCFD720-3607-9E4A-A9F5-62E163A4BAB0}">
      <dgm:prSet/>
      <dgm:spPr/>
      <dgm:t>
        <a:bodyPr/>
        <a:lstStyle/>
        <a:p>
          <a:r>
            <a:rPr lang="en-US" dirty="0"/>
            <a:t>Cold Bleach - LT</a:t>
          </a:r>
        </a:p>
      </dgm:t>
    </dgm:pt>
    <dgm:pt modelId="{243DB37C-6002-F74C-82B7-90FF92295FE5}" type="parTrans" cxnId="{40272BA6-0CEF-B04C-B417-EA7C8ECEDCF6}">
      <dgm:prSet/>
      <dgm:spPr/>
      <dgm:t>
        <a:bodyPr/>
        <a:lstStyle/>
        <a:p>
          <a:endParaRPr lang="en-US"/>
        </a:p>
      </dgm:t>
    </dgm:pt>
    <dgm:pt modelId="{BA8CD91A-B186-1748-BB4F-EEC26A233FC3}" type="sibTrans" cxnId="{40272BA6-0CEF-B04C-B417-EA7C8ECEDCF6}">
      <dgm:prSet/>
      <dgm:spPr/>
      <dgm:t>
        <a:bodyPr/>
        <a:lstStyle/>
        <a:p>
          <a:endParaRPr lang="en-US"/>
        </a:p>
      </dgm:t>
    </dgm:pt>
    <dgm:pt modelId="{C0F021FF-DDD7-5245-9A46-5B96AE7D90D6}">
      <dgm:prSet/>
      <dgm:spPr/>
      <dgm:t>
        <a:bodyPr/>
        <a:lstStyle/>
        <a:p>
          <a:r>
            <a:rPr lang="en-US" dirty="0"/>
            <a:t>Washer Type- 2 Levels</a:t>
          </a:r>
        </a:p>
      </dgm:t>
    </dgm:pt>
    <dgm:pt modelId="{C49B17AF-541D-EF42-A299-5641C2269C78}" type="parTrans" cxnId="{9A29F412-BE2C-224D-A304-3ED8CC62CB7D}">
      <dgm:prSet/>
      <dgm:spPr/>
      <dgm:t>
        <a:bodyPr/>
        <a:lstStyle/>
        <a:p>
          <a:endParaRPr lang="en-US"/>
        </a:p>
      </dgm:t>
    </dgm:pt>
    <dgm:pt modelId="{7643A1C1-8182-234D-8142-D069E4C8D926}" type="sibTrans" cxnId="{9A29F412-BE2C-224D-A304-3ED8CC62CB7D}">
      <dgm:prSet/>
      <dgm:spPr/>
      <dgm:t>
        <a:bodyPr/>
        <a:lstStyle/>
        <a:p>
          <a:endParaRPr lang="en-US"/>
        </a:p>
      </dgm:t>
    </dgm:pt>
    <dgm:pt modelId="{C5863A7B-8A5F-DA44-B108-9BC1A2FB9F7F}">
      <dgm:prSet/>
      <dgm:spPr/>
      <dgm:t>
        <a:bodyPr/>
        <a:lstStyle/>
        <a:p>
          <a:r>
            <a:rPr lang="en-US"/>
            <a:t>High Speed Extraction- EX</a:t>
          </a:r>
        </a:p>
      </dgm:t>
    </dgm:pt>
    <dgm:pt modelId="{951625FB-7F6A-AC44-B286-E58EA10DD1A8}" type="parTrans" cxnId="{0512379C-32D6-0B4B-A7A8-9CF49D26E720}">
      <dgm:prSet/>
      <dgm:spPr/>
      <dgm:t>
        <a:bodyPr/>
        <a:lstStyle/>
        <a:p>
          <a:endParaRPr lang="en-US"/>
        </a:p>
      </dgm:t>
    </dgm:pt>
    <dgm:pt modelId="{A13CD521-B528-7746-B34A-ABAE9A68CAD4}" type="sibTrans" cxnId="{0512379C-32D6-0B4B-A7A8-9CF49D26E720}">
      <dgm:prSet/>
      <dgm:spPr/>
      <dgm:t>
        <a:bodyPr/>
        <a:lstStyle/>
        <a:p>
          <a:endParaRPr lang="en-US"/>
        </a:p>
      </dgm:t>
    </dgm:pt>
    <dgm:pt modelId="{CF9C1532-6315-264E-9BD5-5BF0AB3A193A}">
      <dgm:prSet/>
      <dgm:spPr/>
      <dgm:t>
        <a:bodyPr/>
        <a:lstStyle/>
        <a:p>
          <a:r>
            <a:rPr lang="en-US"/>
            <a:t>No Extraction- NE</a:t>
          </a:r>
        </a:p>
      </dgm:t>
    </dgm:pt>
    <dgm:pt modelId="{7E078375-BC43-3C4B-9270-817B51D24D77}" type="parTrans" cxnId="{66454C3E-E5E1-1A4B-BF8B-B20EE3E51F76}">
      <dgm:prSet/>
      <dgm:spPr/>
      <dgm:t>
        <a:bodyPr/>
        <a:lstStyle/>
        <a:p>
          <a:endParaRPr lang="en-US"/>
        </a:p>
      </dgm:t>
    </dgm:pt>
    <dgm:pt modelId="{FDB3C186-F3A3-0B46-BE42-4B4472F426C5}" type="sibTrans" cxnId="{66454C3E-E5E1-1A4B-BF8B-B20EE3E51F76}">
      <dgm:prSet/>
      <dgm:spPr/>
      <dgm:t>
        <a:bodyPr/>
        <a:lstStyle/>
        <a:p>
          <a:endParaRPr lang="en-US"/>
        </a:p>
      </dgm:t>
    </dgm:pt>
    <dgm:pt modelId="{513D4A40-C622-7942-B03E-4395E2CBFFA4}">
      <dgm:prSet/>
      <dgm:spPr/>
      <dgm:t>
        <a:bodyPr/>
        <a:lstStyle/>
        <a:p>
          <a:r>
            <a:rPr lang="en-US"/>
            <a:t>Dryer Type- 2 Levels</a:t>
          </a:r>
        </a:p>
      </dgm:t>
    </dgm:pt>
    <dgm:pt modelId="{6921B8A0-7323-B840-8714-255D051047A4}" type="parTrans" cxnId="{16F0970E-6FD2-7745-ACE0-401214906CE5}">
      <dgm:prSet/>
      <dgm:spPr/>
      <dgm:t>
        <a:bodyPr/>
        <a:lstStyle/>
        <a:p>
          <a:endParaRPr lang="en-US"/>
        </a:p>
      </dgm:t>
    </dgm:pt>
    <dgm:pt modelId="{C1896A61-07D8-6F4F-A02B-9C67000B16F6}" type="sibTrans" cxnId="{16F0970E-6FD2-7745-ACE0-401214906CE5}">
      <dgm:prSet/>
      <dgm:spPr/>
      <dgm:t>
        <a:bodyPr/>
        <a:lstStyle/>
        <a:p>
          <a:endParaRPr lang="en-US"/>
        </a:p>
      </dgm:t>
    </dgm:pt>
    <dgm:pt modelId="{17609487-1D97-B447-83AF-EC26B7B5F78B}">
      <dgm:prSet/>
      <dgm:spPr/>
      <dgm:t>
        <a:bodyPr/>
        <a:lstStyle/>
        <a:p>
          <a:r>
            <a:rPr lang="en-US"/>
            <a:t>Dryers with Humidity Sensors- HD</a:t>
          </a:r>
        </a:p>
      </dgm:t>
    </dgm:pt>
    <dgm:pt modelId="{9FA6DD20-87EB-CA46-877D-C6074657701F}" type="parTrans" cxnId="{A2EDBC1B-E06E-D840-9657-BD19800C2AC6}">
      <dgm:prSet/>
      <dgm:spPr/>
      <dgm:t>
        <a:bodyPr/>
        <a:lstStyle/>
        <a:p>
          <a:endParaRPr lang="en-US"/>
        </a:p>
      </dgm:t>
    </dgm:pt>
    <dgm:pt modelId="{246861AA-7E3D-A144-B70C-E9CCDC05A000}" type="sibTrans" cxnId="{A2EDBC1B-E06E-D840-9657-BD19800C2AC6}">
      <dgm:prSet/>
      <dgm:spPr/>
      <dgm:t>
        <a:bodyPr/>
        <a:lstStyle/>
        <a:p>
          <a:endParaRPr lang="en-US"/>
        </a:p>
      </dgm:t>
    </dgm:pt>
    <dgm:pt modelId="{3FA57F57-5B61-0D41-B512-2725B90791CB}">
      <dgm:prSet/>
      <dgm:spPr/>
      <dgm:t>
        <a:bodyPr/>
        <a:lstStyle/>
        <a:p>
          <a:r>
            <a:rPr lang="en-US"/>
            <a:t>Dryers with Algorithm settings- AL</a:t>
          </a:r>
        </a:p>
      </dgm:t>
    </dgm:pt>
    <dgm:pt modelId="{7A775386-B41D-0C45-9DC6-98F6B8E84859}" type="parTrans" cxnId="{1EFB5171-A3B8-874C-98EF-D3E25E703740}">
      <dgm:prSet/>
      <dgm:spPr/>
      <dgm:t>
        <a:bodyPr/>
        <a:lstStyle/>
        <a:p>
          <a:endParaRPr lang="en-US"/>
        </a:p>
      </dgm:t>
    </dgm:pt>
    <dgm:pt modelId="{456D9E8B-BD92-0D46-A391-FF91ED26B2FA}" type="sibTrans" cxnId="{1EFB5171-A3B8-874C-98EF-D3E25E703740}">
      <dgm:prSet/>
      <dgm:spPr/>
      <dgm:t>
        <a:bodyPr/>
        <a:lstStyle/>
        <a:p>
          <a:endParaRPr lang="en-US"/>
        </a:p>
      </dgm:t>
    </dgm:pt>
    <dgm:pt modelId="{04DB1B8C-D2D6-EB43-8121-CDC3C5558395}" type="pres">
      <dgm:prSet presAssocID="{4AA562D5-94A7-7348-BA60-C2D3567C6E20}" presName="diagram" presStyleCnt="0">
        <dgm:presLayoutVars>
          <dgm:chMax val="1"/>
          <dgm:dir/>
          <dgm:animLvl val="ctr"/>
          <dgm:resizeHandles val="exact"/>
        </dgm:presLayoutVars>
      </dgm:prSet>
      <dgm:spPr/>
      <dgm:t>
        <a:bodyPr/>
        <a:lstStyle/>
        <a:p>
          <a:endParaRPr lang="en-US"/>
        </a:p>
      </dgm:t>
    </dgm:pt>
    <dgm:pt modelId="{329C99D3-E092-5B43-A553-4D2A5A823E5B}" type="pres">
      <dgm:prSet presAssocID="{4AA562D5-94A7-7348-BA60-C2D3567C6E20}" presName="matrix" presStyleCnt="0"/>
      <dgm:spPr/>
    </dgm:pt>
    <dgm:pt modelId="{C52F95EF-43F5-C74F-B64C-0BDC54FA2BE0}" type="pres">
      <dgm:prSet presAssocID="{4AA562D5-94A7-7348-BA60-C2D3567C6E20}" presName="tile1" presStyleLbl="node1" presStyleIdx="0" presStyleCnt="4"/>
      <dgm:spPr/>
      <dgm:t>
        <a:bodyPr/>
        <a:lstStyle/>
        <a:p>
          <a:endParaRPr lang="en-US"/>
        </a:p>
      </dgm:t>
    </dgm:pt>
    <dgm:pt modelId="{B2447FA0-9B27-294D-AF54-227D428062C6}" type="pres">
      <dgm:prSet presAssocID="{4AA562D5-94A7-7348-BA60-C2D3567C6E20}" presName="tile1text" presStyleLbl="node1" presStyleIdx="0" presStyleCnt="4">
        <dgm:presLayoutVars>
          <dgm:chMax val="0"/>
          <dgm:chPref val="0"/>
          <dgm:bulletEnabled val="1"/>
        </dgm:presLayoutVars>
      </dgm:prSet>
      <dgm:spPr/>
      <dgm:t>
        <a:bodyPr/>
        <a:lstStyle/>
        <a:p>
          <a:endParaRPr lang="en-US"/>
        </a:p>
      </dgm:t>
    </dgm:pt>
    <dgm:pt modelId="{447BB86F-D244-814E-83B5-64F9EF25675D}" type="pres">
      <dgm:prSet presAssocID="{4AA562D5-94A7-7348-BA60-C2D3567C6E20}" presName="tile2" presStyleLbl="node1" presStyleIdx="1" presStyleCnt="4"/>
      <dgm:spPr/>
      <dgm:t>
        <a:bodyPr/>
        <a:lstStyle/>
        <a:p>
          <a:endParaRPr lang="en-US"/>
        </a:p>
      </dgm:t>
    </dgm:pt>
    <dgm:pt modelId="{4913ED1F-BB71-FF46-9F41-90FA415808A4}" type="pres">
      <dgm:prSet presAssocID="{4AA562D5-94A7-7348-BA60-C2D3567C6E20}" presName="tile2text" presStyleLbl="node1" presStyleIdx="1" presStyleCnt="4">
        <dgm:presLayoutVars>
          <dgm:chMax val="0"/>
          <dgm:chPref val="0"/>
          <dgm:bulletEnabled val="1"/>
        </dgm:presLayoutVars>
      </dgm:prSet>
      <dgm:spPr/>
      <dgm:t>
        <a:bodyPr/>
        <a:lstStyle/>
        <a:p>
          <a:endParaRPr lang="en-US"/>
        </a:p>
      </dgm:t>
    </dgm:pt>
    <dgm:pt modelId="{24733847-4A2A-2641-A8D5-0D6699206E65}" type="pres">
      <dgm:prSet presAssocID="{4AA562D5-94A7-7348-BA60-C2D3567C6E20}" presName="tile3" presStyleLbl="node1" presStyleIdx="2" presStyleCnt="4"/>
      <dgm:spPr/>
      <dgm:t>
        <a:bodyPr/>
        <a:lstStyle/>
        <a:p>
          <a:endParaRPr lang="en-US"/>
        </a:p>
      </dgm:t>
    </dgm:pt>
    <dgm:pt modelId="{4AA463E4-FAF0-0C49-9113-B1B69D12D470}" type="pres">
      <dgm:prSet presAssocID="{4AA562D5-94A7-7348-BA60-C2D3567C6E20}" presName="tile3text" presStyleLbl="node1" presStyleIdx="2" presStyleCnt="4">
        <dgm:presLayoutVars>
          <dgm:chMax val="0"/>
          <dgm:chPref val="0"/>
          <dgm:bulletEnabled val="1"/>
        </dgm:presLayoutVars>
      </dgm:prSet>
      <dgm:spPr/>
      <dgm:t>
        <a:bodyPr/>
        <a:lstStyle/>
        <a:p>
          <a:endParaRPr lang="en-US"/>
        </a:p>
      </dgm:t>
    </dgm:pt>
    <dgm:pt modelId="{D244C895-D495-B946-8581-C679A4C38D13}" type="pres">
      <dgm:prSet presAssocID="{4AA562D5-94A7-7348-BA60-C2D3567C6E20}" presName="tile4" presStyleLbl="node1" presStyleIdx="3" presStyleCnt="4"/>
      <dgm:spPr/>
      <dgm:t>
        <a:bodyPr/>
        <a:lstStyle/>
        <a:p>
          <a:endParaRPr lang="en-US"/>
        </a:p>
      </dgm:t>
    </dgm:pt>
    <dgm:pt modelId="{0CC1C2BF-FDC0-6449-B717-7C974851DC27}" type="pres">
      <dgm:prSet presAssocID="{4AA562D5-94A7-7348-BA60-C2D3567C6E20}" presName="tile4text" presStyleLbl="node1" presStyleIdx="3" presStyleCnt="4">
        <dgm:presLayoutVars>
          <dgm:chMax val="0"/>
          <dgm:chPref val="0"/>
          <dgm:bulletEnabled val="1"/>
        </dgm:presLayoutVars>
      </dgm:prSet>
      <dgm:spPr/>
      <dgm:t>
        <a:bodyPr/>
        <a:lstStyle/>
        <a:p>
          <a:endParaRPr lang="en-US"/>
        </a:p>
      </dgm:t>
    </dgm:pt>
    <dgm:pt modelId="{252071D4-513E-5B4A-AFB8-A4D3ACC26DC3}" type="pres">
      <dgm:prSet presAssocID="{4AA562D5-94A7-7348-BA60-C2D3567C6E20}" presName="centerTile" presStyleLbl="fgShp" presStyleIdx="0" presStyleCnt="1">
        <dgm:presLayoutVars>
          <dgm:chMax val="0"/>
          <dgm:chPref val="0"/>
        </dgm:presLayoutVars>
      </dgm:prSet>
      <dgm:spPr/>
      <dgm:t>
        <a:bodyPr/>
        <a:lstStyle/>
        <a:p>
          <a:endParaRPr lang="en-US"/>
        </a:p>
      </dgm:t>
    </dgm:pt>
  </dgm:ptLst>
  <dgm:cxnLst>
    <dgm:cxn modelId="{5D0944B2-F1BA-6741-8930-4E35DC8C1347}" type="presOf" srcId="{C5863A7B-8A5F-DA44-B108-9BC1A2FB9F7F}" destId="{24733847-4A2A-2641-A8D5-0D6699206E65}" srcOrd="0" destOrd="1" presId="urn:microsoft.com/office/officeart/2005/8/layout/matrix1"/>
    <dgm:cxn modelId="{6207EEB6-E277-0044-B6AA-E3E462178161}" type="presOf" srcId="{334A3FD0-EC64-274A-BA8A-F103DAF6B4C3}" destId="{B2447FA0-9B27-294D-AF54-227D428062C6}" srcOrd="1" destOrd="1" presId="urn:microsoft.com/office/officeart/2005/8/layout/matrix1"/>
    <dgm:cxn modelId="{78A853BD-998E-A946-A628-EEB44BF9517C}" type="presOf" srcId="{162D12CD-351B-6C47-B64B-AB32CFAC1A89}" destId="{447BB86F-D244-814E-83B5-64F9EF25675D}" srcOrd="0" destOrd="3" presId="urn:microsoft.com/office/officeart/2005/8/layout/matrix1"/>
    <dgm:cxn modelId="{8E7A3464-D38A-B344-8E90-926047D8A336}" srcId="{071ECC56-88D2-9C4E-B049-9C1757922BFB}" destId="{0AC6758F-269F-1042-B9EC-FBFBF1B1A541}" srcOrd="1" destOrd="0" parTransId="{AFDD3C35-E3E1-7F4A-8CC5-E15DC8C63D01}" sibTransId="{3F28050F-86B6-4040-ACD3-9B6FBA9495AD}"/>
    <dgm:cxn modelId="{332307C0-A124-0848-A99A-A6549E7FC0A9}" type="presOf" srcId="{0AC6758F-269F-1042-B9EC-FBFBF1B1A541}" destId="{447BB86F-D244-814E-83B5-64F9EF25675D}" srcOrd="0" destOrd="0" presId="urn:microsoft.com/office/officeart/2005/8/layout/matrix1"/>
    <dgm:cxn modelId="{C8847DF4-5852-CC4F-AFEA-677D6946C099}" type="presOf" srcId="{3FA57F57-5B61-0D41-B512-2725B90791CB}" destId="{0CC1C2BF-FDC0-6449-B717-7C974851DC27}" srcOrd="1" destOrd="2" presId="urn:microsoft.com/office/officeart/2005/8/layout/matrix1"/>
    <dgm:cxn modelId="{11F87423-58D2-C34C-BB7E-EC46054A3EA7}" srcId="{0AC6758F-269F-1042-B9EC-FBFBF1B1A541}" destId="{76F2CE3B-AC7B-9341-8A3A-146402774D04}" srcOrd="1" destOrd="0" parTransId="{01C39606-B0B3-2445-93D5-7C89AE3209A8}" sibTransId="{BFAF7190-4907-9D4D-BA4B-F3F954B22586}"/>
    <dgm:cxn modelId="{DA7BF4D9-99E8-1248-9AE7-DDCBD627D0E4}" type="presOf" srcId="{C12D1545-4123-3643-8DAF-820B07977028}" destId="{447BB86F-D244-814E-83B5-64F9EF25675D}" srcOrd="0" destOrd="1" presId="urn:microsoft.com/office/officeart/2005/8/layout/matrix1"/>
    <dgm:cxn modelId="{66454C3E-E5E1-1A4B-BF8B-B20EE3E51F76}" srcId="{C0F021FF-DDD7-5245-9A46-5B96AE7D90D6}" destId="{CF9C1532-6315-264E-9BD5-5BF0AB3A193A}" srcOrd="1" destOrd="0" parTransId="{7E078375-BC43-3C4B-9270-817B51D24D77}" sibTransId="{FDB3C186-F3A3-0B46-BE42-4B4472F426C5}"/>
    <dgm:cxn modelId="{D61A1450-EA6F-3F41-BC1D-DE8982F140D9}" type="presOf" srcId="{CF9C1532-6315-264E-9BD5-5BF0AB3A193A}" destId="{4AA463E4-FAF0-0C49-9113-B1B69D12D470}" srcOrd="1" destOrd="2" presId="urn:microsoft.com/office/officeart/2005/8/layout/matrix1"/>
    <dgm:cxn modelId="{3E41C1CF-2818-904B-998F-75C29945A814}" type="presOf" srcId="{162D12CD-351B-6C47-B64B-AB32CFAC1A89}" destId="{4913ED1F-BB71-FF46-9F41-90FA415808A4}" srcOrd="1" destOrd="3" presId="urn:microsoft.com/office/officeart/2005/8/layout/matrix1"/>
    <dgm:cxn modelId="{A79B0B6F-90DE-B549-BE5E-1F214D8B5C84}" srcId="{A2624744-4996-044C-B11E-38CC779E1EEE}" destId="{7AF0C140-A404-9E40-BF93-CB827F51F7CB}" srcOrd="2" destOrd="0" parTransId="{D41031C6-00C3-9949-80F3-CB7FC3E692A4}" sibTransId="{7A4923F5-0B2C-8E40-81EF-AF8BACF74850}"/>
    <dgm:cxn modelId="{A9C8DB92-9CBE-AE45-8012-829D023E2079}" type="presOf" srcId="{06EFC407-6535-9746-9610-071EBA884D87}" destId="{C52F95EF-43F5-C74F-B64C-0BDC54FA2BE0}" srcOrd="0" destOrd="2" presId="urn:microsoft.com/office/officeart/2005/8/layout/matrix1"/>
    <dgm:cxn modelId="{B944C118-F8F8-3148-B97B-6BC4CFC08DA7}" srcId="{0AC6758F-269F-1042-B9EC-FBFBF1B1A541}" destId="{162D12CD-351B-6C47-B64B-AB32CFAC1A89}" srcOrd="2" destOrd="0" parTransId="{A5D43CD9-5649-4945-B8A2-16FED45422FF}" sibTransId="{BF7B66E2-363C-4C4C-8A03-2E4B5E0FF2A0}"/>
    <dgm:cxn modelId="{61B7CE24-8505-E941-AFC5-48E5A86E6BFC}" type="presOf" srcId="{0AC6758F-269F-1042-B9EC-FBFBF1B1A541}" destId="{4913ED1F-BB71-FF46-9F41-90FA415808A4}" srcOrd="1" destOrd="0" presId="urn:microsoft.com/office/officeart/2005/8/layout/matrix1"/>
    <dgm:cxn modelId="{12E6D391-A4F1-7045-A9A6-9252204F46C6}" srcId="{0AC6758F-269F-1042-B9EC-FBFBF1B1A541}" destId="{C12D1545-4123-3643-8DAF-820B07977028}" srcOrd="0" destOrd="0" parTransId="{3709476F-3BDE-5E46-9A20-48C07C05DE6F}" sibTransId="{F51AF2B3-730D-B344-B4BD-D43C2FACD207}"/>
    <dgm:cxn modelId="{40272BA6-0CEF-B04C-B417-EA7C8ECEDCF6}" srcId="{0AC6758F-269F-1042-B9EC-FBFBF1B1A541}" destId="{AFCFD720-3607-9E4A-A9F5-62E163A4BAB0}" srcOrd="3" destOrd="0" parTransId="{243DB37C-6002-F74C-82B7-90FF92295FE5}" sibTransId="{BA8CD91A-B186-1748-BB4F-EEC26A233FC3}"/>
    <dgm:cxn modelId="{3817E5D0-71CE-504A-9C07-A991D7735FB5}" type="presOf" srcId="{513D4A40-C622-7942-B03E-4395E2CBFFA4}" destId="{D244C895-D495-B946-8581-C679A4C38D13}" srcOrd="0" destOrd="0" presId="urn:microsoft.com/office/officeart/2005/8/layout/matrix1"/>
    <dgm:cxn modelId="{A66B6D56-918C-AF44-9688-6FF09971BBE0}" srcId="{A2624744-4996-044C-B11E-38CC779E1EEE}" destId="{334A3FD0-EC64-274A-BA8A-F103DAF6B4C3}" srcOrd="0" destOrd="0" parTransId="{B6CBE38A-5FED-2E41-8A6B-15E90355AF49}" sibTransId="{B142229C-9E50-7249-9917-377A945A69B8}"/>
    <dgm:cxn modelId="{0512379C-32D6-0B4B-A7A8-9CF49D26E720}" srcId="{C0F021FF-DDD7-5245-9A46-5B96AE7D90D6}" destId="{C5863A7B-8A5F-DA44-B108-9BC1A2FB9F7F}" srcOrd="0" destOrd="0" parTransId="{951625FB-7F6A-AC44-B286-E58EA10DD1A8}" sibTransId="{A13CD521-B528-7746-B34A-ABAE9A68CAD4}"/>
    <dgm:cxn modelId="{DA6DEB1C-2BF4-DF46-B706-F757D296B695}" type="presOf" srcId="{071ECC56-88D2-9C4E-B049-9C1757922BFB}" destId="{252071D4-513E-5B4A-AFB8-A4D3ACC26DC3}" srcOrd="0" destOrd="0" presId="urn:microsoft.com/office/officeart/2005/8/layout/matrix1"/>
    <dgm:cxn modelId="{722AA49C-CBE5-6D47-8942-5D050713A8CC}" type="presOf" srcId="{7AF0C140-A404-9E40-BF93-CB827F51F7CB}" destId="{C52F95EF-43F5-C74F-B64C-0BDC54FA2BE0}" srcOrd="0" destOrd="3" presId="urn:microsoft.com/office/officeart/2005/8/layout/matrix1"/>
    <dgm:cxn modelId="{D8A5E062-95E6-4D43-A61D-8B8D464B5AE4}" type="presOf" srcId="{17609487-1D97-B447-83AF-EC26B7B5F78B}" destId="{D244C895-D495-B946-8581-C679A4C38D13}" srcOrd="0" destOrd="1" presId="urn:microsoft.com/office/officeart/2005/8/layout/matrix1"/>
    <dgm:cxn modelId="{AB05500A-FEBC-714B-8E1D-7B357008881D}" type="presOf" srcId="{76F2CE3B-AC7B-9341-8A3A-146402774D04}" destId="{447BB86F-D244-814E-83B5-64F9EF25675D}" srcOrd="0" destOrd="2" presId="urn:microsoft.com/office/officeart/2005/8/layout/matrix1"/>
    <dgm:cxn modelId="{A7504398-69D3-8845-A396-C03F8EA47C17}" srcId="{A2624744-4996-044C-B11E-38CC779E1EEE}" destId="{06EFC407-6535-9746-9610-071EBA884D87}" srcOrd="1" destOrd="0" parTransId="{38C3E859-1D4E-554A-8F71-209E6E925326}" sibTransId="{0F0B6814-B85A-8848-8073-29827F8E8C9D}"/>
    <dgm:cxn modelId="{9A29F412-BE2C-224D-A304-3ED8CC62CB7D}" srcId="{071ECC56-88D2-9C4E-B049-9C1757922BFB}" destId="{C0F021FF-DDD7-5245-9A46-5B96AE7D90D6}" srcOrd="2" destOrd="0" parTransId="{C49B17AF-541D-EF42-A299-5641C2269C78}" sibTransId="{7643A1C1-8182-234D-8142-D069E4C8D926}"/>
    <dgm:cxn modelId="{A2EDBC1B-E06E-D840-9657-BD19800C2AC6}" srcId="{513D4A40-C622-7942-B03E-4395E2CBFFA4}" destId="{17609487-1D97-B447-83AF-EC26B7B5F78B}" srcOrd="0" destOrd="0" parTransId="{9FA6DD20-87EB-CA46-877D-C6074657701F}" sibTransId="{246861AA-7E3D-A144-B70C-E9CCDC05A000}"/>
    <dgm:cxn modelId="{09213303-2FCB-4149-8ED9-AA739CF300F2}" type="presOf" srcId="{3FA57F57-5B61-0D41-B512-2725B90791CB}" destId="{D244C895-D495-B946-8581-C679A4C38D13}" srcOrd="0" destOrd="2" presId="urn:microsoft.com/office/officeart/2005/8/layout/matrix1"/>
    <dgm:cxn modelId="{B298AC77-A429-6C4F-BD46-8C252F450195}" type="presOf" srcId="{C0F021FF-DDD7-5245-9A46-5B96AE7D90D6}" destId="{24733847-4A2A-2641-A8D5-0D6699206E65}" srcOrd="0" destOrd="0" presId="urn:microsoft.com/office/officeart/2005/8/layout/matrix1"/>
    <dgm:cxn modelId="{C77E4A8D-A6BE-524C-8083-DC07E270AB93}" type="presOf" srcId="{17609487-1D97-B447-83AF-EC26B7B5F78B}" destId="{0CC1C2BF-FDC0-6449-B717-7C974851DC27}" srcOrd="1" destOrd="1" presId="urn:microsoft.com/office/officeart/2005/8/layout/matrix1"/>
    <dgm:cxn modelId="{4CCAF0C1-6697-104E-9F80-911CD4A40E14}" type="presOf" srcId="{4AA562D5-94A7-7348-BA60-C2D3567C6E20}" destId="{04DB1B8C-D2D6-EB43-8121-CDC3C5558395}" srcOrd="0" destOrd="0" presId="urn:microsoft.com/office/officeart/2005/8/layout/matrix1"/>
    <dgm:cxn modelId="{16F0970E-6FD2-7745-ACE0-401214906CE5}" srcId="{071ECC56-88D2-9C4E-B049-9C1757922BFB}" destId="{513D4A40-C622-7942-B03E-4395E2CBFFA4}" srcOrd="3" destOrd="0" parTransId="{6921B8A0-7323-B840-8714-255D051047A4}" sibTransId="{C1896A61-07D8-6F4F-A02B-9C67000B16F6}"/>
    <dgm:cxn modelId="{1EFB5171-A3B8-874C-98EF-D3E25E703740}" srcId="{513D4A40-C622-7942-B03E-4395E2CBFFA4}" destId="{3FA57F57-5B61-0D41-B512-2725B90791CB}" srcOrd="1" destOrd="0" parTransId="{7A775386-B41D-0C45-9DC6-98F6B8E84859}" sibTransId="{456D9E8B-BD92-0D46-A391-FF91ED26B2FA}"/>
    <dgm:cxn modelId="{18E9AF18-0096-4643-BD60-70148FBF401E}" type="presOf" srcId="{A2624744-4996-044C-B11E-38CC779E1EEE}" destId="{B2447FA0-9B27-294D-AF54-227D428062C6}" srcOrd="1" destOrd="0" presId="urn:microsoft.com/office/officeart/2005/8/layout/matrix1"/>
    <dgm:cxn modelId="{6F1D9EE3-41BD-B74C-9329-859BE7665286}" type="presOf" srcId="{C5863A7B-8A5F-DA44-B108-9BC1A2FB9F7F}" destId="{4AA463E4-FAF0-0C49-9113-B1B69D12D470}" srcOrd="1" destOrd="1" presId="urn:microsoft.com/office/officeart/2005/8/layout/matrix1"/>
    <dgm:cxn modelId="{32AA824A-45BE-0F4F-A57D-C72AA2390F9F}" type="presOf" srcId="{C12D1545-4123-3643-8DAF-820B07977028}" destId="{4913ED1F-BB71-FF46-9F41-90FA415808A4}" srcOrd="1" destOrd="1" presId="urn:microsoft.com/office/officeart/2005/8/layout/matrix1"/>
    <dgm:cxn modelId="{9897B2F6-E9AD-E04F-A01F-FB3284890F2C}" type="presOf" srcId="{334A3FD0-EC64-274A-BA8A-F103DAF6B4C3}" destId="{C52F95EF-43F5-C74F-B64C-0BDC54FA2BE0}" srcOrd="0" destOrd="1" presId="urn:microsoft.com/office/officeart/2005/8/layout/matrix1"/>
    <dgm:cxn modelId="{404995E4-EBFA-954D-8799-BBA44B5AAD23}" srcId="{071ECC56-88D2-9C4E-B049-9C1757922BFB}" destId="{A2624744-4996-044C-B11E-38CC779E1EEE}" srcOrd="0" destOrd="0" parTransId="{E8146B0B-A63A-4044-8DD4-5895DF949C44}" sibTransId="{473F2108-EF5E-4548-9D6A-477CAFD2BFB1}"/>
    <dgm:cxn modelId="{76C6C270-753E-4C4C-B077-6A0E0E83F52D}" type="presOf" srcId="{76F2CE3B-AC7B-9341-8A3A-146402774D04}" destId="{4913ED1F-BB71-FF46-9F41-90FA415808A4}" srcOrd="1" destOrd="2" presId="urn:microsoft.com/office/officeart/2005/8/layout/matrix1"/>
    <dgm:cxn modelId="{C0F69AA6-EEB3-E947-9530-CF3DE749F818}" type="presOf" srcId="{AFCFD720-3607-9E4A-A9F5-62E163A4BAB0}" destId="{4913ED1F-BB71-FF46-9F41-90FA415808A4}" srcOrd="1" destOrd="4" presId="urn:microsoft.com/office/officeart/2005/8/layout/matrix1"/>
    <dgm:cxn modelId="{75579C4F-1668-464D-90F7-5B8259CE7892}" type="presOf" srcId="{513D4A40-C622-7942-B03E-4395E2CBFFA4}" destId="{0CC1C2BF-FDC0-6449-B717-7C974851DC27}" srcOrd="1" destOrd="0" presId="urn:microsoft.com/office/officeart/2005/8/layout/matrix1"/>
    <dgm:cxn modelId="{2E5531D9-8BED-7844-B16C-B8787C02AED1}" type="presOf" srcId="{AFCFD720-3607-9E4A-A9F5-62E163A4BAB0}" destId="{447BB86F-D244-814E-83B5-64F9EF25675D}" srcOrd="0" destOrd="4" presId="urn:microsoft.com/office/officeart/2005/8/layout/matrix1"/>
    <dgm:cxn modelId="{2465ED78-9FFC-5542-8DFA-4CEEA5A349E8}" type="presOf" srcId="{CF9C1532-6315-264E-9BD5-5BF0AB3A193A}" destId="{24733847-4A2A-2641-A8D5-0D6699206E65}" srcOrd="0" destOrd="2" presId="urn:microsoft.com/office/officeart/2005/8/layout/matrix1"/>
    <dgm:cxn modelId="{B662073D-D3DB-7E4C-A8B8-599D0AAE2D94}" type="presOf" srcId="{06EFC407-6535-9746-9610-071EBA884D87}" destId="{B2447FA0-9B27-294D-AF54-227D428062C6}" srcOrd="1" destOrd="2" presId="urn:microsoft.com/office/officeart/2005/8/layout/matrix1"/>
    <dgm:cxn modelId="{A4B8C9F4-E1A2-3A43-9A1F-00AD31E0D24D}" srcId="{4AA562D5-94A7-7348-BA60-C2D3567C6E20}" destId="{071ECC56-88D2-9C4E-B049-9C1757922BFB}" srcOrd="0" destOrd="0" parTransId="{1F76ADDE-482B-9143-B91B-0FB359B46901}" sibTransId="{A46E3994-BF05-4F47-B0B6-ED43958FD0CF}"/>
    <dgm:cxn modelId="{E381F8C9-9326-EB41-BD51-00457A1DA2E8}" type="presOf" srcId="{C0F021FF-DDD7-5245-9A46-5B96AE7D90D6}" destId="{4AA463E4-FAF0-0C49-9113-B1B69D12D470}" srcOrd="1" destOrd="0" presId="urn:microsoft.com/office/officeart/2005/8/layout/matrix1"/>
    <dgm:cxn modelId="{D8A3281A-7A8E-C247-A605-B6F72D82605E}" type="presOf" srcId="{A2624744-4996-044C-B11E-38CC779E1EEE}" destId="{C52F95EF-43F5-C74F-B64C-0BDC54FA2BE0}" srcOrd="0" destOrd="0" presId="urn:microsoft.com/office/officeart/2005/8/layout/matrix1"/>
    <dgm:cxn modelId="{1B6C7993-99AD-EC47-9118-588D8F43C67D}" type="presOf" srcId="{7AF0C140-A404-9E40-BF93-CB827F51F7CB}" destId="{B2447FA0-9B27-294D-AF54-227D428062C6}" srcOrd="1" destOrd="3" presId="urn:microsoft.com/office/officeart/2005/8/layout/matrix1"/>
    <dgm:cxn modelId="{FC5E171E-3762-8E49-B163-E81466433242}" type="presParOf" srcId="{04DB1B8C-D2D6-EB43-8121-CDC3C5558395}" destId="{329C99D3-E092-5B43-A553-4D2A5A823E5B}" srcOrd="0" destOrd="0" presId="urn:microsoft.com/office/officeart/2005/8/layout/matrix1"/>
    <dgm:cxn modelId="{816A5F31-C874-0F42-AB28-6AA69F338635}" type="presParOf" srcId="{329C99D3-E092-5B43-A553-4D2A5A823E5B}" destId="{C52F95EF-43F5-C74F-B64C-0BDC54FA2BE0}" srcOrd="0" destOrd="0" presId="urn:microsoft.com/office/officeart/2005/8/layout/matrix1"/>
    <dgm:cxn modelId="{2CA43BB4-52BD-4645-A969-8D2C4408553B}" type="presParOf" srcId="{329C99D3-E092-5B43-A553-4D2A5A823E5B}" destId="{B2447FA0-9B27-294D-AF54-227D428062C6}" srcOrd="1" destOrd="0" presId="urn:microsoft.com/office/officeart/2005/8/layout/matrix1"/>
    <dgm:cxn modelId="{E62ACFFF-404C-9040-A439-3BAF34835BBD}" type="presParOf" srcId="{329C99D3-E092-5B43-A553-4D2A5A823E5B}" destId="{447BB86F-D244-814E-83B5-64F9EF25675D}" srcOrd="2" destOrd="0" presId="urn:microsoft.com/office/officeart/2005/8/layout/matrix1"/>
    <dgm:cxn modelId="{FC9EB754-A50C-BA46-82BA-C8A3F818E111}" type="presParOf" srcId="{329C99D3-E092-5B43-A553-4D2A5A823E5B}" destId="{4913ED1F-BB71-FF46-9F41-90FA415808A4}" srcOrd="3" destOrd="0" presId="urn:microsoft.com/office/officeart/2005/8/layout/matrix1"/>
    <dgm:cxn modelId="{7DED6F24-C706-8E4A-98E8-948AD4D4130B}" type="presParOf" srcId="{329C99D3-E092-5B43-A553-4D2A5A823E5B}" destId="{24733847-4A2A-2641-A8D5-0D6699206E65}" srcOrd="4" destOrd="0" presId="urn:microsoft.com/office/officeart/2005/8/layout/matrix1"/>
    <dgm:cxn modelId="{805161FD-E6DF-F848-92B6-44C4C9462E9D}" type="presParOf" srcId="{329C99D3-E092-5B43-A553-4D2A5A823E5B}" destId="{4AA463E4-FAF0-0C49-9113-B1B69D12D470}" srcOrd="5" destOrd="0" presId="urn:microsoft.com/office/officeart/2005/8/layout/matrix1"/>
    <dgm:cxn modelId="{2EAF0D6C-3689-2341-8F0D-165EFA2EF111}" type="presParOf" srcId="{329C99D3-E092-5B43-A553-4D2A5A823E5B}" destId="{D244C895-D495-B946-8581-C679A4C38D13}" srcOrd="6" destOrd="0" presId="urn:microsoft.com/office/officeart/2005/8/layout/matrix1"/>
    <dgm:cxn modelId="{7F46442A-DA6E-5F44-8DC7-70A20542500C}" type="presParOf" srcId="{329C99D3-E092-5B43-A553-4D2A5A823E5B}" destId="{0CC1C2BF-FDC0-6449-B717-7C974851DC27}" srcOrd="7" destOrd="0" presId="urn:microsoft.com/office/officeart/2005/8/layout/matrix1"/>
    <dgm:cxn modelId="{1FD3E89D-6102-8947-AB84-6829F5E7863D}" type="presParOf" srcId="{04DB1B8C-D2D6-EB43-8121-CDC3C5558395}" destId="{252071D4-513E-5B4A-AFB8-A4D3ACC26DC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CB8A31C-F849-5047-84F2-E1A46C47E824}" type="doc">
      <dgm:prSet loTypeId="urn:microsoft.com/office/officeart/2005/8/layout/hierarchy3" loCatId="matrix" qsTypeId="urn:microsoft.com/office/officeart/2005/8/quickstyle/simple1" qsCatId="simple" csTypeId="urn:microsoft.com/office/officeart/2005/8/colors/colorful1" csCatId="colorful" phldr="1"/>
      <dgm:spPr/>
      <dgm:t>
        <a:bodyPr/>
        <a:lstStyle/>
        <a:p>
          <a:endParaRPr lang="en-US"/>
        </a:p>
      </dgm:t>
    </dgm:pt>
    <dgm:pt modelId="{19D84B9D-4802-9746-AF18-AFD77B1C3E22}">
      <dgm:prSet/>
      <dgm:spPr/>
      <dgm:t>
        <a:bodyPr/>
        <a:lstStyle/>
        <a:p>
          <a:r>
            <a:rPr lang="en-US"/>
            <a:t>Fabric Codes</a:t>
          </a:r>
        </a:p>
      </dgm:t>
    </dgm:pt>
    <dgm:pt modelId="{A15D864F-C392-B642-A5F7-AC89CF4145C5}" type="parTrans" cxnId="{6E95FC2D-45E8-DF4C-ADB6-59C98D13B757}">
      <dgm:prSet/>
      <dgm:spPr/>
      <dgm:t>
        <a:bodyPr/>
        <a:lstStyle/>
        <a:p>
          <a:endParaRPr lang="en-US"/>
        </a:p>
      </dgm:t>
    </dgm:pt>
    <dgm:pt modelId="{55353E99-DFD6-C34B-BFE5-21B830023EEE}" type="sibTrans" cxnId="{6E95FC2D-45E8-DF4C-ADB6-59C98D13B757}">
      <dgm:prSet/>
      <dgm:spPr/>
      <dgm:t>
        <a:bodyPr/>
        <a:lstStyle/>
        <a:p>
          <a:endParaRPr lang="en-US"/>
        </a:p>
      </dgm:t>
    </dgm:pt>
    <dgm:pt modelId="{8AC027A1-5345-F247-8AAA-E58F71513598}">
      <dgm:prSet custT="1"/>
      <dgm:spPr/>
      <dgm:t>
        <a:bodyPr/>
        <a:lstStyle/>
        <a:p>
          <a:r>
            <a:rPr lang="en-US" sz="1400" dirty="0"/>
            <a:t>Cotton</a:t>
          </a:r>
        </a:p>
      </dgm:t>
    </dgm:pt>
    <dgm:pt modelId="{5CECA2B7-3D46-6E40-B48E-EA1B0DD5954B}" type="parTrans" cxnId="{EC6E91FF-E40C-564A-8305-B6C7B0388535}">
      <dgm:prSet/>
      <dgm:spPr/>
      <dgm:t>
        <a:bodyPr/>
        <a:lstStyle/>
        <a:p>
          <a:endParaRPr lang="en-US"/>
        </a:p>
      </dgm:t>
    </dgm:pt>
    <dgm:pt modelId="{3EC518AC-F4CC-BB4F-B9FF-47BEF99C2D9C}" type="sibTrans" cxnId="{EC6E91FF-E40C-564A-8305-B6C7B0388535}">
      <dgm:prSet/>
      <dgm:spPr/>
      <dgm:t>
        <a:bodyPr/>
        <a:lstStyle/>
        <a:p>
          <a:endParaRPr lang="en-US"/>
        </a:p>
      </dgm:t>
    </dgm:pt>
    <dgm:pt modelId="{564E26DD-6010-7245-BE19-E1C078E39AE9}">
      <dgm:prSet custT="1"/>
      <dgm:spPr/>
      <dgm:t>
        <a:bodyPr/>
        <a:lstStyle/>
        <a:p>
          <a:r>
            <a:rPr lang="en-US" sz="1400" dirty="0"/>
            <a:t>Bi-Blend</a:t>
          </a:r>
        </a:p>
      </dgm:t>
    </dgm:pt>
    <dgm:pt modelId="{4EC06D77-BE5F-CC46-8703-16C46776504D}" type="parTrans" cxnId="{B65F0276-3F2F-C847-A502-E944E2E78452}">
      <dgm:prSet/>
      <dgm:spPr/>
      <dgm:t>
        <a:bodyPr/>
        <a:lstStyle/>
        <a:p>
          <a:endParaRPr lang="en-US"/>
        </a:p>
      </dgm:t>
    </dgm:pt>
    <dgm:pt modelId="{5B10FE4B-BFBF-574A-A1EB-B36B4DC5E758}" type="sibTrans" cxnId="{B65F0276-3F2F-C847-A502-E944E2E78452}">
      <dgm:prSet/>
      <dgm:spPr/>
      <dgm:t>
        <a:bodyPr/>
        <a:lstStyle/>
        <a:p>
          <a:endParaRPr lang="en-US"/>
        </a:p>
      </dgm:t>
    </dgm:pt>
    <dgm:pt modelId="{F3D0AB0E-9B7A-BE42-8B4E-E25C5F571371}">
      <dgm:prSet custT="1"/>
      <dgm:spPr/>
      <dgm:t>
        <a:bodyPr/>
        <a:lstStyle/>
        <a:p>
          <a:r>
            <a:rPr lang="en-US" sz="1400" dirty="0"/>
            <a:t>Tri-Blend:</a:t>
          </a:r>
        </a:p>
      </dgm:t>
    </dgm:pt>
    <dgm:pt modelId="{205A31A7-5F45-044D-A873-734F04AB3DD5}" type="parTrans" cxnId="{663192ED-4535-8A4B-A197-12C0A288A77D}">
      <dgm:prSet/>
      <dgm:spPr/>
      <dgm:t>
        <a:bodyPr/>
        <a:lstStyle/>
        <a:p>
          <a:endParaRPr lang="en-US"/>
        </a:p>
      </dgm:t>
    </dgm:pt>
    <dgm:pt modelId="{784523D8-3E15-F04A-A469-1794A56F1F81}" type="sibTrans" cxnId="{663192ED-4535-8A4B-A197-12C0A288A77D}">
      <dgm:prSet/>
      <dgm:spPr/>
      <dgm:t>
        <a:bodyPr/>
        <a:lstStyle/>
        <a:p>
          <a:endParaRPr lang="en-US"/>
        </a:p>
      </dgm:t>
    </dgm:pt>
    <dgm:pt modelId="{84A45BE6-CCA1-7249-8765-06A4316EB254}">
      <dgm:prSet/>
      <dgm:spPr/>
      <dgm:t>
        <a:bodyPr/>
        <a:lstStyle/>
        <a:p>
          <a:r>
            <a:rPr lang="en-US"/>
            <a:t>Wash Recipes</a:t>
          </a:r>
        </a:p>
      </dgm:t>
    </dgm:pt>
    <dgm:pt modelId="{F97DC704-E348-F941-8C80-2D1FA516C8F3}" type="parTrans" cxnId="{FA027C05-3272-5D44-A948-4DA8B9998B9A}">
      <dgm:prSet/>
      <dgm:spPr/>
      <dgm:t>
        <a:bodyPr/>
        <a:lstStyle/>
        <a:p>
          <a:endParaRPr lang="en-US"/>
        </a:p>
      </dgm:t>
    </dgm:pt>
    <dgm:pt modelId="{11B8A99B-A02F-B949-87AD-43AC6C801D8F}" type="sibTrans" cxnId="{FA027C05-3272-5D44-A948-4DA8B9998B9A}">
      <dgm:prSet/>
      <dgm:spPr/>
      <dgm:t>
        <a:bodyPr/>
        <a:lstStyle/>
        <a:p>
          <a:endParaRPr lang="en-US"/>
        </a:p>
      </dgm:t>
    </dgm:pt>
    <dgm:pt modelId="{D8E86874-5C34-3542-8D25-CD259FB223E7}">
      <dgm:prSet custT="1"/>
      <dgm:spPr/>
      <dgm:t>
        <a:bodyPr/>
        <a:lstStyle/>
        <a:p>
          <a:r>
            <a:rPr lang="en-US" sz="1400" dirty="0"/>
            <a:t>Rinse</a:t>
          </a:r>
        </a:p>
      </dgm:t>
    </dgm:pt>
    <dgm:pt modelId="{D4653C9A-DB65-6845-B4C7-4E7391A35716}" type="parTrans" cxnId="{9D91B791-AD9C-BA4F-A32B-338AF5C840A4}">
      <dgm:prSet/>
      <dgm:spPr/>
      <dgm:t>
        <a:bodyPr/>
        <a:lstStyle/>
        <a:p>
          <a:endParaRPr lang="en-US"/>
        </a:p>
      </dgm:t>
    </dgm:pt>
    <dgm:pt modelId="{FC6ADD33-EF03-4748-B33D-B773A15D9BAF}" type="sibTrans" cxnId="{9D91B791-AD9C-BA4F-A32B-338AF5C840A4}">
      <dgm:prSet/>
      <dgm:spPr/>
      <dgm:t>
        <a:bodyPr/>
        <a:lstStyle/>
        <a:p>
          <a:endParaRPr lang="en-US"/>
        </a:p>
      </dgm:t>
    </dgm:pt>
    <dgm:pt modelId="{81A90355-B943-414B-A5CD-409BBC4A1639}">
      <dgm:prSet custT="1"/>
      <dgm:spPr/>
      <dgm:t>
        <a:bodyPr/>
        <a:lstStyle/>
        <a:p>
          <a:r>
            <a:rPr lang="en-US" sz="1400" dirty="0"/>
            <a:t>Stone Wash</a:t>
          </a:r>
        </a:p>
      </dgm:t>
    </dgm:pt>
    <dgm:pt modelId="{88E13403-684F-8841-B0C2-E05B00D99289}" type="parTrans" cxnId="{AA260608-D2D9-A24F-9726-C9567DDA9945}">
      <dgm:prSet/>
      <dgm:spPr/>
      <dgm:t>
        <a:bodyPr/>
        <a:lstStyle/>
        <a:p>
          <a:endParaRPr lang="en-US"/>
        </a:p>
      </dgm:t>
    </dgm:pt>
    <dgm:pt modelId="{9F91899E-EBCE-1846-8388-A9B9B715C232}" type="sibTrans" cxnId="{AA260608-D2D9-A24F-9726-C9567DDA9945}">
      <dgm:prSet/>
      <dgm:spPr/>
      <dgm:t>
        <a:bodyPr/>
        <a:lstStyle/>
        <a:p>
          <a:endParaRPr lang="en-US"/>
        </a:p>
      </dgm:t>
    </dgm:pt>
    <dgm:pt modelId="{DCDD4235-0685-2F48-A863-D3106CC16EA8}">
      <dgm:prSet custT="1"/>
      <dgm:spPr/>
      <dgm:t>
        <a:bodyPr/>
        <a:lstStyle/>
        <a:p>
          <a:r>
            <a:rPr lang="en-US" sz="1400" dirty="0"/>
            <a:t>Hot Bleach Wash</a:t>
          </a:r>
        </a:p>
      </dgm:t>
    </dgm:pt>
    <dgm:pt modelId="{B8E919E5-4569-004C-9066-C2585CD31B02}" type="parTrans" cxnId="{820E14F7-3FD5-4647-8480-7B21CA92F95D}">
      <dgm:prSet/>
      <dgm:spPr/>
      <dgm:t>
        <a:bodyPr/>
        <a:lstStyle/>
        <a:p>
          <a:endParaRPr lang="en-US"/>
        </a:p>
      </dgm:t>
    </dgm:pt>
    <dgm:pt modelId="{267CCAE7-6420-8049-815D-978A62E7CFB7}" type="sibTrans" cxnId="{820E14F7-3FD5-4647-8480-7B21CA92F95D}">
      <dgm:prSet/>
      <dgm:spPr/>
      <dgm:t>
        <a:bodyPr/>
        <a:lstStyle/>
        <a:p>
          <a:endParaRPr lang="en-US"/>
        </a:p>
      </dgm:t>
    </dgm:pt>
    <dgm:pt modelId="{21278D7D-B51D-C241-8A69-9240E0DF7708}">
      <dgm:prSet custT="1"/>
      <dgm:spPr/>
      <dgm:t>
        <a:bodyPr/>
        <a:lstStyle/>
        <a:p>
          <a:r>
            <a:rPr lang="en-US" sz="1400" dirty="0"/>
            <a:t>Cold Bleach Wash</a:t>
          </a:r>
        </a:p>
      </dgm:t>
    </dgm:pt>
    <dgm:pt modelId="{3525939B-30B7-3346-88FA-82BA94ADC453}" type="parTrans" cxnId="{C6E94B83-682E-344D-B86D-AF9780C861DE}">
      <dgm:prSet/>
      <dgm:spPr/>
      <dgm:t>
        <a:bodyPr/>
        <a:lstStyle/>
        <a:p>
          <a:endParaRPr lang="en-US"/>
        </a:p>
      </dgm:t>
    </dgm:pt>
    <dgm:pt modelId="{DDABEA5A-9A84-7047-ADC1-02085F12CBB0}" type="sibTrans" cxnId="{C6E94B83-682E-344D-B86D-AF9780C861DE}">
      <dgm:prSet/>
      <dgm:spPr/>
      <dgm:t>
        <a:bodyPr/>
        <a:lstStyle/>
        <a:p>
          <a:endParaRPr lang="en-US"/>
        </a:p>
      </dgm:t>
    </dgm:pt>
    <dgm:pt modelId="{788048D0-3626-DA49-A111-444CCEEFE7B2}">
      <dgm:prSet/>
      <dgm:spPr/>
      <dgm:t>
        <a:bodyPr/>
        <a:lstStyle/>
        <a:p>
          <a:r>
            <a:rPr lang="en-US"/>
            <a:t>Washer </a:t>
          </a:r>
        </a:p>
      </dgm:t>
    </dgm:pt>
    <dgm:pt modelId="{6D4D8568-6096-004F-A98A-842D2B7DBC5B}" type="parTrans" cxnId="{C3DBF714-FA4A-D84A-9CF5-3519F0B94A2E}">
      <dgm:prSet/>
      <dgm:spPr/>
      <dgm:t>
        <a:bodyPr/>
        <a:lstStyle/>
        <a:p>
          <a:endParaRPr lang="en-US"/>
        </a:p>
      </dgm:t>
    </dgm:pt>
    <dgm:pt modelId="{EB93ECC1-E65E-624A-9396-78B56B65D508}" type="sibTrans" cxnId="{C3DBF714-FA4A-D84A-9CF5-3519F0B94A2E}">
      <dgm:prSet/>
      <dgm:spPr/>
      <dgm:t>
        <a:bodyPr/>
        <a:lstStyle/>
        <a:p>
          <a:endParaRPr lang="en-US"/>
        </a:p>
      </dgm:t>
    </dgm:pt>
    <dgm:pt modelId="{423F6708-9589-8C47-A1CD-DD0FEBD53C60}">
      <dgm:prSet custT="1"/>
      <dgm:spPr/>
      <dgm:t>
        <a:bodyPr/>
        <a:lstStyle/>
        <a:p>
          <a:r>
            <a:rPr lang="en-US" sz="1400" dirty="0"/>
            <a:t>No Extraction</a:t>
          </a:r>
        </a:p>
      </dgm:t>
    </dgm:pt>
    <dgm:pt modelId="{0B45260E-B504-484C-8575-E5A39F6DD2F1}" type="parTrans" cxnId="{4A976123-7C17-F445-B1E4-73E30BCAE03A}">
      <dgm:prSet/>
      <dgm:spPr/>
      <dgm:t>
        <a:bodyPr/>
        <a:lstStyle/>
        <a:p>
          <a:endParaRPr lang="en-US"/>
        </a:p>
      </dgm:t>
    </dgm:pt>
    <dgm:pt modelId="{E4A7A744-82FC-5646-8E7B-DBDCC454CB67}" type="sibTrans" cxnId="{4A976123-7C17-F445-B1E4-73E30BCAE03A}">
      <dgm:prSet/>
      <dgm:spPr/>
      <dgm:t>
        <a:bodyPr/>
        <a:lstStyle/>
        <a:p>
          <a:endParaRPr lang="en-US"/>
        </a:p>
      </dgm:t>
    </dgm:pt>
    <dgm:pt modelId="{30148C50-F933-1949-9A28-8A54CF413129}">
      <dgm:prSet custT="1"/>
      <dgm:spPr/>
      <dgm:t>
        <a:bodyPr/>
        <a:lstStyle/>
        <a:p>
          <a:r>
            <a:rPr lang="en-US" sz="1400" dirty="0"/>
            <a:t>High Speed Extraction</a:t>
          </a:r>
        </a:p>
      </dgm:t>
    </dgm:pt>
    <dgm:pt modelId="{FAA6C417-67D0-4143-9081-81B928AD6AD5}" type="parTrans" cxnId="{D88E9177-64EF-4241-B64D-350F8AEB0D46}">
      <dgm:prSet/>
      <dgm:spPr/>
      <dgm:t>
        <a:bodyPr/>
        <a:lstStyle/>
        <a:p>
          <a:endParaRPr lang="en-US"/>
        </a:p>
      </dgm:t>
    </dgm:pt>
    <dgm:pt modelId="{89418EC2-8844-7340-9EAA-FD6A8FD465EC}" type="sibTrans" cxnId="{D88E9177-64EF-4241-B64D-350F8AEB0D46}">
      <dgm:prSet/>
      <dgm:spPr/>
      <dgm:t>
        <a:bodyPr/>
        <a:lstStyle/>
        <a:p>
          <a:endParaRPr lang="en-US"/>
        </a:p>
      </dgm:t>
    </dgm:pt>
    <dgm:pt modelId="{9ECA4833-98E4-E648-A752-9C5CEFF303AD}">
      <dgm:prSet/>
      <dgm:spPr/>
      <dgm:t>
        <a:bodyPr/>
        <a:lstStyle/>
        <a:p>
          <a:r>
            <a:rPr lang="en-US"/>
            <a:t>Dryer</a:t>
          </a:r>
        </a:p>
      </dgm:t>
    </dgm:pt>
    <dgm:pt modelId="{9A2B27E1-7610-D241-985C-9FE515B346C3}" type="parTrans" cxnId="{2D88A2F7-C8E1-FB44-8473-A5A85FF6862C}">
      <dgm:prSet/>
      <dgm:spPr/>
      <dgm:t>
        <a:bodyPr/>
        <a:lstStyle/>
        <a:p>
          <a:endParaRPr lang="en-US"/>
        </a:p>
      </dgm:t>
    </dgm:pt>
    <dgm:pt modelId="{EAF789CA-AEFA-3F46-AC1D-04B720816135}" type="sibTrans" cxnId="{2D88A2F7-C8E1-FB44-8473-A5A85FF6862C}">
      <dgm:prSet/>
      <dgm:spPr/>
      <dgm:t>
        <a:bodyPr/>
        <a:lstStyle/>
        <a:p>
          <a:endParaRPr lang="en-US"/>
        </a:p>
      </dgm:t>
    </dgm:pt>
    <dgm:pt modelId="{3AAF4B67-104B-AC4A-B911-8EEB111E9032}">
      <dgm:prSet custT="1"/>
      <dgm:spPr/>
      <dgm:t>
        <a:bodyPr/>
        <a:lstStyle/>
        <a:p>
          <a:r>
            <a:rPr lang="en-US" sz="1400" dirty="0"/>
            <a:t>Humidity Sensor</a:t>
          </a:r>
        </a:p>
      </dgm:t>
    </dgm:pt>
    <dgm:pt modelId="{B728D645-11F8-FE45-85FB-9D8158E94337}" type="parTrans" cxnId="{5467BBE1-EB83-D245-8D21-3E722F452814}">
      <dgm:prSet/>
      <dgm:spPr/>
      <dgm:t>
        <a:bodyPr/>
        <a:lstStyle/>
        <a:p>
          <a:endParaRPr lang="en-US"/>
        </a:p>
      </dgm:t>
    </dgm:pt>
    <dgm:pt modelId="{CE17B27E-109E-CE4F-8ADA-AA7BCF09F9C5}" type="sibTrans" cxnId="{5467BBE1-EB83-D245-8D21-3E722F452814}">
      <dgm:prSet/>
      <dgm:spPr/>
      <dgm:t>
        <a:bodyPr/>
        <a:lstStyle/>
        <a:p>
          <a:endParaRPr lang="en-US"/>
        </a:p>
      </dgm:t>
    </dgm:pt>
    <dgm:pt modelId="{B5EE7CFA-EDE3-1B45-8B16-5BC9167E551E}">
      <dgm:prSet custT="1"/>
      <dgm:spPr/>
      <dgm:t>
        <a:bodyPr/>
        <a:lstStyle/>
        <a:p>
          <a:r>
            <a:rPr lang="en-US" sz="1400" dirty="0"/>
            <a:t>Algorithm</a:t>
          </a:r>
        </a:p>
      </dgm:t>
    </dgm:pt>
    <dgm:pt modelId="{FEF6FF37-5E39-D04E-AFB5-6BDC1F3B80AA}" type="parTrans" cxnId="{2513238D-8DD0-244D-99BD-A1263F9D52C7}">
      <dgm:prSet/>
      <dgm:spPr/>
      <dgm:t>
        <a:bodyPr/>
        <a:lstStyle/>
        <a:p>
          <a:endParaRPr lang="en-US"/>
        </a:p>
      </dgm:t>
    </dgm:pt>
    <dgm:pt modelId="{7E536D3B-E935-C34B-B1F8-E60A3B04B5EC}" type="sibTrans" cxnId="{2513238D-8DD0-244D-99BD-A1263F9D52C7}">
      <dgm:prSet/>
      <dgm:spPr/>
      <dgm:t>
        <a:bodyPr/>
        <a:lstStyle/>
        <a:p>
          <a:endParaRPr lang="en-US"/>
        </a:p>
      </dgm:t>
    </dgm:pt>
    <dgm:pt modelId="{378F58C9-8936-E643-93A2-248DE38364C9}">
      <dgm:prSet/>
      <dgm:spPr/>
      <dgm:t>
        <a:bodyPr/>
        <a:lstStyle/>
        <a:p>
          <a:r>
            <a:rPr lang="en-US" dirty="0"/>
            <a:t>A total of 4 </a:t>
          </a:r>
          <a:r>
            <a:rPr lang="en-US" b="0" dirty="0"/>
            <a:t>Measurements</a:t>
          </a:r>
          <a:r>
            <a:rPr lang="en-US" dirty="0"/>
            <a:t> were taken for each </a:t>
          </a:r>
          <a:r>
            <a:rPr lang="en-US" dirty="0" smtClean="0"/>
            <a:t>run</a:t>
          </a:r>
          <a:endParaRPr lang="en-US" dirty="0"/>
        </a:p>
      </dgm:t>
    </dgm:pt>
    <dgm:pt modelId="{8E205F62-1B02-D349-8BB0-BEC2EA69A978}" type="parTrans" cxnId="{D04BAEBD-787E-1442-BEF9-582636F5DB50}">
      <dgm:prSet/>
      <dgm:spPr/>
      <dgm:t>
        <a:bodyPr/>
        <a:lstStyle/>
        <a:p>
          <a:endParaRPr lang="en-US"/>
        </a:p>
      </dgm:t>
    </dgm:pt>
    <dgm:pt modelId="{D9532B39-1E05-C64A-8AF2-20D8949715D8}" type="sibTrans" cxnId="{D04BAEBD-787E-1442-BEF9-582636F5DB50}">
      <dgm:prSet/>
      <dgm:spPr/>
      <dgm:t>
        <a:bodyPr/>
        <a:lstStyle/>
        <a:p>
          <a:endParaRPr lang="en-US"/>
        </a:p>
      </dgm:t>
    </dgm:pt>
    <dgm:pt modelId="{392D0336-3AA8-F640-B785-A757089ECC88}">
      <dgm:prSet custT="1"/>
      <dgm:spPr/>
      <dgm:t>
        <a:bodyPr/>
        <a:lstStyle/>
        <a:p>
          <a:r>
            <a:rPr lang="en-US" sz="1400" dirty="0"/>
            <a:t>After wash fill</a:t>
          </a:r>
        </a:p>
      </dgm:t>
    </dgm:pt>
    <dgm:pt modelId="{0DAAB6BE-C5F3-FB43-A671-A9FEF5F899FB}" type="parTrans" cxnId="{030C9C13-4D60-BD4E-9B0F-8F231F489182}">
      <dgm:prSet/>
      <dgm:spPr/>
      <dgm:t>
        <a:bodyPr/>
        <a:lstStyle/>
        <a:p>
          <a:endParaRPr lang="en-US"/>
        </a:p>
      </dgm:t>
    </dgm:pt>
    <dgm:pt modelId="{17B3DD79-873B-D549-BAB1-4BC89A15B87A}" type="sibTrans" cxnId="{030C9C13-4D60-BD4E-9B0F-8F231F489182}">
      <dgm:prSet/>
      <dgm:spPr/>
      <dgm:t>
        <a:bodyPr/>
        <a:lstStyle/>
        <a:p>
          <a:endParaRPr lang="en-US"/>
        </a:p>
      </dgm:t>
    </dgm:pt>
    <dgm:pt modelId="{DB98F163-F28B-574D-8BE9-C610B5BE4781}">
      <dgm:prSet custT="1"/>
      <dgm:spPr/>
      <dgm:t>
        <a:bodyPr/>
        <a:lstStyle/>
        <a:p>
          <a:r>
            <a:rPr lang="en-US" sz="1400" dirty="0"/>
            <a:t>After wash warp</a:t>
          </a:r>
        </a:p>
      </dgm:t>
    </dgm:pt>
    <dgm:pt modelId="{51625818-0C30-CB4E-BD67-45F1BE493B22}" type="parTrans" cxnId="{DDAE4CF9-FF96-B54D-BAF0-00B4388C2892}">
      <dgm:prSet/>
      <dgm:spPr/>
      <dgm:t>
        <a:bodyPr/>
        <a:lstStyle/>
        <a:p>
          <a:endParaRPr lang="en-US"/>
        </a:p>
      </dgm:t>
    </dgm:pt>
    <dgm:pt modelId="{88B47865-9DE0-CC4C-A81F-97CB274041AE}" type="sibTrans" cxnId="{DDAE4CF9-FF96-B54D-BAF0-00B4388C2892}">
      <dgm:prSet/>
      <dgm:spPr/>
      <dgm:t>
        <a:bodyPr/>
        <a:lstStyle/>
        <a:p>
          <a:endParaRPr lang="en-US"/>
        </a:p>
      </dgm:t>
    </dgm:pt>
    <dgm:pt modelId="{E609622B-52CC-F948-8FCC-817C6C808DD7}">
      <dgm:prSet custT="1"/>
      <dgm:spPr/>
      <dgm:t>
        <a:bodyPr/>
        <a:lstStyle/>
        <a:p>
          <a:r>
            <a:rPr lang="en-US" sz="1400"/>
            <a:t>After dry Fill</a:t>
          </a:r>
        </a:p>
      </dgm:t>
    </dgm:pt>
    <dgm:pt modelId="{1FAA3585-FC29-FA45-B4B2-E160986EAE7B}" type="parTrans" cxnId="{9E259F1E-0513-AD4A-A749-139D7CAC58FC}">
      <dgm:prSet/>
      <dgm:spPr/>
      <dgm:t>
        <a:bodyPr/>
        <a:lstStyle/>
        <a:p>
          <a:endParaRPr lang="en-US"/>
        </a:p>
      </dgm:t>
    </dgm:pt>
    <dgm:pt modelId="{475E4FF9-9423-7B46-838F-4F1C010E6762}" type="sibTrans" cxnId="{9E259F1E-0513-AD4A-A749-139D7CAC58FC}">
      <dgm:prSet/>
      <dgm:spPr/>
      <dgm:t>
        <a:bodyPr/>
        <a:lstStyle/>
        <a:p>
          <a:endParaRPr lang="en-US"/>
        </a:p>
      </dgm:t>
    </dgm:pt>
    <dgm:pt modelId="{B8ECB466-9394-BC4C-95AD-0CEB34E4C963}">
      <dgm:prSet custT="1"/>
      <dgm:spPr/>
      <dgm:t>
        <a:bodyPr/>
        <a:lstStyle/>
        <a:p>
          <a:r>
            <a:rPr lang="en-US" sz="1400"/>
            <a:t>After dry warp</a:t>
          </a:r>
        </a:p>
      </dgm:t>
    </dgm:pt>
    <dgm:pt modelId="{9AA779B1-5A51-2343-B175-EE544E2D277F}" type="parTrans" cxnId="{B3B76B44-A93B-6341-B3BD-8166B8907B23}">
      <dgm:prSet/>
      <dgm:spPr/>
      <dgm:t>
        <a:bodyPr/>
        <a:lstStyle/>
        <a:p>
          <a:endParaRPr lang="en-US"/>
        </a:p>
      </dgm:t>
    </dgm:pt>
    <dgm:pt modelId="{20C3DCBE-754F-7E42-B516-AFBEB10AE7CE}" type="sibTrans" cxnId="{B3B76B44-A93B-6341-B3BD-8166B8907B23}">
      <dgm:prSet/>
      <dgm:spPr/>
      <dgm:t>
        <a:bodyPr/>
        <a:lstStyle/>
        <a:p>
          <a:endParaRPr lang="en-US"/>
        </a:p>
      </dgm:t>
    </dgm:pt>
    <dgm:pt modelId="{C11B7C79-D516-E74D-9240-03FC162CFFCF}" type="pres">
      <dgm:prSet presAssocID="{0CB8A31C-F849-5047-84F2-E1A46C47E824}" presName="diagram" presStyleCnt="0">
        <dgm:presLayoutVars>
          <dgm:chPref val="1"/>
          <dgm:dir/>
          <dgm:animOne val="branch"/>
          <dgm:animLvl val="lvl"/>
          <dgm:resizeHandles/>
        </dgm:presLayoutVars>
      </dgm:prSet>
      <dgm:spPr/>
      <dgm:t>
        <a:bodyPr/>
        <a:lstStyle/>
        <a:p>
          <a:endParaRPr lang="en-US"/>
        </a:p>
      </dgm:t>
    </dgm:pt>
    <dgm:pt modelId="{50DF4A36-81A2-364A-ADBB-15355A62958B}" type="pres">
      <dgm:prSet presAssocID="{19D84B9D-4802-9746-AF18-AFD77B1C3E22}" presName="root" presStyleCnt="0"/>
      <dgm:spPr/>
    </dgm:pt>
    <dgm:pt modelId="{0B883F00-F53D-0248-87DE-53F113BD2DEE}" type="pres">
      <dgm:prSet presAssocID="{19D84B9D-4802-9746-AF18-AFD77B1C3E22}" presName="rootComposite" presStyleCnt="0"/>
      <dgm:spPr/>
    </dgm:pt>
    <dgm:pt modelId="{7E95E246-B546-574D-9047-6AABF51BB746}" type="pres">
      <dgm:prSet presAssocID="{19D84B9D-4802-9746-AF18-AFD77B1C3E22}" presName="rootText" presStyleLbl="node1" presStyleIdx="0" presStyleCnt="5"/>
      <dgm:spPr/>
      <dgm:t>
        <a:bodyPr/>
        <a:lstStyle/>
        <a:p>
          <a:endParaRPr lang="en-US"/>
        </a:p>
      </dgm:t>
    </dgm:pt>
    <dgm:pt modelId="{5E9B47CD-FC5A-9B4B-A70D-F5A391BDBA3C}" type="pres">
      <dgm:prSet presAssocID="{19D84B9D-4802-9746-AF18-AFD77B1C3E22}" presName="rootConnector" presStyleLbl="node1" presStyleIdx="0" presStyleCnt="5"/>
      <dgm:spPr/>
      <dgm:t>
        <a:bodyPr/>
        <a:lstStyle/>
        <a:p>
          <a:endParaRPr lang="en-US"/>
        </a:p>
      </dgm:t>
    </dgm:pt>
    <dgm:pt modelId="{76497D91-B32B-DF42-82E4-D07F44B61596}" type="pres">
      <dgm:prSet presAssocID="{19D84B9D-4802-9746-AF18-AFD77B1C3E22}" presName="childShape" presStyleCnt="0"/>
      <dgm:spPr/>
    </dgm:pt>
    <dgm:pt modelId="{52D595D5-E7CB-144C-987E-6DA32EFFF1A3}" type="pres">
      <dgm:prSet presAssocID="{5CECA2B7-3D46-6E40-B48E-EA1B0DD5954B}" presName="Name13" presStyleLbl="parChTrans1D2" presStyleIdx="0" presStyleCnt="15"/>
      <dgm:spPr/>
      <dgm:t>
        <a:bodyPr/>
        <a:lstStyle/>
        <a:p>
          <a:endParaRPr lang="en-US"/>
        </a:p>
      </dgm:t>
    </dgm:pt>
    <dgm:pt modelId="{C7B13F30-E217-C143-BA69-BC6A042A18AF}" type="pres">
      <dgm:prSet presAssocID="{8AC027A1-5345-F247-8AAA-E58F71513598}" presName="childText" presStyleLbl="bgAcc1" presStyleIdx="0" presStyleCnt="15">
        <dgm:presLayoutVars>
          <dgm:bulletEnabled val="1"/>
        </dgm:presLayoutVars>
      </dgm:prSet>
      <dgm:spPr/>
      <dgm:t>
        <a:bodyPr/>
        <a:lstStyle/>
        <a:p>
          <a:endParaRPr lang="en-US"/>
        </a:p>
      </dgm:t>
    </dgm:pt>
    <dgm:pt modelId="{42F1E65B-365A-8547-A19C-33C6571564A5}" type="pres">
      <dgm:prSet presAssocID="{4EC06D77-BE5F-CC46-8703-16C46776504D}" presName="Name13" presStyleLbl="parChTrans1D2" presStyleIdx="1" presStyleCnt="15"/>
      <dgm:spPr/>
      <dgm:t>
        <a:bodyPr/>
        <a:lstStyle/>
        <a:p>
          <a:endParaRPr lang="en-US"/>
        </a:p>
      </dgm:t>
    </dgm:pt>
    <dgm:pt modelId="{C3733545-2955-AC45-84B4-8199441A51F7}" type="pres">
      <dgm:prSet presAssocID="{564E26DD-6010-7245-BE19-E1C078E39AE9}" presName="childText" presStyleLbl="bgAcc1" presStyleIdx="1" presStyleCnt="15">
        <dgm:presLayoutVars>
          <dgm:bulletEnabled val="1"/>
        </dgm:presLayoutVars>
      </dgm:prSet>
      <dgm:spPr/>
      <dgm:t>
        <a:bodyPr/>
        <a:lstStyle/>
        <a:p>
          <a:endParaRPr lang="en-US"/>
        </a:p>
      </dgm:t>
    </dgm:pt>
    <dgm:pt modelId="{CDA44FD9-EFDA-3C45-8F05-8516BA1EDE7E}" type="pres">
      <dgm:prSet presAssocID="{205A31A7-5F45-044D-A873-734F04AB3DD5}" presName="Name13" presStyleLbl="parChTrans1D2" presStyleIdx="2" presStyleCnt="15"/>
      <dgm:spPr/>
      <dgm:t>
        <a:bodyPr/>
        <a:lstStyle/>
        <a:p>
          <a:endParaRPr lang="en-US"/>
        </a:p>
      </dgm:t>
    </dgm:pt>
    <dgm:pt modelId="{6F624CE4-7F9F-FE41-B5E4-AA911E211046}" type="pres">
      <dgm:prSet presAssocID="{F3D0AB0E-9B7A-BE42-8B4E-E25C5F571371}" presName="childText" presStyleLbl="bgAcc1" presStyleIdx="2" presStyleCnt="15">
        <dgm:presLayoutVars>
          <dgm:bulletEnabled val="1"/>
        </dgm:presLayoutVars>
      </dgm:prSet>
      <dgm:spPr/>
      <dgm:t>
        <a:bodyPr/>
        <a:lstStyle/>
        <a:p>
          <a:endParaRPr lang="en-US"/>
        </a:p>
      </dgm:t>
    </dgm:pt>
    <dgm:pt modelId="{8AAC10B0-AE70-6345-B880-A281A7845C48}" type="pres">
      <dgm:prSet presAssocID="{84A45BE6-CCA1-7249-8765-06A4316EB254}" presName="root" presStyleCnt="0"/>
      <dgm:spPr/>
    </dgm:pt>
    <dgm:pt modelId="{D0C7A958-A320-AD4E-BD12-437F9D058F94}" type="pres">
      <dgm:prSet presAssocID="{84A45BE6-CCA1-7249-8765-06A4316EB254}" presName="rootComposite" presStyleCnt="0"/>
      <dgm:spPr/>
    </dgm:pt>
    <dgm:pt modelId="{C79644ED-3D61-B043-89F1-A6BEFB901564}" type="pres">
      <dgm:prSet presAssocID="{84A45BE6-CCA1-7249-8765-06A4316EB254}" presName="rootText" presStyleLbl="node1" presStyleIdx="1" presStyleCnt="5"/>
      <dgm:spPr/>
      <dgm:t>
        <a:bodyPr/>
        <a:lstStyle/>
        <a:p>
          <a:endParaRPr lang="en-US"/>
        </a:p>
      </dgm:t>
    </dgm:pt>
    <dgm:pt modelId="{67F14DB2-1B80-024D-8BFB-6C7240E85DFC}" type="pres">
      <dgm:prSet presAssocID="{84A45BE6-CCA1-7249-8765-06A4316EB254}" presName="rootConnector" presStyleLbl="node1" presStyleIdx="1" presStyleCnt="5"/>
      <dgm:spPr/>
      <dgm:t>
        <a:bodyPr/>
        <a:lstStyle/>
        <a:p>
          <a:endParaRPr lang="en-US"/>
        </a:p>
      </dgm:t>
    </dgm:pt>
    <dgm:pt modelId="{C62E49C0-30EB-B348-A050-AEFE427A9AB8}" type="pres">
      <dgm:prSet presAssocID="{84A45BE6-CCA1-7249-8765-06A4316EB254}" presName="childShape" presStyleCnt="0"/>
      <dgm:spPr/>
    </dgm:pt>
    <dgm:pt modelId="{DBBE0435-A4E9-464F-B61E-F767268F295B}" type="pres">
      <dgm:prSet presAssocID="{D4653C9A-DB65-6845-B4C7-4E7391A35716}" presName="Name13" presStyleLbl="parChTrans1D2" presStyleIdx="3" presStyleCnt="15"/>
      <dgm:spPr/>
      <dgm:t>
        <a:bodyPr/>
        <a:lstStyle/>
        <a:p>
          <a:endParaRPr lang="en-US"/>
        </a:p>
      </dgm:t>
    </dgm:pt>
    <dgm:pt modelId="{627E8239-BB58-7349-ABCC-D8AB0C35EC5B}" type="pres">
      <dgm:prSet presAssocID="{D8E86874-5C34-3542-8D25-CD259FB223E7}" presName="childText" presStyleLbl="bgAcc1" presStyleIdx="3" presStyleCnt="15">
        <dgm:presLayoutVars>
          <dgm:bulletEnabled val="1"/>
        </dgm:presLayoutVars>
      </dgm:prSet>
      <dgm:spPr/>
      <dgm:t>
        <a:bodyPr/>
        <a:lstStyle/>
        <a:p>
          <a:endParaRPr lang="en-US"/>
        </a:p>
      </dgm:t>
    </dgm:pt>
    <dgm:pt modelId="{0B4BF62A-DAE0-B44B-8213-801DF980A6BE}" type="pres">
      <dgm:prSet presAssocID="{88E13403-684F-8841-B0C2-E05B00D99289}" presName="Name13" presStyleLbl="parChTrans1D2" presStyleIdx="4" presStyleCnt="15"/>
      <dgm:spPr/>
      <dgm:t>
        <a:bodyPr/>
        <a:lstStyle/>
        <a:p>
          <a:endParaRPr lang="en-US"/>
        </a:p>
      </dgm:t>
    </dgm:pt>
    <dgm:pt modelId="{18398FCF-9232-694D-8F45-2E8EFE89460C}" type="pres">
      <dgm:prSet presAssocID="{81A90355-B943-414B-A5CD-409BBC4A1639}" presName="childText" presStyleLbl="bgAcc1" presStyleIdx="4" presStyleCnt="15">
        <dgm:presLayoutVars>
          <dgm:bulletEnabled val="1"/>
        </dgm:presLayoutVars>
      </dgm:prSet>
      <dgm:spPr/>
      <dgm:t>
        <a:bodyPr/>
        <a:lstStyle/>
        <a:p>
          <a:endParaRPr lang="en-US"/>
        </a:p>
      </dgm:t>
    </dgm:pt>
    <dgm:pt modelId="{5995CB5F-BFFC-014A-9186-E6138EC4B1EE}" type="pres">
      <dgm:prSet presAssocID="{B8E919E5-4569-004C-9066-C2585CD31B02}" presName="Name13" presStyleLbl="parChTrans1D2" presStyleIdx="5" presStyleCnt="15"/>
      <dgm:spPr/>
      <dgm:t>
        <a:bodyPr/>
        <a:lstStyle/>
        <a:p>
          <a:endParaRPr lang="en-US"/>
        </a:p>
      </dgm:t>
    </dgm:pt>
    <dgm:pt modelId="{549785C1-1475-4542-81CF-71E8CBFBEBD3}" type="pres">
      <dgm:prSet presAssocID="{DCDD4235-0685-2F48-A863-D3106CC16EA8}" presName="childText" presStyleLbl="bgAcc1" presStyleIdx="5" presStyleCnt="15">
        <dgm:presLayoutVars>
          <dgm:bulletEnabled val="1"/>
        </dgm:presLayoutVars>
      </dgm:prSet>
      <dgm:spPr/>
      <dgm:t>
        <a:bodyPr/>
        <a:lstStyle/>
        <a:p>
          <a:endParaRPr lang="en-US"/>
        </a:p>
      </dgm:t>
    </dgm:pt>
    <dgm:pt modelId="{D3541C18-D25C-4849-B311-509EC48A0321}" type="pres">
      <dgm:prSet presAssocID="{3525939B-30B7-3346-88FA-82BA94ADC453}" presName="Name13" presStyleLbl="parChTrans1D2" presStyleIdx="6" presStyleCnt="15"/>
      <dgm:spPr/>
      <dgm:t>
        <a:bodyPr/>
        <a:lstStyle/>
        <a:p>
          <a:endParaRPr lang="en-US"/>
        </a:p>
      </dgm:t>
    </dgm:pt>
    <dgm:pt modelId="{52C5D064-EED0-3E44-9799-D0F381D3442B}" type="pres">
      <dgm:prSet presAssocID="{21278D7D-B51D-C241-8A69-9240E0DF7708}" presName="childText" presStyleLbl="bgAcc1" presStyleIdx="6" presStyleCnt="15">
        <dgm:presLayoutVars>
          <dgm:bulletEnabled val="1"/>
        </dgm:presLayoutVars>
      </dgm:prSet>
      <dgm:spPr/>
      <dgm:t>
        <a:bodyPr/>
        <a:lstStyle/>
        <a:p>
          <a:endParaRPr lang="en-US"/>
        </a:p>
      </dgm:t>
    </dgm:pt>
    <dgm:pt modelId="{2B78F76F-1613-1949-B3EF-501083C4A760}" type="pres">
      <dgm:prSet presAssocID="{788048D0-3626-DA49-A111-444CCEEFE7B2}" presName="root" presStyleCnt="0"/>
      <dgm:spPr/>
    </dgm:pt>
    <dgm:pt modelId="{40BD865E-BE8D-F84C-8621-61211C49E705}" type="pres">
      <dgm:prSet presAssocID="{788048D0-3626-DA49-A111-444CCEEFE7B2}" presName="rootComposite" presStyleCnt="0"/>
      <dgm:spPr/>
    </dgm:pt>
    <dgm:pt modelId="{F2B71D5D-9238-F943-8215-405B204A3E70}" type="pres">
      <dgm:prSet presAssocID="{788048D0-3626-DA49-A111-444CCEEFE7B2}" presName="rootText" presStyleLbl="node1" presStyleIdx="2" presStyleCnt="5"/>
      <dgm:spPr/>
      <dgm:t>
        <a:bodyPr/>
        <a:lstStyle/>
        <a:p>
          <a:endParaRPr lang="en-US"/>
        </a:p>
      </dgm:t>
    </dgm:pt>
    <dgm:pt modelId="{AA1B0C53-D2C3-1C45-A9E7-C0B75D65C44D}" type="pres">
      <dgm:prSet presAssocID="{788048D0-3626-DA49-A111-444CCEEFE7B2}" presName="rootConnector" presStyleLbl="node1" presStyleIdx="2" presStyleCnt="5"/>
      <dgm:spPr/>
      <dgm:t>
        <a:bodyPr/>
        <a:lstStyle/>
        <a:p>
          <a:endParaRPr lang="en-US"/>
        </a:p>
      </dgm:t>
    </dgm:pt>
    <dgm:pt modelId="{2A3935EF-903A-5949-A1C4-69B2D74A43E3}" type="pres">
      <dgm:prSet presAssocID="{788048D0-3626-DA49-A111-444CCEEFE7B2}" presName="childShape" presStyleCnt="0"/>
      <dgm:spPr/>
    </dgm:pt>
    <dgm:pt modelId="{C2A2BB21-D6F5-2246-8416-5DD8848915CE}" type="pres">
      <dgm:prSet presAssocID="{0B45260E-B504-484C-8575-E5A39F6DD2F1}" presName="Name13" presStyleLbl="parChTrans1D2" presStyleIdx="7" presStyleCnt="15"/>
      <dgm:spPr/>
      <dgm:t>
        <a:bodyPr/>
        <a:lstStyle/>
        <a:p>
          <a:endParaRPr lang="en-US"/>
        </a:p>
      </dgm:t>
    </dgm:pt>
    <dgm:pt modelId="{9DA3BE48-77A6-DD41-86A7-3A7207963866}" type="pres">
      <dgm:prSet presAssocID="{423F6708-9589-8C47-A1CD-DD0FEBD53C60}" presName="childText" presStyleLbl="bgAcc1" presStyleIdx="7" presStyleCnt="15">
        <dgm:presLayoutVars>
          <dgm:bulletEnabled val="1"/>
        </dgm:presLayoutVars>
      </dgm:prSet>
      <dgm:spPr/>
      <dgm:t>
        <a:bodyPr/>
        <a:lstStyle/>
        <a:p>
          <a:endParaRPr lang="en-US"/>
        </a:p>
      </dgm:t>
    </dgm:pt>
    <dgm:pt modelId="{82EC8EE7-79B7-DB4F-A0C1-5CFC65334B6B}" type="pres">
      <dgm:prSet presAssocID="{FAA6C417-67D0-4143-9081-81B928AD6AD5}" presName="Name13" presStyleLbl="parChTrans1D2" presStyleIdx="8" presStyleCnt="15"/>
      <dgm:spPr/>
      <dgm:t>
        <a:bodyPr/>
        <a:lstStyle/>
        <a:p>
          <a:endParaRPr lang="en-US"/>
        </a:p>
      </dgm:t>
    </dgm:pt>
    <dgm:pt modelId="{0F6E7449-98C8-C645-AA04-E41F6B77ACF3}" type="pres">
      <dgm:prSet presAssocID="{30148C50-F933-1949-9A28-8A54CF413129}" presName="childText" presStyleLbl="bgAcc1" presStyleIdx="8" presStyleCnt="15">
        <dgm:presLayoutVars>
          <dgm:bulletEnabled val="1"/>
        </dgm:presLayoutVars>
      </dgm:prSet>
      <dgm:spPr/>
      <dgm:t>
        <a:bodyPr/>
        <a:lstStyle/>
        <a:p>
          <a:endParaRPr lang="en-US"/>
        </a:p>
      </dgm:t>
    </dgm:pt>
    <dgm:pt modelId="{3A12D75D-229B-394B-8F04-618E7BFAF4F3}" type="pres">
      <dgm:prSet presAssocID="{9ECA4833-98E4-E648-A752-9C5CEFF303AD}" presName="root" presStyleCnt="0"/>
      <dgm:spPr/>
    </dgm:pt>
    <dgm:pt modelId="{328AC8F5-6FF4-A84E-8BCC-6DD3585EFE16}" type="pres">
      <dgm:prSet presAssocID="{9ECA4833-98E4-E648-A752-9C5CEFF303AD}" presName="rootComposite" presStyleCnt="0"/>
      <dgm:spPr/>
    </dgm:pt>
    <dgm:pt modelId="{5E4F7781-912B-7949-A5DC-D97CD4C170ED}" type="pres">
      <dgm:prSet presAssocID="{9ECA4833-98E4-E648-A752-9C5CEFF303AD}" presName="rootText" presStyleLbl="node1" presStyleIdx="3" presStyleCnt="5"/>
      <dgm:spPr/>
      <dgm:t>
        <a:bodyPr/>
        <a:lstStyle/>
        <a:p>
          <a:endParaRPr lang="en-US"/>
        </a:p>
      </dgm:t>
    </dgm:pt>
    <dgm:pt modelId="{A56ED6CE-8140-3942-B5CF-E228F0EA0930}" type="pres">
      <dgm:prSet presAssocID="{9ECA4833-98E4-E648-A752-9C5CEFF303AD}" presName="rootConnector" presStyleLbl="node1" presStyleIdx="3" presStyleCnt="5"/>
      <dgm:spPr/>
      <dgm:t>
        <a:bodyPr/>
        <a:lstStyle/>
        <a:p>
          <a:endParaRPr lang="en-US"/>
        </a:p>
      </dgm:t>
    </dgm:pt>
    <dgm:pt modelId="{6AB538EB-3AD2-6145-AF68-0362BEE85B53}" type="pres">
      <dgm:prSet presAssocID="{9ECA4833-98E4-E648-A752-9C5CEFF303AD}" presName="childShape" presStyleCnt="0"/>
      <dgm:spPr/>
    </dgm:pt>
    <dgm:pt modelId="{2C25718E-E233-F44E-9B4D-59CD784FDA01}" type="pres">
      <dgm:prSet presAssocID="{B728D645-11F8-FE45-85FB-9D8158E94337}" presName="Name13" presStyleLbl="parChTrans1D2" presStyleIdx="9" presStyleCnt="15"/>
      <dgm:spPr/>
      <dgm:t>
        <a:bodyPr/>
        <a:lstStyle/>
        <a:p>
          <a:endParaRPr lang="en-US"/>
        </a:p>
      </dgm:t>
    </dgm:pt>
    <dgm:pt modelId="{BF513ECC-4AAD-3844-844D-0601E1843856}" type="pres">
      <dgm:prSet presAssocID="{3AAF4B67-104B-AC4A-B911-8EEB111E9032}" presName="childText" presStyleLbl="bgAcc1" presStyleIdx="9" presStyleCnt="15">
        <dgm:presLayoutVars>
          <dgm:bulletEnabled val="1"/>
        </dgm:presLayoutVars>
      </dgm:prSet>
      <dgm:spPr/>
      <dgm:t>
        <a:bodyPr/>
        <a:lstStyle/>
        <a:p>
          <a:endParaRPr lang="en-US"/>
        </a:p>
      </dgm:t>
    </dgm:pt>
    <dgm:pt modelId="{714FD1D8-1FED-4B47-9BF7-73DC2BB90591}" type="pres">
      <dgm:prSet presAssocID="{FEF6FF37-5E39-D04E-AFB5-6BDC1F3B80AA}" presName="Name13" presStyleLbl="parChTrans1D2" presStyleIdx="10" presStyleCnt="15"/>
      <dgm:spPr/>
      <dgm:t>
        <a:bodyPr/>
        <a:lstStyle/>
        <a:p>
          <a:endParaRPr lang="en-US"/>
        </a:p>
      </dgm:t>
    </dgm:pt>
    <dgm:pt modelId="{44C75D78-E357-DB41-B30E-F14F48BB3F47}" type="pres">
      <dgm:prSet presAssocID="{B5EE7CFA-EDE3-1B45-8B16-5BC9167E551E}" presName="childText" presStyleLbl="bgAcc1" presStyleIdx="10" presStyleCnt="15">
        <dgm:presLayoutVars>
          <dgm:bulletEnabled val="1"/>
        </dgm:presLayoutVars>
      </dgm:prSet>
      <dgm:spPr/>
      <dgm:t>
        <a:bodyPr/>
        <a:lstStyle/>
        <a:p>
          <a:endParaRPr lang="en-US"/>
        </a:p>
      </dgm:t>
    </dgm:pt>
    <dgm:pt modelId="{244C2F44-4E5E-594E-BEE4-8BE77F614708}" type="pres">
      <dgm:prSet presAssocID="{378F58C9-8936-E643-93A2-248DE38364C9}" presName="root" presStyleCnt="0"/>
      <dgm:spPr/>
    </dgm:pt>
    <dgm:pt modelId="{5B660851-097A-F945-A822-00C317CBB8FE}" type="pres">
      <dgm:prSet presAssocID="{378F58C9-8936-E643-93A2-248DE38364C9}" presName="rootComposite" presStyleCnt="0"/>
      <dgm:spPr/>
    </dgm:pt>
    <dgm:pt modelId="{092473E5-95E9-704A-AFEA-FC4FF44D35BC}" type="pres">
      <dgm:prSet presAssocID="{378F58C9-8936-E643-93A2-248DE38364C9}" presName="rootText" presStyleLbl="node1" presStyleIdx="4" presStyleCnt="5"/>
      <dgm:spPr/>
      <dgm:t>
        <a:bodyPr/>
        <a:lstStyle/>
        <a:p>
          <a:endParaRPr lang="en-US"/>
        </a:p>
      </dgm:t>
    </dgm:pt>
    <dgm:pt modelId="{3490D493-7977-9543-8260-79350A917E3A}" type="pres">
      <dgm:prSet presAssocID="{378F58C9-8936-E643-93A2-248DE38364C9}" presName="rootConnector" presStyleLbl="node1" presStyleIdx="4" presStyleCnt="5"/>
      <dgm:spPr/>
      <dgm:t>
        <a:bodyPr/>
        <a:lstStyle/>
        <a:p>
          <a:endParaRPr lang="en-US"/>
        </a:p>
      </dgm:t>
    </dgm:pt>
    <dgm:pt modelId="{4BDFA2A8-9544-2946-871B-21B2D8C707D8}" type="pres">
      <dgm:prSet presAssocID="{378F58C9-8936-E643-93A2-248DE38364C9}" presName="childShape" presStyleCnt="0"/>
      <dgm:spPr/>
    </dgm:pt>
    <dgm:pt modelId="{63753B4B-C212-5142-80DD-A27CB1C3A5C9}" type="pres">
      <dgm:prSet presAssocID="{0DAAB6BE-C5F3-FB43-A671-A9FEF5F899FB}" presName="Name13" presStyleLbl="parChTrans1D2" presStyleIdx="11" presStyleCnt="15"/>
      <dgm:spPr/>
      <dgm:t>
        <a:bodyPr/>
        <a:lstStyle/>
        <a:p>
          <a:endParaRPr lang="en-US"/>
        </a:p>
      </dgm:t>
    </dgm:pt>
    <dgm:pt modelId="{AF838831-BC45-A444-A407-FBFB7F6446C4}" type="pres">
      <dgm:prSet presAssocID="{392D0336-3AA8-F640-B785-A757089ECC88}" presName="childText" presStyleLbl="bgAcc1" presStyleIdx="11" presStyleCnt="15">
        <dgm:presLayoutVars>
          <dgm:bulletEnabled val="1"/>
        </dgm:presLayoutVars>
      </dgm:prSet>
      <dgm:spPr/>
      <dgm:t>
        <a:bodyPr/>
        <a:lstStyle/>
        <a:p>
          <a:endParaRPr lang="en-US"/>
        </a:p>
      </dgm:t>
    </dgm:pt>
    <dgm:pt modelId="{F76EB83E-4D77-D54B-9C5B-5E7AB3F2EA85}" type="pres">
      <dgm:prSet presAssocID="{51625818-0C30-CB4E-BD67-45F1BE493B22}" presName="Name13" presStyleLbl="parChTrans1D2" presStyleIdx="12" presStyleCnt="15"/>
      <dgm:spPr/>
      <dgm:t>
        <a:bodyPr/>
        <a:lstStyle/>
        <a:p>
          <a:endParaRPr lang="en-US"/>
        </a:p>
      </dgm:t>
    </dgm:pt>
    <dgm:pt modelId="{14E7952A-8206-0142-90CC-1C32076F6963}" type="pres">
      <dgm:prSet presAssocID="{DB98F163-F28B-574D-8BE9-C610B5BE4781}" presName="childText" presStyleLbl="bgAcc1" presStyleIdx="12" presStyleCnt="15">
        <dgm:presLayoutVars>
          <dgm:bulletEnabled val="1"/>
        </dgm:presLayoutVars>
      </dgm:prSet>
      <dgm:spPr/>
      <dgm:t>
        <a:bodyPr/>
        <a:lstStyle/>
        <a:p>
          <a:endParaRPr lang="en-US"/>
        </a:p>
      </dgm:t>
    </dgm:pt>
    <dgm:pt modelId="{55D9FBA1-48E1-6743-88B0-3367E6F7DCF5}" type="pres">
      <dgm:prSet presAssocID="{1FAA3585-FC29-FA45-B4B2-E160986EAE7B}" presName="Name13" presStyleLbl="parChTrans1D2" presStyleIdx="13" presStyleCnt="15"/>
      <dgm:spPr/>
      <dgm:t>
        <a:bodyPr/>
        <a:lstStyle/>
        <a:p>
          <a:endParaRPr lang="en-US"/>
        </a:p>
      </dgm:t>
    </dgm:pt>
    <dgm:pt modelId="{CF0E7848-4E30-BB4C-901F-C9E3A8A5595C}" type="pres">
      <dgm:prSet presAssocID="{E609622B-52CC-F948-8FCC-817C6C808DD7}" presName="childText" presStyleLbl="bgAcc1" presStyleIdx="13" presStyleCnt="15">
        <dgm:presLayoutVars>
          <dgm:bulletEnabled val="1"/>
        </dgm:presLayoutVars>
      </dgm:prSet>
      <dgm:spPr/>
      <dgm:t>
        <a:bodyPr/>
        <a:lstStyle/>
        <a:p>
          <a:endParaRPr lang="en-US"/>
        </a:p>
      </dgm:t>
    </dgm:pt>
    <dgm:pt modelId="{745D3BB5-41B9-7340-8520-AE02A168A88B}" type="pres">
      <dgm:prSet presAssocID="{9AA779B1-5A51-2343-B175-EE544E2D277F}" presName="Name13" presStyleLbl="parChTrans1D2" presStyleIdx="14" presStyleCnt="15"/>
      <dgm:spPr/>
      <dgm:t>
        <a:bodyPr/>
        <a:lstStyle/>
        <a:p>
          <a:endParaRPr lang="en-US"/>
        </a:p>
      </dgm:t>
    </dgm:pt>
    <dgm:pt modelId="{C000195C-0FBB-A543-BBDE-E50381FA1CB4}" type="pres">
      <dgm:prSet presAssocID="{B8ECB466-9394-BC4C-95AD-0CEB34E4C963}" presName="childText" presStyleLbl="bgAcc1" presStyleIdx="14" presStyleCnt="15">
        <dgm:presLayoutVars>
          <dgm:bulletEnabled val="1"/>
        </dgm:presLayoutVars>
      </dgm:prSet>
      <dgm:spPr/>
      <dgm:t>
        <a:bodyPr/>
        <a:lstStyle/>
        <a:p>
          <a:endParaRPr lang="en-US"/>
        </a:p>
      </dgm:t>
    </dgm:pt>
  </dgm:ptLst>
  <dgm:cxnLst>
    <dgm:cxn modelId="{4BC87313-40A4-0D4C-ABB7-3B7183A0490F}" type="presOf" srcId="{9AA779B1-5A51-2343-B175-EE544E2D277F}" destId="{745D3BB5-41B9-7340-8520-AE02A168A88B}" srcOrd="0" destOrd="0" presId="urn:microsoft.com/office/officeart/2005/8/layout/hierarchy3"/>
    <dgm:cxn modelId="{63364ABA-3A21-B34E-9F78-1D78BCA3933C}" type="presOf" srcId="{3AAF4B67-104B-AC4A-B911-8EEB111E9032}" destId="{BF513ECC-4AAD-3844-844D-0601E1843856}" srcOrd="0" destOrd="0" presId="urn:microsoft.com/office/officeart/2005/8/layout/hierarchy3"/>
    <dgm:cxn modelId="{8275D7C2-3259-EB48-AE1B-64BB46C1FD7B}" type="presOf" srcId="{564E26DD-6010-7245-BE19-E1C078E39AE9}" destId="{C3733545-2955-AC45-84B4-8199441A51F7}" srcOrd="0" destOrd="0" presId="urn:microsoft.com/office/officeart/2005/8/layout/hierarchy3"/>
    <dgm:cxn modelId="{AB109F55-18E7-444D-A38A-085836CEB24E}" type="presOf" srcId="{DB98F163-F28B-574D-8BE9-C610B5BE4781}" destId="{14E7952A-8206-0142-90CC-1C32076F6963}" srcOrd="0" destOrd="0" presId="urn:microsoft.com/office/officeart/2005/8/layout/hierarchy3"/>
    <dgm:cxn modelId="{AA260608-D2D9-A24F-9726-C9567DDA9945}" srcId="{84A45BE6-CCA1-7249-8765-06A4316EB254}" destId="{81A90355-B943-414B-A5CD-409BBC4A1639}" srcOrd="1" destOrd="0" parTransId="{88E13403-684F-8841-B0C2-E05B00D99289}" sibTransId="{9F91899E-EBCE-1846-8388-A9B9B715C232}"/>
    <dgm:cxn modelId="{DDAE4CF9-FF96-B54D-BAF0-00B4388C2892}" srcId="{378F58C9-8936-E643-93A2-248DE38364C9}" destId="{DB98F163-F28B-574D-8BE9-C610B5BE4781}" srcOrd="1" destOrd="0" parTransId="{51625818-0C30-CB4E-BD67-45F1BE493B22}" sibTransId="{88B47865-9DE0-CC4C-A81F-97CB274041AE}"/>
    <dgm:cxn modelId="{D5564907-449F-7944-8326-0DE3E37C86B0}" type="presOf" srcId="{0B45260E-B504-484C-8575-E5A39F6DD2F1}" destId="{C2A2BB21-D6F5-2246-8416-5DD8848915CE}" srcOrd="0" destOrd="0" presId="urn:microsoft.com/office/officeart/2005/8/layout/hierarchy3"/>
    <dgm:cxn modelId="{EC6E91FF-E40C-564A-8305-B6C7B0388535}" srcId="{19D84B9D-4802-9746-AF18-AFD77B1C3E22}" destId="{8AC027A1-5345-F247-8AAA-E58F71513598}" srcOrd="0" destOrd="0" parTransId="{5CECA2B7-3D46-6E40-B48E-EA1B0DD5954B}" sibTransId="{3EC518AC-F4CC-BB4F-B9FF-47BEF99C2D9C}"/>
    <dgm:cxn modelId="{2B5AC813-3034-2147-875A-30D66913DD3A}" type="presOf" srcId="{B8E919E5-4569-004C-9066-C2585CD31B02}" destId="{5995CB5F-BFFC-014A-9186-E6138EC4B1EE}" srcOrd="0" destOrd="0" presId="urn:microsoft.com/office/officeart/2005/8/layout/hierarchy3"/>
    <dgm:cxn modelId="{34918675-9646-2A45-8478-B1E6AD19D772}" type="presOf" srcId="{788048D0-3626-DA49-A111-444CCEEFE7B2}" destId="{F2B71D5D-9238-F943-8215-405B204A3E70}" srcOrd="0" destOrd="0" presId="urn:microsoft.com/office/officeart/2005/8/layout/hierarchy3"/>
    <dgm:cxn modelId="{B3B76B44-A93B-6341-B3BD-8166B8907B23}" srcId="{378F58C9-8936-E643-93A2-248DE38364C9}" destId="{B8ECB466-9394-BC4C-95AD-0CEB34E4C963}" srcOrd="3" destOrd="0" parTransId="{9AA779B1-5A51-2343-B175-EE544E2D277F}" sibTransId="{20C3DCBE-754F-7E42-B516-AFBEB10AE7CE}"/>
    <dgm:cxn modelId="{8AE5B1B3-1E85-A544-9759-A63C682350D9}" type="presOf" srcId="{D4653C9A-DB65-6845-B4C7-4E7391A35716}" destId="{DBBE0435-A4E9-464F-B61E-F767268F295B}" srcOrd="0" destOrd="0" presId="urn:microsoft.com/office/officeart/2005/8/layout/hierarchy3"/>
    <dgm:cxn modelId="{1192752E-92A7-1345-BF1C-FDCD8EC38FEC}" type="presOf" srcId="{0DAAB6BE-C5F3-FB43-A671-A9FEF5F899FB}" destId="{63753B4B-C212-5142-80DD-A27CB1C3A5C9}" srcOrd="0" destOrd="0" presId="urn:microsoft.com/office/officeart/2005/8/layout/hierarchy3"/>
    <dgm:cxn modelId="{D86BE196-3E66-7444-876D-07335A01E137}" type="presOf" srcId="{84A45BE6-CCA1-7249-8765-06A4316EB254}" destId="{C79644ED-3D61-B043-89F1-A6BEFB901564}" srcOrd="0" destOrd="0" presId="urn:microsoft.com/office/officeart/2005/8/layout/hierarchy3"/>
    <dgm:cxn modelId="{AB722100-7491-464C-8595-D6826B34250D}" type="presOf" srcId="{B5EE7CFA-EDE3-1B45-8B16-5BC9167E551E}" destId="{44C75D78-E357-DB41-B30E-F14F48BB3F47}" srcOrd="0" destOrd="0" presId="urn:microsoft.com/office/officeart/2005/8/layout/hierarchy3"/>
    <dgm:cxn modelId="{7F607B84-0334-1145-B7F5-07452657A6C2}" type="presOf" srcId="{423F6708-9589-8C47-A1CD-DD0FEBD53C60}" destId="{9DA3BE48-77A6-DD41-86A7-3A7207963866}" srcOrd="0" destOrd="0" presId="urn:microsoft.com/office/officeart/2005/8/layout/hierarchy3"/>
    <dgm:cxn modelId="{5BC622E1-F8C7-A043-9D73-EF0A7E346224}" type="presOf" srcId="{88E13403-684F-8841-B0C2-E05B00D99289}" destId="{0B4BF62A-DAE0-B44B-8213-801DF980A6BE}" srcOrd="0" destOrd="0" presId="urn:microsoft.com/office/officeart/2005/8/layout/hierarchy3"/>
    <dgm:cxn modelId="{547066A7-C155-854E-84FF-04301809983A}" type="presOf" srcId="{378F58C9-8936-E643-93A2-248DE38364C9}" destId="{092473E5-95E9-704A-AFEA-FC4FF44D35BC}" srcOrd="0" destOrd="0" presId="urn:microsoft.com/office/officeart/2005/8/layout/hierarchy3"/>
    <dgm:cxn modelId="{85260831-4128-AC4A-8841-3F3E93CEDE79}" type="presOf" srcId="{E609622B-52CC-F948-8FCC-817C6C808DD7}" destId="{CF0E7848-4E30-BB4C-901F-C9E3A8A5595C}" srcOrd="0" destOrd="0" presId="urn:microsoft.com/office/officeart/2005/8/layout/hierarchy3"/>
    <dgm:cxn modelId="{4BBBF103-88A5-8D43-BAA4-08ADD10AF74A}" type="presOf" srcId="{FEF6FF37-5E39-D04E-AFB5-6BDC1F3B80AA}" destId="{714FD1D8-1FED-4B47-9BF7-73DC2BB90591}" srcOrd="0" destOrd="0" presId="urn:microsoft.com/office/officeart/2005/8/layout/hierarchy3"/>
    <dgm:cxn modelId="{23D87710-2332-3D48-A936-4DC25DAA1569}" type="presOf" srcId="{788048D0-3626-DA49-A111-444CCEEFE7B2}" destId="{AA1B0C53-D2C3-1C45-A9E7-C0B75D65C44D}" srcOrd="1" destOrd="0" presId="urn:microsoft.com/office/officeart/2005/8/layout/hierarchy3"/>
    <dgm:cxn modelId="{BCC9844D-C79C-A44D-AF25-2F26F4A6EA6D}" type="presOf" srcId="{0CB8A31C-F849-5047-84F2-E1A46C47E824}" destId="{C11B7C79-D516-E74D-9240-03FC162CFFCF}" srcOrd="0" destOrd="0" presId="urn:microsoft.com/office/officeart/2005/8/layout/hierarchy3"/>
    <dgm:cxn modelId="{791AB4FC-FDF4-EF49-AFE9-F8E68A5A26D2}" type="presOf" srcId="{21278D7D-B51D-C241-8A69-9240E0DF7708}" destId="{52C5D064-EED0-3E44-9799-D0F381D3442B}" srcOrd="0" destOrd="0" presId="urn:microsoft.com/office/officeart/2005/8/layout/hierarchy3"/>
    <dgm:cxn modelId="{4CFFADA5-CC8B-704A-961C-47907F1FDBC5}" type="presOf" srcId="{19D84B9D-4802-9746-AF18-AFD77B1C3E22}" destId="{5E9B47CD-FC5A-9B4B-A70D-F5A391BDBA3C}" srcOrd="1" destOrd="0" presId="urn:microsoft.com/office/officeart/2005/8/layout/hierarchy3"/>
    <dgm:cxn modelId="{935AF8D1-E38E-4945-9873-70BA3C18EAFE}" type="presOf" srcId="{9ECA4833-98E4-E648-A752-9C5CEFF303AD}" destId="{5E4F7781-912B-7949-A5DC-D97CD4C170ED}" srcOrd="0" destOrd="0" presId="urn:microsoft.com/office/officeart/2005/8/layout/hierarchy3"/>
    <dgm:cxn modelId="{C6E94B83-682E-344D-B86D-AF9780C861DE}" srcId="{84A45BE6-CCA1-7249-8765-06A4316EB254}" destId="{21278D7D-B51D-C241-8A69-9240E0DF7708}" srcOrd="3" destOrd="0" parTransId="{3525939B-30B7-3346-88FA-82BA94ADC453}" sibTransId="{DDABEA5A-9A84-7047-ADC1-02085F12CBB0}"/>
    <dgm:cxn modelId="{9D91B791-AD9C-BA4F-A32B-338AF5C840A4}" srcId="{84A45BE6-CCA1-7249-8765-06A4316EB254}" destId="{D8E86874-5C34-3542-8D25-CD259FB223E7}" srcOrd="0" destOrd="0" parTransId="{D4653C9A-DB65-6845-B4C7-4E7391A35716}" sibTransId="{FC6ADD33-EF03-4748-B33D-B773A15D9BAF}"/>
    <dgm:cxn modelId="{6E95FC2D-45E8-DF4C-ADB6-59C98D13B757}" srcId="{0CB8A31C-F849-5047-84F2-E1A46C47E824}" destId="{19D84B9D-4802-9746-AF18-AFD77B1C3E22}" srcOrd="0" destOrd="0" parTransId="{A15D864F-C392-B642-A5F7-AC89CF4145C5}" sibTransId="{55353E99-DFD6-C34B-BFE5-21B830023EEE}"/>
    <dgm:cxn modelId="{95843567-6CB9-A449-9560-529FD9C11399}" type="presOf" srcId="{378F58C9-8936-E643-93A2-248DE38364C9}" destId="{3490D493-7977-9543-8260-79350A917E3A}" srcOrd="1" destOrd="0" presId="urn:microsoft.com/office/officeart/2005/8/layout/hierarchy3"/>
    <dgm:cxn modelId="{D04BAEBD-787E-1442-BEF9-582636F5DB50}" srcId="{0CB8A31C-F849-5047-84F2-E1A46C47E824}" destId="{378F58C9-8936-E643-93A2-248DE38364C9}" srcOrd="4" destOrd="0" parTransId="{8E205F62-1B02-D349-8BB0-BEC2EA69A978}" sibTransId="{D9532B39-1E05-C64A-8AF2-20D8949715D8}"/>
    <dgm:cxn modelId="{D9ADD1A6-A55A-FB42-9EC7-BABB3D5276E3}" type="presOf" srcId="{30148C50-F933-1949-9A28-8A54CF413129}" destId="{0F6E7449-98C8-C645-AA04-E41F6B77ACF3}" srcOrd="0" destOrd="0" presId="urn:microsoft.com/office/officeart/2005/8/layout/hierarchy3"/>
    <dgm:cxn modelId="{820E14F7-3FD5-4647-8480-7B21CA92F95D}" srcId="{84A45BE6-CCA1-7249-8765-06A4316EB254}" destId="{DCDD4235-0685-2F48-A863-D3106CC16EA8}" srcOrd="2" destOrd="0" parTransId="{B8E919E5-4569-004C-9066-C2585CD31B02}" sibTransId="{267CCAE7-6420-8049-815D-978A62E7CFB7}"/>
    <dgm:cxn modelId="{0BD82B48-5D29-6248-8F53-176860B9CD62}" type="presOf" srcId="{B728D645-11F8-FE45-85FB-9D8158E94337}" destId="{2C25718E-E233-F44E-9B4D-59CD784FDA01}" srcOrd="0" destOrd="0" presId="urn:microsoft.com/office/officeart/2005/8/layout/hierarchy3"/>
    <dgm:cxn modelId="{B65F0276-3F2F-C847-A502-E944E2E78452}" srcId="{19D84B9D-4802-9746-AF18-AFD77B1C3E22}" destId="{564E26DD-6010-7245-BE19-E1C078E39AE9}" srcOrd="1" destOrd="0" parTransId="{4EC06D77-BE5F-CC46-8703-16C46776504D}" sibTransId="{5B10FE4B-BFBF-574A-A1EB-B36B4DC5E758}"/>
    <dgm:cxn modelId="{4A976123-7C17-F445-B1E4-73E30BCAE03A}" srcId="{788048D0-3626-DA49-A111-444CCEEFE7B2}" destId="{423F6708-9589-8C47-A1CD-DD0FEBD53C60}" srcOrd="0" destOrd="0" parTransId="{0B45260E-B504-484C-8575-E5A39F6DD2F1}" sibTransId="{E4A7A744-82FC-5646-8E7B-DBDCC454CB67}"/>
    <dgm:cxn modelId="{663192ED-4535-8A4B-A197-12C0A288A77D}" srcId="{19D84B9D-4802-9746-AF18-AFD77B1C3E22}" destId="{F3D0AB0E-9B7A-BE42-8B4E-E25C5F571371}" srcOrd="2" destOrd="0" parTransId="{205A31A7-5F45-044D-A873-734F04AB3DD5}" sibTransId="{784523D8-3E15-F04A-A469-1794A56F1F81}"/>
    <dgm:cxn modelId="{6B690758-0E9A-2E41-B82A-437C2E60253B}" type="presOf" srcId="{4EC06D77-BE5F-CC46-8703-16C46776504D}" destId="{42F1E65B-365A-8547-A19C-33C6571564A5}" srcOrd="0" destOrd="0" presId="urn:microsoft.com/office/officeart/2005/8/layout/hierarchy3"/>
    <dgm:cxn modelId="{584F0444-B199-6146-BC07-C38388BB42BF}" type="presOf" srcId="{FAA6C417-67D0-4143-9081-81B928AD6AD5}" destId="{82EC8EE7-79B7-DB4F-A0C1-5CFC65334B6B}" srcOrd="0" destOrd="0" presId="urn:microsoft.com/office/officeart/2005/8/layout/hierarchy3"/>
    <dgm:cxn modelId="{EBEA0492-1504-4B44-AA0D-CD9DD84646C2}" type="presOf" srcId="{392D0336-3AA8-F640-B785-A757089ECC88}" destId="{AF838831-BC45-A444-A407-FBFB7F6446C4}" srcOrd="0" destOrd="0" presId="urn:microsoft.com/office/officeart/2005/8/layout/hierarchy3"/>
    <dgm:cxn modelId="{2D88A2F7-C8E1-FB44-8473-A5A85FF6862C}" srcId="{0CB8A31C-F849-5047-84F2-E1A46C47E824}" destId="{9ECA4833-98E4-E648-A752-9C5CEFF303AD}" srcOrd="3" destOrd="0" parTransId="{9A2B27E1-7610-D241-985C-9FE515B346C3}" sibTransId="{EAF789CA-AEFA-3F46-AC1D-04B720816135}"/>
    <dgm:cxn modelId="{5467BBE1-EB83-D245-8D21-3E722F452814}" srcId="{9ECA4833-98E4-E648-A752-9C5CEFF303AD}" destId="{3AAF4B67-104B-AC4A-B911-8EEB111E9032}" srcOrd="0" destOrd="0" parTransId="{B728D645-11F8-FE45-85FB-9D8158E94337}" sibTransId="{CE17B27E-109E-CE4F-8ADA-AA7BCF09F9C5}"/>
    <dgm:cxn modelId="{3202D17B-4ADF-AB44-A43F-0D936E2A8AB1}" type="presOf" srcId="{205A31A7-5F45-044D-A873-734F04AB3DD5}" destId="{CDA44FD9-EFDA-3C45-8F05-8516BA1EDE7E}" srcOrd="0" destOrd="0" presId="urn:microsoft.com/office/officeart/2005/8/layout/hierarchy3"/>
    <dgm:cxn modelId="{BC238FD1-FEC6-D747-8FB2-3FE22E9BE29F}" type="presOf" srcId="{81A90355-B943-414B-A5CD-409BBC4A1639}" destId="{18398FCF-9232-694D-8F45-2E8EFE89460C}" srcOrd="0" destOrd="0" presId="urn:microsoft.com/office/officeart/2005/8/layout/hierarchy3"/>
    <dgm:cxn modelId="{2FFE7BE4-3E02-3F4B-ACB7-99596490F486}" type="presOf" srcId="{5CECA2B7-3D46-6E40-B48E-EA1B0DD5954B}" destId="{52D595D5-E7CB-144C-987E-6DA32EFFF1A3}" srcOrd="0" destOrd="0" presId="urn:microsoft.com/office/officeart/2005/8/layout/hierarchy3"/>
    <dgm:cxn modelId="{5F563C7C-1E26-A243-B618-3451EB354986}" type="presOf" srcId="{51625818-0C30-CB4E-BD67-45F1BE493B22}" destId="{F76EB83E-4D77-D54B-9C5B-5E7AB3F2EA85}" srcOrd="0" destOrd="0" presId="urn:microsoft.com/office/officeart/2005/8/layout/hierarchy3"/>
    <dgm:cxn modelId="{ABC63A9D-BB00-E24F-A14A-70CEED13BBB2}" type="presOf" srcId="{F3D0AB0E-9B7A-BE42-8B4E-E25C5F571371}" destId="{6F624CE4-7F9F-FE41-B5E4-AA911E211046}" srcOrd="0" destOrd="0" presId="urn:microsoft.com/office/officeart/2005/8/layout/hierarchy3"/>
    <dgm:cxn modelId="{A0272F0E-E132-524A-9B19-409401572D81}" type="presOf" srcId="{19D84B9D-4802-9746-AF18-AFD77B1C3E22}" destId="{7E95E246-B546-574D-9047-6AABF51BB746}" srcOrd="0" destOrd="0" presId="urn:microsoft.com/office/officeart/2005/8/layout/hierarchy3"/>
    <dgm:cxn modelId="{3FD0915F-E55C-EF41-A963-6EA48EFD5BC1}" type="presOf" srcId="{3525939B-30B7-3346-88FA-82BA94ADC453}" destId="{D3541C18-D25C-4849-B311-509EC48A0321}" srcOrd="0" destOrd="0" presId="urn:microsoft.com/office/officeart/2005/8/layout/hierarchy3"/>
    <dgm:cxn modelId="{240AA74D-F8FA-004B-A317-95786086EB4F}" type="presOf" srcId="{9ECA4833-98E4-E648-A752-9C5CEFF303AD}" destId="{A56ED6CE-8140-3942-B5CF-E228F0EA0930}" srcOrd="1" destOrd="0" presId="urn:microsoft.com/office/officeart/2005/8/layout/hierarchy3"/>
    <dgm:cxn modelId="{6B0D5A2A-845D-9C45-B471-514E51D77D3E}" type="presOf" srcId="{DCDD4235-0685-2F48-A863-D3106CC16EA8}" destId="{549785C1-1475-4542-81CF-71E8CBFBEBD3}" srcOrd="0" destOrd="0" presId="urn:microsoft.com/office/officeart/2005/8/layout/hierarchy3"/>
    <dgm:cxn modelId="{8B45FF2D-F50D-264F-9BB3-832757852E16}" type="presOf" srcId="{D8E86874-5C34-3542-8D25-CD259FB223E7}" destId="{627E8239-BB58-7349-ABCC-D8AB0C35EC5B}" srcOrd="0" destOrd="0" presId="urn:microsoft.com/office/officeart/2005/8/layout/hierarchy3"/>
    <dgm:cxn modelId="{83964BEC-3C8F-5A46-BF9C-FAC7DF8290BF}" type="presOf" srcId="{1FAA3585-FC29-FA45-B4B2-E160986EAE7B}" destId="{55D9FBA1-48E1-6743-88B0-3367E6F7DCF5}" srcOrd="0" destOrd="0" presId="urn:microsoft.com/office/officeart/2005/8/layout/hierarchy3"/>
    <dgm:cxn modelId="{D88E9177-64EF-4241-B64D-350F8AEB0D46}" srcId="{788048D0-3626-DA49-A111-444CCEEFE7B2}" destId="{30148C50-F933-1949-9A28-8A54CF413129}" srcOrd="1" destOrd="0" parTransId="{FAA6C417-67D0-4143-9081-81B928AD6AD5}" sibTransId="{89418EC2-8844-7340-9EAA-FD6A8FD465EC}"/>
    <dgm:cxn modelId="{B45EBBC3-AB33-9543-A90C-39C48E2860D7}" type="presOf" srcId="{8AC027A1-5345-F247-8AAA-E58F71513598}" destId="{C7B13F30-E217-C143-BA69-BC6A042A18AF}" srcOrd="0" destOrd="0" presId="urn:microsoft.com/office/officeart/2005/8/layout/hierarchy3"/>
    <dgm:cxn modelId="{030C9C13-4D60-BD4E-9B0F-8F231F489182}" srcId="{378F58C9-8936-E643-93A2-248DE38364C9}" destId="{392D0336-3AA8-F640-B785-A757089ECC88}" srcOrd="0" destOrd="0" parTransId="{0DAAB6BE-C5F3-FB43-A671-A9FEF5F899FB}" sibTransId="{17B3DD79-873B-D549-BAB1-4BC89A15B87A}"/>
    <dgm:cxn modelId="{E1964473-4BC2-654D-A1B0-E849BC1218D4}" type="presOf" srcId="{84A45BE6-CCA1-7249-8765-06A4316EB254}" destId="{67F14DB2-1B80-024D-8BFB-6C7240E85DFC}" srcOrd="1" destOrd="0" presId="urn:microsoft.com/office/officeart/2005/8/layout/hierarchy3"/>
    <dgm:cxn modelId="{B9BED2A9-F387-FB46-BC46-D9BDF7D42298}" type="presOf" srcId="{B8ECB466-9394-BC4C-95AD-0CEB34E4C963}" destId="{C000195C-0FBB-A543-BBDE-E50381FA1CB4}" srcOrd="0" destOrd="0" presId="urn:microsoft.com/office/officeart/2005/8/layout/hierarchy3"/>
    <dgm:cxn modelId="{FA027C05-3272-5D44-A948-4DA8B9998B9A}" srcId="{0CB8A31C-F849-5047-84F2-E1A46C47E824}" destId="{84A45BE6-CCA1-7249-8765-06A4316EB254}" srcOrd="1" destOrd="0" parTransId="{F97DC704-E348-F941-8C80-2D1FA516C8F3}" sibTransId="{11B8A99B-A02F-B949-87AD-43AC6C801D8F}"/>
    <dgm:cxn modelId="{2513238D-8DD0-244D-99BD-A1263F9D52C7}" srcId="{9ECA4833-98E4-E648-A752-9C5CEFF303AD}" destId="{B5EE7CFA-EDE3-1B45-8B16-5BC9167E551E}" srcOrd="1" destOrd="0" parTransId="{FEF6FF37-5E39-D04E-AFB5-6BDC1F3B80AA}" sibTransId="{7E536D3B-E935-C34B-B1F8-E60A3B04B5EC}"/>
    <dgm:cxn modelId="{C3DBF714-FA4A-D84A-9CF5-3519F0B94A2E}" srcId="{0CB8A31C-F849-5047-84F2-E1A46C47E824}" destId="{788048D0-3626-DA49-A111-444CCEEFE7B2}" srcOrd="2" destOrd="0" parTransId="{6D4D8568-6096-004F-A98A-842D2B7DBC5B}" sibTransId="{EB93ECC1-E65E-624A-9396-78B56B65D508}"/>
    <dgm:cxn modelId="{9E259F1E-0513-AD4A-A749-139D7CAC58FC}" srcId="{378F58C9-8936-E643-93A2-248DE38364C9}" destId="{E609622B-52CC-F948-8FCC-817C6C808DD7}" srcOrd="2" destOrd="0" parTransId="{1FAA3585-FC29-FA45-B4B2-E160986EAE7B}" sibTransId="{475E4FF9-9423-7B46-838F-4F1C010E6762}"/>
    <dgm:cxn modelId="{C97023EB-51ED-7F41-88E2-1FFEC5957A45}" type="presParOf" srcId="{C11B7C79-D516-E74D-9240-03FC162CFFCF}" destId="{50DF4A36-81A2-364A-ADBB-15355A62958B}" srcOrd="0" destOrd="0" presId="urn:microsoft.com/office/officeart/2005/8/layout/hierarchy3"/>
    <dgm:cxn modelId="{B9089866-D1DF-734E-8FAF-37986E75B81E}" type="presParOf" srcId="{50DF4A36-81A2-364A-ADBB-15355A62958B}" destId="{0B883F00-F53D-0248-87DE-53F113BD2DEE}" srcOrd="0" destOrd="0" presId="urn:microsoft.com/office/officeart/2005/8/layout/hierarchy3"/>
    <dgm:cxn modelId="{BEF02AE5-A19F-1D4D-BDAD-C1BD74A62D09}" type="presParOf" srcId="{0B883F00-F53D-0248-87DE-53F113BD2DEE}" destId="{7E95E246-B546-574D-9047-6AABF51BB746}" srcOrd="0" destOrd="0" presId="urn:microsoft.com/office/officeart/2005/8/layout/hierarchy3"/>
    <dgm:cxn modelId="{4BD54E0F-2D36-5345-B439-B6CB0CCCFD4C}" type="presParOf" srcId="{0B883F00-F53D-0248-87DE-53F113BD2DEE}" destId="{5E9B47CD-FC5A-9B4B-A70D-F5A391BDBA3C}" srcOrd="1" destOrd="0" presId="urn:microsoft.com/office/officeart/2005/8/layout/hierarchy3"/>
    <dgm:cxn modelId="{CAF94C4F-8365-2241-8F14-77DB16EA66E5}" type="presParOf" srcId="{50DF4A36-81A2-364A-ADBB-15355A62958B}" destId="{76497D91-B32B-DF42-82E4-D07F44B61596}" srcOrd="1" destOrd="0" presId="urn:microsoft.com/office/officeart/2005/8/layout/hierarchy3"/>
    <dgm:cxn modelId="{ADA41AA8-779E-1249-82A1-6E78C2E78CFE}" type="presParOf" srcId="{76497D91-B32B-DF42-82E4-D07F44B61596}" destId="{52D595D5-E7CB-144C-987E-6DA32EFFF1A3}" srcOrd="0" destOrd="0" presId="urn:microsoft.com/office/officeart/2005/8/layout/hierarchy3"/>
    <dgm:cxn modelId="{1F4E491B-F130-5343-8637-B073F271C743}" type="presParOf" srcId="{76497D91-B32B-DF42-82E4-D07F44B61596}" destId="{C7B13F30-E217-C143-BA69-BC6A042A18AF}" srcOrd="1" destOrd="0" presId="urn:microsoft.com/office/officeart/2005/8/layout/hierarchy3"/>
    <dgm:cxn modelId="{02EBDA3B-CF9D-D14E-B5E9-3B79E4EC2A01}" type="presParOf" srcId="{76497D91-B32B-DF42-82E4-D07F44B61596}" destId="{42F1E65B-365A-8547-A19C-33C6571564A5}" srcOrd="2" destOrd="0" presId="urn:microsoft.com/office/officeart/2005/8/layout/hierarchy3"/>
    <dgm:cxn modelId="{902D6310-6EFC-6A4B-9593-4DE428163080}" type="presParOf" srcId="{76497D91-B32B-DF42-82E4-D07F44B61596}" destId="{C3733545-2955-AC45-84B4-8199441A51F7}" srcOrd="3" destOrd="0" presId="urn:microsoft.com/office/officeart/2005/8/layout/hierarchy3"/>
    <dgm:cxn modelId="{33E2FBAE-EEE2-EF4E-A903-895CCEAE80E0}" type="presParOf" srcId="{76497D91-B32B-DF42-82E4-D07F44B61596}" destId="{CDA44FD9-EFDA-3C45-8F05-8516BA1EDE7E}" srcOrd="4" destOrd="0" presId="urn:microsoft.com/office/officeart/2005/8/layout/hierarchy3"/>
    <dgm:cxn modelId="{EA998369-F770-BC4B-8631-39D6CD25665F}" type="presParOf" srcId="{76497D91-B32B-DF42-82E4-D07F44B61596}" destId="{6F624CE4-7F9F-FE41-B5E4-AA911E211046}" srcOrd="5" destOrd="0" presId="urn:microsoft.com/office/officeart/2005/8/layout/hierarchy3"/>
    <dgm:cxn modelId="{9E34DABB-6105-4C4D-B103-24ACFAB35EC1}" type="presParOf" srcId="{C11B7C79-D516-E74D-9240-03FC162CFFCF}" destId="{8AAC10B0-AE70-6345-B880-A281A7845C48}" srcOrd="1" destOrd="0" presId="urn:microsoft.com/office/officeart/2005/8/layout/hierarchy3"/>
    <dgm:cxn modelId="{4FEB753D-81E0-2540-83A8-76757111D3FD}" type="presParOf" srcId="{8AAC10B0-AE70-6345-B880-A281A7845C48}" destId="{D0C7A958-A320-AD4E-BD12-437F9D058F94}" srcOrd="0" destOrd="0" presId="urn:microsoft.com/office/officeart/2005/8/layout/hierarchy3"/>
    <dgm:cxn modelId="{801AAF04-155D-E543-9D80-B7E32FE70542}" type="presParOf" srcId="{D0C7A958-A320-AD4E-BD12-437F9D058F94}" destId="{C79644ED-3D61-B043-89F1-A6BEFB901564}" srcOrd="0" destOrd="0" presId="urn:microsoft.com/office/officeart/2005/8/layout/hierarchy3"/>
    <dgm:cxn modelId="{37C81BEF-0F0B-2D43-9F78-641947F34137}" type="presParOf" srcId="{D0C7A958-A320-AD4E-BD12-437F9D058F94}" destId="{67F14DB2-1B80-024D-8BFB-6C7240E85DFC}" srcOrd="1" destOrd="0" presId="urn:microsoft.com/office/officeart/2005/8/layout/hierarchy3"/>
    <dgm:cxn modelId="{1D616FA9-17E1-CF41-9FCE-0B820D2A8F97}" type="presParOf" srcId="{8AAC10B0-AE70-6345-B880-A281A7845C48}" destId="{C62E49C0-30EB-B348-A050-AEFE427A9AB8}" srcOrd="1" destOrd="0" presId="urn:microsoft.com/office/officeart/2005/8/layout/hierarchy3"/>
    <dgm:cxn modelId="{AF284AF5-9E17-6F4D-9CF3-019479299259}" type="presParOf" srcId="{C62E49C0-30EB-B348-A050-AEFE427A9AB8}" destId="{DBBE0435-A4E9-464F-B61E-F767268F295B}" srcOrd="0" destOrd="0" presId="urn:microsoft.com/office/officeart/2005/8/layout/hierarchy3"/>
    <dgm:cxn modelId="{95FA559B-3087-2E4C-9966-62D265A6A9E5}" type="presParOf" srcId="{C62E49C0-30EB-B348-A050-AEFE427A9AB8}" destId="{627E8239-BB58-7349-ABCC-D8AB0C35EC5B}" srcOrd="1" destOrd="0" presId="urn:microsoft.com/office/officeart/2005/8/layout/hierarchy3"/>
    <dgm:cxn modelId="{B0BF9D1F-139D-3349-AA13-7F808E8935F1}" type="presParOf" srcId="{C62E49C0-30EB-B348-A050-AEFE427A9AB8}" destId="{0B4BF62A-DAE0-B44B-8213-801DF980A6BE}" srcOrd="2" destOrd="0" presId="urn:microsoft.com/office/officeart/2005/8/layout/hierarchy3"/>
    <dgm:cxn modelId="{05232D08-D4C1-C043-8746-EDD65BF13AAF}" type="presParOf" srcId="{C62E49C0-30EB-B348-A050-AEFE427A9AB8}" destId="{18398FCF-9232-694D-8F45-2E8EFE89460C}" srcOrd="3" destOrd="0" presId="urn:microsoft.com/office/officeart/2005/8/layout/hierarchy3"/>
    <dgm:cxn modelId="{69B6EB4F-3905-1340-AE98-94BE523B6076}" type="presParOf" srcId="{C62E49C0-30EB-B348-A050-AEFE427A9AB8}" destId="{5995CB5F-BFFC-014A-9186-E6138EC4B1EE}" srcOrd="4" destOrd="0" presId="urn:microsoft.com/office/officeart/2005/8/layout/hierarchy3"/>
    <dgm:cxn modelId="{1EDA2E58-DDDD-BD43-BFC9-ABA7355563A2}" type="presParOf" srcId="{C62E49C0-30EB-B348-A050-AEFE427A9AB8}" destId="{549785C1-1475-4542-81CF-71E8CBFBEBD3}" srcOrd="5" destOrd="0" presId="urn:microsoft.com/office/officeart/2005/8/layout/hierarchy3"/>
    <dgm:cxn modelId="{2AFE48D0-71FD-2E4C-9340-C57D970378A1}" type="presParOf" srcId="{C62E49C0-30EB-B348-A050-AEFE427A9AB8}" destId="{D3541C18-D25C-4849-B311-509EC48A0321}" srcOrd="6" destOrd="0" presId="urn:microsoft.com/office/officeart/2005/8/layout/hierarchy3"/>
    <dgm:cxn modelId="{F6C8A1D6-26CD-1545-8D41-05CB9296DE40}" type="presParOf" srcId="{C62E49C0-30EB-B348-A050-AEFE427A9AB8}" destId="{52C5D064-EED0-3E44-9799-D0F381D3442B}" srcOrd="7" destOrd="0" presId="urn:microsoft.com/office/officeart/2005/8/layout/hierarchy3"/>
    <dgm:cxn modelId="{EA67EEBB-5C6A-A743-9B31-427D67851853}" type="presParOf" srcId="{C11B7C79-D516-E74D-9240-03FC162CFFCF}" destId="{2B78F76F-1613-1949-B3EF-501083C4A760}" srcOrd="2" destOrd="0" presId="urn:microsoft.com/office/officeart/2005/8/layout/hierarchy3"/>
    <dgm:cxn modelId="{1908883A-4051-2040-860B-65FE518CD396}" type="presParOf" srcId="{2B78F76F-1613-1949-B3EF-501083C4A760}" destId="{40BD865E-BE8D-F84C-8621-61211C49E705}" srcOrd="0" destOrd="0" presId="urn:microsoft.com/office/officeart/2005/8/layout/hierarchy3"/>
    <dgm:cxn modelId="{0EF0CF8B-344F-8749-8B04-00EDD09843E2}" type="presParOf" srcId="{40BD865E-BE8D-F84C-8621-61211C49E705}" destId="{F2B71D5D-9238-F943-8215-405B204A3E70}" srcOrd="0" destOrd="0" presId="urn:microsoft.com/office/officeart/2005/8/layout/hierarchy3"/>
    <dgm:cxn modelId="{1D9666E3-76DF-DB43-8E7E-ADFECA29D6B1}" type="presParOf" srcId="{40BD865E-BE8D-F84C-8621-61211C49E705}" destId="{AA1B0C53-D2C3-1C45-A9E7-C0B75D65C44D}" srcOrd="1" destOrd="0" presId="urn:microsoft.com/office/officeart/2005/8/layout/hierarchy3"/>
    <dgm:cxn modelId="{00038131-7B8B-7242-8C12-29DD6281811B}" type="presParOf" srcId="{2B78F76F-1613-1949-B3EF-501083C4A760}" destId="{2A3935EF-903A-5949-A1C4-69B2D74A43E3}" srcOrd="1" destOrd="0" presId="urn:microsoft.com/office/officeart/2005/8/layout/hierarchy3"/>
    <dgm:cxn modelId="{55D7AA43-9A1A-F14C-9C20-24B2C6015866}" type="presParOf" srcId="{2A3935EF-903A-5949-A1C4-69B2D74A43E3}" destId="{C2A2BB21-D6F5-2246-8416-5DD8848915CE}" srcOrd="0" destOrd="0" presId="urn:microsoft.com/office/officeart/2005/8/layout/hierarchy3"/>
    <dgm:cxn modelId="{AF644267-A518-2B48-BC97-C7CC02B4723E}" type="presParOf" srcId="{2A3935EF-903A-5949-A1C4-69B2D74A43E3}" destId="{9DA3BE48-77A6-DD41-86A7-3A7207963866}" srcOrd="1" destOrd="0" presId="urn:microsoft.com/office/officeart/2005/8/layout/hierarchy3"/>
    <dgm:cxn modelId="{6A3B0201-36E4-FE41-98EB-57910BA556F4}" type="presParOf" srcId="{2A3935EF-903A-5949-A1C4-69B2D74A43E3}" destId="{82EC8EE7-79B7-DB4F-A0C1-5CFC65334B6B}" srcOrd="2" destOrd="0" presId="urn:microsoft.com/office/officeart/2005/8/layout/hierarchy3"/>
    <dgm:cxn modelId="{C0F7FC24-9CD9-FD45-96FE-DD623555DAAA}" type="presParOf" srcId="{2A3935EF-903A-5949-A1C4-69B2D74A43E3}" destId="{0F6E7449-98C8-C645-AA04-E41F6B77ACF3}" srcOrd="3" destOrd="0" presId="urn:microsoft.com/office/officeart/2005/8/layout/hierarchy3"/>
    <dgm:cxn modelId="{49D0783C-946B-A54C-892C-41FBC008363C}" type="presParOf" srcId="{C11B7C79-D516-E74D-9240-03FC162CFFCF}" destId="{3A12D75D-229B-394B-8F04-618E7BFAF4F3}" srcOrd="3" destOrd="0" presId="urn:microsoft.com/office/officeart/2005/8/layout/hierarchy3"/>
    <dgm:cxn modelId="{103F8CA8-688A-3546-A0D4-6CE7ABDF91BE}" type="presParOf" srcId="{3A12D75D-229B-394B-8F04-618E7BFAF4F3}" destId="{328AC8F5-6FF4-A84E-8BCC-6DD3585EFE16}" srcOrd="0" destOrd="0" presId="urn:microsoft.com/office/officeart/2005/8/layout/hierarchy3"/>
    <dgm:cxn modelId="{45B8B944-D89B-6B4F-84EC-5DFAF0CCC931}" type="presParOf" srcId="{328AC8F5-6FF4-A84E-8BCC-6DD3585EFE16}" destId="{5E4F7781-912B-7949-A5DC-D97CD4C170ED}" srcOrd="0" destOrd="0" presId="urn:microsoft.com/office/officeart/2005/8/layout/hierarchy3"/>
    <dgm:cxn modelId="{737C8869-D646-DB46-A6B2-7AD65D35A63C}" type="presParOf" srcId="{328AC8F5-6FF4-A84E-8BCC-6DD3585EFE16}" destId="{A56ED6CE-8140-3942-B5CF-E228F0EA0930}" srcOrd="1" destOrd="0" presId="urn:microsoft.com/office/officeart/2005/8/layout/hierarchy3"/>
    <dgm:cxn modelId="{CC2F0D2D-D216-2A43-A99A-327679C355BA}" type="presParOf" srcId="{3A12D75D-229B-394B-8F04-618E7BFAF4F3}" destId="{6AB538EB-3AD2-6145-AF68-0362BEE85B53}" srcOrd="1" destOrd="0" presId="urn:microsoft.com/office/officeart/2005/8/layout/hierarchy3"/>
    <dgm:cxn modelId="{81546234-5368-3A42-ABE9-AA2175370D59}" type="presParOf" srcId="{6AB538EB-3AD2-6145-AF68-0362BEE85B53}" destId="{2C25718E-E233-F44E-9B4D-59CD784FDA01}" srcOrd="0" destOrd="0" presId="urn:microsoft.com/office/officeart/2005/8/layout/hierarchy3"/>
    <dgm:cxn modelId="{6D0B09E1-254B-FE43-828D-3635192DF514}" type="presParOf" srcId="{6AB538EB-3AD2-6145-AF68-0362BEE85B53}" destId="{BF513ECC-4AAD-3844-844D-0601E1843856}" srcOrd="1" destOrd="0" presId="urn:microsoft.com/office/officeart/2005/8/layout/hierarchy3"/>
    <dgm:cxn modelId="{B1140EEE-461F-B948-BC57-13BC7588AE3B}" type="presParOf" srcId="{6AB538EB-3AD2-6145-AF68-0362BEE85B53}" destId="{714FD1D8-1FED-4B47-9BF7-73DC2BB90591}" srcOrd="2" destOrd="0" presId="urn:microsoft.com/office/officeart/2005/8/layout/hierarchy3"/>
    <dgm:cxn modelId="{A75EA1D5-6F2C-EF4C-8B20-F7DB9BEA7A9A}" type="presParOf" srcId="{6AB538EB-3AD2-6145-AF68-0362BEE85B53}" destId="{44C75D78-E357-DB41-B30E-F14F48BB3F47}" srcOrd="3" destOrd="0" presId="urn:microsoft.com/office/officeart/2005/8/layout/hierarchy3"/>
    <dgm:cxn modelId="{A78005FB-161E-6A47-B0C3-556B5C4749E4}" type="presParOf" srcId="{C11B7C79-D516-E74D-9240-03FC162CFFCF}" destId="{244C2F44-4E5E-594E-BEE4-8BE77F614708}" srcOrd="4" destOrd="0" presId="urn:microsoft.com/office/officeart/2005/8/layout/hierarchy3"/>
    <dgm:cxn modelId="{0E43E54C-2F1C-7C49-A406-26DF5967A952}" type="presParOf" srcId="{244C2F44-4E5E-594E-BEE4-8BE77F614708}" destId="{5B660851-097A-F945-A822-00C317CBB8FE}" srcOrd="0" destOrd="0" presId="urn:microsoft.com/office/officeart/2005/8/layout/hierarchy3"/>
    <dgm:cxn modelId="{306A3825-7A1D-BE42-83FC-4BEE7CAFBC18}" type="presParOf" srcId="{5B660851-097A-F945-A822-00C317CBB8FE}" destId="{092473E5-95E9-704A-AFEA-FC4FF44D35BC}" srcOrd="0" destOrd="0" presId="urn:microsoft.com/office/officeart/2005/8/layout/hierarchy3"/>
    <dgm:cxn modelId="{EB897C5E-9F38-6D47-A0CB-9AD0C058495B}" type="presParOf" srcId="{5B660851-097A-F945-A822-00C317CBB8FE}" destId="{3490D493-7977-9543-8260-79350A917E3A}" srcOrd="1" destOrd="0" presId="urn:microsoft.com/office/officeart/2005/8/layout/hierarchy3"/>
    <dgm:cxn modelId="{7DE3410F-68AE-BB45-B719-19DBACAD93C3}" type="presParOf" srcId="{244C2F44-4E5E-594E-BEE4-8BE77F614708}" destId="{4BDFA2A8-9544-2946-871B-21B2D8C707D8}" srcOrd="1" destOrd="0" presId="urn:microsoft.com/office/officeart/2005/8/layout/hierarchy3"/>
    <dgm:cxn modelId="{6EAF0F4B-CA37-9B41-A72E-861A0BCA8FF7}" type="presParOf" srcId="{4BDFA2A8-9544-2946-871B-21B2D8C707D8}" destId="{63753B4B-C212-5142-80DD-A27CB1C3A5C9}" srcOrd="0" destOrd="0" presId="urn:microsoft.com/office/officeart/2005/8/layout/hierarchy3"/>
    <dgm:cxn modelId="{955E9F0A-6DE8-B344-85F7-1915BDCA0868}" type="presParOf" srcId="{4BDFA2A8-9544-2946-871B-21B2D8C707D8}" destId="{AF838831-BC45-A444-A407-FBFB7F6446C4}" srcOrd="1" destOrd="0" presId="urn:microsoft.com/office/officeart/2005/8/layout/hierarchy3"/>
    <dgm:cxn modelId="{D280B55B-07F7-CA46-9CF6-B64FAB23729B}" type="presParOf" srcId="{4BDFA2A8-9544-2946-871B-21B2D8C707D8}" destId="{F76EB83E-4D77-D54B-9C5B-5E7AB3F2EA85}" srcOrd="2" destOrd="0" presId="urn:microsoft.com/office/officeart/2005/8/layout/hierarchy3"/>
    <dgm:cxn modelId="{194776D0-952F-E04E-AA19-147D7EC931C8}" type="presParOf" srcId="{4BDFA2A8-9544-2946-871B-21B2D8C707D8}" destId="{14E7952A-8206-0142-90CC-1C32076F6963}" srcOrd="3" destOrd="0" presId="urn:microsoft.com/office/officeart/2005/8/layout/hierarchy3"/>
    <dgm:cxn modelId="{870E3C71-0FE9-1645-9623-55170C3BF910}" type="presParOf" srcId="{4BDFA2A8-9544-2946-871B-21B2D8C707D8}" destId="{55D9FBA1-48E1-6743-88B0-3367E6F7DCF5}" srcOrd="4" destOrd="0" presId="urn:microsoft.com/office/officeart/2005/8/layout/hierarchy3"/>
    <dgm:cxn modelId="{2936BE6F-BED9-F043-A811-36DBB367D855}" type="presParOf" srcId="{4BDFA2A8-9544-2946-871B-21B2D8C707D8}" destId="{CF0E7848-4E30-BB4C-901F-C9E3A8A5595C}" srcOrd="5" destOrd="0" presId="urn:microsoft.com/office/officeart/2005/8/layout/hierarchy3"/>
    <dgm:cxn modelId="{B1BAB2EA-064D-654B-B101-3902142D6B43}" type="presParOf" srcId="{4BDFA2A8-9544-2946-871B-21B2D8C707D8}" destId="{745D3BB5-41B9-7340-8520-AE02A168A88B}" srcOrd="6" destOrd="0" presId="urn:microsoft.com/office/officeart/2005/8/layout/hierarchy3"/>
    <dgm:cxn modelId="{2149073A-0B58-BF46-9D04-B18B7C29FD22}" type="presParOf" srcId="{4BDFA2A8-9544-2946-871B-21B2D8C707D8}" destId="{C000195C-0FBB-A543-BBDE-E50381FA1CB4}"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0F98D39-AE91-374D-90BC-B25350F0FA38}" type="doc">
      <dgm:prSet loTypeId="urn:microsoft.com/office/officeart/2005/8/layout/vList2" loCatId="matrix" qsTypeId="urn:microsoft.com/office/officeart/2005/8/quickstyle/simple1" qsCatId="simple" csTypeId="urn:microsoft.com/office/officeart/2005/8/colors/accent1_1" csCatId="accent1" phldr="1"/>
      <dgm:spPr/>
      <dgm:t>
        <a:bodyPr/>
        <a:lstStyle/>
        <a:p>
          <a:endParaRPr lang="en-US"/>
        </a:p>
      </dgm:t>
    </dgm:pt>
    <dgm:pt modelId="{7215F3DB-26AC-4948-A240-53D4010CA558}">
      <dgm:prSet/>
      <dgm:spPr/>
      <dgm:t>
        <a:bodyPr/>
        <a:lstStyle/>
        <a:p>
          <a:r>
            <a:rPr lang="en-US"/>
            <a:t>Fabric Type</a:t>
          </a:r>
        </a:p>
      </dgm:t>
    </dgm:pt>
    <dgm:pt modelId="{C0778987-702F-1C4E-B798-70784736F017}" type="parTrans" cxnId="{F1C4E88C-F8FC-594F-95A3-C3282348554C}">
      <dgm:prSet/>
      <dgm:spPr/>
      <dgm:t>
        <a:bodyPr/>
        <a:lstStyle/>
        <a:p>
          <a:endParaRPr lang="en-US"/>
        </a:p>
      </dgm:t>
    </dgm:pt>
    <dgm:pt modelId="{52313F42-066C-874C-B6FD-FBB580A520F5}" type="sibTrans" cxnId="{F1C4E88C-F8FC-594F-95A3-C3282348554C}">
      <dgm:prSet/>
      <dgm:spPr/>
      <dgm:t>
        <a:bodyPr/>
        <a:lstStyle/>
        <a:p>
          <a:endParaRPr lang="en-US"/>
        </a:p>
      </dgm:t>
    </dgm:pt>
    <dgm:pt modelId="{0433AC2E-AB55-1B4A-BF5E-BEE2074A249C}">
      <dgm:prSet/>
      <dgm:spPr/>
      <dgm:t>
        <a:bodyPr/>
        <a:lstStyle/>
        <a:p>
          <a:r>
            <a:rPr lang="en-US" dirty="0"/>
            <a:t>Bi-Blend</a:t>
          </a:r>
        </a:p>
      </dgm:t>
    </dgm:pt>
    <dgm:pt modelId="{A57F4C63-541A-0A45-A3EE-BD2072320A41}" type="parTrans" cxnId="{59E9FC45-52C6-DE4D-86EE-6120D4ABABBD}">
      <dgm:prSet/>
      <dgm:spPr/>
      <dgm:t>
        <a:bodyPr/>
        <a:lstStyle/>
        <a:p>
          <a:endParaRPr lang="en-US"/>
        </a:p>
      </dgm:t>
    </dgm:pt>
    <dgm:pt modelId="{B54372C1-1F70-8C48-B214-EA0A290EA82D}" type="sibTrans" cxnId="{59E9FC45-52C6-DE4D-86EE-6120D4ABABBD}">
      <dgm:prSet/>
      <dgm:spPr/>
      <dgm:t>
        <a:bodyPr/>
        <a:lstStyle/>
        <a:p>
          <a:endParaRPr lang="en-US"/>
        </a:p>
      </dgm:t>
    </dgm:pt>
    <dgm:pt modelId="{FF626515-CF8E-2347-85DC-C11F185593AD}">
      <dgm:prSet/>
      <dgm:spPr/>
      <dgm:t>
        <a:bodyPr/>
        <a:lstStyle/>
        <a:p>
          <a:r>
            <a:rPr lang="en-US" dirty="0"/>
            <a:t>Tri-Blend </a:t>
          </a:r>
        </a:p>
      </dgm:t>
    </dgm:pt>
    <dgm:pt modelId="{E857D37B-1592-1547-BC0F-49D1D371809F}" type="parTrans" cxnId="{67C42D85-D0C2-154D-B245-E74310491E37}">
      <dgm:prSet/>
      <dgm:spPr/>
      <dgm:t>
        <a:bodyPr/>
        <a:lstStyle/>
        <a:p>
          <a:endParaRPr lang="en-US"/>
        </a:p>
      </dgm:t>
    </dgm:pt>
    <dgm:pt modelId="{F636F3B8-A283-0C43-87E5-57B5360778A5}" type="sibTrans" cxnId="{67C42D85-D0C2-154D-B245-E74310491E37}">
      <dgm:prSet/>
      <dgm:spPr/>
      <dgm:t>
        <a:bodyPr/>
        <a:lstStyle/>
        <a:p>
          <a:endParaRPr lang="en-US"/>
        </a:p>
      </dgm:t>
    </dgm:pt>
    <dgm:pt modelId="{F829F163-3108-C04E-AFF8-7C6DC65D8AAE}">
      <dgm:prSet/>
      <dgm:spPr/>
      <dgm:t>
        <a:bodyPr/>
        <a:lstStyle/>
        <a:p>
          <a:r>
            <a:rPr lang="en-US" dirty="0"/>
            <a:t>Wash Type</a:t>
          </a:r>
        </a:p>
      </dgm:t>
    </dgm:pt>
    <dgm:pt modelId="{CD5DFCD6-06A7-4440-90B4-61B0D30E06CF}" type="parTrans" cxnId="{27B6A105-DF33-4B4E-9BE5-67E91E2120B9}">
      <dgm:prSet/>
      <dgm:spPr/>
      <dgm:t>
        <a:bodyPr/>
        <a:lstStyle/>
        <a:p>
          <a:endParaRPr lang="en-US"/>
        </a:p>
      </dgm:t>
    </dgm:pt>
    <dgm:pt modelId="{4EFBC581-1C6C-1E42-B15B-6D59626C6F45}" type="sibTrans" cxnId="{27B6A105-DF33-4B4E-9BE5-67E91E2120B9}">
      <dgm:prSet/>
      <dgm:spPr/>
      <dgm:t>
        <a:bodyPr/>
        <a:lstStyle/>
        <a:p>
          <a:endParaRPr lang="en-US"/>
        </a:p>
      </dgm:t>
    </dgm:pt>
    <dgm:pt modelId="{458EBFBD-62E2-BD4E-9649-63EA5A9ED767}">
      <dgm:prSet/>
      <dgm:spPr/>
      <dgm:t>
        <a:bodyPr/>
        <a:lstStyle/>
        <a:p>
          <a:r>
            <a:rPr lang="en-US" dirty="0"/>
            <a:t>Rinse</a:t>
          </a:r>
        </a:p>
      </dgm:t>
    </dgm:pt>
    <dgm:pt modelId="{CE2AD1CC-CE9B-4246-93CB-0F2F9B2E53D2}" type="parTrans" cxnId="{E5ADAC8B-8464-8B4C-8128-7A45DF05A665}">
      <dgm:prSet/>
      <dgm:spPr/>
      <dgm:t>
        <a:bodyPr/>
        <a:lstStyle/>
        <a:p>
          <a:endParaRPr lang="en-US"/>
        </a:p>
      </dgm:t>
    </dgm:pt>
    <dgm:pt modelId="{2DB62CD5-FEF6-0944-897B-7B239F0305C8}" type="sibTrans" cxnId="{E5ADAC8B-8464-8B4C-8128-7A45DF05A665}">
      <dgm:prSet/>
      <dgm:spPr/>
      <dgm:t>
        <a:bodyPr/>
        <a:lstStyle/>
        <a:p>
          <a:endParaRPr lang="en-US"/>
        </a:p>
      </dgm:t>
    </dgm:pt>
    <dgm:pt modelId="{E2A6B536-4122-6A46-84CB-527E6CC0C44D}">
      <dgm:prSet/>
      <dgm:spPr/>
      <dgm:t>
        <a:bodyPr/>
        <a:lstStyle/>
        <a:p>
          <a:r>
            <a:rPr lang="en-US" dirty="0"/>
            <a:t>Hot Bleach</a:t>
          </a:r>
        </a:p>
      </dgm:t>
    </dgm:pt>
    <dgm:pt modelId="{852214B0-6284-1643-984C-77F88E63788F}" type="parTrans" cxnId="{F2614F8E-9177-8444-B530-1A53B8FA8FF3}">
      <dgm:prSet/>
      <dgm:spPr/>
      <dgm:t>
        <a:bodyPr/>
        <a:lstStyle/>
        <a:p>
          <a:endParaRPr lang="en-US"/>
        </a:p>
      </dgm:t>
    </dgm:pt>
    <dgm:pt modelId="{BE171C1C-593E-E947-8CB1-36FFE861B466}" type="sibTrans" cxnId="{F2614F8E-9177-8444-B530-1A53B8FA8FF3}">
      <dgm:prSet/>
      <dgm:spPr/>
      <dgm:t>
        <a:bodyPr/>
        <a:lstStyle/>
        <a:p>
          <a:endParaRPr lang="en-US"/>
        </a:p>
      </dgm:t>
    </dgm:pt>
    <dgm:pt modelId="{5C8C7CA9-4AAD-644E-A1ED-D3F647C404F3}">
      <dgm:prSet/>
      <dgm:spPr/>
      <dgm:t>
        <a:bodyPr/>
        <a:lstStyle/>
        <a:p>
          <a:r>
            <a:rPr lang="en-US" dirty="0"/>
            <a:t>Cold Bleach</a:t>
          </a:r>
        </a:p>
      </dgm:t>
    </dgm:pt>
    <dgm:pt modelId="{7C6A9DB7-E643-3142-9FD0-6CAA0088EFA3}" type="parTrans" cxnId="{CBB3B323-C41A-DC4B-B6D4-B6E75EF3C511}">
      <dgm:prSet/>
      <dgm:spPr/>
      <dgm:t>
        <a:bodyPr/>
        <a:lstStyle/>
        <a:p>
          <a:endParaRPr lang="en-US"/>
        </a:p>
      </dgm:t>
    </dgm:pt>
    <dgm:pt modelId="{9A575BC3-F1BB-3747-A765-06B866A5AF7C}" type="sibTrans" cxnId="{CBB3B323-C41A-DC4B-B6D4-B6E75EF3C511}">
      <dgm:prSet/>
      <dgm:spPr/>
      <dgm:t>
        <a:bodyPr/>
        <a:lstStyle/>
        <a:p>
          <a:endParaRPr lang="en-US"/>
        </a:p>
      </dgm:t>
    </dgm:pt>
    <dgm:pt modelId="{BA8C378A-7443-E844-8651-4AB0CF5858F5}">
      <dgm:prSet/>
      <dgm:spPr/>
      <dgm:t>
        <a:bodyPr/>
        <a:lstStyle/>
        <a:p>
          <a:r>
            <a:rPr lang="en-US" dirty="0"/>
            <a:t>PO </a:t>
          </a:r>
        </a:p>
      </dgm:t>
    </dgm:pt>
    <dgm:pt modelId="{BE9848BA-4F5D-F94D-997C-AD4B628F5A5A}" type="parTrans" cxnId="{F024CA8E-A1D8-AA46-8072-82A4502138AB}">
      <dgm:prSet/>
      <dgm:spPr/>
      <dgm:t>
        <a:bodyPr/>
        <a:lstStyle/>
        <a:p>
          <a:endParaRPr lang="en-US"/>
        </a:p>
      </dgm:t>
    </dgm:pt>
    <dgm:pt modelId="{60F492FF-D52E-7941-B664-6121B267E5DF}" type="sibTrans" cxnId="{F024CA8E-A1D8-AA46-8072-82A4502138AB}">
      <dgm:prSet/>
      <dgm:spPr/>
      <dgm:t>
        <a:bodyPr/>
        <a:lstStyle/>
        <a:p>
          <a:endParaRPr lang="en-US"/>
        </a:p>
      </dgm:t>
    </dgm:pt>
    <dgm:pt modelId="{E82050CB-F71B-114B-8EBD-85A0FFBF63A7}">
      <dgm:prSet/>
      <dgm:spPr/>
      <dgm:t>
        <a:bodyPr/>
        <a:lstStyle/>
        <a:p>
          <a:r>
            <a:rPr lang="en-US" dirty="0"/>
            <a:t>PO1</a:t>
          </a:r>
        </a:p>
      </dgm:t>
    </dgm:pt>
    <dgm:pt modelId="{5E07754A-DF0F-F04A-9286-0C15AA0C124B}" type="parTrans" cxnId="{3DA886F1-DEF1-D741-8E9F-B83D2BB7B16A}">
      <dgm:prSet/>
      <dgm:spPr/>
      <dgm:t>
        <a:bodyPr/>
        <a:lstStyle/>
        <a:p>
          <a:endParaRPr lang="en-US"/>
        </a:p>
      </dgm:t>
    </dgm:pt>
    <dgm:pt modelId="{11416C59-9387-CF49-AEB3-E57A0577F2A8}" type="sibTrans" cxnId="{3DA886F1-DEF1-D741-8E9F-B83D2BB7B16A}">
      <dgm:prSet/>
      <dgm:spPr/>
      <dgm:t>
        <a:bodyPr/>
        <a:lstStyle/>
        <a:p>
          <a:endParaRPr lang="en-US"/>
        </a:p>
      </dgm:t>
    </dgm:pt>
    <dgm:pt modelId="{5B9A3879-22CF-4149-9079-A786682E4553}">
      <dgm:prSet/>
      <dgm:spPr/>
      <dgm:t>
        <a:bodyPr/>
        <a:lstStyle/>
        <a:p>
          <a:r>
            <a:rPr lang="en-US"/>
            <a:t>PO2</a:t>
          </a:r>
        </a:p>
      </dgm:t>
    </dgm:pt>
    <dgm:pt modelId="{3F5E37D1-7C61-704F-9584-33F6C0E4F92B}" type="parTrans" cxnId="{FCE4B59B-C38D-D04E-A6EE-4C0FE85F580E}">
      <dgm:prSet/>
      <dgm:spPr/>
      <dgm:t>
        <a:bodyPr/>
        <a:lstStyle/>
        <a:p>
          <a:endParaRPr lang="en-US"/>
        </a:p>
      </dgm:t>
    </dgm:pt>
    <dgm:pt modelId="{8C89F421-C157-6841-B5DA-C0F9DC8C4D49}" type="sibTrans" cxnId="{FCE4B59B-C38D-D04E-A6EE-4C0FE85F580E}">
      <dgm:prSet/>
      <dgm:spPr/>
      <dgm:t>
        <a:bodyPr/>
        <a:lstStyle/>
        <a:p>
          <a:endParaRPr lang="en-US"/>
        </a:p>
      </dgm:t>
    </dgm:pt>
    <dgm:pt modelId="{A4A0DCCF-6EFD-B441-8C77-2D8BF953A5D7}">
      <dgm:prSet/>
      <dgm:spPr/>
      <dgm:t>
        <a:bodyPr/>
        <a:lstStyle/>
        <a:p>
          <a:r>
            <a:rPr lang="en-US"/>
            <a:t>PO3</a:t>
          </a:r>
        </a:p>
      </dgm:t>
    </dgm:pt>
    <dgm:pt modelId="{4295C383-13D4-4A4F-A007-E699E29F7D56}" type="parTrans" cxnId="{C6BC5623-85B2-FF47-9EB2-AD3F4F484E08}">
      <dgm:prSet/>
      <dgm:spPr/>
      <dgm:t>
        <a:bodyPr/>
        <a:lstStyle/>
        <a:p>
          <a:endParaRPr lang="en-US"/>
        </a:p>
      </dgm:t>
    </dgm:pt>
    <dgm:pt modelId="{8CAFA3B3-6087-3A43-8917-93FBFBFB47CC}" type="sibTrans" cxnId="{C6BC5623-85B2-FF47-9EB2-AD3F4F484E08}">
      <dgm:prSet/>
      <dgm:spPr/>
      <dgm:t>
        <a:bodyPr/>
        <a:lstStyle/>
        <a:p>
          <a:endParaRPr lang="en-US"/>
        </a:p>
      </dgm:t>
    </dgm:pt>
    <dgm:pt modelId="{0AC0A409-2B5A-AF43-B1BC-7852E0176273}">
      <dgm:prSet/>
      <dgm:spPr/>
      <dgm:t>
        <a:bodyPr/>
        <a:lstStyle/>
        <a:p>
          <a:r>
            <a:rPr lang="en-US"/>
            <a:t>PO4</a:t>
          </a:r>
        </a:p>
      </dgm:t>
    </dgm:pt>
    <dgm:pt modelId="{332DC5D1-F60B-5F41-8DDA-477CE21B71AE}" type="parTrans" cxnId="{5F581A38-C804-3D42-ABAC-255748152FA5}">
      <dgm:prSet/>
      <dgm:spPr/>
      <dgm:t>
        <a:bodyPr/>
        <a:lstStyle/>
        <a:p>
          <a:endParaRPr lang="en-US"/>
        </a:p>
      </dgm:t>
    </dgm:pt>
    <dgm:pt modelId="{3698E871-49D5-504C-B1E2-02957237DA8E}" type="sibTrans" cxnId="{5F581A38-C804-3D42-ABAC-255748152FA5}">
      <dgm:prSet/>
      <dgm:spPr/>
      <dgm:t>
        <a:bodyPr/>
        <a:lstStyle/>
        <a:p>
          <a:endParaRPr lang="en-US"/>
        </a:p>
      </dgm:t>
    </dgm:pt>
    <dgm:pt modelId="{3570D8C4-BDB7-964C-8C8E-F30811D8A662}">
      <dgm:prSet/>
      <dgm:spPr/>
      <dgm:t>
        <a:bodyPr/>
        <a:lstStyle/>
        <a:p>
          <a:r>
            <a:rPr lang="en-US"/>
            <a:t>PO5</a:t>
          </a:r>
        </a:p>
      </dgm:t>
    </dgm:pt>
    <dgm:pt modelId="{A42B2166-73BF-8849-9171-7EE121B98635}" type="parTrans" cxnId="{2C05AA8C-A680-5842-BBDD-489659CAFB96}">
      <dgm:prSet/>
      <dgm:spPr/>
      <dgm:t>
        <a:bodyPr/>
        <a:lstStyle/>
        <a:p>
          <a:endParaRPr lang="en-US"/>
        </a:p>
      </dgm:t>
    </dgm:pt>
    <dgm:pt modelId="{C53B7168-7075-2743-B90E-25B3EA42D929}" type="sibTrans" cxnId="{2C05AA8C-A680-5842-BBDD-489659CAFB96}">
      <dgm:prSet/>
      <dgm:spPr/>
      <dgm:t>
        <a:bodyPr/>
        <a:lstStyle/>
        <a:p>
          <a:endParaRPr lang="en-US"/>
        </a:p>
      </dgm:t>
    </dgm:pt>
    <dgm:pt modelId="{0EE00F44-D218-5D43-94EC-C13A3B814EEC}" type="pres">
      <dgm:prSet presAssocID="{70F98D39-AE91-374D-90BC-B25350F0FA38}" presName="linear" presStyleCnt="0">
        <dgm:presLayoutVars>
          <dgm:animLvl val="lvl"/>
          <dgm:resizeHandles val="exact"/>
        </dgm:presLayoutVars>
      </dgm:prSet>
      <dgm:spPr/>
      <dgm:t>
        <a:bodyPr/>
        <a:lstStyle/>
        <a:p>
          <a:endParaRPr lang="en-US"/>
        </a:p>
      </dgm:t>
    </dgm:pt>
    <dgm:pt modelId="{2523560C-73E6-F146-92D6-30B3694C2613}" type="pres">
      <dgm:prSet presAssocID="{7215F3DB-26AC-4948-A240-53D4010CA558}" presName="parentText" presStyleLbl="node1" presStyleIdx="0" presStyleCnt="3">
        <dgm:presLayoutVars>
          <dgm:chMax val="0"/>
          <dgm:bulletEnabled val="1"/>
        </dgm:presLayoutVars>
      </dgm:prSet>
      <dgm:spPr/>
      <dgm:t>
        <a:bodyPr/>
        <a:lstStyle/>
        <a:p>
          <a:endParaRPr lang="en-US"/>
        </a:p>
      </dgm:t>
    </dgm:pt>
    <dgm:pt modelId="{875F5D3B-C09D-8B45-98F8-FDA3EFC93893}" type="pres">
      <dgm:prSet presAssocID="{7215F3DB-26AC-4948-A240-53D4010CA558}" presName="childText" presStyleLbl="revTx" presStyleIdx="0" presStyleCnt="3">
        <dgm:presLayoutVars>
          <dgm:bulletEnabled val="1"/>
        </dgm:presLayoutVars>
      </dgm:prSet>
      <dgm:spPr/>
      <dgm:t>
        <a:bodyPr/>
        <a:lstStyle/>
        <a:p>
          <a:endParaRPr lang="en-US"/>
        </a:p>
      </dgm:t>
    </dgm:pt>
    <dgm:pt modelId="{3F955CDC-F37E-504F-B996-D4EF97EDC645}" type="pres">
      <dgm:prSet presAssocID="{F829F163-3108-C04E-AFF8-7C6DC65D8AAE}" presName="parentText" presStyleLbl="node1" presStyleIdx="1" presStyleCnt="3">
        <dgm:presLayoutVars>
          <dgm:chMax val="0"/>
          <dgm:bulletEnabled val="1"/>
        </dgm:presLayoutVars>
      </dgm:prSet>
      <dgm:spPr/>
      <dgm:t>
        <a:bodyPr/>
        <a:lstStyle/>
        <a:p>
          <a:endParaRPr lang="en-US"/>
        </a:p>
      </dgm:t>
    </dgm:pt>
    <dgm:pt modelId="{CB25CFAC-07D4-9242-A991-5AD146BD8E03}" type="pres">
      <dgm:prSet presAssocID="{F829F163-3108-C04E-AFF8-7C6DC65D8AAE}" presName="childText" presStyleLbl="revTx" presStyleIdx="1" presStyleCnt="3">
        <dgm:presLayoutVars>
          <dgm:bulletEnabled val="1"/>
        </dgm:presLayoutVars>
      </dgm:prSet>
      <dgm:spPr/>
      <dgm:t>
        <a:bodyPr/>
        <a:lstStyle/>
        <a:p>
          <a:endParaRPr lang="en-US"/>
        </a:p>
      </dgm:t>
    </dgm:pt>
    <dgm:pt modelId="{45F79AB9-0DA3-FD42-BCB2-4E962AB68C12}" type="pres">
      <dgm:prSet presAssocID="{BA8C378A-7443-E844-8651-4AB0CF5858F5}" presName="parentText" presStyleLbl="node1" presStyleIdx="2" presStyleCnt="3">
        <dgm:presLayoutVars>
          <dgm:chMax val="0"/>
          <dgm:bulletEnabled val="1"/>
        </dgm:presLayoutVars>
      </dgm:prSet>
      <dgm:spPr/>
      <dgm:t>
        <a:bodyPr/>
        <a:lstStyle/>
        <a:p>
          <a:endParaRPr lang="en-US"/>
        </a:p>
      </dgm:t>
    </dgm:pt>
    <dgm:pt modelId="{A6A128A0-569A-BD4B-A3C8-1455533AD2FA}" type="pres">
      <dgm:prSet presAssocID="{BA8C378A-7443-E844-8651-4AB0CF5858F5}" presName="childText" presStyleLbl="revTx" presStyleIdx="2" presStyleCnt="3">
        <dgm:presLayoutVars>
          <dgm:bulletEnabled val="1"/>
        </dgm:presLayoutVars>
      </dgm:prSet>
      <dgm:spPr/>
      <dgm:t>
        <a:bodyPr/>
        <a:lstStyle/>
        <a:p>
          <a:endParaRPr lang="en-US"/>
        </a:p>
      </dgm:t>
    </dgm:pt>
  </dgm:ptLst>
  <dgm:cxnLst>
    <dgm:cxn modelId="{2C05AA8C-A680-5842-BBDD-489659CAFB96}" srcId="{BA8C378A-7443-E844-8651-4AB0CF5858F5}" destId="{3570D8C4-BDB7-964C-8C8E-F30811D8A662}" srcOrd="4" destOrd="0" parTransId="{A42B2166-73BF-8849-9171-7EE121B98635}" sibTransId="{C53B7168-7075-2743-B90E-25B3EA42D929}"/>
    <dgm:cxn modelId="{DB03BF7E-D1D8-414F-8444-FCDFF053D723}" type="presOf" srcId="{E2A6B536-4122-6A46-84CB-527E6CC0C44D}" destId="{CB25CFAC-07D4-9242-A991-5AD146BD8E03}" srcOrd="0" destOrd="1" presId="urn:microsoft.com/office/officeart/2005/8/layout/vList2"/>
    <dgm:cxn modelId="{385CDD17-FE04-E44E-83EF-26F5ADDFC39E}" type="presOf" srcId="{0433AC2E-AB55-1B4A-BF5E-BEE2074A249C}" destId="{875F5D3B-C09D-8B45-98F8-FDA3EFC93893}" srcOrd="0" destOrd="0" presId="urn:microsoft.com/office/officeart/2005/8/layout/vList2"/>
    <dgm:cxn modelId="{FF6AE629-A62B-364A-B137-6281FC4A796F}" type="presOf" srcId="{70F98D39-AE91-374D-90BC-B25350F0FA38}" destId="{0EE00F44-D218-5D43-94EC-C13A3B814EEC}" srcOrd="0" destOrd="0" presId="urn:microsoft.com/office/officeart/2005/8/layout/vList2"/>
    <dgm:cxn modelId="{F024CA8E-A1D8-AA46-8072-82A4502138AB}" srcId="{70F98D39-AE91-374D-90BC-B25350F0FA38}" destId="{BA8C378A-7443-E844-8651-4AB0CF5858F5}" srcOrd="2" destOrd="0" parTransId="{BE9848BA-4F5D-F94D-997C-AD4B628F5A5A}" sibTransId="{60F492FF-D52E-7941-B664-6121B267E5DF}"/>
    <dgm:cxn modelId="{236846F5-3EE8-424B-9C75-6B2AEBDBA0E1}" type="presOf" srcId="{FF626515-CF8E-2347-85DC-C11F185593AD}" destId="{875F5D3B-C09D-8B45-98F8-FDA3EFC93893}" srcOrd="0" destOrd="1" presId="urn:microsoft.com/office/officeart/2005/8/layout/vList2"/>
    <dgm:cxn modelId="{1DCA08CC-4227-D343-B1D8-CF11389D268A}" type="presOf" srcId="{458EBFBD-62E2-BD4E-9649-63EA5A9ED767}" destId="{CB25CFAC-07D4-9242-A991-5AD146BD8E03}" srcOrd="0" destOrd="0" presId="urn:microsoft.com/office/officeart/2005/8/layout/vList2"/>
    <dgm:cxn modelId="{D0EBE326-E5FC-B747-9A76-508C9A39ACF6}" type="presOf" srcId="{5B9A3879-22CF-4149-9079-A786682E4553}" destId="{A6A128A0-569A-BD4B-A3C8-1455533AD2FA}" srcOrd="0" destOrd="1" presId="urn:microsoft.com/office/officeart/2005/8/layout/vList2"/>
    <dgm:cxn modelId="{9A9B7028-09D5-C943-ADC2-821906C48771}" type="presOf" srcId="{A4A0DCCF-6EFD-B441-8C77-2D8BF953A5D7}" destId="{A6A128A0-569A-BD4B-A3C8-1455533AD2FA}" srcOrd="0" destOrd="2" presId="urn:microsoft.com/office/officeart/2005/8/layout/vList2"/>
    <dgm:cxn modelId="{59E9FC45-52C6-DE4D-86EE-6120D4ABABBD}" srcId="{7215F3DB-26AC-4948-A240-53D4010CA558}" destId="{0433AC2E-AB55-1B4A-BF5E-BEE2074A249C}" srcOrd="0" destOrd="0" parTransId="{A57F4C63-541A-0A45-A3EE-BD2072320A41}" sibTransId="{B54372C1-1F70-8C48-B214-EA0A290EA82D}"/>
    <dgm:cxn modelId="{5F581A38-C804-3D42-ABAC-255748152FA5}" srcId="{BA8C378A-7443-E844-8651-4AB0CF5858F5}" destId="{0AC0A409-2B5A-AF43-B1BC-7852E0176273}" srcOrd="3" destOrd="0" parTransId="{332DC5D1-F60B-5F41-8DDA-477CE21B71AE}" sibTransId="{3698E871-49D5-504C-B1E2-02957237DA8E}"/>
    <dgm:cxn modelId="{FCE4B59B-C38D-D04E-A6EE-4C0FE85F580E}" srcId="{BA8C378A-7443-E844-8651-4AB0CF5858F5}" destId="{5B9A3879-22CF-4149-9079-A786682E4553}" srcOrd="1" destOrd="0" parTransId="{3F5E37D1-7C61-704F-9584-33F6C0E4F92B}" sibTransId="{8C89F421-C157-6841-B5DA-C0F9DC8C4D49}"/>
    <dgm:cxn modelId="{27B6A105-DF33-4B4E-9BE5-67E91E2120B9}" srcId="{70F98D39-AE91-374D-90BC-B25350F0FA38}" destId="{F829F163-3108-C04E-AFF8-7C6DC65D8AAE}" srcOrd="1" destOrd="0" parTransId="{CD5DFCD6-06A7-4440-90B4-61B0D30E06CF}" sibTransId="{4EFBC581-1C6C-1E42-B15B-6D59626C6F45}"/>
    <dgm:cxn modelId="{39C42399-42D9-1745-B356-5011D9576CEB}" type="presOf" srcId="{3570D8C4-BDB7-964C-8C8E-F30811D8A662}" destId="{A6A128A0-569A-BD4B-A3C8-1455533AD2FA}" srcOrd="0" destOrd="4" presId="urn:microsoft.com/office/officeart/2005/8/layout/vList2"/>
    <dgm:cxn modelId="{3DA886F1-DEF1-D741-8E9F-B83D2BB7B16A}" srcId="{BA8C378A-7443-E844-8651-4AB0CF5858F5}" destId="{E82050CB-F71B-114B-8EBD-85A0FFBF63A7}" srcOrd="0" destOrd="0" parTransId="{5E07754A-DF0F-F04A-9286-0C15AA0C124B}" sibTransId="{11416C59-9387-CF49-AEB3-E57A0577F2A8}"/>
    <dgm:cxn modelId="{7A9CFCD2-3FDA-474C-BA43-D2907094BC34}" type="presOf" srcId="{BA8C378A-7443-E844-8651-4AB0CF5858F5}" destId="{45F79AB9-0DA3-FD42-BCB2-4E962AB68C12}" srcOrd="0" destOrd="0" presId="urn:microsoft.com/office/officeart/2005/8/layout/vList2"/>
    <dgm:cxn modelId="{798572D4-E2C6-D046-933D-A75AF58F6F4B}" type="presOf" srcId="{7215F3DB-26AC-4948-A240-53D4010CA558}" destId="{2523560C-73E6-F146-92D6-30B3694C2613}" srcOrd="0" destOrd="0" presId="urn:microsoft.com/office/officeart/2005/8/layout/vList2"/>
    <dgm:cxn modelId="{CBB3B323-C41A-DC4B-B6D4-B6E75EF3C511}" srcId="{F829F163-3108-C04E-AFF8-7C6DC65D8AAE}" destId="{5C8C7CA9-4AAD-644E-A1ED-D3F647C404F3}" srcOrd="2" destOrd="0" parTransId="{7C6A9DB7-E643-3142-9FD0-6CAA0088EFA3}" sibTransId="{9A575BC3-F1BB-3747-A765-06B866A5AF7C}"/>
    <dgm:cxn modelId="{67C42D85-D0C2-154D-B245-E74310491E37}" srcId="{7215F3DB-26AC-4948-A240-53D4010CA558}" destId="{FF626515-CF8E-2347-85DC-C11F185593AD}" srcOrd="1" destOrd="0" parTransId="{E857D37B-1592-1547-BC0F-49D1D371809F}" sibTransId="{F636F3B8-A283-0C43-87E5-57B5360778A5}"/>
    <dgm:cxn modelId="{92B9286A-1AB0-FA40-ADE8-7128735B5B18}" type="presOf" srcId="{0AC0A409-2B5A-AF43-B1BC-7852E0176273}" destId="{A6A128A0-569A-BD4B-A3C8-1455533AD2FA}" srcOrd="0" destOrd="3" presId="urn:microsoft.com/office/officeart/2005/8/layout/vList2"/>
    <dgm:cxn modelId="{595534CD-A161-704D-9DFB-D0DB88658332}" type="presOf" srcId="{E82050CB-F71B-114B-8EBD-85A0FFBF63A7}" destId="{A6A128A0-569A-BD4B-A3C8-1455533AD2FA}" srcOrd="0" destOrd="0" presId="urn:microsoft.com/office/officeart/2005/8/layout/vList2"/>
    <dgm:cxn modelId="{F465A58B-548F-E249-BD3C-DD7BE64720FC}" type="presOf" srcId="{F829F163-3108-C04E-AFF8-7C6DC65D8AAE}" destId="{3F955CDC-F37E-504F-B996-D4EF97EDC645}" srcOrd="0" destOrd="0" presId="urn:microsoft.com/office/officeart/2005/8/layout/vList2"/>
    <dgm:cxn modelId="{F2614F8E-9177-8444-B530-1A53B8FA8FF3}" srcId="{F829F163-3108-C04E-AFF8-7C6DC65D8AAE}" destId="{E2A6B536-4122-6A46-84CB-527E6CC0C44D}" srcOrd="1" destOrd="0" parTransId="{852214B0-6284-1643-984C-77F88E63788F}" sibTransId="{BE171C1C-593E-E947-8CB1-36FFE861B466}"/>
    <dgm:cxn modelId="{F1C4E88C-F8FC-594F-95A3-C3282348554C}" srcId="{70F98D39-AE91-374D-90BC-B25350F0FA38}" destId="{7215F3DB-26AC-4948-A240-53D4010CA558}" srcOrd="0" destOrd="0" parTransId="{C0778987-702F-1C4E-B798-70784736F017}" sibTransId="{52313F42-066C-874C-B6FD-FBB580A520F5}"/>
    <dgm:cxn modelId="{C6BC5623-85B2-FF47-9EB2-AD3F4F484E08}" srcId="{BA8C378A-7443-E844-8651-4AB0CF5858F5}" destId="{A4A0DCCF-6EFD-B441-8C77-2D8BF953A5D7}" srcOrd="2" destOrd="0" parTransId="{4295C383-13D4-4A4F-A007-E699E29F7D56}" sibTransId="{8CAFA3B3-6087-3A43-8917-93FBFBFB47CC}"/>
    <dgm:cxn modelId="{E9E6F3BC-A2AB-DB43-9D02-B1D7F27379D4}" type="presOf" srcId="{5C8C7CA9-4AAD-644E-A1ED-D3F647C404F3}" destId="{CB25CFAC-07D4-9242-A991-5AD146BD8E03}" srcOrd="0" destOrd="2" presId="urn:microsoft.com/office/officeart/2005/8/layout/vList2"/>
    <dgm:cxn modelId="{E5ADAC8B-8464-8B4C-8128-7A45DF05A665}" srcId="{F829F163-3108-C04E-AFF8-7C6DC65D8AAE}" destId="{458EBFBD-62E2-BD4E-9649-63EA5A9ED767}" srcOrd="0" destOrd="0" parTransId="{CE2AD1CC-CE9B-4246-93CB-0F2F9B2E53D2}" sibTransId="{2DB62CD5-FEF6-0944-897B-7B239F0305C8}"/>
    <dgm:cxn modelId="{88B84E13-8673-2846-AC11-E4AA026ECE59}" type="presParOf" srcId="{0EE00F44-D218-5D43-94EC-C13A3B814EEC}" destId="{2523560C-73E6-F146-92D6-30B3694C2613}" srcOrd="0" destOrd="0" presId="urn:microsoft.com/office/officeart/2005/8/layout/vList2"/>
    <dgm:cxn modelId="{8DA3EF6B-A0C6-424E-8400-6444F24F15CB}" type="presParOf" srcId="{0EE00F44-D218-5D43-94EC-C13A3B814EEC}" destId="{875F5D3B-C09D-8B45-98F8-FDA3EFC93893}" srcOrd="1" destOrd="0" presId="urn:microsoft.com/office/officeart/2005/8/layout/vList2"/>
    <dgm:cxn modelId="{BC406A0E-AA5C-EF48-971D-8AFC97D4B67C}" type="presParOf" srcId="{0EE00F44-D218-5D43-94EC-C13A3B814EEC}" destId="{3F955CDC-F37E-504F-B996-D4EF97EDC645}" srcOrd="2" destOrd="0" presId="urn:microsoft.com/office/officeart/2005/8/layout/vList2"/>
    <dgm:cxn modelId="{1B7ADC21-33E9-F44B-AA79-0AA672C7BD5E}" type="presParOf" srcId="{0EE00F44-D218-5D43-94EC-C13A3B814EEC}" destId="{CB25CFAC-07D4-9242-A991-5AD146BD8E03}" srcOrd="3" destOrd="0" presId="urn:microsoft.com/office/officeart/2005/8/layout/vList2"/>
    <dgm:cxn modelId="{0F278E62-5659-7B48-9BBE-825532D7A143}" type="presParOf" srcId="{0EE00F44-D218-5D43-94EC-C13A3B814EEC}" destId="{45F79AB9-0DA3-FD42-BCB2-4E962AB68C12}" srcOrd="4" destOrd="0" presId="urn:microsoft.com/office/officeart/2005/8/layout/vList2"/>
    <dgm:cxn modelId="{7A364B3D-6BCF-0344-87F6-F511052EBB02}" type="presParOf" srcId="{0EE00F44-D218-5D43-94EC-C13A3B814EEC}" destId="{A6A128A0-569A-BD4B-A3C8-1455533AD2FA}"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92808F-CDEA-0143-B189-869AA0E14AD1}">
      <dsp:nvSpPr>
        <dsp:cNvPr id="0" name=""/>
        <dsp:cNvSpPr/>
      </dsp:nvSpPr>
      <dsp:spPr>
        <a:xfrm>
          <a:off x="0" y="0"/>
          <a:ext cx="1090506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579F2B-D9FE-734D-B991-282DC3EDD5FB}">
      <dsp:nvSpPr>
        <dsp:cNvPr id="0" name=""/>
        <dsp:cNvSpPr/>
      </dsp:nvSpPr>
      <dsp:spPr>
        <a:xfrm>
          <a:off x="0" y="0"/>
          <a:ext cx="10905066" cy="1647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dirty="0"/>
            <a:t>The purpose of this thesis research was to investigate fit variation in VF Jeanswear denim jeans. </a:t>
          </a:r>
        </a:p>
      </dsp:txBody>
      <dsp:txXfrm>
        <a:off x="0" y="0"/>
        <a:ext cx="10905066" cy="1647448"/>
      </dsp:txXfrm>
    </dsp:sp>
    <dsp:sp modelId="{EC75D880-8FA9-FF4B-B824-7451CE245410}">
      <dsp:nvSpPr>
        <dsp:cNvPr id="0" name=""/>
        <dsp:cNvSpPr/>
      </dsp:nvSpPr>
      <dsp:spPr>
        <a:xfrm>
          <a:off x="0" y="1647448"/>
          <a:ext cx="10905066"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BBECB8-CB19-D943-86B7-BF90663A589C}">
      <dsp:nvSpPr>
        <dsp:cNvPr id="0" name=""/>
        <dsp:cNvSpPr/>
      </dsp:nvSpPr>
      <dsp:spPr>
        <a:xfrm>
          <a:off x="0" y="1647448"/>
          <a:ext cx="2181013" cy="16474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lvl="0" algn="l" defTabSz="1200150">
            <a:lnSpc>
              <a:spcPct val="90000"/>
            </a:lnSpc>
            <a:spcBef>
              <a:spcPct val="0"/>
            </a:spcBef>
            <a:spcAft>
              <a:spcPct val="35000"/>
            </a:spcAft>
          </a:pPr>
          <a:r>
            <a:rPr lang="en-US" sz="2700" kern="1200"/>
            <a:t>Objectives:</a:t>
          </a:r>
        </a:p>
      </dsp:txBody>
      <dsp:txXfrm>
        <a:off x="0" y="1647448"/>
        <a:ext cx="2181013" cy="1647448"/>
      </dsp:txXfrm>
    </dsp:sp>
    <dsp:sp modelId="{416796CF-3F5B-D24C-9FBB-AF6A76396A23}">
      <dsp:nvSpPr>
        <dsp:cNvPr id="0" name=""/>
        <dsp:cNvSpPr/>
      </dsp:nvSpPr>
      <dsp:spPr>
        <a:xfrm>
          <a:off x="2344589" y="1673190"/>
          <a:ext cx="8560476" cy="514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a:t>Assess fit variation in Internal Manufacturing </a:t>
          </a:r>
        </a:p>
      </dsp:txBody>
      <dsp:txXfrm>
        <a:off x="2344589" y="1673190"/>
        <a:ext cx="8560476" cy="514827"/>
      </dsp:txXfrm>
    </dsp:sp>
    <dsp:sp modelId="{0F0F8755-93BD-8941-8478-163BF5C2E8D0}">
      <dsp:nvSpPr>
        <dsp:cNvPr id="0" name=""/>
        <dsp:cNvSpPr/>
      </dsp:nvSpPr>
      <dsp:spPr>
        <a:xfrm>
          <a:off x="2181013" y="2188018"/>
          <a:ext cx="8724052" cy="0"/>
        </a:xfrm>
        <a:prstGeom prst="line">
          <a:avLst/>
        </a:prstGeom>
        <a:solidFill>
          <a:schemeClr val="accent6">
            <a:hueOff val="0"/>
            <a:satOff val="0"/>
            <a:lumOff val="0"/>
            <a:alphaOff val="0"/>
          </a:schemeClr>
        </a:solidFill>
        <a:ln w="12700" cap="flat" cmpd="sng" algn="ctr">
          <a:solidFill>
            <a:schemeClr val="accent6">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EDB90B5-21A4-C349-9D30-282F2A69FDDE}">
      <dsp:nvSpPr>
        <dsp:cNvPr id="0" name=""/>
        <dsp:cNvSpPr/>
      </dsp:nvSpPr>
      <dsp:spPr>
        <a:xfrm>
          <a:off x="2344589" y="2213759"/>
          <a:ext cx="8560476" cy="514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a:t>Design a solution to reduce that variation </a:t>
          </a:r>
        </a:p>
      </dsp:txBody>
      <dsp:txXfrm>
        <a:off x="2344589" y="2213759"/>
        <a:ext cx="8560476" cy="514827"/>
      </dsp:txXfrm>
    </dsp:sp>
    <dsp:sp modelId="{0DB3732C-5BE7-D74D-92CC-AAAB2F22ECFE}">
      <dsp:nvSpPr>
        <dsp:cNvPr id="0" name=""/>
        <dsp:cNvSpPr/>
      </dsp:nvSpPr>
      <dsp:spPr>
        <a:xfrm>
          <a:off x="2181013" y="2728587"/>
          <a:ext cx="8724052" cy="0"/>
        </a:xfrm>
        <a:prstGeom prst="line">
          <a:avLst/>
        </a:prstGeom>
        <a:solidFill>
          <a:schemeClr val="accent6">
            <a:hueOff val="0"/>
            <a:satOff val="0"/>
            <a:lumOff val="0"/>
            <a:alphaOff val="0"/>
          </a:schemeClr>
        </a:solidFill>
        <a:ln w="12700" cap="flat" cmpd="sng" algn="ctr">
          <a:solidFill>
            <a:schemeClr val="accent6">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57389B-C442-1745-808D-83E2E92F063E}">
      <dsp:nvSpPr>
        <dsp:cNvPr id="0" name=""/>
        <dsp:cNvSpPr/>
      </dsp:nvSpPr>
      <dsp:spPr>
        <a:xfrm>
          <a:off x="2344589" y="2754328"/>
          <a:ext cx="8560476" cy="5148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en-US" sz="2400" kern="1200"/>
            <a:t>Implement that solution </a:t>
          </a:r>
        </a:p>
      </dsp:txBody>
      <dsp:txXfrm>
        <a:off x="2344589" y="2754328"/>
        <a:ext cx="8560476" cy="514827"/>
      </dsp:txXfrm>
    </dsp:sp>
    <dsp:sp modelId="{C95372B5-C389-D542-B2EE-FF5250F7A805}">
      <dsp:nvSpPr>
        <dsp:cNvPr id="0" name=""/>
        <dsp:cNvSpPr/>
      </dsp:nvSpPr>
      <dsp:spPr>
        <a:xfrm>
          <a:off x="2181013" y="3269156"/>
          <a:ext cx="8724052" cy="0"/>
        </a:xfrm>
        <a:prstGeom prst="line">
          <a:avLst/>
        </a:prstGeom>
        <a:solidFill>
          <a:schemeClr val="accent6">
            <a:hueOff val="0"/>
            <a:satOff val="0"/>
            <a:lumOff val="0"/>
            <a:alphaOff val="0"/>
          </a:schemeClr>
        </a:solidFill>
        <a:ln w="12700" cap="flat" cmpd="sng" algn="ctr">
          <a:solidFill>
            <a:schemeClr val="accent6">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3A0D6-2BE7-9646-90F4-272E9E5657A0}">
      <dsp:nvSpPr>
        <dsp:cNvPr id="0" name=""/>
        <dsp:cNvSpPr/>
      </dsp:nvSpPr>
      <dsp:spPr>
        <a:xfrm>
          <a:off x="0" y="34092"/>
          <a:ext cx="8503920" cy="655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a:t>Fabric Type</a:t>
          </a:r>
        </a:p>
      </dsp:txBody>
      <dsp:txXfrm>
        <a:off x="31984" y="66076"/>
        <a:ext cx="8439952" cy="591232"/>
      </dsp:txXfrm>
    </dsp:sp>
    <dsp:sp modelId="{D5DEF55F-6F3F-B64D-9A03-82BC90D561EE}">
      <dsp:nvSpPr>
        <dsp:cNvPr id="0" name=""/>
        <dsp:cNvSpPr/>
      </dsp:nvSpPr>
      <dsp:spPr>
        <a:xfrm>
          <a:off x="0" y="689292"/>
          <a:ext cx="8503920" cy="7389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dirty="0"/>
            <a:t>Bi-Blend </a:t>
          </a:r>
        </a:p>
        <a:p>
          <a:pPr marL="228600" lvl="1" indent="-228600" algn="l" defTabSz="977900">
            <a:lnSpc>
              <a:spcPct val="90000"/>
            </a:lnSpc>
            <a:spcBef>
              <a:spcPct val="0"/>
            </a:spcBef>
            <a:spcAft>
              <a:spcPct val="20000"/>
            </a:spcAft>
            <a:buChar char="••"/>
          </a:pPr>
          <a:r>
            <a:rPr lang="en-US" sz="2200" kern="1200" dirty="0"/>
            <a:t>Tri-Blend </a:t>
          </a:r>
        </a:p>
      </dsp:txBody>
      <dsp:txXfrm>
        <a:off x="0" y="689292"/>
        <a:ext cx="8503920" cy="738990"/>
      </dsp:txXfrm>
    </dsp:sp>
    <dsp:sp modelId="{2A6FBE73-CF52-464C-AC12-CF902E4ED0F0}">
      <dsp:nvSpPr>
        <dsp:cNvPr id="0" name=""/>
        <dsp:cNvSpPr/>
      </dsp:nvSpPr>
      <dsp:spPr>
        <a:xfrm>
          <a:off x="0" y="1428282"/>
          <a:ext cx="8503920" cy="655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lang="en-US" sz="2800" kern="1200"/>
            <a:t>Dryer Temp</a:t>
          </a:r>
        </a:p>
      </dsp:txBody>
      <dsp:txXfrm>
        <a:off x="31984" y="1460266"/>
        <a:ext cx="8439952" cy="591232"/>
      </dsp:txXfrm>
    </dsp:sp>
    <dsp:sp modelId="{4E6FF556-7C08-414A-B726-684DCFB5DA6C}">
      <dsp:nvSpPr>
        <dsp:cNvPr id="0" name=""/>
        <dsp:cNvSpPr/>
      </dsp:nvSpPr>
      <dsp:spPr>
        <a:xfrm>
          <a:off x="0" y="2083482"/>
          <a:ext cx="8503920" cy="1101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999"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140℉ - Dyer 14 (65 mins)</a:t>
          </a:r>
        </a:p>
        <a:p>
          <a:pPr marL="228600" lvl="1" indent="-228600" algn="l" defTabSz="977900">
            <a:lnSpc>
              <a:spcPct val="90000"/>
            </a:lnSpc>
            <a:spcBef>
              <a:spcPct val="0"/>
            </a:spcBef>
            <a:spcAft>
              <a:spcPct val="20000"/>
            </a:spcAft>
            <a:buChar char="••"/>
          </a:pPr>
          <a:r>
            <a:rPr lang="en-US" sz="2200" kern="1200"/>
            <a:t>160℉ - Dryer 3 (55 mins)</a:t>
          </a:r>
        </a:p>
        <a:p>
          <a:pPr marL="228600" lvl="1" indent="-228600" algn="l" defTabSz="977900">
            <a:lnSpc>
              <a:spcPct val="90000"/>
            </a:lnSpc>
            <a:spcBef>
              <a:spcPct val="0"/>
            </a:spcBef>
            <a:spcAft>
              <a:spcPct val="20000"/>
            </a:spcAft>
            <a:buChar char="••"/>
          </a:pPr>
          <a:r>
            <a:rPr lang="en-US" sz="2200" kern="1200"/>
            <a:t>180℉ - Dryer 4 (50 mins)</a:t>
          </a:r>
        </a:p>
      </dsp:txBody>
      <dsp:txXfrm>
        <a:off x="0" y="2083482"/>
        <a:ext cx="8503920" cy="110124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4E2076-1797-BA49-8ADE-0515B9710D14}">
      <dsp:nvSpPr>
        <dsp:cNvPr id="0" name=""/>
        <dsp:cNvSpPr/>
      </dsp:nvSpPr>
      <dsp:spPr>
        <a:xfrm>
          <a:off x="0" y="12386"/>
          <a:ext cx="518160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Fabric Type</a:t>
          </a:r>
        </a:p>
      </dsp:txBody>
      <dsp:txXfrm>
        <a:off x="20561" y="32947"/>
        <a:ext cx="5140478" cy="380078"/>
      </dsp:txXfrm>
    </dsp:sp>
    <dsp:sp modelId="{9F472DD3-CAAA-1F44-818E-508A1BA915A0}">
      <dsp:nvSpPr>
        <dsp:cNvPr id="0" name=""/>
        <dsp:cNvSpPr/>
      </dsp:nvSpPr>
      <dsp:spPr>
        <a:xfrm>
          <a:off x="0" y="433586"/>
          <a:ext cx="518160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Bi-Blend</a:t>
          </a:r>
        </a:p>
        <a:p>
          <a:pPr marL="114300" lvl="1" indent="-114300" algn="l" defTabSz="622300">
            <a:lnSpc>
              <a:spcPct val="90000"/>
            </a:lnSpc>
            <a:spcBef>
              <a:spcPct val="0"/>
            </a:spcBef>
            <a:spcAft>
              <a:spcPct val="20000"/>
            </a:spcAft>
            <a:buChar char="••"/>
          </a:pPr>
          <a:r>
            <a:rPr lang="en-US" sz="1400" kern="1200" dirty="0"/>
            <a:t>Tri-Blend</a:t>
          </a:r>
        </a:p>
      </dsp:txBody>
      <dsp:txXfrm>
        <a:off x="0" y="433586"/>
        <a:ext cx="5181600" cy="465750"/>
      </dsp:txXfrm>
    </dsp:sp>
    <dsp:sp modelId="{F5BAAFAF-50D1-034A-920E-216C4C8533DD}">
      <dsp:nvSpPr>
        <dsp:cNvPr id="0" name=""/>
        <dsp:cNvSpPr/>
      </dsp:nvSpPr>
      <dsp:spPr>
        <a:xfrm>
          <a:off x="0" y="899336"/>
          <a:ext cx="518160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Wash Type</a:t>
          </a:r>
        </a:p>
      </dsp:txBody>
      <dsp:txXfrm>
        <a:off x="20561" y="919897"/>
        <a:ext cx="5140478" cy="380078"/>
      </dsp:txXfrm>
    </dsp:sp>
    <dsp:sp modelId="{098F97D3-2022-E546-9B88-B31D2D2090C9}">
      <dsp:nvSpPr>
        <dsp:cNvPr id="0" name=""/>
        <dsp:cNvSpPr/>
      </dsp:nvSpPr>
      <dsp:spPr>
        <a:xfrm>
          <a:off x="0" y="1320536"/>
          <a:ext cx="5181600" cy="707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Rinse</a:t>
          </a:r>
        </a:p>
        <a:p>
          <a:pPr marL="114300" lvl="1" indent="-114300" algn="l" defTabSz="622300">
            <a:lnSpc>
              <a:spcPct val="90000"/>
            </a:lnSpc>
            <a:spcBef>
              <a:spcPct val="0"/>
            </a:spcBef>
            <a:spcAft>
              <a:spcPct val="20000"/>
            </a:spcAft>
            <a:buChar char="••"/>
          </a:pPr>
          <a:r>
            <a:rPr lang="en-US" sz="1400" kern="1200" dirty="0"/>
            <a:t>Hot Bleach </a:t>
          </a:r>
        </a:p>
        <a:p>
          <a:pPr marL="114300" lvl="1" indent="-114300" algn="l" defTabSz="622300">
            <a:lnSpc>
              <a:spcPct val="90000"/>
            </a:lnSpc>
            <a:spcBef>
              <a:spcPct val="0"/>
            </a:spcBef>
            <a:spcAft>
              <a:spcPct val="20000"/>
            </a:spcAft>
            <a:buChar char="••"/>
          </a:pPr>
          <a:r>
            <a:rPr lang="en-US" sz="1400" kern="1200" dirty="0"/>
            <a:t>Cold Bleach </a:t>
          </a:r>
        </a:p>
      </dsp:txBody>
      <dsp:txXfrm>
        <a:off x="0" y="1320536"/>
        <a:ext cx="5181600" cy="707940"/>
      </dsp:txXfrm>
    </dsp:sp>
    <dsp:sp modelId="{635C7EF1-C2B4-F648-A46C-D69574EAFC51}">
      <dsp:nvSpPr>
        <dsp:cNvPr id="0" name=""/>
        <dsp:cNvSpPr/>
      </dsp:nvSpPr>
      <dsp:spPr>
        <a:xfrm>
          <a:off x="0" y="2028476"/>
          <a:ext cx="518160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Washer</a:t>
          </a:r>
        </a:p>
      </dsp:txBody>
      <dsp:txXfrm>
        <a:off x="20561" y="2049037"/>
        <a:ext cx="5140478" cy="380078"/>
      </dsp:txXfrm>
    </dsp:sp>
    <dsp:sp modelId="{96FE3164-A50C-6045-8B8D-AAD49323386F}">
      <dsp:nvSpPr>
        <dsp:cNvPr id="0" name=""/>
        <dsp:cNvSpPr/>
      </dsp:nvSpPr>
      <dsp:spPr>
        <a:xfrm>
          <a:off x="0" y="2449676"/>
          <a:ext cx="518160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Industrial  Washer 1</a:t>
          </a:r>
        </a:p>
        <a:p>
          <a:pPr marL="114300" lvl="1" indent="-114300" algn="l" defTabSz="622300">
            <a:lnSpc>
              <a:spcPct val="90000"/>
            </a:lnSpc>
            <a:spcBef>
              <a:spcPct val="0"/>
            </a:spcBef>
            <a:spcAft>
              <a:spcPct val="20000"/>
            </a:spcAft>
            <a:buChar char="••"/>
          </a:pPr>
          <a:r>
            <a:rPr lang="en-US" sz="1400" kern="1200" dirty="0"/>
            <a:t>Industrial Washer 2</a:t>
          </a:r>
        </a:p>
      </dsp:txBody>
      <dsp:txXfrm>
        <a:off x="0" y="2449676"/>
        <a:ext cx="5181600" cy="465750"/>
      </dsp:txXfrm>
    </dsp:sp>
    <dsp:sp modelId="{D72AE8FA-1381-B448-B2F9-47DBD6DE76BC}">
      <dsp:nvSpPr>
        <dsp:cNvPr id="0" name=""/>
        <dsp:cNvSpPr/>
      </dsp:nvSpPr>
      <dsp:spPr>
        <a:xfrm>
          <a:off x="0" y="2915426"/>
          <a:ext cx="518160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Dryer</a:t>
          </a:r>
        </a:p>
      </dsp:txBody>
      <dsp:txXfrm>
        <a:off x="20561" y="2935987"/>
        <a:ext cx="5140478" cy="380078"/>
      </dsp:txXfrm>
    </dsp:sp>
    <dsp:sp modelId="{9ABC46B8-BAAB-8E4A-B231-58819BE77F72}">
      <dsp:nvSpPr>
        <dsp:cNvPr id="0" name=""/>
        <dsp:cNvSpPr/>
      </dsp:nvSpPr>
      <dsp:spPr>
        <a:xfrm>
          <a:off x="0" y="3336626"/>
          <a:ext cx="518160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Industrial Dryer 1</a:t>
          </a:r>
        </a:p>
        <a:p>
          <a:pPr marL="114300" lvl="1" indent="-114300" algn="l" defTabSz="622300">
            <a:lnSpc>
              <a:spcPct val="90000"/>
            </a:lnSpc>
            <a:spcBef>
              <a:spcPct val="0"/>
            </a:spcBef>
            <a:spcAft>
              <a:spcPct val="20000"/>
            </a:spcAft>
            <a:buChar char="••"/>
          </a:pPr>
          <a:r>
            <a:rPr lang="en-US" sz="1400" kern="1200" dirty="0"/>
            <a:t>Industrial Dryer 2 </a:t>
          </a:r>
        </a:p>
      </dsp:txBody>
      <dsp:txXfrm>
        <a:off x="0" y="3336626"/>
        <a:ext cx="5181600" cy="46575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3560C-73E6-F146-92D6-30B3694C2613}">
      <dsp:nvSpPr>
        <dsp:cNvPr id="0" name=""/>
        <dsp:cNvSpPr/>
      </dsp:nvSpPr>
      <dsp:spPr>
        <a:xfrm>
          <a:off x="0" y="70964"/>
          <a:ext cx="477012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a:t>Fabric Type</a:t>
          </a:r>
        </a:p>
      </dsp:txBody>
      <dsp:txXfrm>
        <a:off x="20561" y="91525"/>
        <a:ext cx="4728998" cy="380078"/>
      </dsp:txXfrm>
    </dsp:sp>
    <dsp:sp modelId="{875F5D3B-C09D-8B45-98F8-FDA3EFC93893}">
      <dsp:nvSpPr>
        <dsp:cNvPr id="0" name=""/>
        <dsp:cNvSpPr/>
      </dsp:nvSpPr>
      <dsp:spPr>
        <a:xfrm>
          <a:off x="0" y="492164"/>
          <a:ext cx="477012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5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Bi-Blend</a:t>
          </a:r>
        </a:p>
        <a:p>
          <a:pPr marL="114300" lvl="1" indent="-114300" algn="l" defTabSz="622300">
            <a:lnSpc>
              <a:spcPct val="90000"/>
            </a:lnSpc>
            <a:spcBef>
              <a:spcPct val="0"/>
            </a:spcBef>
            <a:spcAft>
              <a:spcPct val="20000"/>
            </a:spcAft>
            <a:buChar char="••"/>
          </a:pPr>
          <a:r>
            <a:rPr lang="en-US" sz="1400" kern="1200" dirty="0"/>
            <a:t>Tri-Blend </a:t>
          </a:r>
        </a:p>
      </dsp:txBody>
      <dsp:txXfrm>
        <a:off x="0" y="492164"/>
        <a:ext cx="4770120" cy="465750"/>
      </dsp:txXfrm>
    </dsp:sp>
    <dsp:sp modelId="{3F955CDC-F37E-504F-B996-D4EF97EDC645}">
      <dsp:nvSpPr>
        <dsp:cNvPr id="0" name=""/>
        <dsp:cNvSpPr/>
      </dsp:nvSpPr>
      <dsp:spPr>
        <a:xfrm>
          <a:off x="0" y="957914"/>
          <a:ext cx="477012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Wash Type</a:t>
          </a:r>
        </a:p>
      </dsp:txBody>
      <dsp:txXfrm>
        <a:off x="20561" y="978475"/>
        <a:ext cx="4728998" cy="380078"/>
      </dsp:txXfrm>
    </dsp:sp>
    <dsp:sp modelId="{CB25CFAC-07D4-9242-A991-5AD146BD8E03}">
      <dsp:nvSpPr>
        <dsp:cNvPr id="0" name=""/>
        <dsp:cNvSpPr/>
      </dsp:nvSpPr>
      <dsp:spPr>
        <a:xfrm>
          <a:off x="0" y="1379114"/>
          <a:ext cx="4770120" cy="7079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5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Rinse</a:t>
          </a:r>
        </a:p>
        <a:p>
          <a:pPr marL="114300" lvl="1" indent="-114300" algn="l" defTabSz="622300">
            <a:lnSpc>
              <a:spcPct val="90000"/>
            </a:lnSpc>
            <a:spcBef>
              <a:spcPct val="0"/>
            </a:spcBef>
            <a:spcAft>
              <a:spcPct val="20000"/>
            </a:spcAft>
            <a:buChar char="••"/>
          </a:pPr>
          <a:r>
            <a:rPr lang="en-US" sz="1400" kern="1200" dirty="0"/>
            <a:t>Hot Bleach</a:t>
          </a:r>
        </a:p>
        <a:p>
          <a:pPr marL="114300" lvl="1" indent="-114300" algn="l" defTabSz="622300">
            <a:lnSpc>
              <a:spcPct val="90000"/>
            </a:lnSpc>
            <a:spcBef>
              <a:spcPct val="0"/>
            </a:spcBef>
            <a:spcAft>
              <a:spcPct val="20000"/>
            </a:spcAft>
            <a:buChar char="••"/>
          </a:pPr>
          <a:r>
            <a:rPr lang="en-US" sz="1400" kern="1200" dirty="0"/>
            <a:t>Cold Bleach</a:t>
          </a:r>
        </a:p>
      </dsp:txBody>
      <dsp:txXfrm>
        <a:off x="0" y="1379114"/>
        <a:ext cx="4770120" cy="707940"/>
      </dsp:txXfrm>
    </dsp:sp>
    <dsp:sp modelId="{45F79AB9-0DA3-FD42-BCB2-4E962AB68C12}">
      <dsp:nvSpPr>
        <dsp:cNvPr id="0" name=""/>
        <dsp:cNvSpPr/>
      </dsp:nvSpPr>
      <dsp:spPr>
        <a:xfrm>
          <a:off x="0" y="2087054"/>
          <a:ext cx="477012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Washer</a:t>
          </a:r>
        </a:p>
      </dsp:txBody>
      <dsp:txXfrm>
        <a:off x="20561" y="2107615"/>
        <a:ext cx="4728998" cy="380078"/>
      </dsp:txXfrm>
    </dsp:sp>
    <dsp:sp modelId="{A6A128A0-569A-BD4B-A3C8-1455533AD2FA}">
      <dsp:nvSpPr>
        <dsp:cNvPr id="0" name=""/>
        <dsp:cNvSpPr/>
      </dsp:nvSpPr>
      <dsp:spPr>
        <a:xfrm>
          <a:off x="0" y="2508254"/>
          <a:ext cx="477012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5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PDL Washer 1</a:t>
          </a:r>
        </a:p>
        <a:p>
          <a:pPr marL="114300" lvl="1" indent="-114300" algn="l" defTabSz="622300">
            <a:lnSpc>
              <a:spcPct val="90000"/>
            </a:lnSpc>
            <a:spcBef>
              <a:spcPct val="0"/>
            </a:spcBef>
            <a:spcAft>
              <a:spcPct val="20000"/>
            </a:spcAft>
            <a:buChar char="••"/>
          </a:pPr>
          <a:r>
            <a:rPr lang="en-US" sz="1400" kern="1200" dirty="0"/>
            <a:t>PDL Washer 2</a:t>
          </a:r>
        </a:p>
      </dsp:txBody>
      <dsp:txXfrm>
        <a:off x="0" y="2508254"/>
        <a:ext cx="4770120" cy="465750"/>
      </dsp:txXfrm>
    </dsp:sp>
    <dsp:sp modelId="{04A52C75-5A09-4C4C-829A-4F519836C547}">
      <dsp:nvSpPr>
        <dsp:cNvPr id="0" name=""/>
        <dsp:cNvSpPr/>
      </dsp:nvSpPr>
      <dsp:spPr>
        <a:xfrm>
          <a:off x="0" y="2974004"/>
          <a:ext cx="4770120" cy="4212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a:t>Dryer</a:t>
          </a:r>
        </a:p>
      </dsp:txBody>
      <dsp:txXfrm>
        <a:off x="20561" y="2994565"/>
        <a:ext cx="4728998" cy="380078"/>
      </dsp:txXfrm>
    </dsp:sp>
    <dsp:sp modelId="{63D0DDCE-4302-2241-8E68-ED74B0B77EA6}">
      <dsp:nvSpPr>
        <dsp:cNvPr id="0" name=""/>
        <dsp:cNvSpPr/>
      </dsp:nvSpPr>
      <dsp:spPr>
        <a:xfrm>
          <a:off x="0" y="3395204"/>
          <a:ext cx="4770120" cy="465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451"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PDL Dryer 1</a:t>
          </a:r>
        </a:p>
        <a:p>
          <a:pPr marL="114300" lvl="1" indent="-114300" algn="l" defTabSz="622300">
            <a:lnSpc>
              <a:spcPct val="90000"/>
            </a:lnSpc>
            <a:spcBef>
              <a:spcPct val="0"/>
            </a:spcBef>
            <a:spcAft>
              <a:spcPct val="20000"/>
            </a:spcAft>
            <a:buChar char="••"/>
          </a:pPr>
          <a:r>
            <a:rPr lang="en-US" sz="1400" kern="1200" dirty="0"/>
            <a:t>PDL Dryer 2</a:t>
          </a:r>
        </a:p>
      </dsp:txBody>
      <dsp:txXfrm>
        <a:off x="0" y="3395204"/>
        <a:ext cx="4770120" cy="46575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E009C-F009-4763-8F73-A54EF6B8EE4F}">
      <dsp:nvSpPr>
        <dsp:cNvPr id="0" name=""/>
        <dsp:cNvSpPr/>
      </dsp:nvSpPr>
      <dsp:spPr>
        <a:xfrm>
          <a:off x="134825" y="205495"/>
          <a:ext cx="1295909" cy="1295909"/>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C3767D-1E17-41AE-B9E9-A2F5337734CE}">
      <dsp:nvSpPr>
        <dsp:cNvPr id="0" name=""/>
        <dsp:cNvSpPr/>
      </dsp:nvSpPr>
      <dsp:spPr>
        <a:xfrm>
          <a:off x="406966" y="477636"/>
          <a:ext cx="751627" cy="751627"/>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6D4A04-1848-49DF-9817-B0D8A6EC2F72}">
      <dsp:nvSpPr>
        <dsp:cNvPr id="0" name=""/>
        <dsp:cNvSpPr/>
      </dsp:nvSpPr>
      <dsp:spPr>
        <a:xfrm>
          <a:off x="1708430" y="20549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Time</a:t>
          </a:r>
        </a:p>
      </dsp:txBody>
      <dsp:txXfrm>
        <a:off x="1708430" y="205495"/>
        <a:ext cx="3054644" cy="1295909"/>
      </dsp:txXfrm>
    </dsp:sp>
    <dsp:sp modelId="{694C197D-5A3E-4E8B-8E05-805B566C9308}">
      <dsp:nvSpPr>
        <dsp:cNvPr id="0" name=""/>
        <dsp:cNvSpPr/>
      </dsp:nvSpPr>
      <dsp:spPr>
        <a:xfrm>
          <a:off x="5295324" y="205495"/>
          <a:ext cx="1295909" cy="1295909"/>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47C5E5-F403-43F0-838D-7EBEAC977243}">
      <dsp:nvSpPr>
        <dsp:cNvPr id="0" name=""/>
        <dsp:cNvSpPr/>
      </dsp:nvSpPr>
      <dsp:spPr>
        <a:xfrm>
          <a:off x="5567465" y="477636"/>
          <a:ext cx="751627" cy="751627"/>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0063622-E735-4646-B4F8-3205AE9F9E05}">
      <dsp:nvSpPr>
        <dsp:cNvPr id="0" name=""/>
        <dsp:cNvSpPr/>
      </dsp:nvSpPr>
      <dsp:spPr>
        <a:xfrm>
          <a:off x="6868929" y="205495"/>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Lack of Data</a:t>
          </a:r>
        </a:p>
      </dsp:txBody>
      <dsp:txXfrm>
        <a:off x="6868929" y="205495"/>
        <a:ext cx="3054644" cy="1295909"/>
      </dsp:txXfrm>
    </dsp:sp>
    <dsp:sp modelId="{019B6E25-D6E5-4E29-91EB-DC7D557E2261}">
      <dsp:nvSpPr>
        <dsp:cNvPr id="0" name=""/>
        <dsp:cNvSpPr/>
      </dsp:nvSpPr>
      <dsp:spPr>
        <a:xfrm>
          <a:off x="134825" y="2116439"/>
          <a:ext cx="1295909" cy="1295909"/>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48032A-9EA4-4506-809F-82880C6F7F57}">
      <dsp:nvSpPr>
        <dsp:cNvPr id="0" name=""/>
        <dsp:cNvSpPr/>
      </dsp:nvSpPr>
      <dsp:spPr>
        <a:xfrm>
          <a:off x="406966" y="2388580"/>
          <a:ext cx="751627" cy="751627"/>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3165893-FC78-41E0-A776-6C3CC05EE19D}">
      <dsp:nvSpPr>
        <dsp:cNvPr id="0" name=""/>
        <dsp:cNvSpPr/>
      </dsp:nvSpPr>
      <dsp:spPr>
        <a:xfrm>
          <a:off x="1708430" y="2116439"/>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Location of Experimentation</a:t>
          </a:r>
        </a:p>
      </dsp:txBody>
      <dsp:txXfrm>
        <a:off x="1708430" y="2116439"/>
        <a:ext cx="3054644" cy="1295909"/>
      </dsp:txXfrm>
    </dsp:sp>
    <dsp:sp modelId="{7DF4988B-F704-4B16-80E8-5C73817F1F8A}">
      <dsp:nvSpPr>
        <dsp:cNvPr id="0" name=""/>
        <dsp:cNvSpPr/>
      </dsp:nvSpPr>
      <dsp:spPr>
        <a:xfrm>
          <a:off x="5295324" y="2116439"/>
          <a:ext cx="1295909" cy="1295909"/>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E5D2C0-6B8E-408A-83CE-8FFD7BD20C9A}">
      <dsp:nvSpPr>
        <dsp:cNvPr id="0" name=""/>
        <dsp:cNvSpPr/>
      </dsp:nvSpPr>
      <dsp:spPr>
        <a:xfrm>
          <a:off x="5567465" y="2388580"/>
          <a:ext cx="751627" cy="751627"/>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964B52-636D-41CD-8A59-2027E69DBA70}">
      <dsp:nvSpPr>
        <dsp:cNvPr id="0" name=""/>
        <dsp:cNvSpPr/>
      </dsp:nvSpPr>
      <dsp:spPr>
        <a:xfrm>
          <a:off x="6868929" y="2116439"/>
          <a:ext cx="3054644" cy="12959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No constant access to information</a:t>
          </a:r>
          <a:endParaRPr lang="en-US" sz="2400" kern="1200" dirty="0"/>
        </a:p>
      </dsp:txBody>
      <dsp:txXfrm>
        <a:off x="6868929" y="2116439"/>
        <a:ext cx="3054644" cy="12959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80E387-6456-44AC-AB08-2E1AD6EF38EA}">
      <dsp:nvSpPr>
        <dsp:cNvPr id="0" name=""/>
        <dsp:cNvSpPr/>
      </dsp:nvSpPr>
      <dsp:spPr>
        <a:xfrm>
          <a:off x="701702" y="79355"/>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7B5CC4-260F-4B7C-B106-6278F3FAC92D}">
      <dsp:nvSpPr>
        <dsp:cNvPr id="0" name=""/>
        <dsp:cNvSpPr/>
      </dsp:nvSpPr>
      <dsp:spPr>
        <a:xfrm>
          <a:off x="746952" y="34256"/>
          <a:ext cx="652522" cy="833221"/>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l="-35000" r="-35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47FE6B-F9D8-4492-BBF3-777CE4D1E5F2}">
      <dsp:nvSpPr>
        <dsp:cNvPr id="0" name=""/>
        <dsp:cNvSpPr/>
      </dsp:nvSpPr>
      <dsp:spPr>
        <a:xfrm>
          <a:off x="1603943" y="79355"/>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Fiber</a:t>
          </a:r>
        </a:p>
      </dsp:txBody>
      <dsp:txXfrm>
        <a:off x="1603943" y="79355"/>
        <a:ext cx="1751409" cy="743022"/>
      </dsp:txXfrm>
    </dsp:sp>
    <dsp:sp modelId="{37F8C8BB-E3EF-4C4A-8640-9F7FF7D239F4}">
      <dsp:nvSpPr>
        <dsp:cNvPr id="0" name=""/>
        <dsp:cNvSpPr/>
      </dsp:nvSpPr>
      <dsp:spPr>
        <a:xfrm>
          <a:off x="3680991" y="79355"/>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DE84A2-770A-414F-8DA4-2E9BE7DE66BA}">
      <dsp:nvSpPr>
        <dsp:cNvPr id="0" name=""/>
        <dsp:cNvSpPr/>
      </dsp:nvSpPr>
      <dsp:spPr>
        <a:xfrm>
          <a:off x="3660522" y="94216"/>
          <a:ext cx="783959" cy="713300"/>
        </a:xfrm>
        <a:prstGeom prst="rect">
          <a:avLst/>
        </a:prstGeom>
        <a:blipFill rotWithShape="1">
          <a:blip xmlns:r="http://schemas.openxmlformats.org/officeDocument/2006/relationships" r:embed="rId2" cstate="print"/>
          <a:srcRect/>
          <a:stretch>
            <a:fillRect l="-13000" r="-13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4BC5D3A-00D5-42E0-A7D8-E2768FDBAFB1}">
      <dsp:nvSpPr>
        <dsp:cNvPr id="0" name=""/>
        <dsp:cNvSpPr/>
      </dsp:nvSpPr>
      <dsp:spPr>
        <a:xfrm>
          <a:off x="4583232" y="79355"/>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Spinning</a:t>
          </a:r>
        </a:p>
      </dsp:txBody>
      <dsp:txXfrm>
        <a:off x="4583232" y="79355"/>
        <a:ext cx="1751409" cy="743022"/>
      </dsp:txXfrm>
    </dsp:sp>
    <dsp:sp modelId="{95621A64-B206-4241-853F-BBDF025AC092}">
      <dsp:nvSpPr>
        <dsp:cNvPr id="0" name=""/>
        <dsp:cNvSpPr/>
      </dsp:nvSpPr>
      <dsp:spPr>
        <a:xfrm>
          <a:off x="6691260" y="79355"/>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DACD6E4-FA1D-4E6C-A3E3-3AE0606A58C9}">
      <dsp:nvSpPr>
        <dsp:cNvPr id="0" name=""/>
        <dsp:cNvSpPr/>
      </dsp:nvSpPr>
      <dsp:spPr>
        <a:xfrm>
          <a:off x="6639810" y="19265"/>
          <a:ext cx="845921" cy="863202"/>
        </a:xfrm>
        <a:prstGeom prst="rect">
          <a:avLst/>
        </a:prstGeom>
        <a:blipFill rotWithShape="1">
          <a:blip xmlns:r="http://schemas.openxmlformats.org/officeDocument/2006/relationships" r:embed="rId3" cstate="print"/>
          <a:srcRect/>
          <a:stretch>
            <a:fillRect t="-13000" b="-13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93804E-587F-42FA-9312-A4878756A4BB}">
      <dsp:nvSpPr>
        <dsp:cNvPr id="0" name=""/>
        <dsp:cNvSpPr/>
      </dsp:nvSpPr>
      <dsp:spPr>
        <a:xfrm>
          <a:off x="7593501" y="79355"/>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Dyeing </a:t>
          </a:r>
        </a:p>
      </dsp:txBody>
      <dsp:txXfrm>
        <a:off x="7593501" y="79355"/>
        <a:ext cx="1751409" cy="743022"/>
      </dsp:txXfrm>
    </dsp:sp>
    <dsp:sp modelId="{34A04BC0-0AC5-4E00-8F75-6D8B9F4E128F}">
      <dsp:nvSpPr>
        <dsp:cNvPr id="0" name=""/>
        <dsp:cNvSpPr/>
      </dsp:nvSpPr>
      <dsp:spPr>
        <a:xfrm>
          <a:off x="740413" y="1497501"/>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E1E1E0-AF89-44FE-B208-93D4F161602D}">
      <dsp:nvSpPr>
        <dsp:cNvPr id="0" name=""/>
        <dsp:cNvSpPr/>
      </dsp:nvSpPr>
      <dsp:spPr>
        <a:xfrm>
          <a:off x="701702" y="1601438"/>
          <a:ext cx="820443" cy="535148"/>
        </a:xfrm>
        <a:prstGeom prst="rect">
          <a:avLst/>
        </a:prstGeom>
        <a:blipFill rotWithShape="1">
          <a:blip xmlns:r="http://schemas.openxmlformats.org/officeDocument/2006/relationships" r:embed="rId4" cstate="print"/>
          <a:srcRect/>
          <a:stretch>
            <a:fillRect t="-34000" b="-34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9A97B9-ECD8-4C8F-8B0A-B1AF7596F167}">
      <dsp:nvSpPr>
        <dsp:cNvPr id="0" name=""/>
        <dsp:cNvSpPr/>
      </dsp:nvSpPr>
      <dsp:spPr>
        <a:xfrm>
          <a:off x="1642654" y="1497501"/>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Pattern Cutting</a:t>
          </a:r>
        </a:p>
      </dsp:txBody>
      <dsp:txXfrm>
        <a:off x="1642654" y="1497501"/>
        <a:ext cx="1751409" cy="743022"/>
      </dsp:txXfrm>
    </dsp:sp>
    <dsp:sp modelId="{183A062E-5D06-7A40-AA5F-622AFAF83BA7}">
      <dsp:nvSpPr>
        <dsp:cNvPr id="0" name=""/>
        <dsp:cNvSpPr/>
      </dsp:nvSpPr>
      <dsp:spPr>
        <a:xfrm>
          <a:off x="3699257" y="1497501"/>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D9AF85-207F-0D47-89A8-5E13C708B42F}">
      <dsp:nvSpPr>
        <dsp:cNvPr id="0" name=""/>
        <dsp:cNvSpPr/>
      </dsp:nvSpPr>
      <dsp:spPr>
        <a:xfrm>
          <a:off x="3699233" y="1662075"/>
          <a:ext cx="743070" cy="413874"/>
        </a:xfrm>
        <a:prstGeom prst="rect">
          <a:avLst/>
        </a:prstGeom>
        <a:blipFill rotWithShape="1">
          <a:blip xmlns:r="http://schemas.openxmlformats.org/officeDocument/2006/relationships" r:embed="rId5" cstate="print">
            <a:extLst/>
          </a:blip>
          <a:srcRect/>
          <a:stretch>
            <a:fillRect l="-54000" r="-54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ABEA2CD-7E91-C14D-8704-A23980A3C1F9}">
      <dsp:nvSpPr>
        <dsp:cNvPr id="0" name=""/>
        <dsp:cNvSpPr/>
      </dsp:nvSpPr>
      <dsp:spPr>
        <a:xfrm>
          <a:off x="4601498" y="1497501"/>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Finishing of Fabric</a:t>
          </a:r>
        </a:p>
      </dsp:txBody>
      <dsp:txXfrm>
        <a:off x="4601498" y="1497501"/>
        <a:ext cx="1751409" cy="743022"/>
      </dsp:txXfrm>
    </dsp:sp>
    <dsp:sp modelId="{203794CB-12CB-3243-955E-6B5FDC79CC8F}">
      <dsp:nvSpPr>
        <dsp:cNvPr id="0" name=""/>
        <dsp:cNvSpPr/>
      </dsp:nvSpPr>
      <dsp:spPr>
        <a:xfrm>
          <a:off x="6687078" y="1497501"/>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D42394-DF5B-5147-BA45-8E39B8663C7E}">
      <dsp:nvSpPr>
        <dsp:cNvPr id="0" name=""/>
        <dsp:cNvSpPr/>
      </dsp:nvSpPr>
      <dsp:spPr>
        <a:xfrm>
          <a:off x="6658077" y="1581394"/>
          <a:ext cx="801024" cy="575235"/>
        </a:xfrm>
        <a:prstGeom prst="rect">
          <a:avLst/>
        </a:prstGeom>
        <a:blipFill rotWithShape="1">
          <a:blip xmlns:r="http://schemas.openxmlformats.org/officeDocument/2006/relationships" r:embed="rId6" cstate="print"/>
          <a:srcRect/>
          <a:stretch>
            <a:fillRect l="-25000" r="-25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0F24BE-CD65-DD48-A493-EC56DACEA036}">
      <dsp:nvSpPr>
        <dsp:cNvPr id="0" name=""/>
        <dsp:cNvSpPr/>
      </dsp:nvSpPr>
      <dsp:spPr>
        <a:xfrm>
          <a:off x="7589319" y="1497501"/>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Weaving</a:t>
          </a:r>
        </a:p>
      </dsp:txBody>
      <dsp:txXfrm>
        <a:off x="7589319" y="1497501"/>
        <a:ext cx="1751409" cy="743022"/>
      </dsp:txXfrm>
    </dsp:sp>
    <dsp:sp modelId="{8A65E9FD-1F3C-4C9E-BA30-C18EEBF9B610}">
      <dsp:nvSpPr>
        <dsp:cNvPr id="0" name=""/>
        <dsp:cNvSpPr/>
      </dsp:nvSpPr>
      <dsp:spPr>
        <a:xfrm>
          <a:off x="770394" y="2855557"/>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8C0B5B-ED21-40C8-A3F2-D85507A3C6F2}">
      <dsp:nvSpPr>
        <dsp:cNvPr id="0" name=""/>
        <dsp:cNvSpPr/>
      </dsp:nvSpPr>
      <dsp:spPr>
        <a:xfrm>
          <a:off x="701702" y="2978372"/>
          <a:ext cx="880406" cy="497392"/>
        </a:xfrm>
        <a:prstGeom prst="rect">
          <a:avLst/>
        </a:prstGeom>
        <a:blipFill rotWithShape="1">
          <a:blip xmlns:r="http://schemas.openxmlformats.org/officeDocument/2006/relationships" r:embed="rId7" cstate="print"/>
          <a:srcRect/>
          <a:stretch>
            <a:fillRect l="-37000" r="-37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6BC43F0-2D90-4DFE-9BD8-2BE4ECF1893B}">
      <dsp:nvSpPr>
        <dsp:cNvPr id="0" name=""/>
        <dsp:cNvSpPr/>
      </dsp:nvSpPr>
      <dsp:spPr>
        <a:xfrm>
          <a:off x="1672635" y="2855557"/>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a:t>Sewing</a:t>
          </a:r>
        </a:p>
      </dsp:txBody>
      <dsp:txXfrm>
        <a:off x="1672635" y="2855557"/>
        <a:ext cx="1751409" cy="743022"/>
      </dsp:txXfrm>
    </dsp:sp>
    <dsp:sp modelId="{4FAC378A-89B1-4335-879F-D19A0705E5CA}">
      <dsp:nvSpPr>
        <dsp:cNvPr id="0" name=""/>
        <dsp:cNvSpPr/>
      </dsp:nvSpPr>
      <dsp:spPr>
        <a:xfrm>
          <a:off x="3744227" y="2855557"/>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85F69D-CB04-4CAE-9B47-4FCACBCC5912}">
      <dsp:nvSpPr>
        <dsp:cNvPr id="0" name=""/>
        <dsp:cNvSpPr/>
      </dsp:nvSpPr>
      <dsp:spPr>
        <a:xfrm>
          <a:off x="3729214" y="3044066"/>
          <a:ext cx="773047" cy="366003"/>
        </a:xfrm>
        <a:prstGeom prst="rect">
          <a:avLst/>
        </a:prstGeom>
        <a:blipFill>
          <a:blip xmlns:r="http://schemas.openxmlformats.org/officeDocument/2006/relationships" r:embed="rId8" cstate="print">
            <a:extLst>
              <a:ext uri="{28A0092B-C50C-407E-A947-70E740481C1C}">
                <a14:useLocalDpi xmlns:a14="http://schemas.microsoft.com/office/drawing/2010/main" val="0"/>
              </a:ext>
              <a:ext uri="{96DAC541-7B7A-43D3-8B79-37D633B846F1}">
                <asvg:svgBlip xmlns:asvg="http://schemas.microsoft.com/office/drawing/2016/SVG/main" xmlns="" r:embed="rId9"/>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09F442-F717-41CD-9846-D912ED3AC216}">
      <dsp:nvSpPr>
        <dsp:cNvPr id="0" name=""/>
        <dsp:cNvSpPr/>
      </dsp:nvSpPr>
      <dsp:spPr>
        <a:xfrm>
          <a:off x="4646468" y="2855557"/>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Washing and Drying</a:t>
          </a:r>
        </a:p>
      </dsp:txBody>
      <dsp:txXfrm>
        <a:off x="4646468" y="2855557"/>
        <a:ext cx="1751409" cy="743022"/>
      </dsp:txXfrm>
    </dsp:sp>
    <dsp:sp modelId="{6191056F-09CA-4C94-BB47-7052349F1E8F}">
      <dsp:nvSpPr>
        <dsp:cNvPr id="0" name=""/>
        <dsp:cNvSpPr/>
      </dsp:nvSpPr>
      <dsp:spPr>
        <a:xfrm>
          <a:off x="6703047" y="2855557"/>
          <a:ext cx="743022" cy="74302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AC491C-1879-4C51-99C5-F05606B3AF71}">
      <dsp:nvSpPr>
        <dsp:cNvPr id="0" name=""/>
        <dsp:cNvSpPr/>
      </dsp:nvSpPr>
      <dsp:spPr>
        <a:xfrm>
          <a:off x="6739899" y="2909152"/>
          <a:ext cx="669317" cy="635832"/>
        </a:xfrm>
        <a:prstGeom prst="rect">
          <a:avLst/>
        </a:prstGeom>
        <a:blipFill>
          <a:blip xmlns:r="http://schemas.openxmlformats.org/officeDocument/2006/relationships" r:embed="rId10">
            <a:extLst>
              <a:ext uri="{96DAC541-7B7A-43D3-8B79-37D633B846F1}">
                <asvg:svgBlip xmlns:asvg="http://schemas.microsoft.com/office/drawing/2016/SVG/main" xmlns="" r:embed="rId11"/>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E855877-6AEB-450F-B93D-EA05F4216AF3}">
      <dsp:nvSpPr>
        <dsp:cNvPr id="0" name=""/>
        <dsp:cNvSpPr/>
      </dsp:nvSpPr>
      <dsp:spPr>
        <a:xfrm>
          <a:off x="7605288" y="2855557"/>
          <a:ext cx="1751409" cy="7430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l" defTabSz="1066800">
            <a:lnSpc>
              <a:spcPct val="100000"/>
            </a:lnSpc>
            <a:spcBef>
              <a:spcPct val="0"/>
            </a:spcBef>
            <a:spcAft>
              <a:spcPct val="35000"/>
            </a:spcAft>
          </a:pPr>
          <a:r>
            <a:rPr lang="en-US" sz="2400" kern="1200" dirty="0"/>
            <a:t>Finishing</a:t>
          </a:r>
        </a:p>
      </dsp:txBody>
      <dsp:txXfrm>
        <a:off x="7605288" y="2855557"/>
        <a:ext cx="1751409" cy="7430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78A39-92DA-F347-BA10-D6B80C4AB9D2}">
      <dsp:nvSpPr>
        <dsp:cNvPr id="0" name=""/>
        <dsp:cNvSpPr/>
      </dsp:nvSpPr>
      <dsp:spPr>
        <a:xfrm>
          <a:off x="627" y="255580"/>
          <a:ext cx="2447931" cy="1468759"/>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a:t>Waist Variation Distribution</a:t>
          </a:r>
        </a:p>
      </dsp:txBody>
      <dsp:txXfrm>
        <a:off x="627" y="255580"/>
        <a:ext cx="2447931" cy="1468759"/>
      </dsp:txXfrm>
    </dsp:sp>
    <dsp:sp modelId="{2AF56442-6929-264E-A78D-2A57EFBF50C2}">
      <dsp:nvSpPr>
        <dsp:cNvPr id="0" name=""/>
        <dsp:cNvSpPr/>
      </dsp:nvSpPr>
      <dsp:spPr>
        <a:xfrm>
          <a:off x="2693352" y="255580"/>
          <a:ext cx="2447931" cy="146875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Comparing Range of Fit </a:t>
          </a:r>
          <a:r>
            <a:rPr lang="en-US" sz="2000" kern="1200" dirty="0" smtClean="0"/>
            <a:t>of </a:t>
          </a:r>
          <a:r>
            <a:rPr lang="en-US" sz="2000" kern="1200" dirty="0"/>
            <a:t>Sewing and Finishing Audit Data– 100% Cotton</a:t>
          </a:r>
        </a:p>
      </dsp:txBody>
      <dsp:txXfrm>
        <a:off x="2693352" y="255580"/>
        <a:ext cx="2447931" cy="1468759"/>
      </dsp:txXfrm>
    </dsp:sp>
    <dsp:sp modelId="{0DB6DDEC-60DA-C448-B1B0-E7CDD9AA3D1F}">
      <dsp:nvSpPr>
        <dsp:cNvPr id="0" name=""/>
        <dsp:cNvSpPr/>
      </dsp:nvSpPr>
      <dsp:spPr>
        <a:xfrm>
          <a:off x="627" y="1969132"/>
          <a:ext cx="2447931" cy="1468759"/>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Comparing Range of Fit </a:t>
          </a:r>
          <a:r>
            <a:rPr lang="en-US" sz="2000" kern="1200" dirty="0" smtClean="0"/>
            <a:t>of </a:t>
          </a:r>
          <a:r>
            <a:rPr lang="en-US" sz="2000" kern="1200" dirty="0"/>
            <a:t>Sewing and Finishing Audit Data – Stretch</a:t>
          </a:r>
        </a:p>
      </dsp:txBody>
      <dsp:txXfrm>
        <a:off x="627" y="1969132"/>
        <a:ext cx="2447931" cy="1468759"/>
      </dsp:txXfrm>
    </dsp:sp>
    <dsp:sp modelId="{3F1B64DF-94D0-FB40-B222-13EF8E64477E}">
      <dsp:nvSpPr>
        <dsp:cNvPr id="0" name=""/>
        <dsp:cNvSpPr/>
      </dsp:nvSpPr>
      <dsp:spPr>
        <a:xfrm>
          <a:off x="2693352" y="1969132"/>
          <a:ext cx="2447931" cy="1468759"/>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a:t>Cause and Effect Diagram</a:t>
          </a:r>
        </a:p>
      </dsp:txBody>
      <dsp:txXfrm>
        <a:off x="2693352" y="1969132"/>
        <a:ext cx="2447931" cy="1468759"/>
      </dsp:txXfrm>
    </dsp:sp>
    <dsp:sp modelId="{1E3E9835-F831-5944-A13C-9F90DB861BDC}">
      <dsp:nvSpPr>
        <dsp:cNvPr id="0" name=""/>
        <dsp:cNvSpPr/>
      </dsp:nvSpPr>
      <dsp:spPr>
        <a:xfrm>
          <a:off x="1346990" y="3682685"/>
          <a:ext cx="2447931" cy="1468759"/>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a:t>Process Flow Chart</a:t>
          </a:r>
        </a:p>
      </dsp:txBody>
      <dsp:txXfrm>
        <a:off x="1346990" y="3682685"/>
        <a:ext cx="2447931" cy="14687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D2C59-286D-4C60-9E49-813D8DE5FB76}">
      <dsp:nvSpPr>
        <dsp:cNvPr id="0" name=""/>
        <dsp:cNvSpPr/>
      </dsp:nvSpPr>
      <dsp:spPr>
        <a:xfrm>
          <a:off x="1519199" y="241833"/>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BA10EC3-C6F1-42E1-A89F-C927D89885D9}">
      <dsp:nvSpPr>
        <dsp:cNvPr id="0" name=""/>
        <dsp:cNvSpPr/>
      </dsp:nvSpPr>
      <dsp:spPr>
        <a:xfrm>
          <a:off x="331199" y="2656011"/>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577850">
            <a:lnSpc>
              <a:spcPct val="90000"/>
            </a:lnSpc>
            <a:spcBef>
              <a:spcPct val="0"/>
            </a:spcBef>
            <a:spcAft>
              <a:spcPct val="35000"/>
            </a:spcAft>
          </a:pPr>
          <a:r>
            <a:rPr lang="en-US" sz="1300" b="1" kern="1200"/>
            <a:t>Problem Statement</a:t>
          </a:r>
          <a:r>
            <a:rPr lang="en-US" sz="1300" kern="1200"/>
            <a:t>: VF </a:t>
          </a:r>
          <a:r>
            <a:rPr lang="en-US" sz="1300" i="1" kern="1200"/>
            <a:t>Jeanswear denim jeans showed the range of fit for Men’s Waist as 3.24” and showed the range of fit for Women’s Waist as 3.12”. (The team believed this contributed to a loss in sales.) </a:t>
          </a:r>
          <a:endParaRPr lang="en-US" sz="1300" kern="1200"/>
        </a:p>
      </dsp:txBody>
      <dsp:txXfrm>
        <a:off x="331199" y="2656011"/>
        <a:ext cx="4320000" cy="720000"/>
      </dsp:txXfrm>
    </dsp:sp>
    <dsp:sp modelId="{13F84E5E-4F12-4B5A-9154-B5E947BC7050}">
      <dsp:nvSpPr>
        <dsp:cNvPr id="0" name=""/>
        <dsp:cNvSpPr/>
      </dsp:nvSpPr>
      <dsp:spPr>
        <a:xfrm>
          <a:off x="6595199" y="241833"/>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EA606E5-8975-406D-9CEA-CC422B88541E}">
      <dsp:nvSpPr>
        <dsp:cNvPr id="0" name=""/>
        <dsp:cNvSpPr/>
      </dsp:nvSpPr>
      <dsp:spPr>
        <a:xfrm>
          <a:off x="5407199" y="2656011"/>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577850">
            <a:lnSpc>
              <a:spcPct val="90000"/>
            </a:lnSpc>
            <a:spcBef>
              <a:spcPct val="0"/>
            </a:spcBef>
            <a:spcAft>
              <a:spcPct val="35000"/>
            </a:spcAft>
          </a:pPr>
          <a:r>
            <a:rPr lang="en-US" sz="1300" b="1" kern="1200" dirty="0" smtClean="0"/>
            <a:t>Objective</a:t>
          </a:r>
          <a:r>
            <a:rPr lang="en-US" sz="1300" kern="1200" dirty="0" smtClean="0"/>
            <a:t>: </a:t>
          </a:r>
          <a:r>
            <a:rPr lang="en-US" sz="1300" i="1" kern="1200" dirty="0"/>
            <a:t>The purpose of this study was to reduce the range in waist variation by 0.5” by April 2019. (The team believed this would result in increased sales.)</a:t>
          </a:r>
          <a:endParaRPr lang="en-US" sz="1300" kern="1200" dirty="0"/>
        </a:p>
      </dsp:txBody>
      <dsp:txXfrm>
        <a:off x="5407199" y="2656011"/>
        <a:ext cx="4320000" cy="720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D2DEE-CCB8-4B63-B4A6-61D50EA7742E}">
      <dsp:nvSpPr>
        <dsp:cNvPr id="0" name=""/>
        <dsp:cNvSpPr/>
      </dsp:nvSpPr>
      <dsp:spPr>
        <a:xfrm>
          <a:off x="1735199" y="21106"/>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xmlns=""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B876FDF-D93D-4E41-93F1-9915899F9DB4}">
      <dsp:nvSpPr>
        <dsp:cNvPr id="0" name=""/>
        <dsp:cNvSpPr/>
      </dsp:nvSpPr>
      <dsp:spPr>
        <a:xfrm>
          <a:off x="331199" y="168685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600200">
            <a:lnSpc>
              <a:spcPct val="90000"/>
            </a:lnSpc>
            <a:spcBef>
              <a:spcPct val="0"/>
            </a:spcBef>
            <a:spcAft>
              <a:spcPct val="35000"/>
            </a:spcAft>
            <a:defRPr b="1"/>
          </a:pPr>
          <a:r>
            <a:rPr lang="en-US" sz="3600" kern="1200"/>
            <a:t>Gage R&amp;R Study</a:t>
          </a:r>
        </a:p>
      </dsp:txBody>
      <dsp:txXfrm>
        <a:off x="331199" y="1686858"/>
        <a:ext cx="4320000" cy="648000"/>
      </dsp:txXfrm>
    </dsp:sp>
    <dsp:sp modelId="{A96EFC60-A70C-4291-B9F3-CF0E0E16434D}">
      <dsp:nvSpPr>
        <dsp:cNvPr id="0" name=""/>
        <dsp:cNvSpPr/>
      </dsp:nvSpPr>
      <dsp:spPr>
        <a:xfrm>
          <a:off x="331199" y="2406371"/>
          <a:ext cx="4320000" cy="1190367"/>
        </a:xfrm>
        <a:prstGeom prst="rect">
          <a:avLst/>
        </a:prstGeom>
        <a:noFill/>
        <a:ln>
          <a:noFill/>
        </a:ln>
        <a:effectLst/>
      </dsp:spPr>
      <dsp:style>
        <a:lnRef idx="0">
          <a:scrgbClr r="0" g="0" b="0"/>
        </a:lnRef>
        <a:fillRef idx="0">
          <a:scrgbClr r="0" g="0" b="0"/>
        </a:fillRef>
        <a:effectRef idx="0">
          <a:scrgbClr r="0" g="0" b="0"/>
        </a:effectRef>
        <a:fontRef idx="minor"/>
      </dsp:style>
    </dsp:sp>
    <dsp:sp modelId="{1D9F2B1F-0FA7-40A6-B4F5-931CB0EC42AB}">
      <dsp:nvSpPr>
        <dsp:cNvPr id="0" name=""/>
        <dsp:cNvSpPr/>
      </dsp:nvSpPr>
      <dsp:spPr>
        <a:xfrm>
          <a:off x="6811200" y="21106"/>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E38701D-8C7B-4C3D-866D-E536CCF35832}">
      <dsp:nvSpPr>
        <dsp:cNvPr id="0" name=""/>
        <dsp:cNvSpPr/>
      </dsp:nvSpPr>
      <dsp:spPr>
        <a:xfrm>
          <a:off x="5407199" y="1686858"/>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600200">
            <a:lnSpc>
              <a:spcPct val="90000"/>
            </a:lnSpc>
            <a:spcBef>
              <a:spcPct val="0"/>
            </a:spcBef>
            <a:spcAft>
              <a:spcPct val="35000"/>
            </a:spcAft>
            <a:defRPr b="1"/>
          </a:pPr>
          <a:r>
            <a:rPr lang="en-US" sz="3600" kern="1200"/>
            <a:t>DOE</a:t>
          </a:r>
        </a:p>
      </dsp:txBody>
      <dsp:txXfrm>
        <a:off x="5407199" y="1686858"/>
        <a:ext cx="4320000" cy="648000"/>
      </dsp:txXfrm>
    </dsp:sp>
    <dsp:sp modelId="{A5FEBFBD-D022-4DAF-ADDA-F2323ED63A25}">
      <dsp:nvSpPr>
        <dsp:cNvPr id="0" name=""/>
        <dsp:cNvSpPr/>
      </dsp:nvSpPr>
      <dsp:spPr>
        <a:xfrm>
          <a:off x="5407199" y="2406371"/>
          <a:ext cx="4320000" cy="1190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755650">
            <a:lnSpc>
              <a:spcPct val="90000"/>
            </a:lnSpc>
            <a:spcBef>
              <a:spcPct val="0"/>
            </a:spcBef>
            <a:spcAft>
              <a:spcPct val="35000"/>
            </a:spcAft>
          </a:pPr>
          <a:r>
            <a:rPr lang="en-US" sz="1700" kern="1200"/>
            <a:t>Screening</a:t>
          </a:r>
        </a:p>
        <a:p>
          <a:pPr lvl="0" algn="ctr" defTabSz="755650">
            <a:lnSpc>
              <a:spcPct val="90000"/>
            </a:lnSpc>
            <a:spcBef>
              <a:spcPct val="0"/>
            </a:spcBef>
            <a:spcAft>
              <a:spcPct val="35000"/>
            </a:spcAft>
          </a:pPr>
          <a:r>
            <a:rPr lang="en-US" sz="1700" kern="1200"/>
            <a:t>Different POs</a:t>
          </a:r>
        </a:p>
        <a:p>
          <a:pPr lvl="0" algn="ctr" defTabSz="755650">
            <a:lnSpc>
              <a:spcPct val="90000"/>
            </a:lnSpc>
            <a:spcBef>
              <a:spcPct val="0"/>
            </a:spcBef>
            <a:spcAft>
              <a:spcPct val="35000"/>
            </a:spcAft>
          </a:pPr>
          <a:r>
            <a:rPr lang="en-US" sz="1700" kern="1200"/>
            <a:t>PDL vs Industrial Washers and Dryers </a:t>
          </a:r>
        </a:p>
        <a:p>
          <a:pPr lvl="0" algn="ctr" defTabSz="755650">
            <a:lnSpc>
              <a:spcPct val="90000"/>
            </a:lnSpc>
            <a:spcBef>
              <a:spcPct val="0"/>
            </a:spcBef>
            <a:spcAft>
              <a:spcPct val="35000"/>
            </a:spcAft>
          </a:pPr>
          <a:r>
            <a:rPr lang="en-US" sz="1700" kern="1200"/>
            <a:t>Different Dryer Temperatures</a:t>
          </a:r>
        </a:p>
      </dsp:txBody>
      <dsp:txXfrm>
        <a:off x="5407199" y="2406371"/>
        <a:ext cx="4320000" cy="11903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06873-9FF1-554C-AE72-EAA119999B12}">
      <dsp:nvSpPr>
        <dsp:cNvPr id="0" name=""/>
        <dsp:cNvSpPr/>
      </dsp:nvSpPr>
      <dsp:spPr>
        <a:xfrm>
          <a:off x="0" y="242879"/>
          <a:ext cx="9387839" cy="4913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Choose 12 Fabric swatches</a:t>
          </a:r>
        </a:p>
      </dsp:txBody>
      <dsp:txXfrm>
        <a:off x="23988" y="266867"/>
        <a:ext cx="9339863" cy="443423"/>
      </dsp:txXfrm>
    </dsp:sp>
    <dsp:sp modelId="{B803F334-1639-584E-A064-914761B2E542}">
      <dsp:nvSpPr>
        <dsp:cNvPr id="0" name=""/>
        <dsp:cNvSpPr/>
      </dsp:nvSpPr>
      <dsp:spPr>
        <a:xfrm>
          <a:off x="0" y="734279"/>
          <a:ext cx="9387839" cy="1608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8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i="1" kern="1200"/>
            <a:t>2 Rigid Cotton</a:t>
          </a:r>
          <a:endParaRPr lang="en-US" sz="1600" kern="1200"/>
        </a:p>
        <a:p>
          <a:pPr marL="171450" lvl="1" indent="-171450" algn="l" defTabSz="711200">
            <a:lnSpc>
              <a:spcPct val="90000"/>
            </a:lnSpc>
            <a:spcBef>
              <a:spcPct val="0"/>
            </a:spcBef>
            <a:spcAft>
              <a:spcPct val="20000"/>
            </a:spcAft>
            <a:buChar char="••"/>
          </a:pPr>
          <a:r>
            <a:rPr lang="en-US" sz="1600" i="1" kern="1200"/>
            <a:t>2 Washed Cotton</a:t>
          </a:r>
          <a:endParaRPr lang="en-US" sz="1600" kern="1200"/>
        </a:p>
        <a:p>
          <a:pPr marL="171450" lvl="1" indent="-171450" algn="l" defTabSz="711200">
            <a:lnSpc>
              <a:spcPct val="90000"/>
            </a:lnSpc>
            <a:spcBef>
              <a:spcPct val="0"/>
            </a:spcBef>
            <a:spcAft>
              <a:spcPct val="20000"/>
            </a:spcAft>
            <a:buChar char="••"/>
          </a:pPr>
          <a:r>
            <a:rPr lang="en-US" sz="1600" i="1" kern="1200"/>
            <a:t>2 Rigid Bi-Blend</a:t>
          </a:r>
          <a:endParaRPr lang="en-US" sz="1600" kern="1200"/>
        </a:p>
        <a:p>
          <a:pPr marL="171450" lvl="1" indent="-171450" algn="l" defTabSz="711200">
            <a:lnSpc>
              <a:spcPct val="90000"/>
            </a:lnSpc>
            <a:spcBef>
              <a:spcPct val="0"/>
            </a:spcBef>
            <a:spcAft>
              <a:spcPct val="20000"/>
            </a:spcAft>
            <a:buChar char="••"/>
          </a:pPr>
          <a:r>
            <a:rPr lang="en-US" sz="1600" i="1" kern="1200"/>
            <a:t>2 Washed Bi-Blend</a:t>
          </a:r>
          <a:endParaRPr lang="en-US" sz="1600" kern="1200"/>
        </a:p>
        <a:p>
          <a:pPr marL="171450" lvl="1" indent="-171450" algn="l" defTabSz="711200">
            <a:lnSpc>
              <a:spcPct val="90000"/>
            </a:lnSpc>
            <a:spcBef>
              <a:spcPct val="0"/>
            </a:spcBef>
            <a:spcAft>
              <a:spcPct val="20000"/>
            </a:spcAft>
            <a:buChar char="••"/>
          </a:pPr>
          <a:r>
            <a:rPr lang="en-US" sz="1600" i="1" kern="1200"/>
            <a:t>2 Rigid Tri-Blend</a:t>
          </a:r>
          <a:endParaRPr lang="en-US" sz="1600" kern="1200"/>
        </a:p>
        <a:p>
          <a:pPr marL="171450" lvl="1" indent="-171450" algn="l" defTabSz="711200">
            <a:lnSpc>
              <a:spcPct val="90000"/>
            </a:lnSpc>
            <a:spcBef>
              <a:spcPct val="0"/>
            </a:spcBef>
            <a:spcAft>
              <a:spcPct val="20000"/>
            </a:spcAft>
            <a:buChar char="••"/>
          </a:pPr>
          <a:r>
            <a:rPr lang="en-US" sz="1600" i="1" kern="1200"/>
            <a:t>2 Washed Tri-Blend</a:t>
          </a:r>
          <a:endParaRPr lang="en-US" sz="1600" kern="1200"/>
        </a:p>
      </dsp:txBody>
      <dsp:txXfrm>
        <a:off x="0" y="734279"/>
        <a:ext cx="9387839" cy="1608389"/>
      </dsp:txXfrm>
    </dsp:sp>
    <dsp:sp modelId="{8D240866-2E65-F54B-AFEE-1084B8B264C3}">
      <dsp:nvSpPr>
        <dsp:cNvPr id="0" name=""/>
        <dsp:cNvSpPr/>
      </dsp:nvSpPr>
      <dsp:spPr>
        <a:xfrm>
          <a:off x="0" y="2342669"/>
          <a:ext cx="9387839" cy="4913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a:t>Choose 3 Operators at random</a:t>
          </a:r>
        </a:p>
      </dsp:txBody>
      <dsp:txXfrm>
        <a:off x="23988" y="2366657"/>
        <a:ext cx="9339863" cy="443423"/>
      </dsp:txXfrm>
    </dsp:sp>
    <dsp:sp modelId="{66091B66-75C0-A041-B1C6-958EA77BCE38}">
      <dsp:nvSpPr>
        <dsp:cNvPr id="0" name=""/>
        <dsp:cNvSpPr/>
      </dsp:nvSpPr>
      <dsp:spPr>
        <a:xfrm>
          <a:off x="0" y="2834069"/>
          <a:ext cx="9387839" cy="8041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8064"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i="1" kern="1200"/>
            <a:t>Emanuel </a:t>
          </a:r>
          <a:endParaRPr lang="en-US" sz="1600" kern="1200"/>
        </a:p>
        <a:p>
          <a:pPr marL="171450" lvl="1" indent="-171450" algn="l" defTabSz="711200">
            <a:lnSpc>
              <a:spcPct val="90000"/>
            </a:lnSpc>
            <a:spcBef>
              <a:spcPct val="0"/>
            </a:spcBef>
            <a:spcAft>
              <a:spcPct val="20000"/>
            </a:spcAft>
            <a:buChar char="••"/>
          </a:pPr>
          <a:r>
            <a:rPr lang="en-US" sz="1600" i="1" kern="1200"/>
            <a:t>Rosario</a:t>
          </a:r>
          <a:endParaRPr lang="en-US" sz="1600" kern="1200"/>
        </a:p>
        <a:p>
          <a:pPr marL="171450" lvl="1" indent="-171450" algn="l" defTabSz="711200">
            <a:lnSpc>
              <a:spcPct val="90000"/>
            </a:lnSpc>
            <a:spcBef>
              <a:spcPct val="0"/>
            </a:spcBef>
            <a:spcAft>
              <a:spcPct val="20000"/>
            </a:spcAft>
            <a:buChar char="••"/>
          </a:pPr>
          <a:r>
            <a:rPr lang="en-US" sz="1600" i="1" kern="1200"/>
            <a:t>Emelda</a:t>
          </a:r>
          <a:endParaRPr lang="en-US" sz="1600" kern="1200"/>
        </a:p>
      </dsp:txBody>
      <dsp:txXfrm>
        <a:off x="0" y="2834069"/>
        <a:ext cx="9387839" cy="804194"/>
      </dsp:txXfrm>
    </dsp:sp>
    <dsp:sp modelId="{F9D5A8FF-564D-0049-85AC-545B3F5BEB6B}">
      <dsp:nvSpPr>
        <dsp:cNvPr id="0" name=""/>
        <dsp:cNvSpPr/>
      </dsp:nvSpPr>
      <dsp:spPr>
        <a:xfrm>
          <a:off x="0" y="3638264"/>
          <a:ext cx="9387839" cy="4913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Ask the operator to measure each fabric square 3 times </a:t>
          </a:r>
          <a:r>
            <a:rPr lang="en-US" sz="2100" kern="1200" dirty="0" smtClean="0"/>
            <a:t>in random order</a:t>
          </a:r>
          <a:endParaRPr lang="en-US" sz="2100" kern="1200" dirty="0"/>
        </a:p>
      </dsp:txBody>
      <dsp:txXfrm>
        <a:off x="23988" y="3662252"/>
        <a:ext cx="9339863" cy="443423"/>
      </dsp:txXfrm>
    </dsp:sp>
    <dsp:sp modelId="{07026233-A92D-0E4F-B8D2-1A24B556BA2E}">
      <dsp:nvSpPr>
        <dsp:cNvPr id="0" name=""/>
        <dsp:cNvSpPr/>
      </dsp:nvSpPr>
      <dsp:spPr>
        <a:xfrm>
          <a:off x="0" y="4190145"/>
          <a:ext cx="9387839" cy="491399"/>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t>Calculate the repeatability and </a:t>
          </a:r>
          <a:r>
            <a:rPr lang="en-US" sz="2100" kern="1200" dirty="0" smtClean="0"/>
            <a:t>reproducibility</a:t>
          </a:r>
          <a:endParaRPr lang="en-US" sz="2100" kern="1200" dirty="0"/>
        </a:p>
      </dsp:txBody>
      <dsp:txXfrm>
        <a:off x="23988" y="4214133"/>
        <a:ext cx="9339863" cy="4434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2F95EF-43F5-C74F-B64C-0BDC54FA2BE0}">
      <dsp:nvSpPr>
        <dsp:cNvPr id="0" name=""/>
        <dsp:cNvSpPr/>
      </dsp:nvSpPr>
      <dsp:spPr>
        <a:xfrm rot="16200000">
          <a:off x="1218724" y="-1218724"/>
          <a:ext cx="1822132" cy="4259580"/>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t" anchorCtr="0">
          <a:noAutofit/>
        </a:bodyPr>
        <a:lstStyle/>
        <a:p>
          <a:pPr lvl="0" algn="l" defTabSz="755650">
            <a:lnSpc>
              <a:spcPct val="90000"/>
            </a:lnSpc>
            <a:spcBef>
              <a:spcPct val="0"/>
            </a:spcBef>
            <a:spcAft>
              <a:spcPct val="35000"/>
            </a:spcAft>
          </a:pPr>
          <a:r>
            <a:rPr lang="en-US" sz="1700" kern="1200"/>
            <a:t>Fabric Type- 3 Levels</a:t>
          </a:r>
        </a:p>
        <a:p>
          <a:pPr marL="114300" lvl="1" indent="-114300" algn="l" defTabSz="577850">
            <a:lnSpc>
              <a:spcPct val="90000"/>
            </a:lnSpc>
            <a:spcBef>
              <a:spcPct val="0"/>
            </a:spcBef>
            <a:spcAft>
              <a:spcPct val="15000"/>
            </a:spcAft>
            <a:buChar char="••"/>
          </a:pPr>
          <a:r>
            <a:rPr lang="en-US" sz="1300" kern="1200" dirty="0"/>
            <a:t>Cotton - CC</a:t>
          </a:r>
        </a:p>
        <a:p>
          <a:pPr marL="114300" lvl="1" indent="-114300" algn="l" defTabSz="577850">
            <a:lnSpc>
              <a:spcPct val="90000"/>
            </a:lnSpc>
            <a:spcBef>
              <a:spcPct val="0"/>
            </a:spcBef>
            <a:spcAft>
              <a:spcPct val="15000"/>
            </a:spcAft>
            <a:buChar char="••"/>
          </a:pPr>
          <a:r>
            <a:rPr lang="en-US" sz="1300" kern="1200" dirty="0"/>
            <a:t>Bi Blend – Bi-Blend</a:t>
          </a:r>
        </a:p>
        <a:p>
          <a:pPr marL="114300" lvl="1" indent="-114300" algn="l" defTabSz="577850">
            <a:lnSpc>
              <a:spcPct val="90000"/>
            </a:lnSpc>
            <a:spcBef>
              <a:spcPct val="0"/>
            </a:spcBef>
            <a:spcAft>
              <a:spcPct val="15000"/>
            </a:spcAft>
            <a:buChar char="••"/>
          </a:pPr>
          <a:r>
            <a:rPr lang="en-US" sz="1300" kern="1200" dirty="0"/>
            <a:t>Tri Blend – Tri-Blend</a:t>
          </a:r>
        </a:p>
      </dsp:txBody>
      <dsp:txXfrm rot="5400000">
        <a:off x="0" y="0"/>
        <a:ext cx="4259580" cy="1366599"/>
      </dsp:txXfrm>
    </dsp:sp>
    <dsp:sp modelId="{447BB86F-D244-814E-83B5-64F9EF25675D}">
      <dsp:nvSpPr>
        <dsp:cNvPr id="0" name=""/>
        <dsp:cNvSpPr/>
      </dsp:nvSpPr>
      <dsp:spPr>
        <a:xfrm>
          <a:off x="4259580" y="0"/>
          <a:ext cx="4259580" cy="1822132"/>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t" anchorCtr="0">
          <a:noAutofit/>
        </a:bodyPr>
        <a:lstStyle/>
        <a:p>
          <a:pPr lvl="0" algn="l" defTabSz="755650">
            <a:lnSpc>
              <a:spcPct val="90000"/>
            </a:lnSpc>
            <a:spcBef>
              <a:spcPct val="0"/>
            </a:spcBef>
            <a:spcAft>
              <a:spcPct val="35000"/>
            </a:spcAft>
          </a:pPr>
          <a:r>
            <a:rPr lang="en-US" sz="1700" kern="1200"/>
            <a:t>Wash Type- 4 Levels</a:t>
          </a:r>
        </a:p>
        <a:p>
          <a:pPr marL="114300" lvl="1" indent="-114300" algn="l" defTabSz="577850">
            <a:lnSpc>
              <a:spcPct val="90000"/>
            </a:lnSpc>
            <a:spcBef>
              <a:spcPct val="0"/>
            </a:spcBef>
            <a:spcAft>
              <a:spcPct val="15000"/>
            </a:spcAft>
            <a:buChar char="••"/>
          </a:pPr>
          <a:r>
            <a:rPr lang="en-US" sz="1300" kern="1200" dirty="0"/>
            <a:t>Rinse- LB</a:t>
          </a:r>
        </a:p>
        <a:p>
          <a:pPr marL="114300" lvl="1" indent="-114300" algn="l" defTabSz="577850">
            <a:lnSpc>
              <a:spcPct val="90000"/>
            </a:lnSpc>
            <a:spcBef>
              <a:spcPct val="0"/>
            </a:spcBef>
            <a:spcAft>
              <a:spcPct val="15000"/>
            </a:spcAft>
            <a:buChar char="••"/>
          </a:pPr>
          <a:r>
            <a:rPr lang="en-US" sz="1300" kern="1200"/>
            <a:t>Stone Wash- ST</a:t>
          </a:r>
        </a:p>
        <a:p>
          <a:pPr marL="114300" lvl="1" indent="-114300" algn="l" defTabSz="577850">
            <a:lnSpc>
              <a:spcPct val="90000"/>
            </a:lnSpc>
            <a:spcBef>
              <a:spcPct val="0"/>
            </a:spcBef>
            <a:spcAft>
              <a:spcPct val="15000"/>
            </a:spcAft>
            <a:buChar char="••"/>
          </a:pPr>
          <a:r>
            <a:rPr lang="en-US" sz="1300" kern="1200" dirty="0"/>
            <a:t>Hot Bleach - BT</a:t>
          </a:r>
        </a:p>
        <a:p>
          <a:pPr marL="114300" lvl="1" indent="-114300" algn="l" defTabSz="577850">
            <a:lnSpc>
              <a:spcPct val="90000"/>
            </a:lnSpc>
            <a:spcBef>
              <a:spcPct val="0"/>
            </a:spcBef>
            <a:spcAft>
              <a:spcPct val="15000"/>
            </a:spcAft>
            <a:buChar char="••"/>
          </a:pPr>
          <a:r>
            <a:rPr lang="en-US" sz="1300" kern="1200" dirty="0"/>
            <a:t>Cold Bleach - LT</a:t>
          </a:r>
        </a:p>
      </dsp:txBody>
      <dsp:txXfrm>
        <a:off x="4259580" y="0"/>
        <a:ext cx="4259580" cy="1366599"/>
      </dsp:txXfrm>
    </dsp:sp>
    <dsp:sp modelId="{24733847-4A2A-2641-A8D5-0D6699206E65}">
      <dsp:nvSpPr>
        <dsp:cNvPr id="0" name=""/>
        <dsp:cNvSpPr/>
      </dsp:nvSpPr>
      <dsp:spPr>
        <a:xfrm rot="10800000">
          <a:off x="0" y="1822132"/>
          <a:ext cx="4259580" cy="1822132"/>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t" anchorCtr="0">
          <a:noAutofit/>
        </a:bodyPr>
        <a:lstStyle/>
        <a:p>
          <a:pPr lvl="0" algn="l" defTabSz="755650">
            <a:lnSpc>
              <a:spcPct val="90000"/>
            </a:lnSpc>
            <a:spcBef>
              <a:spcPct val="0"/>
            </a:spcBef>
            <a:spcAft>
              <a:spcPct val="35000"/>
            </a:spcAft>
          </a:pPr>
          <a:r>
            <a:rPr lang="en-US" sz="1700" kern="1200" dirty="0"/>
            <a:t>Washer Type- 2 Levels</a:t>
          </a:r>
        </a:p>
        <a:p>
          <a:pPr marL="114300" lvl="1" indent="-114300" algn="l" defTabSz="577850">
            <a:lnSpc>
              <a:spcPct val="90000"/>
            </a:lnSpc>
            <a:spcBef>
              <a:spcPct val="0"/>
            </a:spcBef>
            <a:spcAft>
              <a:spcPct val="15000"/>
            </a:spcAft>
            <a:buChar char="••"/>
          </a:pPr>
          <a:r>
            <a:rPr lang="en-US" sz="1300" kern="1200"/>
            <a:t>High Speed Extraction- EX</a:t>
          </a:r>
        </a:p>
        <a:p>
          <a:pPr marL="114300" lvl="1" indent="-114300" algn="l" defTabSz="577850">
            <a:lnSpc>
              <a:spcPct val="90000"/>
            </a:lnSpc>
            <a:spcBef>
              <a:spcPct val="0"/>
            </a:spcBef>
            <a:spcAft>
              <a:spcPct val="15000"/>
            </a:spcAft>
            <a:buChar char="••"/>
          </a:pPr>
          <a:r>
            <a:rPr lang="en-US" sz="1300" kern="1200"/>
            <a:t>No Extraction- NE</a:t>
          </a:r>
        </a:p>
      </dsp:txBody>
      <dsp:txXfrm rot="10800000">
        <a:off x="0" y="2277664"/>
        <a:ext cx="4259580" cy="1366599"/>
      </dsp:txXfrm>
    </dsp:sp>
    <dsp:sp modelId="{D244C895-D495-B946-8581-C679A4C38D13}">
      <dsp:nvSpPr>
        <dsp:cNvPr id="0" name=""/>
        <dsp:cNvSpPr/>
      </dsp:nvSpPr>
      <dsp:spPr>
        <a:xfrm rot="5400000">
          <a:off x="5478304" y="603407"/>
          <a:ext cx="1822132" cy="4259580"/>
        </a:xfrm>
        <a:prstGeom prst="round1Rect">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t" anchorCtr="0">
          <a:noAutofit/>
        </a:bodyPr>
        <a:lstStyle/>
        <a:p>
          <a:pPr lvl="0" algn="l" defTabSz="755650">
            <a:lnSpc>
              <a:spcPct val="90000"/>
            </a:lnSpc>
            <a:spcBef>
              <a:spcPct val="0"/>
            </a:spcBef>
            <a:spcAft>
              <a:spcPct val="35000"/>
            </a:spcAft>
          </a:pPr>
          <a:r>
            <a:rPr lang="en-US" sz="1700" kern="1200"/>
            <a:t>Dryer Type- 2 Levels</a:t>
          </a:r>
        </a:p>
        <a:p>
          <a:pPr marL="114300" lvl="1" indent="-114300" algn="l" defTabSz="577850">
            <a:lnSpc>
              <a:spcPct val="90000"/>
            </a:lnSpc>
            <a:spcBef>
              <a:spcPct val="0"/>
            </a:spcBef>
            <a:spcAft>
              <a:spcPct val="15000"/>
            </a:spcAft>
            <a:buChar char="••"/>
          </a:pPr>
          <a:r>
            <a:rPr lang="en-US" sz="1300" kern="1200"/>
            <a:t>Dryers with Humidity Sensors- HD</a:t>
          </a:r>
        </a:p>
        <a:p>
          <a:pPr marL="114300" lvl="1" indent="-114300" algn="l" defTabSz="577850">
            <a:lnSpc>
              <a:spcPct val="90000"/>
            </a:lnSpc>
            <a:spcBef>
              <a:spcPct val="0"/>
            </a:spcBef>
            <a:spcAft>
              <a:spcPct val="15000"/>
            </a:spcAft>
            <a:buChar char="••"/>
          </a:pPr>
          <a:r>
            <a:rPr lang="en-US" sz="1300" kern="1200"/>
            <a:t>Dryers with Algorithm settings- AL</a:t>
          </a:r>
        </a:p>
      </dsp:txBody>
      <dsp:txXfrm rot="-5400000">
        <a:off x="4259580" y="2277664"/>
        <a:ext cx="4259580" cy="1366599"/>
      </dsp:txXfrm>
    </dsp:sp>
    <dsp:sp modelId="{252071D4-513E-5B4A-AFB8-A4D3ACC26DC3}">
      <dsp:nvSpPr>
        <dsp:cNvPr id="0" name=""/>
        <dsp:cNvSpPr/>
      </dsp:nvSpPr>
      <dsp:spPr>
        <a:xfrm>
          <a:off x="2981705" y="1366599"/>
          <a:ext cx="2555748" cy="911066"/>
        </a:xfrm>
        <a:prstGeom prst="roundRect">
          <a:avLst/>
        </a:prstGeom>
        <a:solidFill>
          <a:schemeClr val="accent6">
            <a:tint val="6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a:t>4 different factors:</a:t>
          </a:r>
        </a:p>
      </dsp:txBody>
      <dsp:txXfrm>
        <a:off x="3026180" y="1411074"/>
        <a:ext cx="2466798" cy="8221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95E246-B546-574D-9047-6AABF51BB746}">
      <dsp:nvSpPr>
        <dsp:cNvPr id="0" name=""/>
        <dsp:cNvSpPr/>
      </dsp:nvSpPr>
      <dsp:spPr>
        <a:xfrm>
          <a:off x="1032681" y="2467"/>
          <a:ext cx="1669992" cy="83499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a:t>Fabric Codes</a:t>
          </a:r>
        </a:p>
      </dsp:txBody>
      <dsp:txXfrm>
        <a:off x="1057137" y="26923"/>
        <a:ext cx="1621080" cy="786084"/>
      </dsp:txXfrm>
    </dsp:sp>
    <dsp:sp modelId="{52D595D5-E7CB-144C-987E-6DA32EFFF1A3}">
      <dsp:nvSpPr>
        <dsp:cNvPr id="0" name=""/>
        <dsp:cNvSpPr/>
      </dsp:nvSpPr>
      <dsp:spPr>
        <a:xfrm>
          <a:off x="1199680" y="837463"/>
          <a:ext cx="166999" cy="626247"/>
        </a:xfrm>
        <a:custGeom>
          <a:avLst/>
          <a:gdLst/>
          <a:ahLst/>
          <a:cxnLst/>
          <a:rect l="0" t="0" r="0" b="0"/>
          <a:pathLst>
            <a:path>
              <a:moveTo>
                <a:pt x="0" y="0"/>
              </a:moveTo>
              <a:lnTo>
                <a:pt x="0" y="626247"/>
              </a:lnTo>
              <a:lnTo>
                <a:pt x="166999" y="626247"/>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B13F30-E217-C143-BA69-BC6A042A18AF}">
      <dsp:nvSpPr>
        <dsp:cNvPr id="0" name=""/>
        <dsp:cNvSpPr/>
      </dsp:nvSpPr>
      <dsp:spPr>
        <a:xfrm>
          <a:off x="1366679" y="1046212"/>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Cotton</a:t>
          </a:r>
        </a:p>
      </dsp:txBody>
      <dsp:txXfrm>
        <a:off x="1391135" y="1070668"/>
        <a:ext cx="1287082" cy="786084"/>
      </dsp:txXfrm>
    </dsp:sp>
    <dsp:sp modelId="{42F1E65B-365A-8547-A19C-33C6571564A5}">
      <dsp:nvSpPr>
        <dsp:cNvPr id="0" name=""/>
        <dsp:cNvSpPr/>
      </dsp:nvSpPr>
      <dsp:spPr>
        <a:xfrm>
          <a:off x="1199680" y="837463"/>
          <a:ext cx="166999" cy="1669992"/>
        </a:xfrm>
        <a:custGeom>
          <a:avLst/>
          <a:gdLst/>
          <a:ahLst/>
          <a:cxnLst/>
          <a:rect l="0" t="0" r="0" b="0"/>
          <a:pathLst>
            <a:path>
              <a:moveTo>
                <a:pt x="0" y="0"/>
              </a:moveTo>
              <a:lnTo>
                <a:pt x="0" y="1669992"/>
              </a:lnTo>
              <a:lnTo>
                <a:pt x="166999" y="16699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733545-2955-AC45-84B4-8199441A51F7}">
      <dsp:nvSpPr>
        <dsp:cNvPr id="0" name=""/>
        <dsp:cNvSpPr/>
      </dsp:nvSpPr>
      <dsp:spPr>
        <a:xfrm>
          <a:off x="1366679" y="2089958"/>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Bi-Blend</a:t>
          </a:r>
        </a:p>
      </dsp:txBody>
      <dsp:txXfrm>
        <a:off x="1391135" y="2114414"/>
        <a:ext cx="1287082" cy="786084"/>
      </dsp:txXfrm>
    </dsp:sp>
    <dsp:sp modelId="{CDA44FD9-EFDA-3C45-8F05-8516BA1EDE7E}">
      <dsp:nvSpPr>
        <dsp:cNvPr id="0" name=""/>
        <dsp:cNvSpPr/>
      </dsp:nvSpPr>
      <dsp:spPr>
        <a:xfrm>
          <a:off x="1199680" y="837463"/>
          <a:ext cx="166999" cy="2713738"/>
        </a:xfrm>
        <a:custGeom>
          <a:avLst/>
          <a:gdLst/>
          <a:ahLst/>
          <a:cxnLst/>
          <a:rect l="0" t="0" r="0" b="0"/>
          <a:pathLst>
            <a:path>
              <a:moveTo>
                <a:pt x="0" y="0"/>
              </a:moveTo>
              <a:lnTo>
                <a:pt x="0" y="2713738"/>
              </a:lnTo>
              <a:lnTo>
                <a:pt x="166999" y="271373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624CE4-7F9F-FE41-B5E4-AA911E211046}">
      <dsp:nvSpPr>
        <dsp:cNvPr id="0" name=""/>
        <dsp:cNvSpPr/>
      </dsp:nvSpPr>
      <dsp:spPr>
        <a:xfrm>
          <a:off x="1366679" y="3133703"/>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Tri-Blend:</a:t>
          </a:r>
        </a:p>
      </dsp:txBody>
      <dsp:txXfrm>
        <a:off x="1391135" y="3158159"/>
        <a:ext cx="1287082" cy="786084"/>
      </dsp:txXfrm>
    </dsp:sp>
    <dsp:sp modelId="{C79644ED-3D61-B043-89F1-A6BEFB901564}">
      <dsp:nvSpPr>
        <dsp:cNvPr id="0" name=""/>
        <dsp:cNvSpPr/>
      </dsp:nvSpPr>
      <dsp:spPr>
        <a:xfrm>
          <a:off x="3120172" y="2467"/>
          <a:ext cx="1669992" cy="83499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a:t>Wash Recipes</a:t>
          </a:r>
        </a:p>
      </dsp:txBody>
      <dsp:txXfrm>
        <a:off x="3144628" y="26923"/>
        <a:ext cx="1621080" cy="786084"/>
      </dsp:txXfrm>
    </dsp:sp>
    <dsp:sp modelId="{DBBE0435-A4E9-464F-B61E-F767268F295B}">
      <dsp:nvSpPr>
        <dsp:cNvPr id="0" name=""/>
        <dsp:cNvSpPr/>
      </dsp:nvSpPr>
      <dsp:spPr>
        <a:xfrm>
          <a:off x="3287171" y="837463"/>
          <a:ext cx="166999" cy="626247"/>
        </a:xfrm>
        <a:custGeom>
          <a:avLst/>
          <a:gdLst/>
          <a:ahLst/>
          <a:cxnLst/>
          <a:rect l="0" t="0" r="0" b="0"/>
          <a:pathLst>
            <a:path>
              <a:moveTo>
                <a:pt x="0" y="0"/>
              </a:moveTo>
              <a:lnTo>
                <a:pt x="0" y="626247"/>
              </a:lnTo>
              <a:lnTo>
                <a:pt x="166999" y="626247"/>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7E8239-BB58-7349-ABCC-D8AB0C35EC5B}">
      <dsp:nvSpPr>
        <dsp:cNvPr id="0" name=""/>
        <dsp:cNvSpPr/>
      </dsp:nvSpPr>
      <dsp:spPr>
        <a:xfrm>
          <a:off x="3454170" y="1046212"/>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Rinse</a:t>
          </a:r>
        </a:p>
      </dsp:txBody>
      <dsp:txXfrm>
        <a:off x="3478626" y="1070668"/>
        <a:ext cx="1287082" cy="786084"/>
      </dsp:txXfrm>
    </dsp:sp>
    <dsp:sp modelId="{0B4BF62A-DAE0-B44B-8213-801DF980A6BE}">
      <dsp:nvSpPr>
        <dsp:cNvPr id="0" name=""/>
        <dsp:cNvSpPr/>
      </dsp:nvSpPr>
      <dsp:spPr>
        <a:xfrm>
          <a:off x="3287171" y="837463"/>
          <a:ext cx="166999" cy="1669992"/>
        </a:xfrm>
        <a:custGeom>
          <a:avLst/>
          <a:gdLst/>
          <a:ahLst/>
          <a:cxnLst/>
          <a:rect l="0" t="0" r="0" b="0"/>
          <a:pathLst>
            <a:path>
              <a:moveTo>
                <a:pt x="0" y="0"/>
              </a:moveTo>
              <a:lnTo>
                <a:pt x="0" y="1669992"/>
              </a:lnTo>
              <a:lnTo>
                <a:pt x="166999" y="16699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398FCF-9232-694D-8F45-2E8EFE89460C}">
      <dsp:nvSpPr>
        <dsp:cNvPr id="0" name=""/>
        <dsp:cNvSpPr/>
      </dsp:nvSpPr>
      <dsp:spPr>
        <a:xfrm>
          <a:off x="3454170" y="2089958"/>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Stone Wash</a:t>
          </a:r>
        </a:p>
      </dsp:txBody>
      <dsp:txXfrm>
        <a:off x="3478626" y="2114414"/>
        <a:ext cx="1287082" cy="786084"/>
      </dsp:txXfrm>
    </dsp:sp>
    <dsp:sp modelId="{5995CB5F-BFFC-014A-9186-E6138EC4B1EE}">
      <dsp:nvSpPr>
        <dsp:cNvPr id="0" name=""/>
        <dsp:cNvSpPr/>
      </dsp:nvSpPr>
      <dsp:spPr>
        <a:xfrm>
          <a:off x="3287171" y="837463"/>
          <a:ext cx="166999" cy="2713738"/>
        </a:xfrm>
        <a:custGeom>
          <a:avLst/>
          <a:gdLst/>
          <a:ahLst/>
          <a:cxnLst/>
          <a:rect l="0" t="0" r="0" b="0"/>
          <a:pathLst>
            <a:path>
              <a:moveTo>
                <a:pt x="0" y="0"/>
              </a:moveTo>
              <a:lnTo>
                <a:pt x="0" y="2713738"/>
              </a:lnTo>
              <a:lnTo>
                <a:pt x="166999" y="271373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9785C1-1475-4542-81CF-71E8CBFBEBD3}">
      <dsp:nvSpPr>
        <dsp:cNvPr id="0" name=""/>
        <dsp:cNvSpPr/>
      </dsp:nvSpPr>
      <dsp:spPr>
        <a:xfrm>
          <a:off x="3454170" y="3133703"/>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Hot Bleach Wash</a:t>
          </a:r>
        </a:p>
      </dsp:txBody>
      <dsp:txXfrm>
        <a:off x="3478626" y="3158159"/>
        <a:ext cx="1287082" cy="786084"/>
      </dsp:txXfrm>
    </dsp:sp>
    <dsp:sp modelId="{D3541C18-D25C-4849-B311-509EC48A0321}">
      <dsp:nvSpPr>
        <dsp:cNvPr id="0" name=""/>
        <dsp:cNvSpPr/>
      </dsp:nvSpPr>
      <dsp:spPr>
        <a:xfrm>
          <a:off x="3287171" y="837463"/>
          <a:ext cx="166999" cy="3757484"/>
        </a:xfrm>
        <a:custGeom>
          <a:avLst/>
          <a:gdLst/>
          <a:ahLst/>
          <a:cxnLst/>
          <a:rect l="0" t="0" r="0" b="0"/>
          <a:pathLst>
            <a:path>
              <a:moveTo>
                <a:pt x="0" y="0"/>
              </a:moveTo>
              <a:lnTo>
                <a:pt x="0" y="3757484"/>
              </a:lnTo>
              <a:lnTo>
                <a:pt x="166999" y="3757484"/>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C5D064-EED0-3E44-9799-D0F381D3442B}">
      <dsp:nvSpPr>
        <dsp:cNvPr id="0" name=""/>
        <dsp:cNvSpPr/>
      </dsp:nvSpPr>
      <dsp:spPr>
        <a:xfrm>
          <a:off x="3454170" y="4177449"/>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Cold Bleach Wash</a:t>
          </a:r>
        </a:p>
      </dsp:txBody>
      <dsp:txXfrm>
        <a:off x="3478626" y="4201905"/>
        <a:ext cx="1287082" cy="786084"/>
      </dsp:txXfrm>
    </dsp:sp>
    <dsp:sp modelId="{F2B71D5D-9238-F943-8215-405B204A3E70}">
      <dsp:nvSpPr>
        <dsp:cNvPr id="0" name=""/>
        <dsp:cNvSpPr/>
      </dsp:nvSpPr>
      <dsp:spPr>
        <a:xfrm>
          <a:off x="5207663" y="2467"/>
          <a:ext cx="1669992" cy="83499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a:t>Washer </a:t>
          </a:r>
        </a:p>
      </dsp:txBody>
      <dsp:txXfrm>
        <a:off x="5232119" y="26923"/>
        <a:ext cx="1621080" cy="786084"/>
      </dsp:txXfrm>
    </dsp:sp>
    <dsp:sp modelId="{C2A2BB21-D6F5-2246-8416-5DD8848915CE}">
      <dsp:nvSpPr>
        <dsp:cNvPr id="0" name=""/>
        <dsp:cNvSpPr/>
      </dsp:nvSpPr>
      <dsp:spPr>
        <a:xfrm>
          <a:off x="5374662" y="837463"/>
          <a:ext cx="166999" cy="626247"/>
        </a:xfrm>
        <a:custGeom>
          <a:avLst/>
          <a:gdLst/>
          <a:ahLst/>
          <a:cxnLst/>
          <a:rect l="0" t="0" r="0" b="0"/>
          <a:pathLst>
            <a:path>
              <a:moveTo>
                <a:pt x="0" y="0"/>
              </a:moveTo>
              <a:lnTo>
                <a:pt x="0" y="626247"/>
              </a:lnTo>
              <a:lnTo>
                <a:pt x="166999" y="626247"/>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A3BE48-77A6-DD41-86A7-3A7207963866}">
      <dsp:nvSpPr>
        <dsp:cNvPr id="0" name=""/>
        <dsp:cNvSpPr/>
      </dsp:nvSpPr>
      <dsp:spPr>
        <a:xfrm>
          <a:off x="5541662" y="1046212"/>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No Extraction</a:t>
          </a:r>
        </a:p>
      </dsp:txBody>
      <dsp:txXfrm>
        <a:off x="5566118" y="1070668"/>
        <a:ext cx="1287082" cy="786084"/>
      </dsp:txXfrm>
    </dsp:sp>
    <dsp:sp modelId="{82EC8EE7-79B7-DB4F-A0C1-5CFC65334B6B}">
      <dsp:nvSpPr>
        <dsp:cNvPr id="0" name=""/>
        <dsp:cNvSpPr/>
      </dsp:nvSpPr>
      <dsp:spPr>
        <a:xfrm>
          <a:off x="5374662" y="837463"/>
          <a:ext cx="166999" cy="1669992"/>
        </a:xfrm>
        <a:custGeom>
          <a:avLst/>
          <a:gdLst/>
          <a:ahLst/>
          <a:cxnLst/>
          <a:rect l="0" t="0" r="0" b="0"/>
          <a:pathLst>
            <a:path>
              <a:moveTo>
                <a:pt x="0" y="0"/>
              </a:moveTo>
              <a:lnTo>
                <a:pt x="0" y="1669992"/>
              </a:lnTo>
              <a:lnTo>
                <a:pt x="166999" y="16699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6E7449-98C8-C645-AA04-E41F6B77ACF3}">
      <dsp:nvSpPr>
        <dsp:cNvPr id="0" name=""/>
        <dsp:cNvSpPr/>
      </dsp:nvSpPr>
      <dsp:spPr>
        <a:xfrm>
          <a:off x="5541662" y="2089958"/>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High Speed Extraction</a:t>
          </a:r>
        </a:p>
      </dsp:txBody>
      <dsp:txXfrm>
        <a:off x="5566118" y="2114414"/>
        <a:ext cx="1287082" cy="786084"/>
      </dsp:txXfrm>
    </dsp:sp>
    <dsp:sp modelId="{5E4F7781-912B-7949-A5DC-D97CD4C170ED}">
      <dsp:nvSpPr>
        <dsp:cNvPr id="0" name=""/>
        <dsp:cNvSpPr/>
      </dsp:nvSpPr>
      <dsp:spPr>
        <a:xfrm>
          <a:off x="7295154" y="2467"/>
          <a:ext cx="1669992" cy="83499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a:t>Dryer</a:t>
          </a:r>
        </a:p>
      </dsp:txBody>
      <dsp:txXfrm>
        <a:off x="7319610" y="26923"/>
        <a:ext cx="1621080" cy="786084"/>
      </dsp:txXfrm>
    </dsp:sp>
    <dsp:sp modelId="{2C25718E-E233-F44E-9B4D-59CD784FDA01}">
      <dsp:nvSpPr>
        <dsp:cNvPr id="0" name=""/>
        <dsp:cNvSpPr/>
      </dsp:nvSpPr>
      <dsp:spPr>
        <a:xfrm>
          <a:off x="7462154" y="837463"/>
          <a:ext cx="166999" cy="626247"/>
        </a:xfrm>
        <a:custGeom>
          <a:avLst/>
          <a:gdLst/>
          <a:ahLst/>
          <a:cxnLst/>
          <a:rect l="0" t="0" r="0" b="0"/>
          <a:pathLst>
            <a:path>
              <a:moveTo>
                <a:pt x="0" y="0"/>
              </a:moveTo>
              <a:lnTo>
                <a:pt x="0" y="626247"/>
              </a:lnTo>
              <a:lnTo>
                <a:pt x="166999" y="626247"/>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513ECC-4AAD-3844-844D-0601E1843856}">
      <dsp:nvSpPr>
        <dsp:cNvPr id="0" name=""/>
        <dsp:cNvSpPr/>
      </dsp:nvSpPr>
      <dsp:spPr>
        <a:xfrm>
          <a:off x="7629153" y="1046212"/>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Humidity Sensor</a:t>
          </a:r>
        </a:p>
      </dsp:txBody>
      <dsp:txXfrm>
        <a:off x="7653609" y="1070668"/>
        <a:ext cx="1287082" cy="786084"/>
      </dsp:txXfrm>
    </dsp:sp>
    <dsp:sp modelId="{714FD1D8-1FED-4B47-9BF7-73DC2BB90591}">
      <dsp:nvSpPr>
        <dsp:cNvPr id="0" name=""/>
        <dsp:cNvSpPr/>
      </dsp:nvSpPr>
      <dsp:spPr>
        <a:xfrm>
          <a:off x="7462154" y="837463"/>
          <a:ext cx="166999" cy="1669992"/>
        </a:xfrm>
        <a:custGeom>
          <a:avLst/>
          <a:gdLst/>
          <a:ahLst/>
          <a:cxnLst/>
          <a:rect l="0" t="0" r="0" b="0"/>
          <a:pathLst>
            <a:path>
              <a:moveTo>
                <a:pt x="0" y="0"/>
              </a:moveTo>
              <a:lnTo>
                <a:pt x="0" y="1669992"/>
              </a:lnTo>
              <a:lnTo>
                <a:pt x="166999" y="16699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C75D78-E357-DB41-B30E-F14F48BB3F47}">
      <dsp:nvSpPr>
        <dsp:cNvPr id="0" name=""/>
        <dsp:cNvSpPr/>
      </dsp:nvSpPr>
      <dsp:spPr>
        <a:xfrm>
          <a:off x="7629153" y="2089958"/>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Algorithm</a:t>
          </a:r>
        </a:p>
      </dsp:txBody>
      <dsp:txXfrm>
        <a:off x="7653609" y="2114414"/>
        <a:ext cx="1287082" cy="786084"/>
      </dsp:txXfrm>
    </dsp:sp>
    <dsp:sp modelId="{092473E5-95E9-704A-AFEA-FC4FF44D35BC}">
      <dsp:nvSpPr>
        <dsp:cNvPr id="0" name=""/>
        <dsp:cNvSpPr/>
      </dsp:nvSpPr>
      <dsp:spPr>
        <a:xfrm>
          <a:off x="9382645" y="2467"/>
          <a:ext cx="1669992" cy="83499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a:t>A total of 4 </a:t>
          </a:r>
          <a:r>
            <a:rPr lang="en-US" sz="1300" b="0" kern="1200" dirty="0"/>
            <a:t>Measurements</a:t>
          </a:r>
          <a:r>
            <a:rPr lang="en-US" sz="1300" kern="1200" dirty="0"/>
            <a:t> were taken for each </a:t>
          </a:r>
          <a:r>
            <a:rPr lang="en-US" sz="1300" kern="1200" dirty="0" smtClean="0"/>
            <a:t>run</a:t>
          </a:r>
          <a:endParaRPr lang="en-US" sz="1300" kern="1200" dirty="0"/>
        </a:p>
      </dsp:txBody>
      <dsp:txXfrm>
        <a:off x="9407101" y="26923"/>
        <a:ext cx="1621080" cy="786084"/>
      </dsp:txXfrm>
    </dsp:sp>
    <dsp:sp modelId="{63753B4B-C212-5142-80DD-A27CB1C3A5C9}">
      <dsp:nvSpPr>
        <dsp:cNvPr id="0" name=""/>
        <dsp:cNvSpPr/>
      </dsp:nvSpPr>
      <dsp:spPr>
        <a:xfrm>
          <a:off x="9549645" y="837463"/>
          <a:ext cx="166999" cy="626247"/>
        </a:xfrm>
        <a:custGeom>
          <a:avLst/>
          <a:gdLst/>
          <a:ahLst/>
          <a:cxnLst/>
          <a:rect l="0" t="0" r="0" b="0"/>
          <a:pathLst>
            <a:path>
              <a:moveTo>
                <a:pt x="0" y="0"/>
              </a:moveTo>
              <a:lnTo>
                <a:pt x="0" y="626247"/>
              </a:lnTo>
              <a:lnTo>
                <a:pt x="166999" y="626247"/>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838831-BC45-A444-A407-FBFB7F6446C4}">
      <dsp:nvSpPr>
        <dsp:cNvPr id="0" name=""/>
        <dsp:cNvSpPr/>
      </dsp:nvSpPr>
      <dsp:spPr>
        <a:xfrm>
          <a:off x="9716644" y="1046212"/>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After wash fill</a:t>
          </a:r>
        </a:p>
      </dsp:txBody>
      <dsp:txXfrm>
        <a:off x="9741100" y="1070668"/>
        <a:ext cx="1287082" cy="786084"/>
      </dsp:txXfrm>
    </dsp:sp>
    <dsp:sp modelId="{F76EB83E-4D77-D54B-9C5B-5E7AB3F2EA85}">
      <dsp:nvSpPr>
        <dsp:cNvPr id="0" name=""/>
        <dsp:cNvSpPr/>
      </dsp:nvSpPr>
      <dsp:spPr>
        <a:xfrm>
          <a:off x="9549645" y="837463"/>
          <a:ext cx="166999" cy="1669992"/>
        </a:xfrm>
        <a:custGeom>
          <a:avLst/>
          <a:gdLst/>
          <a:ahLst/>
          <a:cxnLst/>
          <a:rect l="0" t="0" r="0" b="0"/>
          <a:pathLst>
            <a:path>
              <a:moveTo>
                <a:pt x="0" y="0"/>
              </a:moveTo>
              <a:lnTo>
                <a:pt x="0" y="1669992"/>
              </a:lnTo>
              <a:lnTo>
                <a:pt x="166999" y="16699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E7952A-8206-0142-90CC-1C32076F6963}">
      <dsp:nvSpPr>
        <dsp:cNvPr id="0" name=""/>
        <dsp:cNvSpPr/>
      </dsp:nvSpPr>
      <dsp:spPr>
        <a:xfrm>
          <a:off x="9716644" y="2089958"/>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a:t>After wash warp</a:t>
          </a:r>
        </a:p>
      </dsp:txBody>
      <dsp:txXfrm>
        <a:off x="9741100" y="2114414"/>
        <a:ext cx="1287082" cy="786084"/>
      </dsp:txXfrm>
    </dsp:sp>
    <dsp:sp modelId="{55D9FBA1-48E1-6743-88B0-3367E6F7DCF5}">
      <dsp:nvSpPr>
        <dsp:cNvPr id="0" name=""/>
        <dsp:cNvSpPr/>
      </dsp:nvSpPr>
      <dsp:spPr>
        <a:xfrm>
          <a:off x="9549645" y="837463"/>
          <a:ext cx="166999" cy="2713738"/>
        </a:xfrm>
        <a:custGeom>
          <a:avLst/>
          <a:gdLst/>
          <a:ahLst/>
          <a:cxnLst/>
          <a:rect l="0" t="0" r="0" b="0"/>
          <a:pathLst>
            <a:path>
              <a:moveTo>
                <a:pt x="0" y="0"/>
              </a:moveTo>
              <a:lnTo>
                <a:pt x="0" y="2713738"/>
              </a:lnTo>
              <a:lnTo>
                <a:pt x="166999" y="2713738"/>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0E7848-4E30-BB4C-901F-C9E3A8A5595C}">
      <dsp:nvSpPr>
        <dsp:cNvPr id="0" name=""/>
        <dsp:cNvSpPr/>
      </dsp:nvSpPr>
      <dsp:spPr>
        <a:xfrm>
          <a:off x="9716644" y="3133703"/>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After dry Fill</a:t>
          </a:r>
        </a:p>
      </dsp:txBody>
      <dsp:txXfrm>
        <a:off x="9741100" y="3158159"/>
        <a:ext cx="1287082" cy="786084"/>
      </dsp:txXfrm>
    </dsp:sp>
    <dsp:sp modelId="{745D3BB5-41B9-7340-8520-AE02A168A88B}">
      <dsp:nvSpPr>
        <dsp:cNvPr id="0" name=""/>
        <dsp:cNvSpPr/>
      </dsp:nvSpPr>
      <dsp:spPr>
        <a:xfrm>
          <a:off x="9549645" y="837463"/>
          <a:ext cx="166999" cy="3757484"/>
        </a:xfrm>
        <a:custGeom>
          <a:avLst/>
          <a:gdLst/>
          <a:ahLst/>
          <a:cxnLst/>
          <a:rect l="0" t="0" r="0" b="0"/>
          <a:pathLst>
            <a:path>
              <a:moveTo>
                <a:pt x="0" y="0"/>
              </a:moveTo>
              <a:lnTo>
                <a:pt x="0" y="3757484"/>
              </a:lnTo>
              <a:lnTo>
                <a:pt x="166999" y="3757484"/>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00195C-0FBB-A543-BBDE-E50381FA1CB4}">
      <dsp:nvSpPr>
        <dsp:cNvPr id="0" name=""/>
        <dsp:cNvSpPr/>
      </dsp:nvSpPr>
      <dsp:spPr>
        <a:xfrm>
          <a:off x="9716644" y="4177449"/>
          <a:ext cx="1335994" cy="834996"/>
        </a:xfrm>
        <a:prstGeom prst="roundRect">
          <a:avLst>
            <a:gd name="adj" fmla="val 10000"/>
          </a:avLst>
        </a:prstGeom>
        <a:solidFill>
          <a:schemeClr val="lt1">
            <a:alpha val="90000"/>
            <a:hueOff val="0"/>
            <a:satOff val="0"/>
            <a:lumOff val="0"/>
            <a:alphaOff val="0"/>
          </a:schemeClr>
        </a:solid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a:t>After dry warp</a:t>
          </a:r>
        </a:p>
      </dsp:txBody>
      <dsp:txXfrm>
        <a:off x="9741100" y="4201905"/>
        <a:ext cx="1287082" cy="78608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23560C-73E6-F146-92D6-30B3694C2613}">
      <dsp:nvSpPr>
        <dsp:cNvPr id="0" name=""/>
        <dsp:cNvSpPr/>
      </dsp:nvSpPr>
      <dsp:spPr>
        <a:xfrm>
          <a:off x="0" y="114938"/>
          <a:ext cx="10058399" cy="4446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a:t>Fabric Type</a:t>
          </a:r>
        </a:p>
      </dsp:txBody>
      <dsp:txXfrm>
        <a:off x="21704" y="136642"/>
        <a:ext cx="10014991" cy="401192"/>
      </dsp:txXfrm>
    </dsp:sp>
    <dsp:sp modelId="{875F5D3B-C09D-8B45-98F8-FDA3EFC93893}">
      <dsp:nvSpPr>
        <dsp:cNvPr id="0" name=""/>
        <dsp:cNvSpPr/>
      </dsp:nvSpPr>
      <dsp:spPr>
        <a:xfrm>
          <a:off x="0" y="559538"/>
          <a:ext cx="10058399" cy="501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a:t>Bi-Blend</a:t>
          </a:r>
        </a:p>
        <a:p>
          <a:pPr marL="114300" lvl="1" indent="-114300" algn="l" defTabSz="666750">
            <a:lnSpc>
              <a:spcPct val="90000"/>
            </a:lnSpc>
            <a:spcBef>
              <a:spcPct val="0"/>
            </a:spcBef>
            <a:spcAft>
              <a:spcPct val="20000"/>
            </a:spcAft>
            <a:buChar char="••"/>
          </a:pPr>
          <a:r>
            <a:rPr lang="en-US" sz="1500" kern="1200" dirty="0"/>
            <a:t>Tri-Blend </a:t>
          </a:r>
        </a:p>
      </dsp:txBody>
      <dsp:txXfrm>
        <a:off x="0" y="559538"/>
        <a:ext cx="10058399" cy="501457"/>
      </dsp:txXfrm>
    </dsp:sp>
    <dsp:sp modelId="{3F955CDC-F37E-504F-B996-D4EF97EDC645}">
      <dsp:nvSpPr>
        <dsp:cNvPr id="0" name=""/>
        <dsp:cNvSpPr/>
      </dsp:nvSpPr>
      <dsp:spPr>
        <a:xfrm>
          <a:off x="0" y="1060996"/>
          <a:ext cx="10058399" cy="4446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Wash Type</a:t>
          </a:r>
        </a:p>
      </dsp:txBody>
      <dsp:txXfrm>
        <a:off x="21704" y="1082700"/>
        <a:ext cx="10014991" cy="401192"/>
      </dsp:txXfrm>
    </dsp:sp>
    <dsp:sp modelId="{CB25CFAC-07D4-9242-A991-5AD146BD8E03}">
      <dsp:nvSpPr>
        <dsp:cNvPr id="0" name=""/>
        <dsp:cNvSpPr/>
      </dsp:nvSpPr>
      <dsp:spPr>
        <a:xfrm>
          <a:off x="0" y="1505596"/>
          <a:ext cx="10058399" cy="747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a:t>Rinse</a:t>
          </a:r>
        </a:p>
        <a:p>
          <a:pPr marL="114300" lvl="1" indent="-114300" algn="l" defTabSz="666750">
            <a:lnSpc>
              <a:spcPct val="90000"/>
            </a:lnSpc>
            <a:spcBef>
              <a:spcPct val="0"/>
            </a:spcBef>
            <a:spcAft>
              <a:spcPct val="20000"/>
            </a:spcAft>
            <a:buChar char="••"/>
          </a:pPr>
          <a:r>
            <a:rPr lang="en-US" sz="1500" kern="1200" dirty="0"/>
            <a:t>Hot Bleach</a:t>
          </a:r>
        </a:p>
        <a:p>
          <a:pPr marL="114300" lvl="1" indent="-114300" algn="l" defTabSz="666750">
            <a:lnSpc>
              <a:spcPct val="90000"/>
            </a:lnSpc>
            <a:spcBef>
              <a:spcPct val="0"/>
            </a:spcBef>
            <a:spcAft>
              <a:spcPct val="20000"/>
            </a:spcAft>
            <a:buChar char="••"/>
          </a:pPr>
          <a:r>
            <a:rPr lang="en-US" sz="1500" kern="1200" dirty="0"/>
            <a:t>Cold Bleach</a:t>
          </a:r>
        </a:p>
      </dsp:txBody>
      <dsp:txXfrm>
        <a:off x="0" y="1505596"/>
        <a:ext cx="10058399" cy="747270"/>
      </dsp:txXfrm>
    </dsp:sp>
    <dsp:sp modelId="{45F79AB9-0DA3-FD42-BCB2-4E962AB68C12}">
      <dsp:nvSpPr>
        <dsp:cNvPr id="0" name=""/>
        <dsp:cNvSpPr/>
      </dsp:nvSpPr>
      <dsp:spPr>
        <a:xfrm>
          <a:off x="0" y="2252866"/>
          <a:ext cx="10058399" cy="444600"/>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n-US" sz="1900" kern="1200" dirty="0"/>
            <a:t>PO </a:t>
          </a:r>
        </a:p>
      </dsp:txBody>
      <dsp:txXfrm>
        <a:off x="21704" y="2274570"/>
        <a:ext cx="10014991" cy="401192"/>
      </dsp:txXfrm>
    </dsp:sp>
    <dsp:sp modelId="{A6A128A0-569A-BD4B-A3C8-1455533AD2FA}">
      <dsp:nvSpPr>
        <dsp:cNvPr id="0" name=""/>
        <dsp:cNvSpPr/>
      </dsp:nvSpPr>
      <dsp:spPr>
        <a:xfrm>
          <a:off x="0" y="2697466"/>
          <a:ext cx="10058399" cy="1238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9354" tIns="24130" rIns="135128" bIns="24130" numCol="1" spcCol="1270" anchor="t" anchorCtr="0">
          <a:noAutofit/>
        </a:bodyPr>
        <a:lstStyle/>
        <a:p>
          <a:pPr marL="114300" lvl="1" indent="-114300" algn="l" defTabSz="666750">
            <a:lnSpc>
              <a:spcPct val="90000"/>
            </a:lnSpc>
            <a:spcBef>
              <a:spcPct val="0"/>
            </a:spcBef>
            <a:spcAft>
              <a:spcPct val="20000"/>
            </a:spcAft>
            <a:buChar char="••"/>
          </a:pPr>
          <a:r>
            <a:rPr lang="en-US" sz="1500" kern="1200" dirty="0"/>
            <a:t>PO1</a:t>
          </a:r>
        </a:p>
        <a:p>
          <a:pPr marL="114300" lvl="1" indent="-114300" algn="l" defTabSz="666750">
            <a:lnSpc>
              <a:spcPct val="90000"/>
            </a:lnSpc>
            <a:spcBef>
              <a:spcPct val="0"/>
            </a:spcBef>
            <a:spcAft>
              <a:spcPct val="20000"/>
            </a:spcAft>
            <a:buChar char="••"/>
          </a:pPr>
          <a:r>
            <a:rPr lang="en-US" sz="1500" kern="1200"/>
            <a:t>PO2</a:t>
          </a:r>
        </a:p>
        <a:p>
          <a:pPr marL="114300" lvl="1" indent="-114300" algn="l" defTabSz="666750">
            <a:lnSpc>
              <a:spcPct val="90000"/>
            </a:lnSpc>
            <a:spcBef>
              <a:spcPct val="0"/>
            </a:spcBef>
            <a:spcAft>
              <a:spcPct val="20000"/>
            </a:spcAft>
            <a:buChar char="••"/>
          </a:pPr>
          <a:r>
            <a:rPr lang="en-US" sz="1500" kern="1200"/>
            <a:t>PO3</a:t>
          </a:r>
        </a:p>
        <a:p>
          <a:pPr marL="114300" lvl="1" indent="-114300" algn="l" defTabSz="666750">
            <a:lnSpc>
              <a:spcPct val="90000"/>
            </a:lnSpc>
            <a:spcBef>
              <a:spcPct val="0"/>
            </a:spcBef>
            <a:spcAft>
              <a:spcPct val="20000"/>
            </a:spcAft>
            <a:buChar char="••"/>
          </a:pPr>
          <a:r>
            <a:rPr lang="en-US" sz="1500" kern="1200"/>
            <a:t>PO4</a:t>
          </a:r>
        </a:p>
        <a:p>
          <a:pPr marL="114300" lvl="1" indent="-114300" algn="l" defTabSz="666750">
            <a:lnSpc>
              <a:spcPct val="90000"/>
            </a:lnSpc>
            <a:spcBef>
              <a:spcPct val="0"/>
            </a:spcBef>
            <a:spcAft>
              <a:spcPct val="20000"/>
            </a:spcAft>
            <a:buChar char="••"/>
          </a:pPr>
          <a:r>
            <a:rPr lang="en-US" sz="1500" kern="1200"/>
            <a:t>PO5</a:t>
          </a:r>
        </a:p>
      </dsp:txBody>
      <dsp:txXfrm>
        <a:off x="0" y="2697466"/>
        <a:ext cx="10058399" cy="123889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xmlns="">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xmlns="">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layout5.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defRPr b="1"/>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B3B813-7BD6-014C-B13B-924E530A5B80}" type="datetimeFigureOut">
              <a:rPr lang="en-US" smtClean="0"/>
              <a:t>8/31/2021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A2A39B-873C-6549-A46B-002B0A6FA2C4}" type="slidenum">
              <a:rPr lang="en-US" smtClean="0"/>
              <a:t>‹#›</a:t>
            </a:fld>
            <a:endParaRPr lang="en-US"/>
          </a:p>
        </p:txBody>
      </p:sp>
    </p:spTree>
    <p:extLst>
      <p:ext uri="{BB962C8B-B14F-4D97-AF65-F5344CB8AC3E}">
        <p14:creationId xmlns:p14="http://schemas.microsoft.com/office/powerpoint/2010/main" val="2603109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a:t>
            </a:fld>
            <a:endParaRPr lang="en-US"/>
          </a:p>
        </p:txBody>
      </p:sp>
    </p:spTree>
    <p:extLst>
      <p:ext uri="{BB962C8B-B14F-4D97-AF65-F5344CB8AC3E}">
        <p14:creationId xmlns:p14="http://schemas.microsoft.com/office/powerpoint/2010/main" val="3065616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55600" marR="0">
              <a:spcBef>
                <a:spcPts val="0"/>
              </a:spcBef>
              <a:spcAft>
                <a:spcPts val="0"/>
              </a:spcAft>
            </a:pPr>
            <a:r>
              <a:rPr lang="en-US"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No of fill Measurements :(12 Fabrics)*(3 Operator)*(3 Measurements)</a:t>
            </a:r>
            <a:endParaRPr lang="en-US" sz="500"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endParaRPr>
          </a:p>
          <a:p>
            <a:pPr>
              <a:lnSpc>
                <a:spcPts val="670"/>
              </a:lnSpc>
            </a:pPr>
            <a:r>
              <a:rPr lang="en-US" sz="500" dirty="0">
                <a:solidFill>
                  <a:schemeClr val="accent5">
                    <a:lumMod val="75000"/>
                  </a:schemeClr>
                </a:solidFill>
                <a:latin typeface="Times New Roman" panose="02020603050405020304" pitchFamily="18" charset="0"/>
                <a:ea typeface="Times New Roman" panose="02020603050405020304" pitchFamily="18" charset="0"/>
                <a:cs typeface="Arial" panose="020B0604020202020204" pitchFamily="34" charset="0"/>
              </a:rPr>
              <a:t> </a:t>
            </a:r>
            <a:endParaRPr lang="en-US" sz="500" dirty="0">
              <a:solidFill>
                <a:schemeClr val="accent5">
                  <a:lumMod val="75000"/>
                </a:schemeClr>
              </a:solidFill>
              <a:latin typeface="Calibri" panose="020F0502020204030204" pitchFamily="34" charset="0"/>
              <a:ea typeface="Times New Roman" panose="02020603050405020304" pitchFamily="18" charset="0"/>
              <a:cs typeface="Arial" panose="020B0604020202020204" pitchFamily="34" charset="0"/>
            </a:endParaRPr>
          </a:p>
          <a:p>
            <a:pPr>
              <a:lnSpc>
                <a:spcPts val="670"/>
              </a:lnSpc>
            </a:pPr>
            <a:r>
              <a:rPr lang="en-US" sz="500"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                 </a:t>
            </a:r>
            <a:r>
              <a:rPr lang="en-US"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 </a:t>
            </a:r>
            <a:r>
              <a:rPr lang="en-US" b="1"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108 Measurements</a:t>
            </a:r>
          </a:p>
          <a:p>
            <a:pPr>
              <a:lnSpc>
                <a:spcPts val="670"/>
              </a:lnSpc>
            </a:pPr>
            <a:endParaRPr lang="en-US" b="1"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endParaRPr>
          </a:p>
          <a:p>
            <a:pPr marL="355600" marR="0">
              <a:spcBef>
                <a:spcPts val="0"/>
              </a:spcBef>
              <a:spcAft>
                <a:spcPts val="0"/>
              </a:spcAft>
            </a:pPr>
            <a:r>
              <a:rPr lang="en-US"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No of warp Measurements :(12 Fabrics)*(3 Operator)*(3 Measurements)</a:t>
            </a:r>
            <a:endParaRPr lang="en-US" sz="500"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endParaRPr>
          </a:p>
          <a:p>
            <a:pPr>
              <a:lnSpc>
                <a:spcPts val="670"/>
              </a:lnSpc>
            </a:pPr>
            <a:r>
              <a:rPr lang="en-US" sz="500" dirty="0">
                <a:solidFill>
                  <a:schemeClr val="accent5">
                    <a:lumMod val="75000"/>
                  </a:schemeClr>
                </a:solidFill>
                <a:latin typeface="Times New Roman" panose="02020603050405020304" pitchFamily="18" charset="0"/>
                <a:ea typeface="Times New Roman" panose="02020603050405020304" pitchFamily="18" charset="0"/>
                <a:cs typeface="Arial" panose="020B0604020202020204" pitchFamily="34" charset="0"/>
              </a:rPr>
              <a:t> </a:t>
            </a:r>
            <a:endParaRPr lang="en-US" sz="500" dirty="0">
              <a:solidFill>
                <a:schemeClr val="accent5">
                  <a:lumMod val="75000"/>
                </a:schemeClr>
              </a:solidFill>
              <a:latin typeface="Calibri" panose="020F0502020204030204" pitchFamily="34" charset="0"/>
              <a:ea typeface="Times New Roman" panose="02020603050405020304" pitchFamily="18" charset="0"/>
              <a:cs typeface="Arial" panose="020B0604020202020204" pitchFamily="34" charset="0"/>
            </a:endParaRPr>
          </a:p>
          <a:p>
            <a:pPr>
              <a:lnSpc>
                <a:spcPts val="670"/>
              </a:lnSpc>
            </a:pPr>
            <a:r>
              <a:rPr lang="en-US" sz="500"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                 </a:t>
            </a:r>
            <a:r>
              <a:rPr lang="en-US"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 </a:t>
            </a:r>
            <a:r>
              <a:rPr lang="en-US" b="1" i="1" dirty="0">
                <a:solidFill>
                  <a:schemeClr val="accent5">
                    <a:lumMod val="75000"/>
                  </a:schemeClr>
                </a:solidFill>
                <a:latin typeface="Calibri" panose="020F0502020204030204" pitchFamily="34" charset="0"/>
                <a:ea typeface="Calibri" panose="020F0502020204030204" pitchFamily="34" charset="0"/>
                <a:cs typeface="Arial" panose="020B0604020202020204" pitchFamily="34" charset="0"/>
              </a:rPr>
              <a:t>108 Measurements</a:t>
            </a:r>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21</a:t>
            </a:fld>
            <a:endParaRPr lang="en-US"/>
          </a:p>
        </p:txBody>
      </p:sp>
    </p:spTree>
    <p:extLst>
      <p:ext uri="{BB962C8B-B14F-4D97-AF65-F5344CB8AC3E}">
        <p14:creationId xmlns:p14="http://schemas.microsoft.com/office/powerpoint/2010/main" val="1345165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a:t>
            </a:r>
            <a:r>
              <a:rPr lang="en-US" dirty="0"/>
              <a:t>RB- Rigid Bi-Blend Fabric 1</a:t>
            </a:r>
          </a:p>
          <a:p>
            <a:r>
              <a:rPr lang="en-US" dirty="0"/>
              <a:t>1 RC- Rigid Cotton Fabric 1</a:t>
            </a:r>
          </a:p>
          <a:p>
            <a:r>
              <a:rPr lang="en-US" dirty="0"/>
              <a:t>1 RT- Rigid Tri-Blend Fabric 1</a:t>
            </a:r>
          </a:p>
          <a:p>
            <a:r>
              <a:rPr lang="en-US" dirty="0"/>
              <a:t>1 WB-Washed Bi-Blend Fabric 1</a:t>
            </a:r>
          </a:p>
          <a:p>
            <a:r>
              <a:rPr lang="en-US" dirty="0"/>
              <a:t>1 WC- Washed Cotton Fabric 1</a:t>
            </a:r>
          </a:p>
          <a:p>
            <a:r>
              <a:rPr lang="en-US" dirty="0"/>
              <a:t>1 WT- Washed Tri-Blend Fabric 1</a:t>
            </a:r>
          </a:p>
          <a:p>
            <a:r>
              <a:rPr lang="en-US" dirty="0"/>
              <a:t>2 RB- Rigid Bi-Blend Fabric 2</a:t>
            </a:r>
          </a:p>
          <a:p>
            <a:r>
              <a:rPr lang="en-US" dirty="0"/>
              <a:t>2 RC- Rigid Cotton Fabric 2</a:t>
            </a:r>
          </a:p>
          <a:p>
            <a:r>
              <a:rPr lang="en-US" dirty="0"/>
              <a:t>2 RT- Rigid Tri-Blend Fabric 2</a:t>
            </a:r>
          </a:p>
          <a:p>
            <a:r>
              <a:rPr lang="en-US" dirty="0"/>
              <a:t>2 WB-Washed Bi-Blend Fabric 2</a:t>
            </a:r>
          </a:p>
          <a:p>
            <a:r>
              <a:rPr lang="en-US" dirty="0"/>
              <a:t>2 WC- Washed Cotton Fabric 2</a:t>
            </a:r>
          </a:p>
          <a:p>
            <a:r>
              <a:rPr lang="en-US" dirty="0"/>
              <a:t>2 WT- Washed Tri-Blend Fabric 2</a:t>
            </a:r>
          </a:p>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22</a:t>
            </a:fld>
            <a:endParaRPr lang="en-US"/>
          </a:p>
        </p:txBody>
      </p:sp>
    </p:spTree>
    <p:extLst>
      <p:ext uri="{BB962C8B-B14F-4D97-AF65-F5344CB8AC3E}">
        <p14:creationId xmlns:p14="http://schemas.microsoft.com/office/powerpoint/2010/main" val="3852620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RB- Rigid Bi-Blend Fabric 1</a:t>
            </a:r>
          </a:p>
          <a:p>
            <a:r>
              <a:rPr lang="en-US" dirty="0"/>
              <a:t>1 RC- Rigid Cotton Fabric 1</a:t>
            </a:r>
          </a:p>
          <a:p>
            <a:r>
              <a:rPr lang="en-US" dirty="0"/>
              <a:t>1 RT- Rigid Tri-Blend Fabric 1</a:t>
            </a:r>
          </a:p>
          <a:p>
            <a:r>
              <a:rPr lang="en-US" dirty="0"/>
              <a:t>1 WB-Washed Bi-Blend Fabric 1</a:t>
            </a:r>
          </a:p>
          <a:p>
            <a:r>
              <a:rPr lang="en-US" dirty="0"/>
              <a:t>1 WC- Washed Cotton Fabric 1</a:t>
            </a:r>
          </a:p>
          <a:p>
            <a:r>
              <a:rPr lang="en-US" dirty="0"/>
              <a:t>1 WT- Washed Tri-Blend Fabric 1</a:t>
            </a:r>
          </a:p>
          <a:p>
            <a:r>
              <a:rPr lang="en-US" dirty="0"/>
              <a:t>2 RB- Rigid Bi-Blend Fabric 2</a:t>
            </a:r>
          </a:p>
          <a:p>
            <a:r>
              <a:rPr lang="en-US" dirty="0"/>
              <a:t>2 RC- Rigid Cotton Fabric 2</a:t>
            </a:r>
          </a:p>
          <a:p>
            <a:r>
              <a:rPr lang="en-US" dirty="0"/>
              <a:t>2 RT- Rigid Tri-Blend Fabric 2</a:t>
            </a:r>
          </a:p>
          <a:p>
            <a:r>
              <a:rPr lang="en-US" dirty="0"/>
              <a:t>2 WB-Washed Bi-Blend Fabric 2</a:t>
            </a:r>
          </a:p>
          <a:p>
            <a:r>
              <a:rPr lang="en-US" dirty="0"/>
              <a:t>2 WC- Washed Cotton Fabric 2</a:t>
            </a:r>
          </a:p>
          <a:p>
            <a:r>
              <a:rPr lang="en-US" dirty="0"/>
              <a:t>2 WT- Washed Tri-Blend Fabric 2</a:t>
            </a:r>
          </a:p>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23</a:t>
            </a:fld>
            <a:endParaRPr lang="en-US"/>
          </a:p>
        </p:txBody>
      </p:sp>
    </p:spTree>
    <p:extLst>
      <p:ext uri="{BB962C8B-B14F-4D97-AF65-F5344CB8AC3E}">
        <p14:creationId xmlns:p14="http://schemas.microsoft.com/office/powerpoint/2010/main" val="136408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24</a:t>
            </a:fld>
            <a:endParaRPr lang="en-US"/>
          </a:p>
        </p:txBody>
      </p:sp>
    </p:spTree>
    <p:extLst>
      <p:ext uri="{BB962C8B-B14F-4D97-AF65-F5344CB8AC3E}">
        <p14:creationId xmlns:p14="http://schemas.microsoft.com/office/powerpoint/2010/main" val="21772909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25</a:t>
            </a:fld>
            <a:endParaRPr lang="en-US"/>
          </a:p>
        </p:txBody>
      </p:sp>
    </p:spTree>
    <p:extLst>
      <p:ext uri="{BB962C8B-B14F-4D97-AF65-F5344CB8AC3E}">
        <p14:creationId xmlns:p14="http://schemas.microsoft.com/office/powerpoint/2010/main" val="2474943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Fill.</a:t>
            </a:r>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27</a:t>
            </a:fld>
            <a:endParaRPr lang="en-US"/>
          </a:p>
        </p:txBody>
      </p:sp>
    </p:spTree>
    <p:extLst>
      <p:ext uri="{BB962C8B-B14F-4D97-AF65-F5344CB8AC3E}">
        <p14:creationId xmlns:p14="http://schemas.microsoft.com/office/powerpoint/2010/main" val="4269037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Fill. Since there were negative numbers, we</a:t>
            </a:r>
            <a:r>
              <a:rPr lang="en-US" baseline="0" dirty="0" smtClean="0"/>
              <a:t> flipped the scale. A positive 12 now meant high shrinkage. </a:t>
            </a:r>
          </a:p>
          <a:p>
            <a:endParaRPr lang="en-US" dirty="0" smtClean="0"/>
          </a:p>
        </p:txBody>
      </p:sp>
      <p:sp>
        <p:nvSpPr>
          <p:cNvPr id="4" name="Slide Number Placeholder 3"/>
          <p:cNvSpPr>
            <a:spLocks noGrp="1"/>
          </p:cNvSpPr>
          <p:nvPr>
            <p:ph type="sldNum" sz="quarter" idx="5"/>
          </p:nvPr>
        </p:nvSpPr>
        <p:spPr/>
        <p:txBody>
          <a:bodyPr/>
          <a:lstStyle/>
          <a:p>
            <a:fld id="{56A2A39B-873C-6549-A46B-002B0A6FA2C4}" type="slidenum">
              <a:rPr lang="en-US" smtClean="0"/>
              <a:t>28</a:t>
            </a:fld>
            <a:endParaRPr lang="en-US"/>
          </a:p>
        </p:txBody>
      </p:sp>
    </p:spTree>
    <p:extLst>
      <p:ext uri="{BB962C8B-B14F-4D97-AF65-F5344CB8AC3E}">
        <p14:creationId xmlns:p14="http://schemas.microsoft.com/office/powerpoint/2010/main" val="1577508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baseline="0" dirty="0" smtClean="0">
                <a:solidFill>
                  <a:schemeClr val="tx1"/>
                </a:solidFill>
                <a:effectLst/>
                <a:latin typeface="+mn-lt"/>
                <a:ea typeface="+mn-ea"/>
                <a:cs typeface="+mn-cs"/>
              </a:rPr>
              <a:t>This is Fill </a:t>
            </a:r>
            <a:r>
              <a:rPr lang="en-US" sz="1200" b="1" i="0" kern="1200" baseline="0" dirty="0" smtClean="0">
                <a:solidFill>
                  <a:schemeClr val="tx1"/>
                </a:solidFill>
                <a:effectLst/>
                <a:latin typeface="+mn-lt"/>
                <a:ea typeface="+mn-ea"/>
                <a:cs typeface="+mn-cs"/>
              </a:rPr>
              <a:t>Results</a:t>
            </a:r>
            <a:endParaRPr lang="en-US" sz="1200" b="1"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A2A39B-873C-6549-A46B-002B0A6FA2C4}" type="slidenum">
              <a:rPr lang="en-US" smtClean="0"/>
              <a:t>29</a:t>
            </a:fld>
            <a:endParaRPr lang="en-US"/>
          </a:p>
        </p:txBody>
      </p:sp>
    </p:spTree>
    <p:extLst>
      <p:ext uri="{BB962C8B-B14F-4D97-AF65-F5344CB8AC3E}">
        <p14:creationId xmlns:p14="http://schemas.microsoft.com/office/powerpoint/2010/main" val="1726092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i="0" kern="1200" baseline="0" dirty="0" smtClean="0">
              <a:solidFill>
                <a:schemeClr val="tx1"/>
              </a:solidFill>
              <a:effectLst/>
              <a:latin typeface="+mn-lt"/>
              <a:ea typeface="+mn-ea"/>
              <a:cs typeface="+mn-cs"/>
            </a:endParaRPr>
          </a:p>
          <a:p>
            <a:endParaRPr lang="en-US" sz="1200" b="1" i="0" kern="1200" baseline="0" dirty="0" smtClean="0">
              <a:solidFill>
                <a:schemeClr val="tx1"/>
              </a:solidFill>
              <a:effectLst/>
              <a:latin typeface="+mn-lt"/>
              <a:ea typeface="+mn-ea"/>
              <a:cs typeface="+mn-cs"/>
            </a:endParaRPr>
          </a:p>
          <a:p>
            <a:r>
              <a:rPr lang="en-US" sz="1200" b="1" i="0" kern="1200" baseline="0" dirty="0" smtClean="0">
                <a:solidFill>
                  <a:schemeClr val="tx1"/>
                </a:solidFill>
                <a:effectLst/>
                <a:latin typeface="+mn-lt"/>
                <a:ea typeface="+mn-ea"/>
                <a:cs typeface="+mn-cs"/>
              </a:rPr>
              <a:t>Rinse is not significantly different for high speed extraction and no extraction – and they have the least shrinkage.</a:t>
            </a:r>
          </a:p>
          <a:p>
            <a:r>
              <a:rPr lang="en-US" sz="1200" b="1" i="0" kern="1200" baseline="0" dirty="0" smtClean="0">
                <a:solidFill>
                  <a:schemeClr val="tx1"/>
                </a:solidFill>
                <a:effectLst/>
                <a:latin typeface="+mn-lt"/>
                <a:ea typeface="+mn-ea"/>
                <a:cs typeface="+mn-cs"/>
              </a:rPr>
              <a:t>Cold bleach has the most shrinkage, although there is not a significant difference between cold bleach no extraction and hot bleach no extraction.</a:t>
            </a:r>
          </a:p>
          <a:p>
            <a:endParaRPr lang="en-US" sz="1200" b="1" i="0" kern="1200" baseline="0" dirty="0" smtClean="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A2A39B-873C-6549-A46B-002B0A6FA2C4}" type="slidenum">
              <a:rPr lang="en-US" smtClean="0"/>
              <a:t>30</a:t>
            </a:fld>
            <a:endParaRPr lang="en-US"/>
          </a:p>
        </p:txBody>
      </p:sp>
    </p:spTree>
    <p:extLst>
      <p:ext uri="{BB962C8B-B14F-4D97-AF65-F5344CB8AC3E}">
        <p14:creationId xmlns:p14="http://schemas.microsoft.com/office/powerpoint/2010/main" val="33567776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31</a:t>
            </a:fld>
            <a:endParaRPr lang="en-US"/>
          </a:p>
        </p:txBody>
      </p:sp>
    </p:spTree>
    <p:extLst>
      <p:ext uri="{BB962C8B-B14F-4D97-AF65-F5344CB8AC3E}">
        <p14:creationId xmlns:p14="http://schemas.microsoft.com/office/powerpoint/2010/main" val="1723448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Among all the textile products, no other fabric has received such a wide acceptance as denim. It has been used extensively by people of all ages, classes and genders. </a:t>
            </a:r>
          </a:p>
          <a:p>
            <a:r>
              <a:rPr lang="en-US" dirty="0"/>
              <a:t>Denim jeans pass through many processes during manufacturing including washing and dry finishing with a laser to provide an attractive and fashionable look. Unfortunately, during finishing treatments denim garments lose their dimensional stability causing many difficulties with pattern adjustment before cutting the fabric. This affects the ability to obtain fixed sizes with defined measurements </a:t>
            </a:r>
          </a:p>
          <a:p>
            <a:r>
              <a:rPr lang="en-US" dirty="0"/>
              <a:t>Thus fit consistency is a problem for the manufacturers</a:t>
            </a:r>
          </a:p>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5</a:t>
            </a:fld>
            <a:endParaRPr lang="en-US"/>
          </a:p>
        </p:txBody>
      </p:sp>
    </p:spTree>
    <p:extLst>
      <p:ext uri="{BB962C8B-B14F-4D97-AF65-F5344CB8AC3E}">
        <p14:creationId xmlns:p14="http://schemas.microsoft.com/office/powerpoint/2010/main" val="995602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This was warp.</a:t>
            </a:r>
            <a:endParaRPr lang="en-US" b="0" dirty="0"/>
          </a:p>
        </p:txBody>
      </p:sp>
      <p:sp>
        <p:nvSpPr>
          <p:cNvPr id="4" name="Slide Number Placeholder 3"/>
          <p:cNvSpPr>
            <a:spLocks noGrp="1"/>
          </p:cNvSpPr>
          <p:nvPr>
            <p:ph type="sldNum" sz="quarter" idx="5"/>
          </p:nvPr>
        </p:nvSpPr>
        <p:spPr/>
        <p:txBody>
          <a:bodyPr/>
          <a:lstStyle/>
          <a:p>
            <a:fld id="{56A2A39B-873C-6549-A46B-002B0A6FA2C4}" type="slidenum">
              <a:rPr lang="en-US" smtClean="0"/>
              <a:t>32</a:t>
            </a:fld>
            <a:endParaRPr lang="en-US"/>
          </a:p>
        </p:txBody>
      </p:sp>
    </p:spTree>
    <p:extLst>
      <p:ext uri="{BB962C8B-B14F-4D97-AF65-F5344CB8AC3E}">
        <p14:creationId xmlns:p14="http://schemas.microsoft.com/office/powerpoint/2010/main" val="495017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This was warp.</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A2A39B-873C-6549-A46B-002B0A6FA2C4}" type="slidenum">
              <a:rPr lang="en-US" smtClean="0"/>
              <a:t>33</a:t>
            </a:fld>
            <a:endParaRPr lang="en-US"/>
          </a:p>
        </p:txBody>
      </p:sp>
    </p:spTree>
    <p:extLst>
      <p:ext uri="{BB962C8B-B14F-4D97-AF65-F5344CB8AC3E}">
        <p14:creationId xmlns:p14="http://schemas.microsoft.com/office/powerpoint/2010/main" val="959275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34</a:t>
            </a:fld>
            <a:endParaRPr lang="en-US"/>
          </a:p>
        </p:txBody>
      </p:sp>
    </p:spTree>
    <p:extLst>
      <p:ext uri="{BB962C8B-B14F-4D97-AF65-F5344CB8AC3E}">
        <p14:creationId xmlns:p14="http://schemas.microsoft.com/office/powerpoint/2010/main" val="3777889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35</a:t>
            </a:fld>
            <a:endParaRPr lang="en-US"/>
          </a:p>
        </p:txBody>
      </p:sp>
    </p:spTree>
    <p:extLst>
      <p:ext uri="{BB962C8B-B14F-4D97-AF65-F5344CB8AC3E}">
        <p14:creationId xmlns:p14="http://schemas.microsoft.com/office/powerpoint/2010/main" val="2414210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POs showed variation of about 1.4% </a:t>
            </a:r>
          </a:p>
        </p:txBody>
      </p:sp>
      <p:sp>
        <p:nvSpPr>
          <p:cNvPr id="4" name="Slide Number Placeholder 3"/>
          <p:cNvSpPr>
            <a:spLocks noGrp="1"/>
          </p:cNvSpPr>
          <p:nvPr>
            <p:ph type="sldNum" sz="quarter" idx="5"/>
          </p:nvPr>
        </p:nvSpPr>
        <p:spPr/>
        <p:txBody>
          <a:bodyPr/>
          <a:lstStyle/>
          <a:p>
            <a:fld id="{56A2A39B-873C-6549-A46B-002B0A6FA2C4}" type="slidenum">
              <a:rPr lang="en-US" smtClean="0"/>
              <a:t>36</a:t>
            </a:fld>
            <a:endParaRPr lang="en-US"/>
          </a:p>
        </p:txBody>
      </p:sp>
    </p:spTree>
    <p:extLst>
      <p:ext uri="{BB962C8B-B14F-4D97-AF65-F5344CB8AC3E}">
        <p14:creationId xmlns:p14="http://schemas.microsoft.com/office/powerpoint/2010/main" val="26270074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38</a:t>
            </a:fld>
            <a:endParaRPr lang="en-US"/>
          </a:p>
        </p:txBody>
      </p:sp>
    </p:spTree>
    <p:extLst>
      <p:ext uri="{BB962C8B-B14F-4D97-AF65-F5344CB8AC3E}">
        <p14:creationId xmlns:p14="http://schemas.microsoft.com/office/powerpoint/2010/main" val="4037810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39</a:t>
            </a:fld>
            <a:endParaRPr lang="en-US"/>
          </a:p>
        </p:txBody>
      </p:sp>
    </p:spTree>
    <p:extLst>
      <p:ext uri="{BB962C8B-B14F-4D97-AF65-F5344CB8AC3E}">
        <p14:creationId xmlns:p14="http://schemas.microsoft.com/office/powerpoint/2010/main" val="25095209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40</a:t>
            </a:fld>
            <a:endParaRPr lang="en-US"/>
          </a:p>
        </p:txBody>
      </p:sp>
    </p:spTree>
    <p:extLst>
      <p:ext uri="{BB962C8B-B14F-4D97-AF65-F5344CB8AC3E}">
        <p14:creationId xmlns:p14="http://schemas.microsoft.com/office/powerpoint/2010/main" val="24405235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was Fill.</a:t>
            </a:r>
          </a:p>
        </p:txBody>
      </p:sp>
      <p:sp>
        <p:nvSpPr>
          <p:cNvPr id="4" name="Slide Number Placeholder 3"/>
          <p:cNvSpPr>
            <a:spLocks noGrp="1"/>
          </p:cNvSpPr>
          <p:nvPr>
            <p:ph type="sldNum" sz="quarter" idx="5"/>
          </p:nvPr>
        </p:nvSpPr>
        <p:spPr/>
        <p:txBody>
          <a:bodyPr/>
          <a:lstStyle/>
          <a:p>
            <a:fld id="{56A2A39B-873C-6549-A46B-002B0A6FA2C4}" type="slidenum">
              <a:rPr lang="en-US" smtClean="0"/>
              <a:t>41</a:t>
            </a:fld>
            <a:endParaRPr lang="en-US"/>
          </a:p>
        </p:txBody>
      </p:sp>
    </p:spTree>
    <p:extLst>
      <p:ext uri="{BB962C8B-B14F-4D97-AF65-F5344CB8AC3E}">
        <p14:creationId xmlns:p14="http://schemas.microsoft.com/office/powerpoint/2010/main" val="31173093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42</a:t>
            </a:fld>
            <a:endParaRPr lang="en-US"/>
          </a:p>
        </p:txBody>
      </p:sp>
    </p:spTree>
    <p:extLst>
      <p:ext uri="{BB962C8B-B14F-4D97-AF65-F5344CB8AC3E}">
        <p14:creationId xmlns:p14="http://schemas.microsoft.com/office/powerpoint/2010/main" val="394636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10</a:t>
            </a:fld>
            <a:endParaRPr lang="en-US"/>
          </a:p>
        </p:txBody>
      </p:sp>
    </p:spTree>
    <p:extLst>
      <p:ext uri="{BB962C8B-B14F-4D97-AF65-F5344CB8AC3E}">
        <p14:creationId xmlns:p14="http://schemas.microsoft.com/office/powerpoint/2010/main" val="4062008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43</a:t>
            </a:fld>
            <a:endParaRPr lang="en-US"/>
          </a:p>
        </p:txBody>
      </p:sp>
    </p:spTree>
    <p:extLst>
      <p:ext uri="{BB962C8B-B14F-4D97-AF65-F5344CB8AC3E}">
        <p14:creationId xmlns:p14="http://schemas.microsoft.com/office/powerpoint/2010/main" val="30561634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was Fill.</a:t>
            </a:r>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44</a:t>
            </a:fld>
            <a:endParaRPr lang="en-US"/>
          </a:p>
        </p:txBody>
      </p:sp>
    </p:spTree>
    <p:extLst>
      <p:ext uri="{BB962C8B-B14F-4D97-AF65-F5344CB8AC3E}">
        <p14:creationId xmlns:p14="http://schemas.microsoft.com/office/powerpoint/2010/main" val="33208690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45</a:t>
            </a:fld>
            <a:endParaRPr lang="en-US"/>
          </a:p>
        </p:txBody>
      </p:sp>
    </p:spTree>
    <p:extLst>
      <p:ext uri="{BB962C8B-B14F-4D97-AF65-F5344CB8AC3E}">
        <p14:creationId xmlns:p14="http://schemas.microsoft.com/office/powerpoint/2010/main" val="29819709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46</a:t>
            </a:fld>
            <a:endParaRPr lang="en-US"/>
          </a:p>
        </p:txBody>
      </p:sp>
    </p:spTree>
    <p:extLst>
      <p:ext uri="{BB962C8B-B14F-4D97-AF65-F5344CB8AC3E}">
        <p14:creationId xmlns:p14="http://schemas.microsoft.com/office/powerpoint/2010/main" val="8998752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49</a:t>
            </a:fld>
            <a:endParaRPr lang="en-US"/>
          </a:p>
        </p:txBody>
      </p:sp>
    </p:spTree>
    <p:extLst>
      <p:ext uri="{BB962C8B-B14F-4D97-AF65-F5344CB8AC3E}">
        <p14:creationId xmlns:p14="http://schemas.microsoft.com/office/powerpoint/2010/main" val="24180039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a:t>
            </a:r>
            <a:r>
              <a:rPr lang="en-US" baseline="0" dirty="0" smtClean="0"/>
              <a:t> VF started to work on the recommendations, they changed their measurement metric to Range of Fit and used Trend charts of their range by month to monitor continual progress. VF was going through large corporation changes at the time and the actual monitoring was addresses after the company split into two separate entities.</a:t>
            </a:r>
          </a:p>
          <a:p>
            <a:endParaRPr lang="en-US" baseline="0" dirty="0" smtClean="0"/>
          </a:p>
          <a:p>
            <a:r>
              <a:rPr lang="en-US" baseline="0" dirty="0" smtClean="0"/>
              <a:t>Implemented in Feb and </a:t>
            </a:r>
            <a:r>
              <a:rPr lang="en-US" baseline="0" dirty="0" err="1" smtClean="0"/>
              <a:t>Anuja</a:t>
            </a:r>
            <a:r>
              <a:rPr lang="en-US" baseline="0" dirty="0" smtClean="0"/>
              <a:t> was gone at the end of February – that’s why only March data is included</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6A2A39B-873C-6549-A46B-002B0A6FA2C4}" type="slidenum">
              <a:rPr lang="en-US" smtClean="0"/>
              <a:t>50</a:t>
            </a:fld>
            <a:endParaRPr lang="en-US"/>
          </a:p>
        </p:txBody>
      </p:sp>
    </p:spTree>
    <p:extLst>
      <p:ext uri="{BB962C8B-B14F-4D97-AF65-F5344CB8AC3E}">
        <p14:creationId xmlns:p14="http://schemas.microsoft.com/office/powerpoint/2010/main" val="35495321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53</a:t>
            </a:fld>
            <a:endParaRPr lang="en-US"/>
          </a:p>
        </p:txBody>
      </p:sp>
    </p:spTree>
    <p:extLst>
      <p:ext uri="{BB962C8B-B14F-4D97-AF65-F5344CB8AC3E}">
        <p14:creationId xmlns:p14="http://schemas.microsoft.com/office/powerpoint/2010/main" val="34658350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55</a:t>
            </a:fld>
            <a:endParaRPr lang="en-US"/>
          </a:p>
        </p:txBody>
      </p:sp>
    </p:spTree>
    <p:extLst>
      <p:ext uri="{BB962C8B-B14F-4D97-AF65-F5344CB8AC3E}">
        <p14:creationId xmlns:p14="http://schemas.microsoft.com/office/powerpoint/2010/main" val="3651140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 of this study was to</a:t>
            </a:r>
            <a:r>
              <a:rPr lang="en-US" baseline="0" dirty="0" smtClean="0"/>
              <a:t> reduce the fit variation in denim jeans. </a:t>
            </a:r>
            <a:endParaRPr lang="en-US" dirty="0"/>
          </a:p>
        </p:txBody>
      </p:sp>
      <p:sp>
        <p:nvSpPr>
          <p:cNvPr id="4" name="Slide Number Placeholder 3"/>
          <p:cNvSpPr>
            <a:spLocks noGrp="1"/>
          </p:cNvSpPr>
          <p:nvPr>
            <p:ph type="sldNum" sz="quarter" idx="10"/>
          </p:nvPr>
        </p:nvSpPr>
        <p:spPr/>
        <p:txBody>
          <a:bodyPr/>
          <a:lstStyle/>
          <a:p>
            <a:fld id="{56A2A39B-873C-6549-A46B-002B0A6FA2C4}" type="slidenum">
              <a:rPr lang="en-US" smtClean="0"/>
              <a:t>11</a:t>
            </a:fld>
            <a:endParaRPr lang="en-US"/>
          </a:p>
        </p:txBody>
      </p:sp>
    </p:spTree>
    <p:extLst>
      <p:ext uri="{BB962C8B-B14F-4D97-AF65-F5344CB8AC3E}">
        <p14:creationId xmlns:p14="http://schemas.microsoft.com/office/powerpoint/2010/main" val="1657197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6A2A39B-873C-6549-A46B-002B0A6FA2C4}" type="slidenum">
              <a:rPr lang="en-US" smtClean="0"/>
              <a:t>12</a:t>
            </a:fld>
            <a:endParaRPr lang="en-US"/>
          </a:p>
        </p:txBody>
      </p:sp>
    </p:spTree>
    <p:extLst>
      <p:ext uri="{BB962C8B-B14F-4D97-AF65-F5344CB8AC3E}">
        <p14:creationId xmlns:p14="http://schemas.microsoft.com/office/powerpoint/2010/main" val="10507071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Inches</a:t>
            </a:r>
          </a:p>
          <a:p>
            <a:r>
              <a:rPr lang="en-US" dirty="0" smtClean="0"/>
              <a:t>Sewing </a:t>
            </a:r>
            <a:r>
              <a:rPr lang="en-US" dirty="0"/>
              <a:t>Plant has tolerance of -1/2 +1/2, thus it is ¼ over the tolerance for waist</a:t>
            </a:r>
          </a:p>
          <a:p>
            <a:r>
              <a:rPr lang="en-US" dirty="0"/>
              <a:t>Whereas finishing is &gt;1/2 over the tolerance limits</a:t>
            </a:r>
          </a:p>
          <a:p>
            <a:r>
              <a:rPr lang="en-US" dirty="0"/>
              <a:t>(In regular denim the inseam doesn’t seem to get affected by finishing)</a:t>
            </a:r>
          </a:p>
        </p:txBody>
      </p:sp>
      <p:sp>
        <p:nvSpPr>
          <p:cNvPr id="4" name="Slide Number Placeholder 3"/>
          <p:cNvSpPr>
            <a:spLocks noGrp="1"/>
          </p:cNvSpPr>
          <p:nvPr>
            <p:ph type="sldNum" sz="quarter" idx="5"/>
          </p:nvPr>
        </p:nvSpPr>
        <p:spPr/>
        <p:txBody>
          <a:bodyPr/>
          <a:lstStyle/>
          <a:p>
            <a:fld id="{56A2A39B-873C-6549-A46B-002B0A6FA2C4}" type="slidenum">
              <a:rPr lang="en-US" smtClean="0"/>
              <a:t>14</a:t>
            </a:fld>
            <a:endParaRPr lang="en-US"/>
          </a:p>
        </p:txBody>
      </p:sp>
    </p:spTree>
    <p:extLst>
      <p:ext uri="{BB962C8B-B14F-4D97-AF65-F5344CB8AC3E}">
        <p14:creationId xmlns:p14="http://schemas.microsoft.com/office/powerpoint/2010/main" val="1664880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Inches</a:t>
            </a:r>
          </a:p>
          <a:p>
            <a:r>
              <a:rPr lang="en-US" dirty="0" smtClean="0"/>
              <a:t>Sewing </a:t>
            </a:r>
            <a:r>
              <a:rPr lang="en-US" dirty="0"/>
              <a:t>Plant has tolerance of -1/2 +1/2, thus it is ¼ over the tolerance for waist</a:t>
            </a:r>
          </a:p>
          <a:p>
            <a:r>
              <a:rPr lang="en-US" dirty="0"/>
              <a:t>Whereas finishing is &gt;1/2 over the tolerance limits</a:t>
            </a:r>
          </a:p>
          <a:p>
            <a:r>
              <a:rPr lang="en-US" dirty="0"/>
              <a:t>(In regular denim the inseam doesn’t seem to get affected by finishing)</a:t>
            </a:r>
          </a:p>
        </p:txBody>
      </p:sp>
      <p:sp>
        <p:nvSpPr>
          <p:cNvPr id="4" name="Slide Number Placeholder 3"/>
          <p:cNvSpPr>
            <a:spLocks noGrp="1"/>
          </p:cNvSpPr>
          <p:nvPr>
            <p:ph type="sldNum" sz="quarter" idx="5"/>
          </p:nvPr>
        </p:nvSpPr>
        <p:spPr/>
        <p:txBody>
          <a:bodyPr/>
          <a:lstStyle/>
          <a:p>
            <a:fld id="{56A2A39B-873C-6549-A46B-002B0A6FA2C4}" type="slidenum">
              <a:rPr lang="en-US" smtClean="0"/>
              <a:t>15</a:t>
            </a:fld>
            <a:endParaRPr lang="en-US"/>
          </a:p>
        </p:txBody>
      </p:sp>
    </p:spTree>
    <p:extLst>
      <p:ext uri="{BB962C8B-B14F-4D97-AF65-F5344CB8AC3E}">
        <p14:creationId xmlns:p14="http://schemas.microsoft.com/office/powerpoint/2010/main" val="4168824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previous plan of attack included few experiments in the Sewing and pressing segment as well, after laundry is complete we can move to these next steps.</a:t>
            </a:r>
          </a:p>
        </p:txBody>
      </p:sp>
      <p:sp>
        <p:nvSpPr>
          <p:cNvPr id="4" name="Slide Number Placeholder 3"/>
          <p:cNvSpPr>
            <a:spLocks noGrp="1"/>
          </p:cNvSpPr>
          <p:nvPr>
            <p:ph type="sldNum" sz="quarter" idx="5"/>
          </p:nvPr>
        </p:nvSpPr>
        <p:spPr/>
        <p:txBody>
          <a:bodyPr/>
          <a:lstStyle/>
          <a:p>
            <a:fld id="{56A2A39B-873C-6549-A46B-002B0A6FA2C4}" type="slidenum">
              <a:rPr lang="en-US" smtClean="0"/>
              <a:t>19</a:t>
            </a:fld>
            <a:endParaRPr lang="en-US"/>
          </a:p>
        </p:txBody>
      </p:sp>
    </p:spTree>
    <p:extLst>
      <p:ext uri="{BB962C8B-B14F-4D97-AF65-F5344CB8AC3E}">
        <p14:creationId xmlns:p14="http://schemas.microsoft.com/office/powerpoint/2010/main" val="31538129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Performing R&amp;R on the existing method of shrinkage testing</a:t>
            </a:r>
          </a:p>
        </p:txBody>
      </p:sp>
      <p:sp>
        <p:nvSpPr>
          <p:cNvPr id="4" name="Slide Number Placeholder 3"/>
          <p:cNvSpPr>
            <a:spLocks noGrp="1"/>
          </p:cNvSpPr>
          <p:nvPr>
            <p:ph type="sldNum" sz="quarter" idx="5"/>
          </p:nvPr>
        </p:nvSpPr>
        <p:spPr/>
        <p:txBody>
          <a:bodyPr/>
          <a:lstStyle/>
          <a:p>
            <a:fld id="{56A2A39B-873C-6549-A46B-002B0A6FA2C4}" type="slidenum">
              <a:rPr lang="en-US" smtClean="0"/>
              <a:t>20</a:t>
            </a:fld>
            <a:endParaRPr lang="en-US"/>
          </a:p>
        </p:txBody>
      </p:sp>
    </p:spTree>
    <p:extLst>
      <p:ext uri="{BB962C8B-B14F-4D97-AF65-F5344CB8AC3E}">
        <p14:creationId xmlns:p14="http://schemas.microsoft.com/office/powerpoint/2010/main" val="98048064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C31FA3-FD41-4E14-9C59-DF1836DF62CA}"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1EFA9FA0-F8A9-4930-85E6-45228687537E}" type="slidenum">
              <a:rPr lang="en-US" smtClean="0"/>
              <a:t>‹#›</a:t>
            </a:fld>
            <a:endParaRPr lang="en-US"/>
          </a:p>
        </p:txBody>
      </p:sp>
    </p:spTree>
    <p:extLst>
      <p:ext uri="{BB962C8B-B14F-4D97-AF65-F5344CB8AC3E}">
        <p14:creationId xmlns:p14="http://schemas.microsoft.com/office/powerpoint/2010/main" val="16227605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C31FA3-FD41-4E14-9C59-DF1836DF62CA}"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1230660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31FA3-FD41-4E14-9C59-DF1836DF62CA}"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1252361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C31FA3-FD41-4E14-9C59-DF1836DF62CA}" type="datetimeFigureOut">
              <a:rPr lang="en-US" smtClean="0"/>
              <a:t>8/31/2021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912646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3EC31FA3-FD41-4E14-9C59-DF1836DF62CA}" type="datetimeFigureOut">
              <a:rPr lang="en-US" smtClean="0"/>
              <a:t>8/31/2021</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1EFA9FA0-F8A9-4930-85E6-45228687537E}" type="slidenum">
              <a:rPr lang="en-US" smtClean="0"/>
              <a:t>‹#›</a:t>
            </a:fld>
            <a:endParaRPr lang="en-US"/>
          </a:p>
        </p:txBody>
      </p:sp>
    </p:spTree>
    <p:extLst>
      <p:ext uri="{BB962C8B-B14F-4D97-AF65-F5344CB8AC3E}">
        <p14:creationId xmlns:p14="http://schemas.microsoft.com/office/powerpoint/2010/main" val="1349702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C31FA3-FD41-4E14-9C59-DF1836DF62CA}" type="datetimeFigureOut">
              <a:rPr lang="en-US" smtClean="0"/>
              <a:t>8/31/2021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133275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C31FA3-FD41-4E14-9C59-DF1836DF62CA}" type="datetimeFigureOut">
              <a:rPr lang="en-US" smtClean="0"/>
              <a:t>8/31/2021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FA9FA0-F8A9-4930-85E6-45228687537E}"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099165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C31FA3-FD41-4E14-9C59-DF1836DF62CA}" type="datetimeFigureOut">
              <a:rPr lang="en-US" smtClean="0"/>
              <a:t>8/31/2021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FA9FA0-F8A9-4930-85E6-45228687537E}"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559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31FA3-FD41-4E14-9C59-DF1836DF62CA}" type="datetimeFigureOut">
              <a:rPr lang="en-US" smtClean="0"/>
              <a:t>8/31/2021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778399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C31FA3-FD41-4E14-9C59-DF1836DF62CA}" type="datetimeFigureOut">
              <a:rPr lang="en-US" smtClean="0"/>
              <a:t>8/31/2021</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533967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C31FA3-FD41-4E14-9C59-DF1836DF62CA}" type="datetimeFigureOut">
              <a:rPr lang="en-US" smtClean="0"/>
              <a:t>8/31/2021</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1EFA9FA0-F8A9-4930-85E6-45228687537E}" type="slidenum">
              <a:rPr lang="en-US" smtClean="0"/>
              <a:t>‹#›</a:t>
            </a:fld>
            <a:endParaRPr lang="en-US"/>
          </a:p>
        </p:txBody>
      </p:sp>
    </p:spTree>
    <p:extLst>
      <p:ext uri="{BB962C8B-B14F-4D97-AF65-F5344CB8AC3E}">
        <p14:creationId xmlns:p14="http://schemas.microsoft.com/office/powerpoint/2010/main" val="933870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3EC31FA3-FD41-4E14-9C59-DF1836DF62CA}" type="datetimeFigureOut">
              <a:rPr lang="en-US" smtClean="0"/>
              <a:t>8/31/2021</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1EFA9FA0-F8A9-4930-85E6-45228687537E}" type="slidenum">
              <a:rPr lang="en-US" smtClean="0"/>
              <a:t>‹#›</a:t>
            </a:fld>
            <a:endParaRPr lang="en-US"/>
          </a:p>
        </p:txBody>
      </p:sp>
    </p:spTree>
    <p:extLst>
      <p:ext uri="{BB962C8B-B14F-4D97-AF65-F5344CB8AC3E}">
        <p14:creationId xmlns:p14="http://schemas.microsoft.com/office/powerpoint/2010/main" val="1561935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sv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image" Target="../media/image20.png"/><Relationship Id="rId7" Type="http://schemas.openxmlformats.org/officeDocument/2006/relationships/diagramData" Target="../diagrams/data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2.wdp"/><Relationship Id="rId11" Type="http://schemas.microsoft.com/office/2007/relationships/diagramDrawing" Target="../diagrams/drawing3.xml"/><Relationship Id="rId5" Type="http://schemas.openxmlformats.org/officeDocument/2006/relationships/image" Target="../media/image4.png"/><Relationship Id="rId10" Type="http://schemas.openxmlformats.org/officeDocument/2006/relationships/diagramColors" Target="../diagrams/colors3.xml"/><Relationship Id="rId4" Type="http://schemas.microsoft.com/office/2007/relationships/hdphoto" Target="../media/hdphoto3.wdp"/><Relationship Id="rId9"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2.wdp"/><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27.jpeg"/><Relationship Id="rId5" Type="http://schemas.microsoft.com/office/2007/relationships/hdphoto" Target="../media/hdphoto1.wdp"/><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4.png"/><Relationship Id="rId7" Type="http://schemas.openxmlformats.org/officeDocument/2006/relationships/diagramQuickStyle" Target="../diagrams/quickStyle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microsoft.com/office/2007/relationships/hdphoto" Target="../media/hdphoto2.wdp"/><Relationship Id="rId9" Type="http://schemas.microsoft.com/office/2007/relationships/diagramDrawing" Target="../diagrams/drawing5.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5.tiff"/><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5.tiff"/><Relationship Id="rId4" Type="http://schemas.openxmlformats.org/officeDocument/2006/relationships/image" Target="../media/image37.emf"/></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6.tiff"/><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12.xml"/><Relationship Id="rId3" Type="http://schemas.openxmlformats.org/officeDocument/2006/relationships/diagramData" Target="../diagrams/data11.xml"/><Relationship Id="rId7" Type="http://schemas.microsoft.com/office/2007/relationships/diagramDrawing" Target="../diagrams/drawing11.xml"/><Relationship Id="rId12" Type="http://schemas.microsoft.com/office/2007/relationships/diagramDrawing" Target="../diagrams/drawing12.xm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diagramColors" Target="../diagrams/colors11.xml"/><Relationship Id="rId11" Type="http://schemas.openxmlformats.org/officeDocument/2006/relationships/diagramColors" Target="../diagrams/colors12.xml"/><Relationship Id="rId5" Type="http://schemas.openxmlformats.org/officeDocument/2006/relationships/diagramQuickStyle" Target="../diagrams/quickStyle11.xml"/><Relationship Id="rId10" Type="http://schemas.openxmlformats.org/officeDocument/2006/relationships/diagramQuickStyle" Target="../diagrams/quickStyle12.xml"/><Relationship Id="rId4" Type="http://schemas.openxmlformats.org/officeDocument/2006/relationships/diagramLayout" Target="../diagrams/layout11.xml"/><Relationship Id="rId9" Type="http://schemas.openxmlformats.org/officeDocument/2006/relationships/diagramLayout" Target="../diagrams/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4.png"/><Relationship Id="rId7" Type="http://schemas.openxmlformats.org/officeDocument/2006/relationships/image" Target="../media/image9.tif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3.png"/><Relationship Id="rId4" Type="http://schemas.openxmlformats.org/officeDocument/2006/relationships/image" Target="../media/image7.tiff"/></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diagramColors" Target="../diagrams/colors13.xml"/><Relationship Id="rId3" Type="http://schemas.openxmlformats.org/officeDocument/2006/relationships/image" Target="../media/image4.png"/><Relationship Id="rId7" Type="http://schemas.openxmlformats.org/officeDocument/2006/relationships/diagramQuickStyle" Target="../diagrams/quickStyle13.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Layout" Target="../diagrams/layout13.xml"/><Relationship Id="rId5" Type="http://schemas.openxmlformats.org/officeDocument/2006/relationships/diagramData" Target="../diagrams/data13.xml"/><Relationship Id="rId4" Type="http://schemas.microsoft.com/office/2007/relationships/hdphoto" Target="../media/hdphoto2.wdp"/><Relationship Id="rId9" Type="http://schemas.microsoft.com/office/2007/relationships/diagramDrawing" Target="../diagrams/drawing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microsoft.com/office/2007/relationships/hdphoto" Target="../media/hdphoto2.wdp"/><Relationship Id="rId7" Type="http://schemas.openxmlformats.org/officeDocument/2006/relationships/diagramLayout" Target="../diagrams/layout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microsoft.com/office/2007/relationships/hdphoto" Target="../media/hdphoto1.wdp"/><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2.wdp"/><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9.tiff"/><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0E61E04-3F7C-42DE-ABE7-D3F7E349C2E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Rectangle 16">
            <a:extLst>
              <a:ext uri="{FF2B5EF4-FFF2-40B4-BE49-F238E27FC236}">
                <a16:creationId xmlns:a16="http://schemas.microsoft.com/office/drawing/2014/main" id="{2B036F7E-6C8A-4549-99EF-9958C587C8B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40202B42-104E-534F-973D-522E67C5B3B6}"/>
              </a:ext>
            </a:extLst>
          </p:cNvPr>
          <p:cNvSpPr>
            <a:spLocks noGrp="1"/>
          </p:cNvSpPr>
          <p:nvPr>
            <p:ph type="ctrTitle"/>
          </p:nvPr>
        </p:nvSpPr>
        <p:spPr>
          <a:xfrm>
            <a:off x="1051560" y="4355692"/>
            <a:ext cx="9085940" cy="1472224"/>
          </a:xfrm>
        </p:spPr>
        <p:txBody>
          <a:bodyPr vert="horz" lIns="91440" tIns="45720" rIns="91440" bIns="45720" rtlCol="0" anchor="b">
            <a:normAutofit fontScale="90000"/>
          </a:bodyPr>
          <a:lstStyle/>
          <a:p>
            <a:r>
              <a:rPr lang="en-US" sz="6300" dirty="0" smtClean="0"/>
              <a:t>Reducing the fit variation in denim jeans manufacturing</a:t>
            </a:r>
            <a:endParaRPr lang="en-US" sz="6300" dirty="0">
              <a:solidFill>
                <a:srgbClr val="FF0000"/>
              </a:solidFill>
            </a:endParaRPr>
          </a:p>
        </p:txBody>
      </p:sp>
      <p:pic>
        <p:nvPicPr>
          <p:cNvPr id="12" name="Graphic 11" descr="RobotOutline">
            <a:extLst>
              <a:ext uri="{FF2B5EF4-FFF2-40B4-BE49-F238E27FC236}">
                <a16:creationId xmlns:a16="http://schemas.microsoft.com/office/drawing/2014/main" id="{CBD3A033-138F-4DAE-8FAC-731AEEABA7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755472" y="371475"/>
            <a:ext cx="3316489" cy="3316489"/>
          </a:xfrm>
          <a:prstGeom prst="rect">
            <a:avLst/>
          </a:prstGeom>
        </p:spPr>
      </p:pic>
      <p:grpSp>
        <p:nvGrpSpPr>
          <p:cNvPr id="19" name="Group 18">
            <a:extLst>
              <a:ext uri="{FF2B5EF4-FFF2-40B4-BE49-F238E27FC236}">
                <a16:creationId xmlns:a16="http://schemas.microsoft.com/office/drawing/2014/main" id="{75EE15D0-BDD3-4CA6-B5DC-159D83FA6BC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20" name="Oval 19">
              <a:extLst>
                <a:ext uri="{FF2B5EF4-FFF2-40B4-BE49-F238E27FC236}">
                  <a16:creationId xmlns:a16="http://schemas.microsoft.com/office/drawing/2014/main" id="{C1D99473-F547-41EE-8D8B-3DFA6E58D0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6">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1" name="Oval 20">
              <a:extLst>
                <a:ext uri="{FF2B5EF4-FFF2-40B4-BE49-F238E27FC236}">
                  <a16:creationId xmlns:a16="http://schemas.microsoft.com/office/drawing/2014/main" id="{71482930-66A8-46E9-8554-6D127FFCF1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extBox 1"/>
          <p:cNvSpPr txBox="1"/>
          <p:nvPr/>
        </p:nvSpPr>
        <p:spPr>
          <a:xfrm>
            <a:off x="1093304" y="5926242"/>
            <a:ext cx="6061876" cy="369332"/>
          </a:xfrm>
          <a:prstGeom prst="rect">
            <a:avLst/>
          </a:prstGeom>
          <a:noFill/>
        </p:spPr>
        <p:txBody>
          <a:bodyPr wrap="square" rtlCol="0">
            <a:spAutoFit/>
          </a:bodyPr>
          <a:lstStyle/>
          <a:p>
            <a:r>
              <a:rPr lang="en-US" dirty="0" err="1" smtClean="0"/>
              <a:t>Anuja</a:t>
            </a:r>
            <a:r>
              <a:rPr lang="en-US" dirty="0" smtClean="0"/>
              <a:t> </a:t>
            </a:r>
            <a:r>
              <a:rPr lang="en-US" dirty="0" err="1" smtClean="0"/>
              <a:t>Khairnar</a:t>
            </a:r>
            <a:r>
              <a:rPr lang="en-US" dirty="0" smtClean="0"/>
              <a:t>, Helmut </a:t>
            </a:r>
            <a:r>
              <a:rPr lang="en-US" dirty="0" err="1" smtClean="0"/>
              <a:t>Hergeth</a:t>
            </a:r>
            <a:r>
              <a:rPr lang="en-US" dirty="0" smtClean="0"/>
              <a:t>, and Lori Rothenberg</a:t>
            </a:r>
            <a:endParaRPr lang="en-US" dirty="0"/>
          </a:p>
        </p:txBody>
      </p:sp>
    </p:spTree>
    <p:extLst>
      <p:ext uri="{BB962C8B-B14F-4D97-AF65-F5344CB8AC3E}">
        <p14:creationId xmlns:p14="http://schemas.microsoft.com/office/powerpoint/2010/main" val="2230888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5EF862-C0F6-364B-BEB9-6AED2F50750E}"/>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3285070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C9A70-B603-E14E-944F-51349772887E}"/>
              </a:ext>
            </a:extLst>
          </p:cNvPr>
          <p:cNvSpPr>
            <a:spLocks noGrp="1"/>
          </p:cNvSpPr>
          <p:nvPr>
            <p:ph type="title"/>
          </p:nvPr>
        </p:nvSpPr>
        <p:spPr/>
        <p:txBody>
          <a:bodyPr/>
          <a:lstStyle/>
          <a:p>
            <a:r>
              <a:rPr lang="en-US" dirty="0" smtClean="0"/>
              <a:t>PROBLEM</a:t>
            </a:r>
            <a:endParaRPr lang="en-US" dirty="0"/>
          </a:p>
        </p:txBody>
      </p:sp>
      <p:sp>
        <p:nvSpPr>
          <p:cNvPr id="3" name="Content Placeholder 2">
            <a:extLst>
              <a:ext uri="{FF2B5EF4-FFF2-40B4-BE49-F238E27FC236}">
                <a16:creationId xmlns:a16="http://schemas.microsoft.com/office/drawing/2014/main" id="{DFB34957-F843-3645-A487-6D8707660852}"/>
              </a:ext>
            </a:extLst>
          </p:cNvPr>
          <p:cNvSpPr>
            <a:spLocks noGrp="1"/>
          </p:cNvSpPr>
          <p:nvPr>
            <p:ph idx="1"/>
          </p:nvPr>
        </p:nvSpPr>
        <p:spPr/>
        <p:txBody>
          <a:bodyPr/>
          <a:lstStyle/>
          <a:p>
            <a:r>
              <a:rPr lang="en-US" b="1" dirty="0"/>
              <a:t>Problem </a:t>
            </a:r>
            <a:r>
              <a:rPr lang="en-US" b="1" dirty="0" smtClean="0"/>
              <a:t>Statement</a:t>
            </a:r>
            <a:r>
              <a:rPr lang="en-US" dirty="0" smtClean="0"/>
              <a:t>: </a:t>
            </a:r>
            <a:r>
              <a:rPr lang="en-US" dirty="0"/>
              <a:t>VF </a:t>
            </a:r>
            <a:r>
              <a:rPr lang="en-US" i="1" dirty="0"/>
              <a:t>Jeanswear denim jeans show large deviations from the specification limits for the waist and inseam. (The team believed this contributed to a loss in sales.) </a:t>
            </a:r>
            <a:endParaRPr lang="en-US" dirty="0"/>
          </a:p>
          <a:p>
            <a:pPr marL="0" indent="0">
              <a:buNone/>
            </a:pPr>
            <a:endParaRPr lang="en-US" dirty="0"/>
          </a:p>
          <a:p>
            <a:r>
              <a:rPr lang="en-US" b="1" dirty="0" smtClean="0"/>
              <a:t>Objective</a:t>
            </a:r>
            <a:r>
              <a:rPr lang="en-US" dirty="0" smtClean="0"/>
              <a:t>: </a:t>
            </a:r>
            <a:r>
              <a:rPr lang="en-US" i="1" dirty="0"/>
              <a:t>The purpose of the current study was to reduce the fit variation in the waist and </a:t>
            </a:r>
            <a:r>
              <a:rPr lang="en-US" i="1" dirty="0" smtClean="0"/>
              <a:t>inseam.</a:t>
            </a:r>
            <a:endParaRPr lang="en-US" dirty="0"/>
          </a:p>
        </p:txBody>
      </p:sp>
    </p:spTree>
    <p:extLst>
      <p:ext uri="{BB962C8B-B14F-4D97-AF65-F5344CB8AC3E}">
        <p14:creationId xmlns:p14="http://schemas.microsoft.com/office/powerpoint/2010/main" val="14479639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5118BA95-03E7-41B7-B442-0AF8C0A7FF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0" name="Oval 29">
            <a:extLst>
              <a:ext uri="{FF2B5EF4-FFF2-40B4-BE49-F238E27FC236}">
                <a16:creationId xmlns:a16="http://schemas.microsoft.com/office/drawing/2014/main" id="{059D8741-EAD6-41B1-A882-70D70FC3582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2" name="Oval 31">
            <a:extLst>
              <a:ext uri="{FF2B5EF4-FFF2-40B4-BE49-F238E27FC236}">
                <a16:creationId xmlns:a16="http://schemas.microsoft.com/office/drawing/2014/main" id="{45444F36-3103-4D11-A25F-C054D4606DA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id="{08786C05-4195-DE44-8E0A-62BF5A53B866}"/>
              </a:ext>
            </a:extLst>
          </p:cNvPr>
          <p:cNvSpPr>
            <a:spLocks noGrp="1"/>
          </p:cNvSpPr>
          <p:nvPr>
            <p:ph type="title"/>
          </p:nvPr>
        </p:nvSpPr>
        <p:spPr>
          <a:xfrm>
            <a:off x="1490145" y="2376862"/>
            <a:ext cx="2640646" cy="2104273"/>
          </a:xfrm>
          <a:noFill/>
        </p:spPr>
        <p:txBody>
          <a:bodyPr>
            <a:normAutofit/>
          </a:bodyPr>
          <a:lstStyle/>
          <a:p>
            <a:pPr algn="ctr"/>
            <a:r>
              <a:rPr lang="en-US" sz="3000" dirty="0" smtClean="0">
                <a:solidFill>
                  <a:srgbClr val="FFFFFF"/>
                </a:solidFill>
              </a:rPr>
              <a:t>Baseline work</a:t>
            </a:r>
            <a:endParaRPr lang="en-US" sz="3000" dirty="0">
              <a:solidFill>
                <a:srgbClr val="FFFFFF"/>
              </a:solidFill>
            </a:endParaRPr>
          </a:p>
        </p:txBody>
      </p:sp>
      <p:sp>
        <p:nvSpPr>
          <p:cNvPr id="34" name="Rectangle 33">
            <a:extLst>
              <a:ext uri="{FF2B5EF4-FFF2-40B4-BE49-F238E27FC236}">
                <a16:creationId xmlns:a16="http://schemas.microsoft.com/office/drawing/2014/main" id="{AD9B3EAD-A2B3-42C4-927C-3455E3E69E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5">
              <a:alphaModFix amt="85000"/>
              <a:lum bright="70000" contrast="-70000"/>
              <a:extLst>
                <a:ext uri="{BEBA8EAE-BF5A-486C-A8C5-ECC9F3942E4B}">
                  <a14:imgProps xmlns:a14="http://schemas.microsoft.com/office/drawing/2010/main">
                    <a14:imgLayer r:embed="rId6">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8FBA1122-0DC6-4BCA-A308-DB7E976D60DD}"/>
              </a:ext>
            </a:extLst>
          </p:cNvPr>
          <p:cNvGraphicFramePr>
            <a:graphicFrameLocks noGrp="1"/>
          </p:cNvGraphicFramePr>
          <p:nvPr>
            <p:ph idx="1"/>
            <p:extLst>
              <p:ext uri="{D42A27DB-BD31-4B8C-83A1-F6EECF244321}">
                <p14:modId xmlns:p14="http://schemas.microsoft.com/office/powerpoint/2010/main" val="764053876"/>
              </p:ext>
            </p:extLst>
          </p:nvPr>
        </p:nvGraphicFramePr>
        <p:xfrm>
          <a:off x="6081713" y="725488"/>
          <a:ext cx="5141912" cy="54070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57613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6AE23-1396-F44B-BDD7-B3982441011D}"/>
              </a:ext>
            </a:extLst>
          </p:cNvPr>
          <p:cNvSpPr>
            <a:spLocks noGrp="1"/>
          </p:cNvSpPr>
          <p:nvPr>
            <p:ph type="title"/>
          </p:nvPr>
        </p:nvSpPr>
        <p:spPr/>
        <p:txBody>
          <a:bodyPr/>
          <a:lstStyle/>
          <a:p>
            <a:r>
              <a:rPr lang="en-US" dirty="0"/>
              <a:t> Waist Variation Distribution</a:t>
            </a:r>
          </a:p>
        </p:txBody>
      </p:sp>
      <p:pic>
        <p:nvPicPr>
          <p:cNvPr id="4" name="Content Placeholder 3" descr="A close up of a map&#10;&#10;Description automatically generated">
            <a:extLst>
              <a:ext uri="{FF2B5EF4-FFF2-40B4-BE49-F238E27FC236}">
                <a16:creationId xmlns:a16="http://schemas.microsoft.com/office/drawing/2014/main" id="{E2CA9EC6-5100-274F-BDEE-9A4F2AA098AA}"/>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r="49051"/>
          <a:stretch/>
        </p:blipFill>
        <p:spPr bwMode="auto">
          <a:xfrm>
            <a:off x="2742700" y="2088281"/>
            <a:ext cx="2234084" cy="2670049"/>
          </a:xfrm>
          <a:prstGeom prst="rect">
            <a:avLst/>
          </a:prstGeom>
          <a:ln>
            <a:noFill/>
          </a:ln>
          <a:extLst>
            <a:ext uri="{53640926-AAD7-44D8-BBD7-CCE9431645EC}">
              <a14:shadowObscured xmlns:a14="http://schemas.microsoft.com/office/drawing/2010/main"/>
            </a:ext>
          </a:extLst>
        </p:spPr>
      </p:pic>
      <p:graphicFrame>
        <p:nvGraphicFramePr>
          <p:cNvPr id="5" name="Table 4">
            <a:extLst>
              <a:ext uri="{FF2B5EF4-FFF2-40B4-BE49-F238E27FC236}">
                <a16:creationId xmlns:a16="http://schemas.microsoft.com/office/drawing/2014/main" id="{6DE24009-7454-0044-BDDF-6011AE6FB096}"/>
              </a:ext>
            </a:extLst>
          </p:cNvPr>
          <p:cNvGraphicFramePr>
            <a:graphicFrameLocks noGrp="1"/>
          </p:cNvGraphicFramePr>
          <p:nvPr>
            <p:extLst>
              <p:ext uri="{D42A27DB-BD31-4B8C-83A1-F6EECF244321}">
                <p14:modId xmlns:p14="http://schemas.microsoft.com/office/powerpoint/2010/main" val="2999205161"/>
              </p:ext>
            </p:extLst>
          </p:nvPr>
        </p:nvGraphicFramePr>
        <p:xfrm>
          <a:off x="1818804" y="4764025"/>
          <a:ext cx="3977368" cy="1463040"/>
        </p:xfrm>
        <a:graphic>
          <a:graphicData uri="http://schemas.openxmlformats.org/drawingml/2006/table">
            <a:tbl>
              <a:tblPr>
                <a:tableStyleId>{5940675A-B579-460E-94D1-54222C63F5DA}</a:tableStyleId>
              </a:tblPr>
              <a:tblGrid>
                <a:gridCol w="1731769">
                  <a:extLst>
                    <a:ext uri="{9D8B030D-6E8A-4147-A177-3AD203B41FA5}">
                      <a16:colId xmlns:a16="http://schemas.microsoft.com/office/drawing/2014/main" val="991157230"/>
                    </a:ext>
                  </a:extLst>
                </a:gridCol>
                <a:gridCol w="2245599">
                  <a:extLst>
                    <a:ext uri="{9D8B030D-6E8A-4147-A177-3AD203B41FA5}">
                      <a16:colId xmlns:a16="http://schemas.microsoft.com/office/drawing/2014/main" val="413256263"/>
                    </a:ext>
                  </a:extLst>
                </a:gridCol>
              </a:tblGrid>
              <a:tr h="329861">
                <a:tc>
                  <a:txBody>
                    <a:bodyPr/>
                    <a:lstStyle/>
                    <a:p>
                      <a:pPr marL="0" marR="0" indent="0" algn="just">
                        <a:lnSpc>
                          <a:spcPct val="200000"/>
                        </a:lnSpc>
                        <a:spcBef>
                          <a:spcPts val="0"/>
                        </a:spcBef>
                        <a:spcAft>
                          <a:spcPts val="0"/>
                        </a:spcAft>
                      </a:pPr>
                      <a:r>
                        <a:rPr lang="en-US" sz="1200" b="1" dirty="0">
                          <a:effectLst/>
                        </a:rPr>
                        <a:t>Summary Statistics </a:t>
                      </a:r>
                      <a:endParaRPr lang="en-US" sz="12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ctr">
                        <a:lnSpc>
                          <a:spcPct val="200000"/>
                        </a:lnSpc>
                        <a:spcBef>
                          <a:spcPts val="0"/>
                        </a:spcBef>
                        <a:spcAft>
                          <a:spcPts val="0"/>
                        </a:spcAft>
                      </a:pPr>
                      <a:r>
                        <a:rPr lang="en-US" sz="1200" b="1" dirty="0">
                          <a:effectLst/>
                        </a:rPr>
                        <a:t>Male 32*32 Waist</a:t>
                      </a:r>
                      <a:endParaRPr lang="en-US" sz="12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89275989"/>
                  </a:ext>
                </a:extLst>
              </a:tr>
              <a:tr h="258486">
                <a:tc>
                  <a:txBody>
                    <a:bodyPr/>
                    <a:lstStyle/>
                    <a:p>
                      <a:pPr marL="0" marR="0" indent="457200" algn="just">
                        <a:lnSpc>
                          <a:spcPct val="200000"/>
                        </a:lnSpc>
                        <a:spcBef>
                          <a:spcPts val="0"/>
                        </a:spcBef>
                        <a:spcAft>
                          <a:spcPts val="0"/>
                        </a:spcAft>
                      </a:pPr>
                      <a:r>
                        <a:rPr lang="en-US" sz="1200">
                          <a:effectLst/>
                        </a:rPr>
                        <a:t>Mean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dirty="0">
                          <a:effectLst/>
                        </a:rPr>
                        <a:t>0.15”</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9643538"/>
                  </a:ext>
                </a:extLst>
              </a:tr>
              <a:tr h="258486">
                <a:tc>
                  <a:txBody>
                    <a:bodyPr/>
                    <a:lstStyle/>
                    <a:p>
                      <a:pPr marL="0" marR="0" indent="457200" algn="just">
                        <a:lnSpc>
                          <a:spcPct val="200000"/>
                        </a:lnSpc>
                        <a:spcBef>
                          <a:spcPts val="0"/>
                        </a:spcBef>
                        <a:spcAft>
                          <a:spcPts val="0"/>
                        </a:spcAft>
                      </a:pPr>
                      <a:r>
                        <a:rPr lang="en-US" sz="1200">
                          <a:effectLst/>
                        </a:rPr>
                        <a:t>Std Dev</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dirty="0">
                          <a:effectLst/>
                        </a:rPr>
                        <a:t>0.54”</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07401587"/>
                  </a:ext>
                </a:extLst>
              </a:tr>
              <a:tr h="258486">
                <a:tc>
                  <a:txBody>
                    <a:bodyPr/>
                    <a:lstStyle/>
                    <a:p>
                      <a:pPr marL="0" marR="0" indent="0" algn="ctr">
                        <a:lnSpc>
                          <a:spcPct val="100000"/>
                        </a:lnSpc>
                        <a:spcBef>
                          <a:spcPts val="0"/>
                        </a:spcBef>
                        <a:spcAft>
                          <a:spcPts val="0"/>
                        </a:spcAft>
                      </a:pPr>
                      <a:r>
                        <a:rPr lang="en-US" sz="1200" dirty="0">
                          <a:effectLst/>
                        </a:rPr>
                        <a:t>Range of </a:t>
                      </a:r>
                      <a:r>
                        <a:rPr lang="en-US" sz="1200" dirty="0" smtClean="0">
                          <a:effectLst/>
                        </a:rPr>
                        <a:t>fit</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dirty="0">
                          <a:solidFill>
                            <a:srgbClr val="FF0000"/>
                          </a:solidFill>
                          <a:effectLst/>
                        </a:rPr>
                        <a:t>3.24”</a:t>
                      </a:r>
                      <a:endParaRPr lang="en-US" sz="12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24038581"/>
                  </a:ext>
                </a:extLst>
              </a:tr>
            </a:tbl>
          </a:graphicData>
        </a:graphic>
      </p:graphicFrame>
      <p:pic>
        <p:nvPicPr>
          <p:cNvPr id="6" name="Picture 5" descr="A screenshot of a cell phone&#10;&#10;Description automatically generated">
            <a:extLst>
              <a:ext uri="{FF2B5EF4-FFF2-40B4-BE49-F238E27FC236}">
                <a16:creationId xmlns:a16="http://schemas.microsoft.com/office/drawing/2014/main" id="{9CC0E14F-88C4-CA4D-99C8-512D46EBE7C3}"/>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6649636" y="2088281"/>
            <a:ext cx="1950720" cy="2597511"/>
          </a:xfrm>
          <a:prstGeom prst="rect">
            <a:avLst/>
          </a:prstGeom>
        </p:spPr>
      </p:pic>
      <p:graphicFrame>
        <p:nvGraphicFramePr>
          <p:cNvPr id="7" name="Table 6">
            <a:extLst>
              <a:ext uri="{FF2B5EF4-FFF2-40B4-BE49-F238E27FC236}">
                <a16:creationId xmlns:a16="http://schemas.microsoft.com/office/drawing/2014/main" id="{D82DBFF1-8299-5B47-91E5-B5C09DFF8965}"/>
              </a:ext>
            </a:extLst>
          </p:cNvPr>
          <p:cNvGraphicFramePr>
            <a:graphicFrameLocks noGrp="1"/>
          </p:cNvGraphicFramePr>
          <p:nvPr>
            <p:extLst>
              <p:ext uri="{D42A27DB-BD31-4B8C-83A1-F6EECF244321}">
                <p14:modId xmlns:p14="http://schemas.microsoft.com/office/powerpoint/2010/main" val="96992417"/>
              </p:ext>
            </p:extLst>
          </p:nvPr>
        </p:nvGraphicFramePr>
        <p:xfrm>
          <a:off x="6096000" y="4758330"/>
          <a:ext cx="3977368" cy="1463040"/>
        </p:xfrm>
        <a:graphic>
          <a:graphicData uri="http://schemas.openxmlformats.org/drawingml/2006/table">
            <a:tbl>
              <a:tblPr>
                <a:tableStyleId>{5940675A-B579-460E-94D1-54222C63F5DA}</a:tableStyleId>
              </a:tblPr>
              <a:tblGrid>
                <a:gridCol w="1608944">
                  <a:extLst>
                    <a:ext uri="{9D8B030D-6E8A-4147-A177-3AD203B41FA5}">
                      <a16:colId xmlns:a16="http://schemas.microsoft.com/office/drawing/2014/main" val="147422733"/>
                    </a:ext>
                  </a:extLst>
                </a:gridCol>
                <a:gridCol w="2368424">
                  <a:extLst>
                    <a:ext uri="{9D8B030D-6E8A-4147-A177-3AD203B41FA5}">
                      <a16:colId xmlns:a16="http://schemas.microsoft.com/office/drawing/2014/main" val="14743996"/>
                    </a:ext>
                  </a:extLst>
                </a:gridCol>
              </a:tblGrid>
              <a:tr h="148590">
                <a:tc>
                  <a:txBody>
                    <a:bodyPr/>
                    <a:lstStyle/>
                    <a:p>
                      <a:pPr marL="0" marR="0" indent="0" algn="just">
                        <a:lnSpc>
                          <a:spcPct val="200000"/>
                        </a:lnSpc>
                        <a:spcBef>
                          <a:spcPts val="0"/>
                        </a:spcBef>
                        <a:spcAft>
                          <a:spcPts val="0"/>
                        </a:spcAft>
                      </a:pPr>
                      <a:r>
                        <a:rPr lang="en-US" sz="1200" b="1">
                          <a:effectLst/>
                        </a:rPr>
                        <a:t>Summary Statistics </a:t>
                      </a:r>
                      <a:endParaRPr lang="en-US" sz="1200" b="1">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ctr">
                        <a:lnSpc>
                          <a:spcPct val="200000"/>
                        </a:lnSpc>
                        <a:spcBef>
                          <a:spcPts val="0"/>
                        </a:spcBef>
                        <a:spcAft>
                          <a:spcPts val="0"/>
                        </a:spcAft>
                      </a:pPr>
                      <a:r>
                        <a:rPr lang="en-US" sz="1200" b="1" dirty="0">
                          <a:effectLst/>
                        </a:rPr>
                        <a:t>Female sizes 10 and 12 Waist</a:t>
                      </a:r>
                      <a:endParaRPr lang="en-US" sz="1200" b="1"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846557"/>
                  </a:ext>
                </a:extLst>
              </a:tr>
              <a:tr h="310515">
                <a:tc>
                  <a:txBody>
                    <a:bodyPr/>
                    <a:lstStyle/>
                    <a:p>
                      <a:pPr marL="0" marR="0" indent="457200" algn="just">
                        <a:lnSpc>
                          <a:spcPct val="200000"/>
                        </a:lnSpc>
                        <a:spcBef>
                          <a:spcPts val="0"/>
                        </a:spcBef>
                        <a:spcAft>
                          <a:spcPts val="0"/>
                        </a:spcAft>
                      </a:pPr>
                      <a:r>
                        <a:rPr lang="en-US" sz="1200">
                          <a:effectLst/>
                        </a:rPr>
                        <a:t>Mean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dirty="0">
                          <a:effectLst/>
                        </a:rPr>
                        <a:t>0.07”</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40487698"/>
                  </a:ext>
                </a:extLst>
              </a:tr>
              <a:tr h="310515">
                <a:tc>
                  <a:txBody>
                    <a:bodyPr/>
                    <a:lstStyle/>
                    <a:p>
                      <a:pPr marL="0" marR="0" indent="457200" algn="just">
                        <a:lnSpc>
                          <a:spcPct val="200000"/>
                        </a:lnSpc>
                        <a:spcBef>
                          <a:spcPts val="0"/>
                        </a:spcBef>
                        <a:spcAft>
                          <a:spcPts val="0"/>
                        </a:spcAft>
                      </a:pPr>
                      <a:r>
                        <a:rPr lang="en-US" sz="1200">
                          <a:effectLst/>
                        </a:rPr>
                        <a:t>Std Dev</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a:effectLst/>
                        </a:rPr>
                        <a:t>0.52”</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04762203"/>
                  </a:ext>
                </a:extLst>
              </a:tr>
              <a:tr h="307975">
                <a:tc>
                  <a:txBody>
                    <a:bodyPr/>
                    <a:lstStyle/>
                    <a:p>
                      <a:pPr marL="0" marR="0" indent="0" algn="ctr">
                        <a:lnSpc>
                          <a:spcPct val="100000"/>
                        </a:lnSpc>
                        <a:spcBef>
                          <a:spcPts val="0"/>
                        </a:spcBef>
                        <a:spcAft>
                          <a:spcPts val="0"/>
                        </a:spcAft>
                      </a:pPr>
                      <a:r>
                        <a:rPr lang="en-US" sz="1200" dirty="0" smtClean="0">
                          <a:effectLst/>
                        </a:rPr>
                        <a:t>Range of fit</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ctr">
                        <a:lnSpc>
                          <a:spcPct val="200000"/>
                        </a:lnSpc>
                        <a:spcBef>
                          <a:spcPts val="0"/>
                        </a:spcBef>
                        <a:spcAft>
                          <a:spcPts val="0"/>
                        </a:spcAft>
                      </a:pPr>
                      <a:r>
                        <a:rPr lang="en-US" sz="1200" dirty="0">
                          <a:solidFill>
                            <a:srgbClr val="FF0000"/>
                          </a:solidFill>
                          <a:effectLst/>
                        </a:rPr>
                        <a:t>3.12”</a:t>
                      </a:r>
                      <a:endParaRPr lang="en-US" sz="12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10391011"/>
                  </a:ext>
                </a:extLst>
              </a:tr>
            </a:tbl>
          </a:graphicData>
        </a:graphic>
      </p:graphicFrame>
      <p:sp>
        <p:nvSpPr>
          <p:cNvPr id="8" name="TextBox 7">
            <a:extLst>
              <a:ext uri="{FF2B5EF4-FFF2-40B4-BE49-F238E27FC236}">
                <a16:creationId xmlns:a16="http://schemas.microsoft.com/office/drawing/2014/main" id="{EBE1A07C-A95E-3844-B306-B78C48B0CC93}"/>
              </a:ext>
            </a:extLst>
          </p:cNvPr>
          <p:cNvSpPr txBox="1"/>
          <p:nvPr/>
        </p:nvSpPr>
        <p:spPr>
          <a:xfrm>
            <a:off x="2820198" y="1682680"/>
            <a:ext cx="1974580" cy="369332"/>
          </a:xfrm>
          <a:prstGeom prst="rect">
            <a:avLst/>
          </a:prstGeom>
          <a:noFill/>
        </p:spPr>
        <p:txBody>
          <a:bodyPr wrap="none" rtlCol="0">
            <a:spAutoFit/>
          </a:bodyPr>
          <a:lstStyle/>
          <a:p>
            <a:r>
              <a:rPr lang="en-US" dirty="0"/>
              <a:t>Male Sizes 32*32</a:t>
            </a:r>
          </a:p>
        </p:txBody>
      </p:sp>
      <p:sp>
        <p:nvSpPr>
          <p:cNvPr id="9" name="TextBox 8">
            <a:extLst>
              <a:ext uri="{FF2B5EF4-FFF2-40B4-BE49-F238E27FC236}">
                <a16:creationId xmlns:a16="http://schemas.microsoft.com/office/drawing/2014/main" id="{25D94F98-4EFF-3E41-A874-5D690519612E}"/>
              </a:ext>
            </a:extLst>
          </p:cNvPr>
          <p:cNvSpPr txBox="1"/>
          <p:nvPr/>
        </p:nvSpPr>
        <p:spPr>
          <a:xfrm>
            <a:off x="6544347" y="1682680"/>
            <a:ext cx="2161297" cy="369332"/>
          </a:xfrm>
          <a:prstGeom prst="rect">
            <a:avLst/>
          </a:prstGeom>
          <a:noFill/>
        </p:spPr>
        <p:txBody>
          <a:bodyPr wrap="none" rtlCol="0">
            <a:spAutoFit/>
          </a:bodyPr>
          <a:lstStyle/>
          <a:p>
            <a:r>
              <a:rPr lang="en-US" dirty="0"/>
              <a:t>Female Sizes 10,12</a:t>
            </a:r>
          </a:p>
        </p:txBody>
      </p:sp>
    </p:spTree>
    <p:extLst>
      <p:ext uri="{BB962C8B-B14F-4D97-AF65-F5344CB8AC3E}">
        <p14:creationId xmlns:p14="http://schemas.microsoft.com/office/powerpoint/2010/main" val="6825858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D10FA-9ECD-9B4C-833B-5C2351917E75}"/>
              </a:ext>
            </a:extLst>
          </p:cNvPr>
          <p:cNvSpPr>
            <a:spLocks noGrp="1"/>
          </p:cNvSpPr>
          <p:nvPr>
            <p:ph type="title"/>
          </p:nvPr>
        </p:nvSpPr>
        <p:spPr/>
        <p:txBody>
          <a:bodyPr>
            <a:normAutofit/>
          </a:bodyPr>
          <a:lstStyle/>
          <a:p>
            <a:pPr algn="ctr"/>
            <a:r>
              <a:rPr lang="en-US" sz="4000" dirty="0"/>
              <a:t>Comparing Range of Fit </a:t>
            </a:r>
            <a:r>
              <a:rPr lang="en-US" sz="4000" dirty="0" smtClean="0"/>
              <a:t>of </a:t>
            </a:r>
            <a:r>
              <a:rPr lang="en-US" sz="4000" dirty="0"/>
              <a:t>Sewing and Finishing Audit </a:t>
            </a:r>
            <a:r>
              <a:rPr lang="en-US" sz="4000" dirty="0" smtClean="0"/>
              <a:t>Data </a:t>
            </a:r>
            <a:r>
              <a:rPr lang="en-US" sz="4000" dirty="0" smtClean="0">
                <a:solidFill>
                  <a:schemeClr val="tx1"/>
                </a:solidFill>
              </a:rPr>
              <a:t>100% </a:t>
            </a:r>
            <a:r>
              <a:rPr lang="en-US" sz="4000" dirty="0" err="1" smtClean="0">
                <a:solidFill>
                  <a:schemeClr val="tx1"/>
                </a:solidFill>
              </a:rPr>
              <a:t>COtton</a:t>
            </a:r>
            <a:endParaRPr lang="en-US" sz="4000" dirty="0">
              <a:solidFill>
                <a:schemeClr val="tx1"/>
              </a:solidFill>
            </a:endParaRPr>
          </a:p>
        </p:txBody>
      </p:sp>
      <p:pic>
        <p:nvPicPr>
          <p:cNvPr id="6" name="Picture 5"/>
          <p:cNvPicPr>
            <a:picLocks noChangeAspect="1"/>
          </p:cNvPicPr>
          <p:nvPr/>
        </p:nvPicPr>
        <p:blipFill>
          <a:blip r:embed="rId3"/>
          <a:stretch>
            <a:fillRect/>
          </a:stretch>
        </p:blipFill>
        <p:spPr>
          <a:xfrm>
            <a:off x="3104790" y="2093976"/>
            <a:ext cx="5988515" cy="4322146"/>
          </a:xfrm>
          <a:prstGeom prst="rect">
            <a:avLst/>
          </a:prstGeom>
        </p:spPr>
      </p:pic>
    </p:spTree>
    <p:extLst>
      <p:ext uri="{BB962C8B-B14F-4D97-AF65-F5344CB8AC3E}">
        <p14:creationId xmlns:p14="http://schemas.microsoft.com/office/powerpoint/2010/main" val="41047313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D10FA-9ECD-9B4C-833B-5C2351917E75}"/>
              </a:ext>
            </a:extLst>
          </p:cNvPr>
          <p:cNvSpPr>
            <a:spLocks noGrp="1"/>
          </p:cNvSpPr>
          <p:nvPr>
            <p:ph type="title"/>
          </p:nvPr>
        </p:nvSpPr>
        <p:spPr/>
        <p:txBody>
          <a:bodyPr>
            <a:normAutofit/>
          </a:bodyPr>
          <a:lstStyle/>
          <a:p>
            <a:pPr algn="ctr"/>
            <a:r>
              <a:rPr lang="en-US" sz="4000" dirty="0"/>
              <a:t>Comparing Range of Fit </a:t>
            </a:r>
            <a:r>
              <a:rPr lang="en-US" sz="4000" dirty="0" smtClean="0"/>
              <a:t>of </a:t>
            </a:r>
            <a:r>
              <a:rPr lang="en-US" sz="4000" dirty="0"/>
              <a:t>Sewing and Finishing Audit </a:t>
            </a:r>
            <a:r>
              <a:rPr lang="en-US" sz="4000" dirty="0" smtClean="0"/>
              <a:t>Data </a:t>
            </a:r>
            <a:r>
              <a:rPr lang="en-US" sz="4000" dirty="0" smtClean="0">
                <a:solidFill>
                  <a:schemeClr val="tx1"/>
                </a:solidFill>
              </a:rPr>
              <a:t>stretch</a:t>
            </a:r>
            <a:endParaRPr lang="en-US" sz="4000" dirty="0">
              <a:solidFill>
                <a:schemeClr val="tx1"/>
              </a:solidFill>
            </a:endParaRPr>
          </a:p>
        </p:txBody>
      </p:sp>
      <p:pic>
        <p:nvPicPr>
          <p:cNvPr id="5" name="Picture 4"/>
          <p:cNvPicPr>
            <a:picLocks noChangeAspect="1"/>
          </p:cNvPicPr>
          <p:nvPr/>
        </p:nvPicPr>
        <p:blipFill>
          <a:blip r:embed="rId3"/>
          <a:stretch>
            <a:fillRect/>
          </a:stretch>
        </p:blipFill>
        <p:spPr>
          <a:xfrm>
            <a:off x="3147238" y="2093976"/>
            <a:ext cx="6083041" cy="4360077"/>
          </a:xfrm>
          <a:prstGeom prst="rect">
            <a:avLst/>
          </a:prstGeom>
        </p:spPr>
      </p:pic>
    </p:spTree>
    <p:extLst>
      <p:ext uri="{BB962C8B-B14F-4D97-AF65-F5344CB8AC3E}">
        <p14:creationId xmlns:p14="http://schemas.microsoft.com/office/powerpoint/2010/main" val="2928548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8E0DF-9E4C-8349-9490-04E246C21C01}"/>
              </a:ext>
            </a:extLst>
          </p:cNvPr>
          <p:cNvSpPr>
            <a:spLocks noGrp="1"/>
          </p:cNvSpPr>
          <p:nvPr>
            <p:ph type="title"/>
          </p:nvPr>
        </p:nvSpPr>
        <p:spPr>
          <a:xfrm>
            <a:off x="1069848" y="484632"/>
            <a:ext cx="10058400" cy="1609344"/>
          </a:xfrm>
        </p:spPr>
        <p:txBody>
          <a:bodyPr>
            <a:normAutofit/>
          </a:bodyPr>
          <a:lstStyle/>
          <a:p>
            <a:r>
              <a:rPr lang="en-US" dirty="0"/>
              <a:t>Redefined Problem and </a:t>
            </a:r>
            <a:r>
              <a:rPr lang="en-US" dirty="0" smtClean="0"/>
              <a:t>objective</a:t>
            </a:r>
            <a:endParaRPr lang="en-US" dirty="0"/>
          </a:p>
        </p:txBody>
      </p:sp>
      <p:sp>
        <p:nvSpPr>
          <p:cNvPr id="10" name="Rectangle 9">
            <a:extLst>
              <a:ext uri="{FF2B5EF4-FFF2-40B4-BE49-F238E27FC236}">
                <a16:creationId xmlns:a16="http://schemas.microsoft.com/office/drawing/2014/main" id="{3FD711E9-7F79-40A9-8D9E-4AE293C154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ontent Placeholder 2">
            <a:extLst>
              <a:ext uri="{FF2B5EF4-FFF2-40B4-BE49-F238E27FC236}">
                <a16:creationId xmlns:a16="http://schemas.microsoft.com/office/drawing/2014/main" id="{2421B9F8-EE98-428D-BE34-13C53E07F2F6}"/>
              </a:ext>
            </a:extLst>
          </p:cNvPr>
          <p:cNvGraphicFramePr>
            <a:graphicFrameLocks noGrp="1"/>
          </p:cNvGraphicFramePr>
          <p:nvPr>
            <p:ph idx="1"/>
            <p:extLst>
              <p:ext uri="{D42A27DB-BD31-4B8C-83A1-F6EECF244321}">
                <p14:modId xmlns:p14="http://schemas.microsoft.com/office/powerpoint/2010/main" val="2676140609"/>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77254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16">
            <a:extLst>
              <a:ext uri="{FF2B5EF4-FFF2-40B4-BE49-F238E27FC236}">
                <a16:creationId xmlns:a16="http://schemas.microsoft.com/office/drawing/2014/main" id="{44FC10B2-BCD5-46E2-A2E0-F714BE70C5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18">
            <a:extLst>
              <a:ext uri="{FF2B5EF4-FFF2-40B4-BE49-F238E27FC236}">
                <a16:creationId xmlns:a16="http://schemas.microsoft.com/office/drawing/2014/main" id="{92C2962D-5AA6-4EB0-9A2C-F385BF76A2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0">
            <a:extLst>
              <a:ext uri="{FF2B5EF4-FFF2-40B4-BE49-F238E27FC236}">
                <a16:creationId xmlns:a16="http://schemas.microsoft.com/office/drawing/2014/main" id="{5196A65C-A88E-4E6C-9882-A77D52FCE41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22">
            <a:extLst>
              <a:ext uri="{FF2B5EF4-FFF2-40B4-BE49-F238E27FC236}">
                <a16:creationId xmlns:a16="http://schemas.microsoft.com/office/drawing/2014/main" id="{9D656BC9-D198-47EB-BF65-7B922CED418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24" name="Oval 23">
              <a:extLst>
                <a:ext uri="{FF2B5EF4-FFF2-40B4-BE49-F238E27FC236}">
                  <a16:creationId xmlns:a16="http://schemas.microsoft.com/office/drawing/2014/main" id="{9C92DB27-596D-48D1-BB72-94081C9C1E5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5" name="Oval 24">
              <a:extLst>
                <a:ext uri="{FF2B5EF4-FFF2-40B4-BE49-F238E27FC236}">
                  <a16:creationId xmlns:a16="http://schemas.microsoft.com/office/drawing/2014/main" id="{9AF33BFF-A87A-4022-BFF0-6C6E10173D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9" name="Rectangle 26">
            <a:extLst>
              <a:ext uri="{FF2B5EF4-FFF2-40B4-BE49-F238E27FC236}">
                <a16:creationId xmlns:a16="http://schemas.microsoft.com/office/drawing/2014/main" id="{AA184731-2495-4C5E-84D7-045E260A311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0" name="Rectangle 28">
            <a:extLst>
              <a:ext uri="{FF2B5EF4-FFF2-40B4-BE49-F238E27FC236}">
                <a16:creationId xmlns:a16="http://schemas.microsoft.com/office/drawing/2014/main" id="{1BDA4DC5-9C94-4C6C-A12F-2E0C8D69B47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57366"/>
            <a:ext cx="12192000" cy="2610465"/>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22B2E8-7D79-2B41-85F7-1EC63CD0E5EE}"/>
              </a:ext>
            </a:extLst>
          </p:cNvPr>
          <p:cNvSpPr>
            <a:spLocks noGrp="1"/>
          </p:cNvSpPr>
          <p:nvPr>
            <p:ph type="title"/>
          </p:nvPr>
        </p:nvSpPr>
        <p:spPr>
          <a:xfrm>
            <a:off x="1051560" y="4355692"/>
            <a:ext cx="9085940" cy="1472224"/>
          </a:xfrm>
        </p:spPr>
        <p:txBody>
          <a:bodyPr vert="horz" lIns="91440" tIns="45720" rIns="91440" bIns="45720" rtlCol="0" anchor="b">
            <a:normAutofit/>
          </a:bodyPr>
          <a:lstStyle/>
          <a:p>
            <a:pPr>
              <a:lnSpc>
                <a:spcPct val="80000"/>
              </a:lnSpc>
            </a:pPr>
            <a:r>
              <a:rPr lang="en-US" sz="6800" kern="1200" cap="all" baseline="0">
                <a:blipFill dpi="0" rotWithShape="1">
                  <a:blip r:embed="rId4">
                    <a:extLst/>
                  </a:blip>
                  <a:srcRect/>
                  <a:tile tx="6350" ty="-127000" sx="65000" sy="64000" flip="none" algn="tl"/>
                </a:blipFill>
                <a:latin typeface="+mj-lt"/>
                <a:ea typeface="+mj-ea"/>
                <a:cs typeface="+mj-cs"/>
              </a:rPr>
              <a:t>Cause and Effect Diagram</a:t>
            </a:r>
          </a:p>
        </p:txBody>
      </p:sp>
      <p:pic>
        <p:nvPicPr>
          <p:cNvPr id="7" name="Content Placeholder 3">
            <a:extLst>
              <a:ext uri="{FF2B5EF4-FFF2-40B4-BE49-F238E27FC236}">
                <a16:creationId xmlns:a16="http://schemas.microsoft.com/office/drawing/2014/main" id="{8F5FCC60-32D4-3641-BFC2-62738A95287B}"/>
              </a:ext>
            </a:extLst>
          </p:cNvPr>
          <p:cNvPicPr>
            <a:picLocks/>
          </p:cNvPicPr>
          <p:nvPr/>
        </p:nvPicPr>
        <p:blipFill rotWithShape="1">
          <a:blip r:embed="rId6">
            <a:extLst>
              <a:ext uri="{28A0092B-C50C-407E-A947-70E740481C1C}">
                <a14:useLocalDpi xmlns:a14="http://schemas.microsoft.com/office/drawing/2010/main" val="0"/>
              </a:ext>
            </a:extLst>
          </a:blip>
          <a:srcRect l="3589" r="4249" b="2"/>
          <a:stretch/>
        </p:blipFill>
        <p:spPr bwMode="auto">
          <a:xfrm>
            <a:off x="635457" y="640080"/>
            <a:ext cx="10916463" cy="3316489"/>
          </a:xfrm>
          <a:prstGeom prst="rect">
            <a:avLst/>
          </a:prstGeom>
          <a:noFill/>
        </p:spPr>
      </p:pic>
      <p:grpSp>
        <p:nvGrpSpPr>
          <p:cNvPr id="41" name="Group 30">
            <a:extLst>
              <a:ext uri="{FF2B5EF4-FFF2-40B4-BE49-F238E27FC236}">
                <a16:creationId xmlns:a16="http://schemas.microsoft.com/office/drawing/2014/main" id="{CB1E5C71-0EB0-4D54-8D8A-3F99A1696EB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9685338" y="4460675"/>
            <a:chExt cx="1080904" cy="1080902"/>
          </a:xfrm>
        </p:grpSpPr>
        <p:sp>
          <p:nvSpPr>
            <p:cNvPr id="32" name="Oval 31">
              <a:extLst>
                <a:ext uri="{FF2B5EF4-FFF2-40B4-BE49-F238E27FC236}">
                  <a16:creationId xmlns:a16="http://schemas.microsoft.com/office/drawing/2014/main" id="{6147C6D7-07CB-4821-9F9F-6D03748102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3" name="Oval 32">
              <a:extLst>
                <a:ext uri="{FF2B5EF4-FFF2-40B4-BE49-F238E27FC236}">
                  <a16:creationId xmlns:a16="http://schemas.microsoft.com/office/drawing/2014/main" id="{64748738-A09C-4DCD-A808-FA8B2353844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628808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E4033-027C-DF42-906A-656B46727BDE}"/>
              </a:ext>
            </a:extLst>
          </p:cNvPr>
          <p:cNvSpPr>
            <a:spLocks noGrp="1"/>
          </p:cNvSpPr>
          <p:nvPr>
            <p:ph type="title"/>
          </p:nvPr>
        </p:nvSpPr>
        <p:spPr/>
        <p:txBody>
          <a:bodyPr/>
          <a:lstStyle/>
          <a:p>
            <a:r>
              <a:rPr lang="en-US" dirty="0"/>
              <a:t>Process Flow Chart</a:t>
            </a:r>
          </a:p>
        </p:txBody>
      </p:sp>
      <p:pic>
        <p:nvPicPr>
          <p:cNvPr id="4" name="Content Placeholder 3" descr="A black sign with white text&#10;&#10;Description automatically generated">
            <a:extLst>
              <a:ext uri="{FF2B5EF4-FFF2-40B4-BE49-F238E27FC236}">
                <a16:creationId xmlns:a16="http://schemas.microsoft.com/office/drawing/2014/main" id="{4C9626BA-6F5D-FC42-A52A-3A685D8BFD28}"/>
              </a:ext>
            </a:extLst>
          </p:cNvPr>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063751" y="2093976"/>
            <a:ext cx="8739815" cy="4051300"/>
          </a:xfrm>
          <a:prstGeom prst="rect">
            <a:avLst/>
          </a:prstGeom>
        </p:spPr>
      </p:pic>
      <p:sp>
        <p:nvSpPr>
          <p:cNvPr id="5" name="Rectangle 2">
            <a:extLst>
              <a:ext uri="{FF2B5EF4-FFF2-40B4-BE49-F238E27FC236}">
                <a16:creationId xmlns:a16="http://schemas.microsoft.com/office/drawing/2014/main" id="{1C3E3835-2236-2F4E-A265-82C226D5E933}"/>
              </a:ext>
            </a:extLst>
          </p:cNvPr>
          <p:cNvSpPr>
            <a:spLocks noChangeArrowheads="1"/>
          </p:cNvSpPr>
          <p:nvPr/>
        </p:nvSpPr>
        <p:spPr bwMode="auto">
          <a:xfrm>
            <a:off x="9803566" y="562406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3073" name="Object 1">
            <a:extLst>
              <a:ext uri="{FF2B5EF4-FFF2-40B4-BE49-F238E27FC236}">
                <a16:creationId xmlns:a16="http://schemas.microsoft.com/office/drawing/2014/main" id="{1C648607-9054-F247-BA0E-D6CF6426CACD}"/>
              </a:ext>
            </a:extLst>
          </p:cNvPr>
          <p:cNvPicPr>
            <a:picLocks noGrp="1" noRot="1" noChangeAspect="1" noEditPoints="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803566" y="5624068"/>
            <a:ext cx="1422400" cy="7493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a:extLst>
              <a:ext uri="{FF2B5EF4-FFF2-40B4-BE49-F238E27FC236}">
                <a16:creationId xmlns:a16="http://schemas.microsoft.com/office/drawing/2014/main" id="{93ABF630-47DC-F24D-87A4-7C568C4F3A54}"/>
              </a:ext>
            </a:extLst>
          </p:cNvPr>
          <p:cNvSpPr>
            <a:spLocks noChangeArrowheads="1"/>
          </p:cNvSpPr>
          <p:nvPr/>
        </p:nvSpPr>
        <p:spPr bwMode="auto">
          <a:xfrm>
            <a:off x="9803566" y="637336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990915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379F9-8169-9B41-B4E0-C70AF6BA8C5D}"/>
              </a:ext>
            </a:extLst>
          </p:cNvPr>
          <p:cNvSpPr>
            <a:spLocks noGrp="1"/>
          </p:cNvSpPr>
          <p:nvPr>
            <p:ph type="title"/>
          </p:nvPr>
        </p:nvSpPr>
        <p:spPr>
          <a:xfrm>
            <a:off x="1069848" y="484632"/>
            <a:ext cx="10058400" cy="1609344"/>
          </a:xfrm>
        </p:spPr>
        <p:txBody>
          <a:bodyPr>
            <a:normAutofit/>
          </a:bodyPr>
          <a:lstStyle/>
          <a:p>
            <a:r>
              <a:rPr lang="en-US" dirty="0" smtClean="0"/>
              <a:t>Plan </a:t>
            </a:r>
            <a:r>
              <a:rPr lang="en-US" dirty="0"/>
              <a:t>of Attack</a:t>
            </a:r>
          </a:p>
        </p:txBody>
      </p:sp>
      <p:sp>
        <p:nvSpPr>
          <p:cNvPr id="16" name="Rectangle 9">
            <a:extLst>
              <a:ext uri="{FF2B5EF4-FFF2-40B4-BE49-F238E27FC236}">
                <a16:creationId xmlns:a16="http://schemas.microsoft.com/office/drawing/2014/main" id="{3FD711E9-7F79-40A9-8D9E-4AE293C154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5247C7A-00FE-40E4-8175-3F921083AA2E}"/>
              </a:ext>
            </a:extLst>
          </p:cNvPr>
          <p:cNvGraphicFramePr>
            <a:graphicFrameLocks noGrp="1"/>
          </p:cNvGraphicFramePr>
          <p:nvPr>
            <p:ph idx="1"/>
            <p:extLst>
              <p:ext uri="{D42A27DB-BD31-4B8C-83A1-F6EECF244321}">
                <p14:modId xmlns:p14="http://schemas.microsoft.com/office/powerpoint/2010/main" val="3763706537"/>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67931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7">
            <a:extLst>
              <a:ext uri="{FF2B5EF4-FFF2-40B4-BE49-F238E27FC236}">
                <a16:creationId xmlns:a16="http://schemas.microsoft.com/office/drawing/2014/main" id="{4FCA88C2-C73C-4062-A097-8FBCE3090B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9">
            <a:extLst>
              <a:ext uri="{FF2B5EF4-FFF2-40B4-BE49-F238E27FC236}">
                <a16:creationId xmlns:a16="http://schemas.microsoft.com/office/drawing/2014/main" id="{83981C21-E132-4402-B31B-D725C1CE77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04" y="653241"/>
            <a:ext cx="109087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A685C77-4E84-486A-9AE5-F3635BE98EF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1" y="822324"/>
            <a:ext cx="5149596" cy="5228279"/>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DA2AA2-9AB9-0248-901A-D08937FECF95}"/>
              </a:ext>
            </a:extLst>
          </p:cNvPr>
          <p:cNvSpPr>
            <a:spLocks noGrp="1"/>
          </p:cNvSpPr>
          <p:nvPr>
            <p:ph type="title"/>
          </p:nvPr>
        </p:nvSpPr>
        <p:spPr>
          <a:xfrm>
            <a:off x="7044268" y="1465790"/>
            <a:ext cx="3860798" cy="3941345"/>
          </a:xfrm>
        </p:spPr>
        <p:txBody>
          <a:bodyPr>
            <a:normAutofit/>
          </a:bodyPr>
          <a:lstStyle/>
          <a:p>
            <a:r>
              <a:rPr lang="en-US" sz="6000"/>
              <a:t>Agenda</a:t>
            </a:r>
          </a:p>
        </p:txBody>
      </p:sp>
      <p:sp>
        <p:nvSpPr>
          <p:cNvPr id="27" name="Content Placeholder 2">
            <a:extLst>
              <a:ext uri="{FF2B5EF4-FFF2-40B4-BE49-F238E27FC236}">
                <a16:creationId xmlns:a16="http://schemas.microsoft.com/office/drawing/2014/main" id="{4EEF0583-FA1D-CF47-8C59-9D32CBB500B5}"/>
              </a:ext>
            </a:extLst>
          </p:cNvPr>
          <p:cNvSpPr>
            <a:spLocks noGrp="1"/>
          </p:cNvSpPr>
          <p:nvPr>
            <p:ph idx="1"/>
          </p:nvPr>
        </p:nvSpPr>
        <p:spPr>
          <a:xfrm>
            <a:off x="641602" y="1359090"/>
            <a:ext cx="5132665" cy="4048046"/>
          </a:xfrm>
        </p:spPr>
        <p:txBody>
          <a:bodyPr anchor="ctr">
            <a:normAutofit/>
          </a:bodyPr>
          <a:lstStyle/>
          <a:p>
            <a:pPr marL="457200" lvl="0" indent="-317500">
              <a:spcBef>
                <a:spcPts val="0"/>
              </a:spcBef>
              <a:buSzPts val="1400"/>
              <a:buFont typeface="Century Gothic"/>
              <a:buChar char="●"/>
            </a:pPr>
            <a:r>
              <a:rPr lang="en-US" dirty="0">
                <a:latin typeface="Century Gothic"/>
                <a:ea typeface="Century Gothic"/>
                <a:cs typeface="Century Gothic"/>
                <a:sym typeface="Century Gothic"/>
              </a:rPr>
              <a:t>Background</a:t>
            </a:r>
          </a:p>
          <a:p>
            <a:pPr marL="914400" lvl="1" indent="-317500">
              <a:spcBef>
                <a:spcPts val="0"/>
              </a:spcBef>
              <a:spcAft>
                <a:spcPts val="0"/>
              </a:spcAft>
              <a:buSzPts val="1400"/>
              <a:buFont typeface="Century Gothic"/>
              <a:buChar char="○"/>
            </a:pPr>
            <a:r>
              <a:rPr lang="en-US" dirty="0">
                <a:latin typeface="Century Gothic"/>
                <a:ea typeface="Century Gothic"/>
                <a:cs typeface="Century Gothic"/>
                <a:sym typeface="Century Gothic"/>
              </a:rPr>
              <a:t>Company</a:t>
            </a:r>
          </a:p>
          <a:p>
            <a:pPr marL="457200" lvl="0" indent="-317500">
              <a:spcBef>
                <a:spcPts val="0"/>
              </a:spcBef>
              <a:buSzPts val="1400"/>
              <a:buFont typeface="Century Gothic"/>
              <a:buChar char="●"/>
            </a:pPr>
            <a:r>
              <a:rPr lang="en-US" dirty="0">
                <a:latin typeface="Century Gothic"/>
                <a:ea typeface="Century Gothic"/>
                <a:cs typeface="Century Gothic"/>
                <a:sym typeface="Century Gothic"/>
              </a:rPr>
              <a:t>Project Overview</a:t>
            </a:r>
          </a:p>
          <a:p>
            <a:pPr marL="914400" lvl="1" indent="-317500">
              <a:spcBef>
                <a:spcPts val="0"/>
              </a:spcBef>
              <a:spcAft>
                <a:spcPts val="0"/>
              </a:spcAft>
              <a:buSzPts val="1400"/>
              <a:buFont typeface="Century Gothic"/>
              <a:buChar char="○"/>
            </a:pPr>
            <a:r>
              <a:rPr lang="en-US" dirty="0">
                <a:latin typeface="Century Gothic"/>
                <a:ea typeface="Century Gothic"/>
                <a:cs typeface="Century Gothic"/>
                <a:sym typeface="Century Gothic"/>
              </a:rPr>
              <a:t>Introduction</a:t>
            </a:r>
          </a:p>
          <a:p>
            <a:pPr marL="914400" lvl="1" indent="-317500">
              <a:spcBef>
                <a:spcPts val="0"/>
              </a:spcBef>
              <a:spcAft>
                <a:spcPts val="0"/>
              </a:spcAft>
              <a:buSzPts val="1400"/>
              <a:buFont typeface="Century Gothic"/>
              <a:buChar char="○"/>
            </a:pPr>
            <a:r>
              <a:rPr lang="en-US" dirty="0" smtClean="0">
                <a:latin typeface="Century Gothic"/>
                <a:ea typeface="Century Gothic"/>
                <a:cs typeface="Century Gothic"/>
                <a:sym typeface="Century Gothic"/>
              </a:rPr>
              <a:t>Manufacturing Process</a:t>
            </a:r>
            <a:endParaRPr lang="en-US" dirty="0">
              <a:latin typeface="Century Gothic"/>
              <a:ea typeface="Century Gothic"/>
              <a:cs typeface="Century Gothic"/>
              <a:sym typeface="Century Gothic"/>
            </a:endParaRPr>
          </a:p>
          <a:p>
            <a:pPr marL="914400" lvl="1" indent="-317500">
              <a:spcBef>
                <a:spcPts val="0"/>
              </a:spcBef>
              <a:spcAft>
                <a:spcPts val="0"/>
              </a:spcAft>
              <a:buSzPts val="1400"/>
              <a:buFont typeface="Century Gothic"/>
              <a:buChar char="○"/>
            </a:pPr>
            <a:r>
              <a:rPr lang="en-US" dirty="0">
                <a:latin typeface="Century Gothic"/>
                <a:ea typeface="Century Gothic"/>
                <a:cs typeface="Century Gothic"/>
                <a:sym typeface="Century Gothic"/>
              </a:rPr>
              <a:t>Methodology</a:t>
            </a:r>
          </a:p>
          <a:p>
            <a:pPr marL="914400" lvl="1" indent="-317500">
              <a:spcBef>
                <a:spcPts val="0"/>
              </a:spcBef>
              <a:spcAft>
                <a:spcPts val="0"/>
              </a:spcAft>
              <a:buSzPts val="1400"/>
              <a:buFont typeface="Century Gothic"/>
              <a:buChar char="○"/>
            </a:pPr>
            <a:r>
              <a:rPr lang="en-US" dirty="0">
                <a:latin typeface="Century Gothic"/>
                <a:ea typeface="Century Gothic"/>
                <a:cs typeface="Century Gothic"/>
                <a:sym typeface="Century Gothic"/>
              </a:rPr>
              <a:t>Results </a:t>
            </a:r>
            <a:r>
              <a:rPr lang="en-US" dirty="0" smtClean="0">
                <a:latin typeface="Century Gothic"/>
                <a:ea typeface="Century Gothic"/>
                <a:cs typeface="Century Gothic"/>
                <a:sym typeface="Century Gothic"/>
              </a:rPr>
              <a:t>of Experiments</a:t>
            </a:r>
          </a:p>
          <a:p>
            <a:pPr marL="914400" lvl="1" indent="-317500">
              <a:spcBef>
                <a:spcPts val="0"/>
              </a:spcBef>
              <a:spcAft>
                <a:spcPts val="0"/>
              </a:spcAft>
              <a:buSzPts val="1400"/>
              <a:buFont typeface="Century Gothic"/>
              <a:buChar char="○"/>
            </a:pPr>
            <a:r>
              <a:rPr lang="en-US" dirty="0" smtClean="0">
                <a:latin typeface="Century Gothic"/>
                <a:ea typeface="Century Gothic"/>
                <a:cs typeface="Century Gothic"/>
                <a:sym typeface="Century Gothic"/>
              </a:rPr>
              <a:t>Solutions</a:t>
            </a:r>
            <a:endParaRPr lang="en-US" dirty="0">
              <a:latin typeface="Century Gothic"/>
              <a:ea typeface="Century Gothic"/>
              <a:cs typeface="Century Gothic"/>
              <a:sym typeface="Century Gothic"/>
            </a:endParaRPr>
          </a:p>
          <a:p>
            <a:pPr marL="914400" lvl="1" indent="-317500">
              <a:spcBef>
                <a:spcPts val="0"/>
              </a:spcBef>
              <a:spcAft>
                <a:spcPts val="0"/>
              </a:spcAft>
              <a:buSzPts val="1400"/>
              <a:buFont typeface="Century Gothic"/>
              <a:buChar char="○"/>
            </a:pPr>
            <a:r>
              <a:rPr lang="en-US" dirty="0">
                <a:latin typeface="Century Gothic"/>
                <a:ea typeface="Century Gothic"/>
                <a:cs typeface="Century Gothic"/>
                <a:sym typeface="Century Gothic"/>
              </a:rPr>
              <a:t>Conclusion and Future Scope</a:t>
            </a:r>
          </a:p>
          <a:p>
            <a:pPr marL="457200" lvl="0" indent="-317500">
              <a:spcBef>
                <a:spcPts val="0"/>
              </a:spcBef>
              <a:buSzPts val="1400"/>
              <a:buFont typeface="Century Gothic"/>
              <a:buChar char="●"/>
            </a:pPr>
            <a:r>
              <a:rPr lang="en-US" dirty="0">
                <a:latin typeface="Century Gothic"/>
                <a:ea typeface="Century Gothic"/>
                <a:cs typeface="Century Gothic"/>
                <a:sym typeface="Century Gothic"/>
              </a:rPr>
              <a:t>Acknowledgement</a:t>
            </a:r>
          </a:p>
          <a:p>
            <a:pPr marL="457200" lvl="0" indent="-317500">
              <a:spcBef>
                <a:spcPts val="0"/>
              </a:spcBef>
              <a:buSzPts val="1400"/>
              <a:buFont typeface="Century Gothic"/>
              <a:buChar char="●"/>
            </a:pPr>
            <a:r>
              <a:rPr lang="en-US" dirty="0" smtClean="0">
                <a:latin typeface="Century Gothic"/>
                <a:ea typeface="Century Gothic"/>
                <a:cs typeface="Century Gothic"/>
                <a:sym typeface="Century Gothic"/>
              </a:rPr>
              <a:t>Questions</a:t>
            </a:r>
          </a:p>
          <a:p>
            <a:pPr marL="457200" lvl="0" indent="-317500">
              <a:spcBef>
                <a:spcPts val="0"/>
              </a:spcBef>
              <a:buSzPts val="1400"/>
              <a:buFont typeface="Century Gothic"/>
              <a:buChar char="●"/>
            </a:pPr>
            <a:endParaRPr lang="en-US" dirty="0">
              <a:latin typeface="Century Gothic"/>
              <a:ea typeface="Century Gothic"/>
              <a:cs typeface="Century Gothic"/>
              <a:sym typeface="Century Gothic"/>
            </a:endParaRPr>
          </a:p>
          <a:p>
            <a:pPr marL="457200" lvl="0" indent="-317500">
              <a:spcBef>
                <a:spcPts val="0"/>
              </a:spcBef>
              <a:buSzPts val="1400"/>
              <a:buFont typeface="Century Gothic"/>
              <a:buChar char="●"/>
            </a:pPr>
            <a:endParaRPr lang="en-US" dirty="0">
              <a:latin typeface="Century Gothic"/>
              <a:ea typeface="Century Gothic"/>
              <a:cs typeface="Century Gothic"/>
              <a:sym typeface="Century Gothic"/>
            </a:endParaRPr>
          </a:p>
          <a:p>
            <a:endParaRPr lang="en-US" dirty="0"/>
          </a:p>
        </p:txBody>
      </p:sp>
      <p:sp>
        <p:nvSpPr>
          <p:cNvPr id="28" name="Rectangle 13">
            <a:extLst>
              <a:ext uri="{FF2B5EF4-FFF2-40B4-BE49-F238E27FC236}">
                <a16:creationId xmlns:a16="http://schemas.microsoft.com/office/drawing/2014/main" id="{E55C1C3E-5158-47F3-8FD9-14B22C3E6E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04" y="6121662"/>
            <a:ext cx="109087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49183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DAE0D-B26A-024B-B210-3E0D575B75E0}"/>
              </a:ext>
            </a:extLst>
          </p:cNvPr>
          <p:cNvSpPr>
            <a:spLocks noGrp="1"/>
          </p:cNvSpPr>
          <p:nvPr>
            <p:ph type="title"/>
          </p:nvPr>
        </p:nvSpPr>
        <p:spPr/>
        <p:txBody>
          <a:bodyPr/>
          <a:lstStyle/>
          <a:p>
            <a:r>
              <a:rPr lang="en-US" dirty="0"/>
              <a:t>Gage R&amp;R Study</a:t>
            </a:r>
          </a:p>
        </p:txBody>
      </p:sp>
      <p:pic>
        <p:nvPicPr>
          <p:cNvPr id="4" name="Content Placeholder 3">
            <a:extLst>
              <a:ext uri="{FF2B5EF4-FFF2-40B4-BE49-F238E27FC236}">
                <a16:creationId xmlns:a16="http://schemas.microsoft.com/office/drawing/2014/main" id="{D42E8590-3426-5D42-AB40-300E08251E1C}"/>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53135" y="2344024"/>
            <a:ext cx="9367569" cy="3779519"/>
          </a:xfrm>
          <a:prstGeom prst="rect">
            <a:avLst/>
          </a:prstGeom>
          <a:noFill/>
        </p:spPr>
      </p:pic>
      <p:sp>
        <p:nvSpPr>
          <p:cNvPr id="6" name="TextBox 5">
            <a:extLst>
              <a:ext uri="{FF2B5EF4-FFF2-40B4-BE49-F238E27FC236}">
                <a16:creationId xmlns:a16="http://schemas.microsoft.com/office/drawing/2014/main" id="{04F00BBA-F725-5240-9BF1-785ABE7D5F36}"/>
              </a:ext>
            </a:extLst>
          </p:cNvPr>
          <p:cNvSpPr txBox="1"/>
          <p:nvPr/>
        </p:nvSpPr>
        <p:spPr>
          <a:xfrm>
            <a:off x="6096000" y="5024613"/>
            <a:ext cx="5913120" cy="276551"/>
          </a:xfrm>
          <a:prstGeom prst="rect">
            <a:avLst/>
          </a:prstGeom>
          <a:noFill/>
        </p:spPr>
        <p:txBody>
          <a:bodyPr wrap="square" rtlCol="0">
            <a:spAutoFit/>
          </a:bodyPr>
          <a:lstStyle/>
          <a:p>
            <a:pPr>
              <a:lnSpc>
                <a:spcPts val="670"/>
              </a:lnSpc>
            </a:pPr>
            <a:endParaRPr lang="en-US" b="1" i="1" dirty="0">
              <a:latin typeface="Calibri" panose="020F0502020204030204" pitchFamily="34" charset="0"/>
              <a:ea typeface="Calibri" panose="020F0502020204030204" pitchFamily="34" charset="0"/>
              <a:cs typeface="Arial" panose="020B0604020202020204" pitchFamily="34" charset="0"/>
            </a:endParaRPr>
          </a:p>
          <a:p>
            <a:pPr>
              <a:lnSpc>
                <a:spcPts val="670"/>
              </a:lnSpc>
            </a:pPr>
            <a:endParaRPr lang="en-US" sz="800" b="1" dirty="0">
              <a:latin typeface="Calibri" panose="020F0502020204030204" pitchFamily="34" charset="0"/>
              <a:ea typeface="Calibri" panose="020F0502020204030204" pitchFamily="34" charset="0"/>
              <a:cs typeface="Arial" panose="020B0604020202020204" pitchFamily="34" charset="0"/>
            </a:endParaRPr>
          </a:p>
        </p:txBody>
      </p:sp>
      <p:sp>
        <p:nvSpPr>
          <p:cNvPr id="7" name="TextBox 6">
            <a:extLst>
              <a:ext uri="{FF2B5EF4-FFF2-40B4-BE49-F238E27FC236}">
                <a16:creationId xmlns:a16="http://schemas.microsoft.com/office/drawing/2014/main" id="{4A098DF2-B52C-534D-891A-97CE54A25545}"/>
              </a:ext>
            </a:extLst>
          </p:cNvPr>
          <p:cNvSpPr txBox="1"/>
          <p:nvPr/>
        </p:nvSpPr>
        <p:spPr>
          <a:xfrm>
            <a:off x="4765090" y="6123543"/>
            <a:ext cx="1808380" cy="369332"/>
          </a:xfrm>
          <a:prstGeom prst="rect">
            <a:avLst/>
          </a:prstGeom>
          <a:noFill/>
        </p:spPr>
        <p:txBody>
          <a:bodyPr wrap="none" rtlCol="0">
            <a:spAutoFit/>
          </a:bodyPr>
          <a:lstStyle/>
          <a:p>
            <a:r>
              <a:rPr lang="en-US" u="sng" dirty="0"/>
              <a:t>Shrinkage</a:t>
            </a:r>
            <a:r>
              <a:rPr lang="en-US" dirty="0"/>
              <a:t> </a:t>
            </a:r>
            <a:r>
              <a:rPr lang="en-US" u="sng" dirty="0"/>
              <a:t>Testing</a:t>
            </a:r>
          </a:p>
        </p:txBody>
      </p:sp>
      <p:sp>
        <p:nvSpPr>
          <p:cNvPr id="8" name="TextBox 7">
            <a:extLst>
              <a:ext uri="{FF2B5EF4-FFF2-40B4-BE49-F238E27FC236}">
                <a16:creationId xmlns:a16="http://schemas.microsoft.com/office/drawing/2014/main" id="{FE44AF0F-8B19-9141-8011-9BC26E180040}"/>
              </a:ext>
            </a:extLst>
          </p:cNvPr>
          <p:cNvSpPr txBox="1"/>
          <p:nvPr/>
        </p:nvSpPr>
        <p:spPr>
          <a:xfrm>
            <a:off x="975360" y="1690688"/>
            <a:ext cx="9723120" cy="461665"/>
          </a:xfrm>
          <a:prstGeom prst="rect">
            <a:avLst/>
          </a:prstGeom>
          <a:noFill/>
        </p:spPr>
        <p:txBody>
          <a:bodyPr wrap="square" rtlCol="0">
            <a:spAutoFit/>
          </a:bodyPr>
          <a:lstStyle/>
          <a:p>
            <a:pPr marL="285750" indent="-285750">
              <a:buFont typeface="Arial" panose="020B0604020202020204" pitchFamily="34" charset="0"/>
              <a:buChar char="•"/>
            </a:pPr>
            <a:r>
              <a:rPr lang="en-US" sz="2400" dirty="0"/>
              <a:t>Perform R&amp;R for the Test Method </a:t>
            </a:r>
          </a:p>
        </p:txBody>
      </p:sp>
    </p:spTree>
    <p:extLst>
      <p:ext uri="{BB962C8B-B14F-4D97-AF65-F5344CB8AC3E}">
        <p14:creationId xmlns:p14="http://schemas.microsoft.com/office/powerpoint/2010/main" val="35156548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83A27-956B-924A-8587-23F5BA7DC4DB}"/>
              </a:ext>
            </a:extLst>
          </p:cNvPr>
          <p:cNvSpPr>
            <a:spLocks noGrp="1"/>
          </p:cNvSpPr>
          <p:nvPr>
            <p:ph type="title"/>
          </p:nvPr>
        </p:nvSpPr>
        <p:spPr>
          <a:xfrm>
            <a:off x="1069848" y="484632"/>
            <a:ext cx="10058400" cy="1609344"/>
          </a:xfrm>
        </p:spPr>
        <p:txBody>
          <a:bodyPr/>
          <a:lstStyle/>
          <a:p>
            <a:r>
              <a:rPr lang="en-US"/>
              <a:t>Gage R&amp;R Study</a:t>
            </a:r>
            <a:endParaRPr lang="en-US" dirty="0"/>
          </a:p>
        </p:txBody>
      </p:sp>
      <p:graphicFrame>
        <p:nvGraphicFramePr>
          <p:cNvPr id="9" name="Content Placeholder 8">
            <a:extLst>
              <a:ext uri="{FF2B5EF4-FFF2-40B4-BE49-F238E27FC236}">
                <a16:creationId xmlns:a16="http://schemas.microsoft.com/office/drawing/2014/main" id="{B5AB427A-472E-B44D-899E-7D1BB6A87BD7}"/>
              </a:ext>
            </a:extLst>
          </p:cNvPr>
          <p:cNvGraphicFramePr>
            <a:graphicFrameLocks noGrp="1"/>
          </p:cNvGraphicFramePr>
          <p:nvPr>
            <p:ph idx="1"/>
            <p:extLst>
              <p:ext uri="{D42A27DB-BD31-4B8C-83A1-F6EECF244321}">
                <p14:modId xmlns:p14="http://schemas.microsoft.com/office/powerpoint/2010/main" val="4049287735"/>
              </p:ext>
            </p:extLst>
          </p:nvPr>
        </p:nvGraphicFramePr>
        <p:xfrm>
          <a:off x="838200" y="1568450"/>
          <a:ext cx="9387840" cy="4924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55892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E5E0E7-E1C8-F542-8EBE-A9752D421225}"/>
              </a:ext>
            </a:extLst>
          </p:cNvPr>
          <p:cNvSpPr>
            <a:spLocks noGrp="1"/>
          </p:cNvSpPr>
          <p:nvPr>
            <p:ph type="title"/>
          </p:nvPr>
        </p:nvSpPr>
        <p:spPr/>
        <p:txBody>
          <a:bodyPr/>
          <a:lstStyle/>
          <a:p>
            <a:r>
              <a:rPr lang="en-US" dirty="0"/>
              <a:t>Gage R&amp;R Study Results: Fill Measurements</a:t>
            </a:r>
          </a:p>
        </p:txBody>
      </p:sp>
      <p:pic>
        <p:nvPicPr>
          <p:cNvPr id="4" name="Picture 11">
            <a:extLst>
              <a:ext uri="{FF2B5EF4-FFF2-40B4-BE49-F238E27FC236}">
                <a16:creationId xmlns:a16="http://schemas.microsoft.com/office/drawing/2014/main" id="{7E964640-5A4B-E942-80BB-4A4D4EC90884}"/>
              </a:ext>
            </a:extLst>
          </p:cNvPr>
          <p:cNvPicPr>
            <a:picLocks noGrp="1" noChangeAspect="1"/>
          </p:cNvPicPr>
          <p:nvPr>
            <p:ph idx="1"/>
          </p:nvPr>
        </p:nvPicPr>
        <p:blipFill>
          <a:blip r:embed="rId3"/>
          <a:stretch>
            <a:fillRect/>
          </a:stretch>
        </p:blipFill>
        <p:spPr>
          <a:xfrm>
            <a:off x="5524501" y="2143388"/>
            <a:ext cx="4686300" cy="3987800"/>
          </a:xfrm>
          <a:prstGeom prst="rect">
            <a:avLst/>
          </a:prstGeom>
        </p:spPr>
      </p:pic>
      <p:pic>
        <p:nvPicPr>
          <p:cNvPr id="5" name="Picture 12">
            <a:extLst>
              <a:ext uri="{FF2B5EF4-FFF2-40B4-BE49-F238E27FC236}">
                <a16:creationId xmlns:a16="http://schemas.microsoft.com/office/drawing/2014/main" id="{01F0E8CC-EE20-354D-B22D-3E48574E003B}"/>
              </a:ext>
            </a:extLst>
          </p:cNvPr>
          <p:cNvPicPr>
            <a:picLocks noChangeAspect="1"/>
          </p:cNvPicPr>
          <p:nvPr/>
        </p:nvPicPr>
        <p:blipFill>
          <a:blip r:embed="rId4"/>
          <a:stretch>
            <a:fillRect/>
          </a:stretch>
        </p:blipFill>
        <p:spPr>
          <a:xfrm>
            <a:off x="10475759" y="2143388"/>
            <a:ext cx="1441921" cy="965572"/>
          </a:xfrm>
          <a:prstGeom prst="rect">
            <a:avLst/>
          </a:prstGeom>
        </p:spPr>
      </p:pic>
      <p:graphicFrame>
        <p:nvGraphicFramePr>
          <p:cNvPr id="6" name="Table 6">
            <a:extLst>
              <a:ext uri="{FF2B5EF4-FFF2-40B4-BE49-F238E27FC236}">
                <a16:creationId xmlns:a16="http://schemas.microsoft.com/office/drawing/2014/main" id="{361E279E-AB8E-CB49-AC71-77E3EA99C11E}"/>
              </a:ext>
            </a:extLst>
          </p:cNvPr>
          <p:cNvGraphicFramePr>
            <a:graphicFrameLocks noGrp="1"/>
          </p:cNvGraphicFramePr>
          <p:nvPr>
            <p:extLst>
              <p:ext uri="{D42A27DB-BD31-4B8C-83A1-F6EECF244321}">
                <p14:modId xmlns:p14="http://schemas.microsoft.com/office/powerpoint/2010/main" val="3453116004"/>
              </p:ext>
            </p:extLst>
          </p:nvPr>
        </p:nvGraphicFramePr>
        <p:xfrm>
          <a:off x="838200" y="2143388"/>
          <a:ext cx="3508318" cy="1828800"/>
        </p:xfrm>
        <a:graphic>
          <a:graphicData uri="http://schemas.openxmlformats.org/drawingml/2006/table">
            <a:tbl>
              <a:tblPr firstRow="1" bandRow="1">
                <a:tableStyleId>{F2DE63D5-997A-4646-A377-4702673A728D}</a:tableStyleId>
              </a:tblPr>
              <a:tblGrid>
                <a:gridCol w="2136932">
                  <a:extLst>
                    <a:ext uri="{9D8B030D-6E8A-4147-A177-3AD203B41FA5}">
                      <a16:colId xmlns:a16="http://schemas.microsoft.com/office/drawing/2014/main" val="20000"/>
                    </a:ext>
                  </a:extLst>
                </a:gridCol>
                <a:gridCol w="1371386">
                  <a:extLst>
                    <a:ext uri="{9D8B030D-6E8A-4147-A177-3AD203B41FA5}">
                      <a16:colId xmlns:a16="http://schemas.microsoft.com/office/drawing/2014/main" val="20002"/>
                    </a:ext>
                  </a:extLst>
                </a:gridCol>
              </a:tblGrid>
              <a:tr h="0">
                <a:tc>
                  <a:txBody>
                    <a:bodyPr/>
                    <a:lstStyle/>
                    <a:p>
                      <a:r>
                        <a:rPr dirty="0"/>
                        <a:t>Component</a:t>
                      </a:r>
                      <a:endParaRPr lang="en-US" dirty="0"/>
                    </a:p>
                  </a:txBody>
                  <a:tcPr/>
                </a:tc>
                <a:tc>
                  <a:txBody>
                    <a:bodyPr/>
                    <a:lstStyle/>
                    <a:p>
                      <a:pPr algn="r"/>
                      <a:r>
                        <a:rPr dirty="0"/>
                        <a:t>% of Total</a:t>
                      </a:r>
                      <a:endParaRPr lang="en-US" dirty="0"/>
                    </a:p>
                  </a:txBody>
                  <a:tcPr/>
                </a:tc>
                <a:extLst>
                  <a:ext uri="{0D108BD9-81ED-4DB2-BD59-A6C34878D82A}">
                    <a16:rowId xmlns:a16="http://schemas.microsoft.com/office/drawing/2014/main" val="10000"/>
                  </a:ext>
                </a:extLst>
              </a:tr>
              <a:tr h="0">
                <a:tc>
                  <a:txBody>
                    <a:bodyPr/>
                    <a:lstStyle/>
                    <a:p>
                      <a:r>
                        <a:rPr dirty="0"/>
                        <a:t>Gauge R&amp;R</a:t>
                      </a:r>
                      <a:endParaRPr lang="en-US" dirty="0"/>
                    </a:p>
                  </a:txBody>
                  <a:tcPr/>
                </a:tc>
                <a:tc>
                  <a:txBody>
                    <a:bodyPr/>
                    <a:lstStyle/>
                    <a:p>
                      <a:pPr algn="r"/>
                      <a:r>
                        <a:rPr b="1" dirty="0">
                          <a:solidFill>
                            <a:srgbClr val="00B050"/>
                          </a:solidFill>
                        </a:rPr>
                        <a:t>0.0162</a:t>
                      </a:r>
                      <a:endParaRPr lang="en-US" b="1" dirty="0">
                        <a:solidFill>
                          <a:srgbClr val="00B050"/>
                        </a:solidFill>
                      </a:endParaRPr>
                    </a:p>
                  </a:txBody>
                  <a:tcPr/>
                </a:tc>
                <a:extLst>
                  <a:ext uri="{0D108BD9-81ED-4DB2-BD59-A6C34878D82A}">
                    <a16:rowId xmlns:a16="http://schemas.microsoft.com/office/drawing/2014/main" val="10001"/>
                  </a:ext>
                </a:extLst>
              </a:tr>
              <a:tr h="0">
                <a:tc>
                  <a:txBody>
                    <a:bodyPr/>
                    <a:lstStyle/>
                    <a:p>
                      <a:r>
                        <a:rPr dirty="0"/>
                        <a:t>  </a:t>
                      </a:r>
                      <a:r>
                        <a:rPr lang="en-US" dirty="0"/>
                        <a:t> </a:t>
                      </a:r>
                      <a:r>
                        <a:rPr dirty="0"/>
                        <a:t>Repeatability</a:t>
                      </a:r>
                      <a:endParaRPr lang="en-US" dirty="0"/>
                    </a:p>
                  </a:txBody>
                  <a:tcPr/>
                </a:tc>
                <a:tc>
                  <a:txBody>
                    <a:bodyPr/>
                    <a:lstStyle/>
                    <a:p>
                      <a:pPr algn="r"/>
                      <a:r>
                        <a:rPr b="1" dirty="0">
                          <a:solidFill>
                            <a:srgbClr val="00B050"/>
                          </a:solidFill>
                        </a:rPr>
                        <a:t>0.0129</a:t>
                      </a:r>
                      <a:endParaRPr lang="en-US" b="1" dirty="0">
                        <a:solidFill>
                          <a:srgbClr val="00B050"/>
                        </a:solidFill>
                      </a:endParaRPr>
                    </a:p>
                  </a:txBody>
                  <a:tcPr/>
                </a:tc>
                <a:extLst>
                  <a:ext uri="{0D108BD9-81ED-4DB2-BD59-A6C34878D82A}">
                    <a16:rowId xmlns:a16="http://schemas.microsoft.com/office/drawing/2014/main" val="10002"/>
                  </a:ext>
                </a:extLst>
              </a:tr>
              <a:tr h="0">
                <a:tc>
                  <a:txBody>
                    <a:bodyPr/>
                    <a:lstStyle/>
                    <a:p>
                      <a:r>
                        <a:rPr dirty="0"/>
                        <a:t>  </a:t>
                      </a:r>
                      <a:r>
                        <a:rPr lang="en-US" dirty="0"/>
                        <a:t> </a:t>
                      </a:r>
                      <a:r>
                        <a:rPr dirty="0"/>
                        <a:t>Reproducibility</a:t>
                      </a:r>
                      <a:endParaRPr lang="en-US" dirty="0"/>
                    </a:p>
                  </a:txBody>
                  <a:tcPr/>
                </a:tc>
                <a:tc>
                  <a:txBody>
                    <a:bodyPr/>
                    <a:lstStyle/>
                    <a:p>
                      <a:pPr algn="r"/>
                      <a:r>
                        <a:rPr b="1" dirty="0">
                          <a:solidFill>
                            <a:srgbClr val="00B050"/>
                          </a:solidFill>
                        </a:rPr>
                        <a:t>0.0033</a:t>
                      </a:r>
                      <a:endParaRPr lang="en-US" b="1" dirty="0">
                        <a:solidFill>
                          <a:srgbClr val="00B050"/>
                        </a:solidFill>
                      </a:endParaRPr>
                    </a:p>
                  </a:txBody>
                  <a:tcPr/>
                </a:tc>
                <a:extLst>
                  <a:ext uri="{0D108BD9-81ED-4DB2-BD59-A6C34878D82A}">
                    <a16:rowId xmlns:a16="http://schemas.microsoft.com/office/drawing/2014/main" val="10003"/>
                  </a:ext>
                </a:extLst>
              </a:tr>
              <a:tr h="0">
                <a:tc>
                  <a:txBody>
                    <a:bodyPr/>
                    <a:lstStyle/>
                    <a:p>
                      <a:r>
                        <a:rPr dirty="0"/>
                        <a:t>Part-to-Part</a:t>
                      </a:r>
                      <a:endParaRPr lang="en-US" dirty="0"/>
                    </a:p>
                  </a:txBody>
                  <a:tcPr/>
                </a:tc>
                <a:tc>
                  <a:txBody>
                    <a:bodyPr/>
                    <a:lstStyle/>
                    <a:p>
                      <a:pPr algn="r"/>
                      <a:r>
                        <a:rPr dirty="0"/>
                        <a:t>99.98</a:t>
                      </a:r>
                      <a:endParaRPr lang="en-US" dirty="0"/>
                    </a:p>
                  </a:txBody>
                  <a:tcPr/>
                </a:tc>
                <a:extLst>
                  <a:ext uri="{0D108BD9-81ED-4DB2-BD59-A6C34878D82A}">
                    <a16:rowId xmlns:a16="http://schemas.microsoft.com/office/drawing/2014/main" val="10004"/>
                  </a:ext>
                </a:extLst>
              </a:tr>
            </a:tbl>
          </a:graphicData>
        </a:graphic>
      </p:graphicFrame>
      <p:sp>
        <p:nvSpPr>
          <p:cNvPr id="9" name="TextBox 8">
            <a:extLst>
              <a:ext uri="{FF2B5EF4-FFF2-40B4-BE49-F238E27FC236}">
                <a16:creationId xmlns:a16="http://schemas.microsoft.com/office/drawing/2014/main" id="{C5387B38-38B4-484A-BA51-20B2A361B464}"/>
              </a:ext>
            </a:extLst>
          </p:cNvPr>
          <p:cNvSpPr txBox="1"/>
          <p:nvPr/>
        </p:nvSpPr>
        <p:spPr>
          <a:xfrm rot="16200000">
            <a:off x="5511424" y="3131825"/>
            <a:ext cx="395486" cy="369332"/>
          </a:xfrm>
          <a:prstGeom prst="rect">
            <a:avLst/>
          </a:prstGeom>
          <a:noFill/>
        </p:spPr>
        <p:txBody>
          <a:bodyPr wrap="square" rtlCol="0">
            <a:spAutoFit/>
          </a:bodyPr>
          <a:lstStyle/>
          <a:p>
            <a:r>
              <a:rPr lang="en-US" dirty="0"/>
              <a:t>%</a:t>
            </a:r>
          </a:p>
        </p:txBody>
      </p:sp>
      <p:pic>
        <p:nvPicPr>
          <p:cNvPr id="10" name="Picture 9">
            <a:extLst>
              <a:ext uri="{FF2B5EF4-FFF2-40B4-BE49-F238E27FC236}">
                <a16:creationId xmlns:a16="http://schemas.microsoft.com/office/drawing/2014/main" id="{E71FE204-E86D-F544-9A96-8854CF869E5A}"/>
              </a:ext>
            </a:extLst>
          </p:cNvPr>
          <p:cNvPicPr>
            <a:picLocks noChangeAspect="1"/>
          </p:cNvPicPr>
          <p:nvPr/>
        </p:nvPicPr>
        <p:blipFill>
          <a:blip r:embed="rId5"/>
          <a:stretch>
            <a:fillRect/>
          </a:stretch>
        </p:blipFill>
        <p:spPr>
          <a:xfrm>
            <a:off x="10301605" y="3429000"/>
            <a:ext cx="1689100" cy="2702188"/>
          </a:xfrm>
          <a:prstGeom prst="rect">
            <a:avLst/>
          </a:prstGeom>
        </p:spPr>
      </p:pic>
      <p:sp>
        <p:nvSpPr>
          <p:cNvPr id="11" name="Rectangle 10">
            <a:extLst>
              <a:ext uri="{FF2B5EF4-FFF2-40B4-BE49-F238E27FC236}">
                <a16:creationId xmlns:a16="http://schemas.microsoft.com/office/drawing/2014/main" id="{05CC0C9A-EF46-3549-8975-1F207011B9DD}"/>
              </a:ext>
            </a:extLst>
          </p:cNvPr>
          <p:cNvSpPr/>
          <p:nvPr/>
        </p:nvSpPr>
        <p:spPr>
          <a:xfrm>
            <a:off x="670560" y="4192196"/>
            <a:ext cx="3843598" cy="1938992"/>
          </a:xfrm>
          <a:prstGeom prst="rect">
            <a:avLst/>
          </a:prstGeom>
        </p:spPr>
        <p:txBody>
          <a:bodyPr wrap="square">
            <a:spAutoFit/>
          </a:bodyPr>
          <a:lstStyle/>
          <a:p>
            <a:r>
              <a:rPr lang="en-US" sz="1000" dirty="0"/>
              <a:t>1 RB- Rigid Bi-Blend Fabric 1</a:t>
            </a:r>
          </a:p>
          <a:p>
            <a:r>
              <a:rPr lang="en-US" sz="1000" dirty="0"/>
              <a:t>1 RC- Rigid Cotton Fabric 1</a:t>
            </a:r>
          </a:p>
          <a:p>
            <a:r>
              <a:rPr lang="en-US" sz="1000" dirty="0"/>
              <a:t>1 RT- Rigid Tri-Blend Fabric 1</a:t>
            </a:r>
          </a:p>
          <a:p>
            <a:r>
              <a:rPr lang="en-US" sz="1000" dirty="0"/>
              <a:t>1 WB-Washed Bi-Blend Fabric 1</a:t>
            </a:r>
          </a:p>
          <a:p>
            <a:r>
              <a:rPr lang="en-US" sz="1000" dirty="0"/>
              <a:t>1 WC- Washed Cotton Fabric 1</a:t>
            </a:r>
          </a:p>
          <a:p>
            <a:r>
              <a:rPr lang="en-US" sz="1000" dirty="0"/>
              <a:t>1 WT- Washed Tri-Blend Fabric 1</a:t>
            </a:r>
          </a:p>
          <a:p>
            <a:r>
              <a:rPr lang="en-US" sz="1000" dirty="0"/>
              <a:t>2 RB- Rigid Bi-Blend Fabric 2</a:t>
            </a:r>
          </a:p>
          <a:p>
            <a:r>
              <a:rPr lang="en-US" sz="1000" dirty="0"/>
              <a:t>2 RC- Rigid Cotton Fabric 2</a:t>
            </a:r>
          </a:p>
          <a:p>
            <a:r>
              <a:rPr lang="en-US" sz="1000" dirty="0"/>
              <a:t>2 RT- Rigid Tri-Blend Fabric 2</a:t>
            </a:r>
          </a:p>
          <a:p>
            <a:r>
              <a:rPr lang="en-US" sz="1000" dirty="0"/>
              <a:t>2 WB-Washed Bi-Blend Fabric 2</a:t>
            </a:r>
          </a:p>
          <a:p>
            <a:r>
              <a:rPr lang="en-US" sz="1000" dirty="0"/>
              <a:t>2 WC- Washed Cotton Fabric 2</a:t>
            </a:r>
          </a:p>
          <a:p>
            <a:r>
              <a:rPr lang="en-US" sz="1000" dirty="0"/>
              <a:t>2 WT- Washed Tri-Blend Fabric 2</a:t>
            </a:r>
          </a:p>
        </p:txBody>
      </p:sp>
    </p:spTree>
    <p:extLst>
      <p:ext uri="{BB962C8B-B14F-4D97-AF65-F5344CB8AC3E}">
        <p14:creationId xmlns:p14="http://schemas.microsoft.com/office/powerpoint/2010/main" val="21542564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B98E1-5850-E64C-A2F0-F30ECDEDDD15}"/>
              </a:ext>
            </a:extLst>
          </p:cNvPr>
          <p:cNvSpPr>
            <a:spLocks noGrp="1"/>
          </p:cNvSpPr>
          <p:nvPr>
            <p:ph type="title"/>
          </p:nvPr>
        </p:nvSpPr>
        <p:spPr>
          <a:xfrm>
            <a:off x="579120" y="365125"/>
            <a:ext cx="10774680" cy="1325563"/>
          </a:xfrm>
        </p:spPr>
        <p:txBody>
          <a:bodyPr>
            <a:normAutofit fontScale="90000"/>
          </a:bodyPr>
          <a:lstStyle/>
          <a:p>
            <a:r>
              <a:rPr lang="en-US" dirty="0"/>
              <a:t>Gage R&amp;R Study Results : Warp Measurements</a:t>
            </a:r>
          </a:p>
        </p:txBody>
      </p:sp>
      <p:pic>
        <p:nvPicPr>
          <p:cNvPr id="4" name="Picture 5">
            <a:extLst>
              <a:ext uri="{FF2B5EF4-FFF2-40B4-BE49-F238E27FC236}">
                <a16:creationId xmlns:a16="http://schemas.microsoft.com/office/drawing/2014/main" id="{D474409D-92FC-1E44-B09B-3911527CAD80}"/>
              </a:ext>
            </a:extLst>
          </p:cNvPr>
          <p:cNvPicPr>
            <a:picLocks noGrp="1" noChangeAspect="1"/>
          </p:cNvPicPr>
          <p:nvPr>
            <p:ph idx="1"/>
          </p:nvPr>
        </p:nvPicPr>
        <p:blipFill>
          <a:blip r:embed="rId3"/>
          <a:stretch>
            <a:fillRect/>
          </a:stretch>
        </p:blipFill>
        <p:spPr>
          <a:xfrm>
            <a:off x="5487309" y="2087404"/>
            <a:ext cx="4686300" cy="3987800"/>
          </a:xfrm>
          <a:prstGeom prst="rect">
            <a:avLst/>
          </a:prstGeom>
        </p:spPr>
      </p:pic>
      <p:pic>
        <p:nvPicPr>
          <p:cNvPr id="5" name="Picture 6">
            <a:extLst>
              <a:ext uri="{FF2B5EF4-FFF2-40B4-BE49-F238E27FC236}">
                <a16:creationId xmlns:a16="http://schemas.microsoft.com/office/drawing/2014/main" id="{141B36CA-E328-E841-B83D-4E59D60C42B7}"/>
              </a:ext>
            </a:extLst>
          </p:cNvPr>
          <p:cNvPicPr>
            <a:picLocks noChangeAspect="1"/>
          </p:cNvPicPr>
          <p:nvPr/>
        </p:nvPicPr>
        <p:blipFill>
          <a:blip r:embed="rId4"/>
          <a:stretch>
            <a:fillRect/>
          </a:stretch>
        </p:blipFill>
        <p:spPr>
          <a:xfrm>
            <a:off x="10393680" y="2098834"/>
            <a:ext cx="1504950" cy="1007779"/>
          </a:xfrm>
          <a:prstGeom prst="rect">
            <a:avLst/>
          </a:prstGeom>
        </p:spPr>
      </p:pic>
      <p:graphicFrame>
        <p:nvGraphicFramePr>
          <p:cNvPr id="6" name="Table 5">
            <a:extLst>
              <a:ext uri="{FF2B5EF4-FFF2-40B4-BE49-F238E27FC236}">
                <a16:creationId xmlns:a16="http://schemas.microsoft.com/office/drawing/2014/main" id="{865659FE-0E00-964F-B352-C4533E3B4F35}"/>
              </a:ext>
            </a:extLst>
          </p:cNvPr>
          <p:cNvGraphicFramePr>
            <a:graphicFrameLocks noGrp="1"/>
          </p:cNvGraphicFramePr>
          <p:nvPr>
            <p:extLst>
              <p:ext uri="{D42A27DB-BD31-4B8C-83A1-F6EECF244321}">
                <p14:modId xmlns:p14="http://schemas.microsoft.com/office/powerpoint/2010/main" val="3418020520"/>
              </p:ext>
            </p:extLst>
          </p:nvPr>
        </p:nvGraphicFramePr>
        <p:xfrm>
          <a:off x="838200" y="2098834"/>
          <a:ext cx="3523343" cy="1828800"/>
        </p:xfrm>
        <a:graphic>
          <a:graphicData uri="http://schemas.openxmlformats.org/drawingml/2006/table">
            <a:tbl>
              <a:tblPr firstRow="1" bandRow="1">
                <a:tableStyleId>{F2DE63D5-997A-4646-A377-4702673A728D}</a:tableStyleId>
              </a:tblPr>
              <a:tblGrid>
                <a:gridCol w="2253478">
                  <a:extLst>
                    <a:ext uri="{9D8B030D-6E8A-4147-A177-3AD203B41FA5}">
                      <a16:colId xmlns:a16="http://schemas.microsoft.com/office/drawing/2014/main" val="20000"/>
                    </a:ext>
                  </a:extLst>
                </a:gridCol>
                <a:gridCol w="1269865">
                  <a:extLst>
                    <a:ext uri="{9D8B030D-6E8A-4147-A177-3AD203B41FA5}">
                      <a16:colId xmlns:a16="http://schemas.microsoft.com/office/drawing/2014/main" val="20002"/>
                    </a:ext>
                  </a:extLst>
                </a:gridCol>
              </a:tblGrid>
              <a:tr h="0">
                <a:tc>
                  <a:txBody>
                    <a:bodyPr/>
                    <a:lstStyle/>
                    <a:p>
                      <a:r>
                        <a:rPr dirty="0"/>
                        <a:t>Component</a:t>
                      </a:r>
                      <a:endParaRPr lang="en-US" dirty="0"/>
                    </a:p>
                  </a:txBody>
                  <a:tcPr/>
                </a:tc>
                <a:tc>
                  <a:txBody>
                    <a:bodyPr/>
                    <a:lstStyle/>
                    <a:p>
                      <a:pPr algn="r"/>
                      <a:r>
                        <a:rPr dirty="0"/>
                        <a:t>% of Total</a:t>
                      </a:r>
                      <a:endParaRPr lang="en-US" dirty="0"/>
                    </a:p>
                  </a:txBody>
                  <a:tcPr/>
                </a:tc>
                <a:extLst>
                  <a:ext uri="{0D108BD9-81ED-4DB2-BD59-A6C34878D82A}">
                    <a16:rowId xmlns:a16="http://schemas.microsoft.com/office/drawing/2014/main" val="10000"/>
                  </a:ext>
                </a:extLst>
              </a:tr>
              <a:tr h="0">
                <a:tc>
                  <a:txBody>
                    <a:bodyPr/>
                    <a:lstStyle/>
                    <a:p>
                      <a:r>
                        <a:rPr dirty="0"/>
                        <a:t>Gauge R&amp;R</a:t>
                      </a:r>
                      <a:endParaRPr lang="en-US" dirty="0"/>
                    </a:p>
                  </a:txBody>
                  <a:tcPr/>
                </a:tc>
                <a:tc>
                  <a:txBody>
                    <a:bodyPr/>
                    <a:lstStyle/>
                    <a:p>
                      <a:pPr algn="r"/>
                      <a:r>
                        <a:rPr b="1" dirty="0">
                          <a:solidFill>
                            <a:srgbClr val="00B050"/>
                          </a:solidFill>
                        </a:rPr>
                        <a:t>0.27</a:t>
                      </a:r>
                      <a:endParaRPr lang="en-US" b="1" dirty="0">
                        <a:solidFill>
                          <a:srgbClr val="00B050"/>
                        </a:solidFill>
                      </a:endParaRPr>
                    </a:p>
                  </a:txBody>
                  <a:tcPr/>
                </a:tc>
                <a:extLst>
                  <a:ext uri="{0D108BD9-81ED-4DB2-BD59-A6C34878D82A}">
                    <a16:rowId xmlns:a16="http://schemas.microsoft.com/office/drawing/2014/main" val="10001"/>
                  </a:ext>
                </a:extLst>
              </a:tr>
              <a:tr h="0">
                <a:tc>
                  <a:txBody>
                    <a:bodyPr/>
                    <a:lstStyle/>
                    <a:p>
                      <a:r>
                        <a:rPr dirty="0"/>
                        <a:t> </a:t>
                      </a:r>
                      <a:r>
                        <a:rPr lang="en-US" dirty="0"/>
                        <a:t>    </a:t>
                      </a:r>
                      <a:r>
                        <a:rPr dirty="0"/>
                        <a:t>Repeatability</a:t>
                      </a:r>
                      <a:endParaRPr lang="en-US" dirty="0"/>
                    </a:p>
                  </a:txBody>
                  <a:tcPr/>
                </a:tc>
                <a:tc>
                  <a:txBody>
                    <a:bodyPr/>
                    <a:lstStyle/>
                    <a:p>
                      <a:pPr algn="r"/>
                      <a:r>
                        <a:rPr b="1" dirty="0">
                          <a:solidFill>
                            <a:srgbClr val="00B050"/>
                          </a:solidFill>
                        </a:rPr>
                        <a:t>0.13</a:t>
                      </a:r>
                      <a:endParaRPr lang="en-US" b="1" dirty="0">
                        <a:solidFill>
                          <a:srgbClr val="00B050"/>
                        </a:solidFill>
                      </a:endParaRPr>
                    </a:p>
                  </a:txBody>
                  <a:tcPr/>
                </a:tc>
                <a:extLst>
                  <a:ext uri="{0D108BD9-81ED-4DB2-BD59-A6C34878D82A}">
                    <a16:rowId xmlns:a16="http://schemas.microsoft.com/office/drawing/2014/main" val="10002"/>
                  </a:ext>
                </a:extLst>
              </a:tr>
              <a:tr h="0">
                <a:tc>
                  <a:txBody>
                    <a:bodyPr/>
                    <a:lstStyle/>
                    <a:p>
                      <a:r>
                        <a:rPr dirty="0"/>
                        <a:t>  </a:t>
                      </a:r>
                      <a:r>
                        <a:rPr lang="en-US" dirty="0"/>
                        <a:t>   </a:t>
                      </a:r>
                      <a:r>
                        <a:rPr dirty="0"/>
                        <a:t>Reproducibility</a:t>
                      </a:r>
                      <a:endParaRPr lang="en-US" dirty="0"/>
                    </a:p>
                  </a:txBody>
                  <a:tcPr/>
                </a:tc>
                <a:tc>
                  <a:txBody>
                    <a:bodyPr/>
                    <a:lstStyle/>
                    <a:p>
                      <a:pPr algn="r"/>
                      <a:r>
                        <a:rPr b="1" dirty="0">
                          <a:solidFill>
                            <a:srgbClr val="00B050"/>
                          </a:solidFill>
                        </a:rPr>
                        <a:t>0.14</a:t>
                      </a:r>
                      <a:endParaRPr lang="en-US" b="1" dirty="0">
                        <a:solidFill>
                          <a:srgbClr val="00B050"/>
                        </a:solidFill>
                      </a:endParaRPr>
                    </a:p>
                  </a:txBody>
                  <a:tcPr/>
                </a:tc>
                <a:extLst>
                  <a:ext uri="{0D108BD9-81ED-4DB2-BD59-A6C34878D82A}">
                    <a16:rowId xmlns:a16="http://schemas.microsoft.com/office/drawing/2014/main" val="10003"/>
                  </a:ext>
                </a:extLst>
              </a:tr>
              <a:tr h="0">
                <a:tc>
                  <a:txBody>
                    <a:bodyPr/>
                    <a:lstStyle/>
                    <a:p>
                      <a:r>
                        <a:rPr dirty="0"/>
                        <a:t>Part-to-Part</a:t>
                      </a:r>
                      <a:endParaRPr lang="en-US" dirty="0"/>
                    </a:p>
                  </a:txBody>
                  <a:tcPr/>
                </a:tc>
                <a:tc>
                  <a:txBody>
                    <a:bodyPr/>
                    <a:lstStyle/>
                    <a:p>
                      <a:pPr algn="r"/>
                      <a:r>
                        <a:rPr dirty="0"/>
                        <a:t>99.73</a:t>
                      </a:r>
                      <a:endParaRPr lang="en-US" dirty="0"/>
                    </a:p>
                  </a:txBody>
                  <a:tcPr/>
                </a:tc>
                <a:extLst>
                  <a:ext uri="{0D108BD9-81ED-4DB2-BD59-A6C34878D82A}">
                    <a16:rowId xmlns:a16="http://schemas.microsoft.com/office/drawing/2014/main" val="10004"/>
                  </a:ext>
                </a:extLst>
              </a:tr>
            </a:tbl>
          </a:graphicData>
        </a:graphic>
      </p:graphicFrame>
      <p:sp>
        <p:nvSpPr>
          <p:cNvPr id="9" name="TextBox 8">
            <a:extLst>
              <a:ext uri="{FF2B5EF4-FFF2-40B4-BE49-F238E27FC236}">
                <a16:creationId xmlns:a16="http://schemas.microsoft.com/office/drawing/2014/main" id="{408FBE08-D0FC-4B44-AB98-E3CB28AE4C1D}"/>
              </a:ext>
            </a:extLst>
          </p:cNvPr>
          <p:cNvSpPr txBox="1"/>
          <p:nvPr/>
        </p:nvSpPr>
        <p:spPr>
          <a:xfrm rot="16200000">
            <a:off x="5474232" y="3026311"/>
            <a:ext cx="395486" cy="369332"/>
          </a:xfrm>
          <a:prstGeom prst="rect">
            <a:avLst/>
          </a:prstGeom>
          <a:noFill/>
        </p:spPr>
        <p:txBody>
          <a:bodyPr wrap="square" rtlCol="0">
            <a:spAutoFit/>
          </a:bodyPr>
          <a:lstStyle/>
          <a:p>
            <a:r>
              <a:rPr lang="en-US" dirty="0"/>
              <a:t>%</a:t>
            </a:r>
          </a:p>
        </p:txBody>
      </p:sp>
      <p:pic>
        <p:nvPicPr>
          <p:cNvPr id="7" name="Picture 6">
            <a:extLst>
              <a:ext uri="{FF2B5EF4-FFF2-40B4-BE49-F238E27FC236}">
                <a16:creationId xmlns:a16="http://schemas.microsoft.com/office/drawing/2014/main" id="{48EE8BFF-3C5E-D642-91A6-B3C2EC335452}"/>
              </a:ext>
            </a:extLst>
          </p:cNvPr>
          <p:cNvPicPr>
            <a:picLocks noChangeAspect="1"/>
          </p:cNvPicPr>
          <p:nvPr/>
        </p:nvPicPr>
        <p:blipFill>
          <a:blip r:embed="rId5"/>
          <a:stretch>
            <a:fillRect/>
          </a:stretch>
        </p:blipFill>
        <p:spPr>
          <a:xfrm>
            <a:off x="10301605" y="3636678"/>
            <a:ext cx="1689100" cy="2154521"/>
          </a:xfrm>
          <a:prstGeom prst="rect">
            <a:avLst/>
          </a:prstGeom>
        </p:spPr>
      </p:pic>
      <p:sp>
        <p:nvSpPr>
          <p:cNvPr id="10" name="Rectangle 9">
            <a:extLst>
              <a:ext uri="{FF2B5EF4-FFF2-40B4-BE49-F238E27FC236}">
                <a16:creationId xmlns:a16="http://schemas.microsoft.com/office/drawing/2014/main" id="{C412F686-DCEF-704E-98C8-DF949B45E3FC}"/>
              </a:ext>
            </a:extLst>
          </p:cNvPr>
          <p:cNvSpPr/>
          <p:nvPr/>
        </p:nvSpPr>
        <p:spPr>
          <a:xfrm>
            <a:off x="670560" y="4192196"/>
            <a:ext cx="3843598" cy="1938992"/>
          </a:xfrm>
          <a:prstGeom prst="rect">
            <a:avLst/>
          </a:prstGeom>
        </p:spPr>
        <p:txBody>
          <a:bodyPr wrap="square">
            <a:spAutoFit/>
          </a:bodyPr>
          <a:lstStyle/>
          <a:p>
            <a:r>
              <a:rPr lang="en-US" sz="1000" dirty="0"/>
              <a:t>1 RB- Rigid Bi-Blend Fabric 1</a:t>
            </a:r>
          </a:p>
          <a:p>
            <a:r>
              <a:rPr lang="en-US" sz="1000" dirty="0"/>
              <a:t>1 RC- Rigid Cotton Fabric 1</a:t>
            </a:r>
          </a:p>
          <a:p>
            <a:r>
              <a:rPr lang="en-US" sz="1000" dirty="0"/>
              <a:t>1 RT- Rigid Tri-Blend Fabric 1</a:t>
            </a:r>
          </a:p>
          <a:p>
            <a:r>
              <a:rPr lang="en-US" sz="1000" dirty="0"/>
              <a:t>1 WB-Washed Bi-Blend Fabric 1</a:t>
            </a:r>
          </a:p>
          <a:p>
            <a:r>
              <a:rPr lang="en-US" sz="1000" dirty="0"/>
              <a:t>1 WC- Washed Cotton Fabric 1</a:t>
            </a:r>
          </a:p>
          <a:p>
            <a:r>
              <a:rPr lang="en-US" sz="1000" dirty="0"/>
              <a:t>1 WT- Washed Tri-Blend Fabric 1</a:t>
            </a:r>
          </a:p>
          <a:p>
            <a:r>
              <a:rPr lang="en-US" sz="1000" dirty="0"/>
              <a:t>2 RB- Rigid Bi-Blend Fabric 2</a:t>
            </a:r>
          </a:p>
          <a:p>
            <a:r>
              <a:rPr lang="en-US" sz="1000" dirty="0"/>
              <a:t>2 RC- Rigid Cotton Fabric 2</a:t>
            </a:r>
          </a:p>
          <a:p>
            <a:r>
              <a:rPr lang="en-US" sz="1000" dirty="0"/>
              <a:t>2 RT- Rigid Tri-Blend Fabric 2</a:t>
            </a:r>
          </a:p>
          <a:p>
            <a:r>
              <a:rPr lang="en-US" sz="1000" dirty="0"/>
              <a:t>2 WB-Washed Bi-Blend Fabric 2</a:t>
            </a:r>
          </a:p>
          <a:p>
            <a:r>
              <a:rPr lang="en-US" sz="1000" dirty="0"/>
              <a:t>2 WC- Washed Cotton Fabric 2</a:t>
            </a:r>
          </a:p>
          <a:p>
            <a:r>
              <a:rPr lang="en-US" sz="1000" dirty="0"/>
              <a:t>2 WT- Washed Tri-Blend Fabric 2</a:t>
            </a:r>
          </a:p>
        </p:txBody>
      </p:sp>
    </p:spTree>
    <p:extLst>
      <p:ext uri="{BB962C8B-B14F-4D97-AF65-F5344CB8AC3E}">
        <p14:creationId xmlns:p14="http://schemas.microsoft.com/office/powerpoint/2010/main" val="810309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A9765-B813-A34F-B7DB-75912D0EEC38}"/>
              </a:ext>
            </a:extLst>
          </p:cNvPr>
          <p:cNvSpPr>
            <a:spLocks noGrp="1"/>
          </p:cNvSpPr>
          <p:nvPr>
            <p:ph type="title"/>
          </p:nvPr>
        </p:nvSpPr>
        <p:spPr/>
        <p:txBody>
          <a:bodyPr/>
          <a:lstStyle/>
          <a:p>
            <a:r>
              <a:rPr lang="en-US" dirty="0" smtClean="0"/>
              <a:t>Experiments</a:t>
            </a:r>
            <a:endParaRPr lang="en-US" dirty="0"/>
          </a:p>
        </p:txBody>
      </p:sp>
      <p:graphicFrame>
        <p:nvGraphicFramePr>
          <p:cNvPr id="4" name="Content Placeholder 3">
            <a:extLst>
              <a:ext uri="{FF2B5EF4-FFF2-40B4-BE49-F238E27FC236}">
                <a16:creationId xmlns:a16="http://schemas.microsoft.com/office/drawing/2014/main" id="{0E10C204-FE2B-1A4D-A13E-E39A7C98C8AA}"/>
              </a:ext>
            </a:extLst>
          </p:cNvPr>
          <p:cNvGraphicFramePr>
            <a:graphicFrameLocks noGrp="1"/>
          </p:cNvGraphicFramePr>
          <p:nvPr>
            <p:ph idx="1"/>
            <p:extLst>
              <p:ext uri="{D42A27DB-BD31-4B8C-83A1-F6EECF244321}">
                <p14:modId xmlns:p14="http://schemas.microsoft.com/office/powerpoint/2010/main" val="4135429565"/>
              </p:ext>
            </p:extLst>
          </p:nvPr>
        </p:nvGraphicFramePr>
        <p:xfrm>
          <a:off x="1722120" y="1923060"/>
          <a:ext cx="8519160" cy="3644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0BD89470-7E87-C74C-B6B1-4C6637A55D85}"/>
              </a:ext>
            </a:extLst>
          </p:cNvPr>
          <p:cNvSpPr/>
          <p:nvPr/>
        </p:nvSpPr>
        <p:spPr>
          <a:xfrm>
            <a:off x="2514600" y="5689244"/>
            <a:ext cx="6096000" cy="923330"/>
          </a:xfrm>
          <a:prstGeom prst="rect">
            <a:avLst/>
          </a:prstGeom>
        </p:spPr>
        <p:txBody>
          <a:bodyPr>
            <a:spAutoFit/>
          </a:bodyPr>
          <a:lstStyle/>
          <a:p>
            <a:r>
              <a:rPr lang="en-US" i="1" dirty="0">
                <a:solidFill>
                  <a:schemeClr val="accent5">
                    <a:lumMod val="75000"/>
                  </a:schemeClr>
                </a:solidFill>
              </a:rPr>
              <a:t>Number of runs: (3 Fabric Types) * ( 4 Wash Types) * ( 2 Washer Types) * ( 2 Dryer Types) * (2 pseudo replications)</a:t>
            </a:r>
          </a:p>
          <a:p>
            <a:r>
              <a:rPr lang="en-US" i="1" dirty="0">
                <a:solidFill>
                  <a:schemeClr val="accent5">
                    <a:lumMod val="75000"/>
                  </a:schemeClr>
                </a:solidFill>
              </a:rPr>
              <a:t>= </a:t>
            </a:r>
            <a:r>
              <a:rPr lang="en-US" b="1" i="1" dirty="0">
                <a:solidFill>
                  <a:schemeClr val="accent5">
                    <a:lumMod val="75000"/>
                  </a:schemeClr>
                </a:solidFill>
              </a:rPr>
              <a:t>96 Runs</a:t>
            </a:r>
          </a:p>
        </p:txBody>
      </p:sp>
    </p:spTree>
    <p:extLst>
      <p:ext uri="{BB962C8B-B14F-4D97-AF65-F5344CB8AC3E}">
        <p14:creationId xmlns:p14="http://schemas.microsoft.com/office/powerpoint/2010/main" val="11548301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6AB09-A4A3-FC46-8967-EEED59C5C79F}"/>
              </a:ext>
            </a:extLst>
          </p:cNvPr>
          <p:cNvSpPr>
            <a:spLocks noGrp="1"/>
          </p:cNvSpPr>
          <p:nvPr>
            <p:ph type="title"/>
          </p:nvPr>
        </p:nvSpPr>
        <p:spPr/>
        <p:txBody>
          <a:bodyPr/>
          <a:lstStyle/>
          <a:p>
            <a:r>
              <a:rPr lang="en-US" dirty="0" err="1" smtClean="0"/>
              <a:t>ExperimentS</a:t>
            </a:r>
            <a:endParaRPr lang="en-US" dirty="0"/>
          </a:p>
        </p:txBody>
      </p:sp>
      <p:graphicFrame>
        <p:nvGraphicFramePr>
          <p:cNvPr id="10" name="Content Placeholder 9">
            <a:extLst>
              <a:ext uri="{FF2B5EF4-FFF2-40B4-BE49-F238E27FC236}">
                <a16:creationId xmlns:a16="http://schemas.microsoft.com/office/drawing/2014/main" id="{4F482686-DE76-DC42-B2FC-480BF0408F36}"/>
              </a:ext>
            </a:extLst>
          </p:cNvPr>
          <p:cNvGraphicFramePr>
            <a:graphicFrameLocks noGrp="1"/>
          </p:cNvGraphicFramePr>
          <p:nvPr>
            <p:ph idx="1"/>
            <p:extLst>
              <p:ext uri="{D42A27DB-BD31-4B8C-83A1-F6EECF244321}">
                <p14:modId xmlns:p14="http://schemas.microsoft.com/office/powerpoint/2010/main" val="2705484848"/>
              </p:ext>
            </p:extLst>
          </p:nvPr>
        </p:nvGraphicFramePr>
        <p:xfrm>
          <a:off x="0" y="1690687"/>
          <a:ext cx="12085320" cy="50149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44332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0AE435-6443-AA49-8D62-943259901257}"/>
              </a:ext>
            </a:extLst>
          </p:cNvPr>
          <p:cNvSpPr>
            <a:spLocks noGrp="1"/>
          </p:cNvSpPr>
          <p:nvPr>
            <p:ph type="title"/>
          </p:nvPr>
        </p:nvSpPr>
        <p:spPr/>
        <p:txBody>
          <a:bodyPr/>
          <a:lstStyle/>
          <a:p>
            <a:r>
              <a:rPr lang="en-US" dirty="0"/>
              <a:t>Results </a:t>
            </a:r>
            <a:r>
              <a:rPr lang="en-US" dirty="0" smtClean="0"/>
              <a:t>of experiments</a:t>
            </a:r>
            <a:endParaRPr lang="en-US" dirty="0"/>
          </a:p>
        </p:txBody>
      </p:sp>
    </p:spTree>
    <p:extLst>
      <p:ext uri="{BB962C8B-B14F-4D97-AF65-F5344CB8AC3E}">
        <p14:creationId xmlns:p14="http://schemas.microsoft.com/office/powerpoint/2010/main" val="16981834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A3AC9BCF-0ABF-DE42-9016-C6CA7821CA54}"/>
              </a:ext>
            </a:extLst>
          </p:cNvPr>
          <p:cNvSpPr>
            <a:spLocks noGrp="1"/>
          </p:cNvSpPr>
          <p:nvPr>
            <p:ph type="title"/>
          </p:nvPr>
        </p:nvSpPr>
        <p:spPr>
          <a:xfrm>
            <a:off x="838200" y="365125"/>
            <a:ext cx="10515600" cy="671195"/>
          </a:xfrm>
        </p:spPr>
        <p:txBody>
          <a:bodyPr>
            <a:normAutofit fontScale="90000"/>
          </a:bodyPr>
          <a:lstStyle/>
          <a:p>
            <a:pPr algn="ctr"/>
            <a:r>
              <a:rPr lang="en-US" dirty="0"/>
              <a:t>Effect Summary for </a:t>
            </a:r>
            <a:r>
              <a:rPr lang="en-US" dirty="0" smtClean="0"/>
              <a:t>after wash</a:t>
            </a:r>
            <a:endParaRPr lang="en-US" dirty="0"/>
          </a:p>
        </p:txBody>
      </p:sp>
      <p:graphicFrame>
        <p:nvGraphicFramePr>
          <p:cNvPr id="3" name="Table 2">
            <a:extLst>
              <a:ext uri="{FF2B5EF4-FFF2-40B4-BE49-F238E27FC236}">
                <a16:creationId xmlns:a16="http://schemas.microsoft.com/office/drawing/2014/main" id="{3A777364-F52B-0C48-A88F-637F6CC756E0}"/>
              </a:ext>
            </a:extLst>
          </p:cNvPr>
          <p:cNvGraphicFramePr>
            <a:graphicFrameLocks noGrp="1"/>
          </p:cNvGraphicFramePr>
          <p:nvPr>
            <p:extLst>
              <p:ext uri="{D42A27DB-BD31-4B8C-83A1-F6EECF244321}">
                <p14:modId xmlns:p14="http://schemas.microsoft.com/office/powerpoint/2010/main" val="3955253487"/>
              </p:ext>
            </p:extLst>
          </p:nvPr>
        </p:nvGraphicFramePr>
        <p:xfrm>
          <a:off x="3576320" y="2156546"/>
          <a:ext cx="5039360" cy="3129280"/>
        </p:xfrm>
        <a:graphic>
          <a:graphicData uri="http://schemas.openxmlformats.org/drawingml/2006/table">
            <a:tbl>
              <a:tblPr firstRow="1" bandRow="1">
                <a:tableStyleId>{F2DE63D5-997A-4646-A377-4702673A728D}</a:tableStyleId>
              </a:tblPr>
              <a:tblGrid>
                <a:gridCol w="2519680">
                  <a:extLst>
                    <a:ext uri="{9D8B030D-6E8A-4147-A177-3AD203B41FA5}">
                      <a16:colId xmlns:a16="http://schemas.microsoft.com/office/drawing/2014/main" val="3821585401"/>
                    </a:ext>
                  </a:extLst>
                </a:gridCol>
                <a:gridCol w="2519680">
                  <a:extLst>
                    <a:ext uri="{9D8B030D-6E8A-4147-A177-3AD203B41FA5}">
                      <a16:colId xmlns:a16="http://schemas.microsoft.com/office/drawing/2014/main" val="3032255104"/>
                    </a:ext>
                  </a:extLst>
                </a:gridCol>
              </a:tblGrid>
              <a:tr h="370840">
                <a:tc>
                  <a:txBody>
                    <a:bodyPr/>
                    <a:lstStyle/>
                    <a:p>
                      <a:pPr algn="ctr"/>
                      <a:r>
                        <a:rPr lang="en-US" dirty="0"/>
                        <a:t>Source</a:t>
                      </a:r>
                    </a:p>
                  </a:txBody>
                  <a:tcPr/>
                </a:tc>
                <a:tc>
                  <a:txBody>
                    <a:bodyPr/>
                    <a:lstStyle/>
                    <a:p>
                      <a:pPr algn="ctr"/>
                      <a:r>
                        <a:rPr lang="en-US" dirty="0"/>
                        <a:t>p Value</a:t>
                      </a:r>
                    </a:p>
                  </a:txBody>
                  <a:tcPr/>
                </a:tc>
                <a:extLst>
                  <a:ext uri="{0D108BD9-81ED-4DB2-BD59-A6C34878D82A}">
                    <a16:rowId xmlns:a16="http://schemas.microsoft.com/office/drawing/2014/main" val="1153395933"/>
                  </a:ext>
                </a:extLst>
              </a:tr>
              <a:tr h="370840">
                <a:tc>
                  <a:txBody>
                    <a:bodyPr/>
                    <a:lstStyle/>
                    <a:p>
                      <a:pPr marL="0" marR="0" algn="ctr">
                        <a:spcBef>
                          <a:spcPts val="0"/>
                        </a:spcBef>
                        <a:spcAft>
                          <a:spcPts val="0"/>
                        </a:spcAft>
                      </a:pPr>
                      <a:r>
                        <a:rPr lang="en-US" dirty="0"/>
                        <a:t>Fabric Type</a:t>
                      </a:r>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34162192"/>
                  </a:ext>
                </a:extLst>
              </a:tr>
              <a:tr h="370840">
                <a:tc>
                  <a:txBody>
                    <a:bodyPr/>
                    <a:lstStyle/>
                    <a:p>
                      <a:pPr marL="0" marR="0" algn="ctr">
                        <a:spcBef>
                          <a:spcPts val="0"/>
                        </a:spcBef>
                        <a:spcAft>
                          <a:spcPts val="0"/>
                        </a:spcAft>
                      </a:pPr>
                      <a:r>
                        <a:rPr lang="en-US" dirty="0"/>
                        <a:t>Wash </a:t>
                      </a:r>
                      <a:r>
                        <a:rPr lang="en-US" dirty="0" smtClean="0"/>
                        <a:t>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2834938690"/>
                  </a:ext>
                </a:extLst>
              </a:tr>
              <a:tr h="370840">
                <a:tc>
                  <a:txBody>
                    <a:bodyPr/>
                    <a:lstStyle/>
                    <a:p>
                      <a:pPr marL="0" marR="0" algn="ctr">
                        <a:spcBef>
                          <a:spcPts val="0"/>
                        </a:spcBef>
                        <a:spcAft>
                          <a:spcPts val="0"/>
                        </a:spcAft>
                      </a:pPr>
                      <a:r>
                        <a:rPr lang="en-US" dirty="0"/>
                        <a:t>Fabric Type*Wash </a:t>
                      </a:r>
                      <a:r>
                        <a:rPr lang="en-US" dirty="0" smtClean="0"/>
                        <a:t>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3151269505"/>
                  </a:ext>
                </a:extLst>
              </a:tr>
              <a:tr h="370840">
                <a:tc>
                  <a:txBody>
                    <a:bodyPr/>
                    <a:lstStyle/>
                    <a:p>
                      <a:pPr marL="0" marR="0" algn="ctr">
                        <a:spcBef>
                          <a:spcPts val="0"/>
                        </a:spcBef>
                        <a:spcAft>
                          <a:spcPts val="0"/>
                        </a:spcAft>
                      </a:pPr>
                      <a:r>
                        <a:rPr lang="en-US" dirty="0"/>
                        <a:t>Wash </a:t>
                      </a:r>
                      <a:r>
                        <a:rPr lang="en-US" dirty="0" smtClean="0"/>
                        <a:t>Type*Washer </a:t>
                      </a:r>
                      <a:r>
                        <a:rPr lang="en-US" dirty="0"/>
                        <a:t>T</a:t>
                      </a:r>
                      <a:r>
                        <a:rPr lang="en-US" dirty="0" smtClean="0"/>
                        <a: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4077764213"/>
                  </a:ext>
                </a:extLst>
              </a:tr>
              <a:tr h="370840">
                <a:tc>
                  <a:txBody>
                    <a:bodyPr/>
                    <a:lstStyle/>
                    <a:p>
                      <a:pPr marL="0" marR="0" algn="ctr">
                        <a:spcBef>
                          <a:spcPts val="0"/>
                        </a:spcBef>
                        <a:spcAft>
                          <a:spcPts val="0"/>
                        </a:spcAft>
                      </a:pPr>
                      <a:r>
                        <a:rPr lang="en-US" dirty="0"/>
                        <a:t>Washer </a:t>
                      </a:r>
                      <a:r>
                        <a:rPr lang="en-US" dirty="0" smtClean="0"/>
                        <a:t>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0.00199</a:t>
                      </a:r>
                    </a:p>
                  </a:txBody>
                  <a:tcPr marL="25400" marR="25400" marT="0" marB="0"/>
                </a:tc>
                <a:extLst>
                  <a:ext uri="{0D108BD9-81ED-4DB2-BD59-A6C34878D82A}">
                    <a16:rowId xmlns:a16="http://schemas.microsoft.com/office/drawing/2014/main" val="3106950298"/>
                  </a:ext>
                </a:extLst>
              </a:tr>
              <a:tr h="370840">
                <a:tc>
                  <a:txBody>
                    <a:bodyPr/>
                    <a:lstStyle/>
                    <a:p>
                      <a:pPr marL="0" marR="0" algn="ctr">
                        <a:spcBef>
                          <a:spcPts val="0"/>
                        </a:spcBef>
                        <a:spcAft>
                          <a:spcPts val="0"/>
                        </a:spcAft>
                      </a:pPr>
                      <a:r>
                        <a:rPr lang="en-US" dirty="0"/>
                        <a:t>Fabric Type*Washer </a:t>
                      </a:r>
                      <a:r>
                        <a:rPr lang="en-US" dirty="0" smtClean="0"/>
                        <a:t>Type </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0.00407</a:t>
                      </a:r>
                    </a:p>
                  </a:txBody>
                  <a:tcPr marL="25400" marR="25400" marT="0" marB="0"/>
                </a:tc>
                <a:extLst>
                  <a:ext uri="{0D108BD9-81ED-4DB2-BD59-A6C34878D82A}">
                    <a16:rowId xmlns:a16="http://schemas.microsoft.com/office/drawing/2014/main" val="3037150565"/>
                  </a:ext>
                </a:extLst>
              </a:tr>
            </a:tbl>
          </a:graphicData>
        </a:graphic>
      </p:graphicFrame>
    </p:spTree>
    <p:extLst>
      <p:ext uri="{BB962C8B-B14F-4D97-AF65-F5344CB8AC3E}">
        <p14:creationId xmlns:p14="http://schemas.microsoft.com/office/powerpoint/2010/main" val="24015129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A3AC9BCF-0ABF-DE42-9016-C6CA7821CA54}"/>
              </a:ext>
            </a:extLst>
          </p:cNvPr>
          <p:cNvSpPr>
            <a:spLocks noGrp="1"/>
          </p:cNvSpPr>
          <p:nvPr>
            <p:ph type="title"/>
          </p:nvPr>
        </p:nvSpPr>
        <p:spPr>
          <a:xfrm>
            <a:off x="838200" y="365125"/>
            <a:ext cx="10515600" cy="671195"/>
          </a:xfrm>
        </p:spPr>
        <p:txBody>
          <a:bodyPr>
            <a:normAutofit fontScale="90000"/>
          </a:bodyPr>
          <a:lstStyle/>
          <a:p>
            <a:pPr algn="ctr"/>
            <a:r>
              <a:rPr lang="en-US" dirty="0" smtClean="0"/>
              <a:t>BOX COX (0.25) for after wash</a:t>
            </a:r>
            <a:endParaRPr lang="en-US" dirty="0"/>
          </a:p>
        </p:txBody>
      </p:sp>
      <p:graphicFrame>
        <p:nvGraphicFramePr>
          <p:cNvPr id="3" name="Table 2">
            <a:extLst>
              <a:ext uri="{FF2B5EF4-FFF2-40B4-BE49-F238E27FC236}">
                <a16:creationId xmlns:a16="http://schemas.microsoft.com/office/drawing/2014/main" id="{3A777364-F52B-0C48-A88F-637F6CC756E0}"/>
              </a:ext>
            </a:extLst>
          </p:cNvPr>
          <p:cNvGraphicFramePr>
            <a:graphicFrameLocks noGrp="1"/>
          </p:cNvGraphicFramePr>
          <p:nvPr>
            <p:extLst>
              <p:ext uri="{D42A27DB-BD31-4B8C-83A1-F6EECF244321}">
                <p14:modId xmlns:p14="http://schemas.microsoft.com/office/powerpoint/2010/main" val="1822934140"/>
              </p:ext>
            </p:extLst>
          </p:nvPr>
        </p:nvGraphicFramePr>
        <p:xfrm>
          <a:off x="3576320" y="2156546"/>
          <a:ext cx="5039360" cy="3129280"/>
        </p:xfrm>
        <a:graphic>
          <a:graphicData uri="http://schemas.openxmlformats.org/drawingml/2006/table">
            <a:tbl>
              <a:tblPr firstRow="1" bandRow="1">
                <a:tableStyleId>{F2DE63D5-997A-4646-A377-4702673A728D}</a:tableStyleId>
              </a:tblPr>
              <a:tblGrid>
                <a:gridCol w="2519680">
                  <a:extLst>
                    <a:ext uri="{9D8B030D-6E8A-4147-A177-3AD203B41FA5}">
                      <a16:colId xmlns:a16="http://schemas.microsoft.com/office/drawing/2014/main" val="3821585401"/>
                    </a:ext>
                  </a:extLst>
                </a:gridCol>
                <a:gridCol w="2519680">
                  <a:extLst>
                    <a:ext uri="{9D8B030D-6E8A-4147-A177-3AD203B41FA5}">
                      <a16:colId xmlns:a16="http://schemas.microsoft.com/office/drawing/2014/main" val="3032255104"/>
                    </a:ext>
                  </a:extLst>
                </a:gridCol>
              </a:tblGrid>
              <a:tr h="370840">
                <a:tc>
                  <a:txBody>
                    <a:bodyPr/>
                    <a:lstStyle/>
                    <a:p>
                      <a:pPr algn="ctr"/>
                      <a:r>
                        <a:rPr lang="en-US" dirty="0"/>
                        <a:t>Source</a:t>
                      </a:r>
                    </a:p>
                  </a:txBody>
                  <a:tcPr/>
                </a:tc>
                <a:tc>
                  <a:txBody>
                    <a:bodyPr/>
                    <a:lstStyle/>
                    <a:p>
                      <a:pPr algn="ctr"/>
                      <a:r>
                        <a:rPr lang="en-US" dirty="0"/>
                        <a:t>p Value</a:t>
                      </a:r>
                    </a:p>
                  </a:txBody>
                  <a:tcPr/>
                </a:tc>
                <a:extLst>
                  <a:ext uri="{0D108BD9-81ED-4DB2-BD59-A6C34878D82A}">
                    <a16:rowId xmlns:a16="http://schemas.microsoft.com/office/drawing/2014/main" val="1153395933"/>
                  </a:ext>
                </a:extLst>
              </a:tr>
              <a:tr h="370840">
                <a:tc>
                  <a:txBody>
                    <a:bodyPr/>
                    <a:lstStyle/>
                    <a:p>
                      <a:pPr marL="0" marR="0" algn="ctr">
                        <a:spcBef>
                          <a:spcPts val="0"/>
                        </a:spcBef>
                        <a:spcAft>
                          <a:spcPts val="0"/>
                        </a:spcAft>
                      </a:pPr>
                      <a:r>
                        <a:rPr lang="en-US" dirty="0"/>
                        <a:t>Fabric Type</a:t>
                      </a:r>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34162192"/>
                  </a:ext>
                </a:extLst>
              </a:tr>
              <a:tr h="370840">
                <a:tc>
                  <a:txBody>
                    <a:bodyPr/>
                    <a:lstStyle/>
                    <a:p>
                      <a:pPr marL="0" marR="0" algn="ctr">
                        <a:spcBef>
                          <a:spcPts val="0"/>
                        </a:spcBef>
                        <a:spcAft>
                          <a:spcPts val="0"/>
                        </a:spcAft>
                      </a:pPr>
                      <a:r>
                        <a:rPr lang="en-US" dirty="0"/>
                        <a:t>Wash </a:t>
                      </a:r>
                      <a:r>
                        <a:rPr lang="en-US" dirty="0" smtClean="0"/>
                        <a:t>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2834938690"/>
                  </a:ext>
                </a:extLst>
              </a:tr>
              <a:tr h="370840">
                <a:tc>
                  <a:txBody>
                    <a:bodyPr/>
                    <a:lstStyle/>
                    <a:p>
                      <a:pPr marL="0" marR="0" algn="ctr">
                        <a:spcBef>
                          <a:spcPts val="0"/>
                        </a:spcBef>
                        <a:spcAft>
                          <a:spcPts val="0"/>
                        </a:spcAft>
                      </a:pPr>
                      <a:r>
                        <a:rPr lang="en-US" dirty="0"/>
                        <a:t>Fabric Type*Wash </a:t>
                      </a:r>
                      <a:r>
                        <a:rPr lang="en-US" dirty="0" smtClean="0"/>
                        <a:t>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3151269505"/>
                  </a:ext>
                </a:extLst>
              </a:tr>
              <a:tr h="370840">
                <a:tc>
                  <a:txBody>
                    <a:bodyPr/>
                    <a:lstStyle/>
                    <a:p>
                      <a:pPr marL="0" marR="0" algn="ctr">
                        <a:spcBef>
                          <a:spcPts val="0"/>
                        </a:spcBef>
                        <a:spcAft>
                          <a:spcPts val="0"/>
                        </a:spcAft>
                      </a:pPr>
                      <a:r>
                        <a:rPr lang="en-US" dirty="0"/>
                        <a:t>Wash </a:t>
                      </a:r>
                      <a:r>
                        <a:rPr lang="en-US" dirty="0" smtClean="0"/>
                        <a:t>Type*Washer </a:t>
                      </a:r>
                      <a:r>
                        <a:rPr lang="en-US" dirty="0"/>
                        <a:t>T</a:t>
                      </a:r>
                      <a:r>
                        <a:rPr lang="en-US" dirty="0" smtClean="0"/>
                        <a:t>ype</a:t>
                      </a:r>
                      <a:endParaRPr lang="en-US" dirty="0"/>
                    </a:p>
                  </a:txBody>
                  <a:tcPr marL="25400" marR="25400" marT="0" marB="0"/>
                </a:tc>
                <a:tc>
                  <a:txBody>
                    <a:bodyPr/>
                    <a:lstStyle/>
                    <a:p>
                      <a:pPr marL="0" marR="0" algn="ctr">
                        <a:spcBef>
                          <a:spcPts val="0"/>
                        </a:spcBef>
                        <a:spcAft>
                          <a:spcPts val="0"/>
                        </a:spcAft>
                      </a:pPr>
                      <a:r>
                        <a:rPr lang="en-US" dirty="0">
                          <a:solidFill>
                            <a:srgbClr val="C00000"/>
                          </a:solidFill>
                        </a:rPr>
                        <a:t>0.00000</a:t>
                      </a:r>
                    </a:p>
                  </a:txBody>
                  <a:tcPr marL="25400" marR="25400" marT="0" marB="0"/>
                </a:tc>
                <a:extLst>
                  <a:ext uri="{0D108BD9-81ED-4DB2-BD59-A6C34878D82A}">
                    <a16:rowId xmlns:a16="http://schemas.microsoft.com/office/drawing/2014/main" val="4077764213"/>
                  </a:ext>
                </a:extLst>
              </a:tr>
              <a:tr h="370840">
                <a:tc>
                  <a:txBody>
                    <a:bodyPr/>
                    <a:lstStyle/>
                    <a:p>
                      <a:pPr marL="0" marR="0" algn="ctr">
                        <a:spcBef>
                          <a:spcPts val="0"/>
                        </a:spcBef>
                        <a:spcAft>
                          <a:spcPts val="0"/>
                        </a:spcAft>
                      </a:pPr>
                      <a:r>
                        <a:rPr lang="en-US" dirty="0"/>
                        <a:t>Washer </a:t>
                      </a:r>
                      <a:r>
                        <a:rPr lang="en-US" dirty="0" smtClean="0"/>
                        <a:t>Type</a:t>
                      </a:r>
                      <a:endParaRPr lang="en-US" dirty="0"/>
                    </a:p>
                  </a:txBody>
                  <a:tcPr marL="25400" marR="25400" marT="0" marB="0"/>
                </a:tc>
                <a:tc>
                  <a:txBody>
                    <a:bodyPr/>
                    <a:lstStyle/>
                    <a:p>
                      <a:pPr marL="0" marR="0" algn="ctr">
                        <a:spcBef>
                          <a:spcPts val="0"/>
                        </a:spcBef>
                        <a:spcAft>
                          <a:spcPts val="0"/>
                        </a:spcAft>
                      </a:pPr>
                      <a:r>
                        <a:rPr lang="en-US" dirty="0" smtClean="0">
                          <a:solidFill>
                            <a:srgbClr val="C00000"/>
                          </a:solidFill>
                        </a:rPr>
                        <a:t>0.21792</a:t>
                      </a:r>
                      <a:endParaRPr lang="en-US" dirty="0">
                        <a:solidFill>
                          <a:srgbClr val="C00000"/>
                        </a:solidFill>
                      </a:endParaRPr>
                    </a:p>
                  </a:txBody>
                  <a:tcPr marL="25400" marR="25400" marT="0" marB="0"/>
                </a:tc>
                <a:extLst>
                  <a:ext uri="{0D108BD9-81ED-4DB2-BD59-A6C34878D82A}">
                    <a16:rowId xmlns:a16="http://schemas.microsoft.com/office/drawing/2014/main" val="3106950298"/>
                  </a:ext>
                </a:extLst>
              </a:tr>
              <a:tr h="370840">
                <a:tc>
                  <a:txBody>
                    <a:bodyPr/>
                    <a:lstStyle/>
                    <a:p>
                      <a:pPr marL="0" marR="0" algn="ctr">
                        <a:spcBef>
                          <a:spcPts val="0"/>
                        </a:spcBef>
                        <a:spcAft>
                          <a:spcPts val="0"/>
                        </a:spcAft>
                      </a:pPr>
                      <a:r>
                        <a:rPr lang="en-US" dirty="0"/>
                        <a:t>Fabric Type*Washer </a:t>
                      </a:r>
                      <a:r>
                        <a:rPr lang="en-US" dirty="0" smtClean="0"/>
                        <a:t>Type </a:t>
                      </a:r>
                      <a:endParaRPr lang="en-US" dirty="0"/>
                    </a:p>
                  </a:txBody>
                  <a:tcPr marL="25400" marR="25400" marT="0" marB="0"/>
                </a:tc>
                <a:tc>
                  <a:txBody>
                    <a:bodyPr/>
                    <a:lstStyle/>
                    <a:p>
                      <a:pPr marL="0" marR="0" algn="ctr">
                        <a:spcBef>
                          <a:spcPts val="0"/>
                        </a:spcBef>
                        <a:spcAft>
                          <a:spcPts val="0"/>
                        </a:spcAft>
                      </a:pPr>
                      <a:r>
                        <a:rPr lang="en-US" dirty="0" smtClean="0">
                          <a:solidFill>
                            <a:srgbClr val="C00000"/>
                          </a:solidFill>
                        </a:rPr>
                        <a:t>0.02516</a:t>
                      </a:r>
                      <a:endParaRPr lang="en-US" dirty="0">
                        <a:solidFill>
                          <a:srgbClr val="C00000"/>
                        </a:solidFill>
                      </a:endParaRPr>
                    </a:p>
                  </a:txBody>
                  <a:tcPr marL="25400" marR="25400" marT="0" marB="0"/>
                </a:tc>
                <a:extLst>
                  <a:ext uri="{0D108BD9-81ED-4DB2-BD59-A6C34878D82A}">
                    <a16:rowId xmlns:a16="http://schemas.microsoft.com/office/drawing/2014/main" val="3037150565"/>
                  </a:ext>
                </a:extLst>
              </a:tr>
            </a:tbl>
          </a:graphicData>
        </a:graphic>
      </p:graphicFrame>
    </p:spTree>
    <p:extLst>
      <p:ext uri="{BB962C8B-B14F-4D97-AF65-F5344CB8AC3E}">
        <p14:creationId xmlns:p14="http://schemas.microsoft.com/office/powerpoint/2010/main" val="7999114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smtClean="0"/>
              <a:t>after wash results</a:t>
            </a:r>
            <a:endParaRPr lang="en-US" dirty="0">
              <a:solidFill>
                <a:srgbClr val="FF0000"/>
              </a:solidFill>
            </a:endParaRPr>
          </a:p>
        </p:txBody>
      </p:sp>
      <p:graphicFrame>
        <p:nvGraphicFramePr>
          <p:cNvPr id="3" name="Table 2">
            <a:extLst>
              <a:ext uri="{FF2B5EF4-FFF2-40B4-BE49-F238E27FC236}">
                <a16:creationId xmlns:a16="http://schemas.microsoft.com/office/drawing/2014/main" id="{9426EF27-4562-7942-A42F-9494F497AAC0}"/>
              </a:ext>
            </a:extLst>
          </p:cNvPr>
          <p:cNvGraphicFramePr>
            <a:graphicFrameLocks noGrp="1"/>
          </p:cNvGraphicFramePr>
          <p:nvPr>
            <p:extLst>
              <p:ext uri="{D42A27DB-BD31-4B8C-83A1-F6EECF244321}">
                <p14:modId xmlns:p14="http://schemas.microsoft.com/office/powerpoint/2010/main" val="2873445121"/>
              </p:ext>
            </p:extLst>
          </p:nvPr>
        </p:nvGraphicFramePr>
        <p:xfrm>
          <a:off x="5548511" y="2637424"/>
          <a:ext cx="1841271" cy="1097280"/>
        </p:xfrm>
        <a:graphic>
          <a:graphicData uri="http://schemas.openxmlformats.org/drawingml/2006/table">
            <a:tbl>
              <a:tblPr firstRow="1" firstCol="1" bandRow="1">
                <a:tableStyleId>{5940675A-B579-460E-94D1-54222C63F5DA}</a:tableStyleId>
              </a:tblPr>
              <a:tblGrid>
                <a:gridCol w="612078">
                  <a:extLst>
                    <a:ext uri="{9D8B030D-6E8A-4147-A177-3AD203B41FA5}">
                      <a16:colId xmlns:a16="http://schemas.microsoft.com/office/drawing/2014/main" val="4228561721"/>
                    </a:ext>
                  </a:extLst>
                </a:gridCol>
                <a:gridCol w="1229193">
                  <a:extLst>
                    <a:ext uri="{9D8B030D-6E8A-4147-A177-3AD203B41FA5}">
                      <a16:colId xmlns:a16="http://schemas.microsoft.com/office/drawing/2014/main" val="4137509592"/>
                    </a:ext>
                  </a:extLst>
                </a:gridCol>
              </a:tblGrid>
              <a:tr h="0">
                <a:tc>
                  <a:txBody>
                    <a:bodyPr/>
                    <a:lstStyle/>
                    <a:p>
                      <a:pPr marL="0" marR="0" indent="0" algn="l">
                        <a:lnSpc>
                          <a:spcPct val="200000"/>
                        </a:lnSpc>
                        <a:spcBef>
                          <a:spcPts val="0"/>
                        </a:spcBef>
                        <a:spcAft>
                          <a:spcPts val="0"/>
                        </a:spcAft>
                      </a:pPr>
                      <a:r>
                        <a:rPr lang="en-US" sz="1200" dirty="0">
                          <a:effectLst/>
                        </a:rPr>
                        <a:t>BB</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Bi-Blend</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31515386"/>
                  </a:ext>
                </a:extLst>
              </a:tr>
              <a:tr h="0">
                <a:tc>
                  <a:txBody>
                    <a:bodyPr/>
                    <a:lstStyle/>
                    <a:p>
                      <a:pPr marL="0" marR="0" indent="0" algn="l">
                        <a:lnSpc>
                          <a:spcPct val="200000"/>
                        </a:lnSpc>
                        <a:spcBef>
                          <a:spcPts val="0"/>
                        </a:spcBef>
                        <a:spcAft>
                          <a:spcPts val="0"/>
                        </a:spcAft>
                      </a:pPr>
                      <a:r>
                        <a:rPr lang="en-US" sz="1200">
                          <a:effectLst/>
                        </a:rPr>
                        <a:t>CC</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100% Cotton</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80003032"/>
                  </a:ext>
                </a:extLst>
              </a:tr>
              <a:tr h="0">
                <a:tc>
                  <a:txBody>
                    <a:bodyPr/>
                    <a:lstStyle/>
                    <a:p>
                      <a:pPr marL="0" marR="0" indent="0" algn="l">
                        <a:lnSpc>
                          <a:spcPct val="200000"/>
                        </a:lnSpc>
                        <a:spcBef>
                          <a:spcPts val="0"/>
                        </a:spcBef>
                        <a:spcAft>
                          <a:spcPts val="0"/>
                        </a:spcAft>
                      </a:pPr>
                      <a:r>
                        <a:rPr lang="en-US" sz="1200">
                          <a:effectLst/>
                        </a:rPr>
                        <a:t>TB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Tri-Blend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26748982"/>
                  </a:ext>
                </a:extLst>
              </a:tr>
            </a:tbl>
          </a:graphicData>
        </a:graphic>
      </p:graphicFrame>
      <p:graphicFrame>
        <p:nvGraphicFramePr>
          <p:cNvPr id="4" name="Table 3">
            <a:extLst>
              <a:ext uri="{FF2B5EF4-FFF2-40B4-BE49-F238E27FC236}">
                <a16:creationId xmlns:a16="http://schemas.microsoft.com/office/drawing/2014/main" id="{4275346D-58BA-2F43-BF6D-A90577616372}"/>
              </a:ext>
            </a:extLst>
          </p:cNvPr>
          <p:cNvGraphicFramePr>
            <a:graphicFrameLocks noGrp="1"/>
          </p:cNvGraphicFramePr>
          <p:nvPr>
            <p:extLst>
              <p:ext uri="{D42A27DB-BD31-4B8C-83A1-F6EECF244321}">
                <p14:modId xmlns:p14="http://schemas.microsoft.com/office/powerpoint/2010/main" val="37128625"/>
              </p:ext>
            </p:extLst>
          </p:nvPr>
        </p:nvGraphicFramePr>
        <p:xfrm>
          <a:off x="5548511" y="3795893"/>
          <a:ext cx="1991174" cy="1463040"/>
        </p:xfrm>
        <a:graphic>
          <a:graphicData uri="http://schemas.openxmlformats.org/drawingml/2006/table">
            <a:tbl>
              <a:tblPr firstRow="1" firstCol="1" bandRow="1">
                <a:tableStyleId>{5940675A-B579-460E-94D1-54222C63F5DA}</a:tableStyleId>
              </a:tblPr>
              <a:tblGrid>
                <a:gridCol w="582098">
                  <a:extLst>
                    <a:ext uri="{9D8B030D-6E8A-4147-A177-3AD203B41FA5}">
                      <a16:colId xmlns:a16="http://schemas.microsoft.com/office/drawing/2014/main" val="4045065176"/>
                    </a:ext>
                  </a:extLst>
                </a:gridCol>
                <a:gridCol w="1409076">
                  <a:extLst>
                    <a:ext uri="{9D8B030D-6E8A-4147-A177-3AD203B41FA5}">
                      <a16:colId xmlns:a16="http://schemas.microsoft.com/office/drawing/2014/main" val="1933898499"/>
                    </a:ext>
                  </a:extLst>
                </a:gridCol>
              </a:tblGrid>
              <a:tr h="0">
                <a:tc>
                  <a:txBody>
                    <a:bodyPr/>
                    <a:lstStyle/>
                    <a:p>
                      <a:pPr marL="0" marR="0" indent="0" algn="l">
                        <a:lnSpc>
                          <a:spcPct val="200000"/>
                        </a:lnSpc>
                        <a:spcBef>
                          <a:spcPts val="0"/>
                        </a:spcBef>
                        <a:spcAft>
                          <a:spcPts val="0"/>
                        </a:spcAft>
                      </a:pPr>
                      <a:r>
                        <a:rPr lang="en-US" sz="1200" dirty="0">
                          <a:effectLst/>
                        </a:rPr>
                        <a:t>LB</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Rinse</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12953291"/>
                  </a:ext>
                </a:extLst>
              </a:tr>
              <a:tr h="0">
                <a:tc>
                  <a:txBody>
                    <a:bodyPr/>
                    <a:lstStyle/>
                    <a:p>
                      <a:pPr marL="0" marR="0" indent="0" algn="l">
                        <a:lnSpc>
                          <a:spcPct val="200000"/>
                        </a:lnSpc>
                        <a:spcBef>
                          <a:spcPts val="0"/>
                        </a:spcBef>
                        <a:spcAft>
                          <a:spcPts val="0"/>
                        </a:spcAft>
                      </a:pPr>
                      <a:r>
                        <a:rPr lang="en-US" sz="1200">
                          <a:effectLst/>
                        </a:rPr>
                        <a:t>ST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Stone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01582753"/>
                  </a:ext>
                </a:extLst>
              </a:tr>
              <a:tr h="0">
                <a:tc>
                  <a:txBody>
                    <a:bodyPr/>
                    <a:lstStyle/>
                    <a:p>
                      <a:pPr marL="0" marR="0" indent="0" algn="l">
                        <a:lnSpc>
                          <a:spcPct val="200000"/>
                        </a:lnSpc>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Hot Bleach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86362302"/>
                  </a:ext>
                </a:extLst>
              </a:tr>
              <a:tr h="0">
                <a:tc>
                  <a:txBody>
                    <a:bodyPr/>
                    <a:lstStyle/>
                    <a:p>
                      <a:pPr marL="0" marR="0" indent="0" algn="l">
                        <a:lnSpc>
                          <a:spcPct val="200000"/>
                        </a:lnSpc>
                        <a:spcBef>
                          <a:spcPts val="0"/>
                        </a:spcBef>
                        <a:spcAft>
                          <a:spcPts val="0"/>
                        </a:spcAft>
                      </a:pPr>
                      <a:r>
                        <a:rPr lang="en-US" sz="1200">
                          <a:effectLst/>
                        </a:rPr>
                        <a:t>LT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Cold Bleach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14769063"/>
                  </a:ext>
                </a:extLst>
              </a:tr>
            </a:tbl>
          </a:graphicData>
        </a:graphic>
      </p:graphicFrame>
      <p:sp>
        <p:nvSpPr>
          <p:cNvPr id="16" name="Rectangle 15">
            <a:extLst>
              <a:ext uri="{FF2B5EF4-FFF2-40B4-BE49-F238E27FC236}">
                <a16:creationId xmlns:a16="http://schemas.microsoft.com/office/drawing/2014/main" id="{DCE145E1-98CE-E442-9D34-6F9327A936F0}"/>
              </a:ext>
            </a:extLst>
          </p:cNvPr>
          <p:cNvSpPr/>
          <p:nvPr/>
        </p:nvSpPr>
        <p:spPr>
          <a:xfrm>
            <a:off x="985049" y="5540771"/>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Interaction Plot of Fabric Type*Wash Type for After Wash Measurements</a:t>
            </a:r>
          </a:p>
        </p:txBody>
      </p:sp>
      <p:pic>
        <p:nvPicPr>
          <p:cNvPr id="7" name="Picture 6"/>
          <p:cNvPicPr>
            <a:picLocks noChangeAspect="1"/>
          </p:cNvPicPr>
          <p:nvPr/>
        </p:nvPicPr>
        <p:blipFill>
          <a:blip r:embed="rId3"/>
          <a:stretch>
            <a:fillRect/>
          </a:stretch>
        </p:blipFill>
        <p:spPr>
          <a:xfrm>
            <a:off x="985049" y="2637424"/>
            <a:ext cx="4024311" cy="2621509"/>
          </a:xfrm>
          <a:prstGeom prst="rect">
            <a:avLst/>
          </a:prstGeom>
        </p:spPr>
      </p:pic>
      <p:pic>
        <p:nvPicPr>
          <p:cNvPr id="8" name="Picture 7"/>
          <p:cNvPicPr>
            <a:picLocks noChangeAspect="1"/>
          </p:cNvPicPr>
          <p:nvPr/>
        </p:nvPicPr>
        <p:blipFill>
          <a:blip r:embed="rId4"/>
          <a:stretch>
            <a:fillRect/>
          </a:stretch>
        </p:blipFill>
        <p:spPr>
          <a:xfrm>
            <a:off x="7617503" y="2637424"/>
            <a:ext cx="3079699" cy="2651869"/>
          </a:xfrm>
          <a:prstGeom prst="rect">
            <a:avLst/>
          </a:prstGeom>
        </p:spPr>
      </p:pic>
      <p:sp>
        <p:nvSpPr>
          <p:cNvPr id="13" name="Rectangle 12">
            <a:extLst>
              <a:ext uri="{FF2B5EF4-FFF2-40B4-BE49-F238E27FC236}">
                <a16:creationId xmlns:a16="http://schemas.microsoft.com/office/drawing/2014/main" id="{DCE145E1-98CE-E442-9D34-6F9327A936F0}"/>
              </a:ext>
            </a:extLst>
          </p:cNvPr>
          <p:cNvSpPr/>
          <p:nvPr/>
        </p:nvSpPr>
        <p:spPr>
          <a:xfrm>
            <a:off x="7283074" y="5540771"/>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a:t>
            </a:r>
            <a:r>
              <a:rPr lang="en-US" sz="1400" b="1" dirty="0" smtClean="0">
                <a:solidFill>
                  <a:srgbClr val="000000"/>
                </a:solidFill>
                <a:latin typeface="Times New Roman" panose="02020603050405020304" pitchFamily="18" charset="0"/>
                <a:ea typeface="Times New Roman" panose="02020603050405020304" pitchFamily="18" charset="0"/>
              </a:rPr>
              <a:t>Means </a:t>
            </a:r>
            <a:r>
              <a:rPr lang="en-US" sz="1400" b="1" dirty="0">
                <a:solidFill>
                  <a:srgbClr val="000000"/>
                </a:solidFill>
                <a:latin typeface="Times New Roman" panose="02020603050405020304" pitchFamily="18" charset="0"/>
                <a:ea typeface="Times New Roman" panose="02020603050405020304" pitchFamily="18" charset="0"/>
              </a:rPr>
              <a:t>Plot of Fabric Type*Wash Type for After Wash Measurements</a:t>
            </a:r>
          </a:p>
        </p:txBody>
      </p:sp>
    </p:spTree>
    <p:extLst>
      <p:ext uri="{BB962C8B-B14F-4D97-AF65-F5344CB8AC3E}">
        <p14:creationId xmlns:p14="http://schemas.microsoft.com/office/powerpoint/2010/main" val="2228049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3AF35CD-DA30-4E34-B0F3-32C27766DA0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6310" y="0"/>
            <a:ext cx="4355689" cy="6857999"/>
          </a:xfrm>
          <a:prstGeom prst="rect">
            <a:avLst/>
          </a:prstGeom>
          <a:blipFill dpi="0" rotWithShape="1">
            <a:blip r:embed="rId3">
              <a:alphaModFix amt="60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ACAFE8-1757-944D-871A-30EE066722B4}"/>
              </a:ext>
            </a:extLst>
          </p:cNvPr>
          <p:cNvSpPr>
            <a:spLocks noGrp="1"/>
          </p:cNvSpPr>
          <p:nvPr>
            <p:ph type="title"/>
          </p:nvPr>
        </p:nvSpPr>
        <p:spPr>
          <a:xfrm>
            <a:off x="8156350" y="484632"/>
            <a:ext cx="3544035" cy="1609344"/>
          </a:xfrm>
          <a:ln>
            <a:noFill/>
          </a:ln>
        </p:spPr>
        <p:txBody>
          <a:bodyPr>
            <a:normAutofit/>
          </a:bodyPr>
          <a:lstStyle/>
          <a:p>
            <a:r>
              <a:rPr lang="en-US" sz="3200"/>
              <a:t>About VF</a:t>
            </a:r>
          </a:p>
        </p:txBody>
      </p:sp>
      <p:pic>
        <p:nvPicPr>
          <p:cNvPr id="7" name="Content Placeholder 3">
            <a:extLst>
              <a:ext uri="{FF2B5EF4-FFF2-40B4-BE49-F238E27FC236}">
                <a16:creationId xmlns:a16="http://schemas.microsoft.com/office/drawing/2014/main" id="{545D8D0D-52CC-2D42-992E-5B173E7F0830}"/>
              </a:ext>
            </a:extLst>
          </p:cNvPr>
          <p:cNvPicPr>
            <a:picLocks noChangeAspect="1"/>
          </p:cNvPicPr>
          <p:nvPr/>
        </p:nvPicPr>
        <p:blipFill rotWithShape="1">
          <a:blip r:embed="rId5"/>
          <a:stretch/>
        </p:blipFill>
        <p:spPr>
          <a:xfrm>
            <a:off x="633999" y="1498492"/>
            <a:ext cx="6882269" cy="3871276"/>
          </a:xfrm>
          <a:prstGeom prst="rect">
            <a:avLst/>
          </a:prstGeom>
        </p:spPr>
      </p:pic>
      <p:sp>
        <p:nvSpPr>
          <p:cNvPr id="9" name="Content Placeholder 8">
            <a:extLst>
              <a:ext uri="{FF2B5EF4-FFF2-40B4-BE49-F238E27FC236}">
                <a16:creationId xmlns:a16="http://schemas.microsoft.com/office/drawing/2014/main" id="{D016CC47-91A1-4810-81AF-B19A0511CF0B}"/>
              </a:ext>
            </a:extLst>
          </p:cNvPr>
          <p:cNvSpPr>
            <a:spLocks noGrp="1"/>
          </p:cNvSpPr>
          <p:nvPr>
            <p:ph idx="1"/>
          </p:nvPr>
        </p:nvSpPr>
        <p:spPr>
          <a:xfrm>
            <a:off x="8156351" y="2121408"/>
            <a:ext cx="3544034" cy="4050792"/>
          </a:xfrm>
        </p:spPr>
        <p:txBody>
          <a:bodyPr>
            <a:normAutofit/>
          </a:bodyPr>
          <a:lstStyle/>
          <a:p>
            <a:r>
              <a:rPr lang="en-US" sz="1600" cap="all" dirty="0"/>
              <a:t>$12 BILLION APPAREL, FOOTWEAR AND ACCESSORIES POWERHOUSE</a:t>
            </a:r>
          </a:p>
          <a:p>
            <a:r>
              <a:rPr lang="en-US" sz="1600" cap="all" dirty="0"/>
              <a:t>It was founded in October 1899</a:t>
            </a:r>
          </a:p>
          <a:p>
            <a:r>
              <a:rPr lang="en-US" sz="1600" cap="all" dirty="0"/>
              <a:t>NEARLY 70,000 ASSOCIATES in 170+ countries across the world</a:t>
            </a:r>
          </a:p>
          <a:p>
            <a:r>
              <a:rPr lang="en-US" sz="1600" cap="all" dirty="0"/>
              <a:t>It has its presence in work wear, outdoor wear and Jeanswear</a:t>
            </a:r>
          </a:p>
          <a:p>
            <a:endParaRPr lang="en-US" sz="1600" dirty="0"/>
          </a:p>
        </p:txBody>
      </p:sp>
      <p:grpSp>
        <p:nvGrpSpPr>
          <p:cNvPr id="25" name="Group 24">
            <a:extLst>
              <a:ext uri="{FF2B5EF4-FFF2-40B4-BE49-F238E27FC236}">
                <a16:creationId xmlns:a16="http://schemas.microsoft.com/office/drawing/2014/main" id="{BCFC42DC-2C46-47C4-BC61-530557385DB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6" name="Oval 25">
              <a:extLst>
                <a:ext uri="{FF2B5EF4-FFF2-40B4-BE49-F238E27FC236}">
                  <a16:creationId xmlns:a16="http://schemas.microsoft.com/office/drawing/2014/main" id="{54B91A37-AA1F-4966-8ACF-93023547DA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7" name="Oval 26">
              <a:extLst>
                <a:ext uri="{FF2B5EF4-FFF2-40B4-BE49-F238E27FC236}">
                  <a16:creationId xmlns:a16="http://schemas.microsoft.com/office/drawing/2014/main" id="{17B17AC5-0931-432F-9A4A-DDCFAA010AB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992532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smtClean="0"/>
              <a:t>after wash results</a:t>
            </a:r>
            <a:endParaRPr lang="en-US" dirty="0">
              <a:solidFill>
                <a:srgbClr val="FF0000"/>
              </a:solidFill>
            </a:endParaRPr>
          </a:p>
        </p:txBody>
      </p:sp>
      <p:graphicFrame>
        <p:nvGraphicFramePr>
          <p:cNvPr id="6" name="Table 5">
            <a:extLst>
              <a:ext uri="{FF2B5EF4-FFF2-40B4-BE49-F238E27FC236}">
                <a16:creationId xmlns:a16="http://schemas.microsoft.com/office/drawing/2014/main" id="{12839BE1-DC95-9849-BE8E-309820C5D336}"/>
              </a:ext>
            </a:extLst>
          </p:cNvPr>
          <p:cNvGraphicFramePr>
            <a:graphicFrameLocks noGrp="1"/>
          </p:cNvGraphicFramePr>
          <p:nvPr>
            <p:extLst>
              <p:ext uri="{D42A27DB-BD31-4B8C-83A1-F6EECF244321}">
                <p14:modId xmlns:p14="http://schemas.microsoft.com/office/powerpoint/2010/main" val="3310542789"/>
              </p:ext>
            </p:extLst>
          </p:nvPr>
        </p:nvGraphicFramePr>
        <p:xfrm>
          <a:off x="5527230" y="2577553"/>
          <a:ext cx="1798951" cy="1463040"/>
        </p:xfrm>
        <a:graphic>
          <a:graphicData uri="http://schemas.openxmlformats.org/drawingml/2006/table">
            <a:tbl>
              <a:tblPr firstRow="1" firstCol="1" bandRow="1">
                <a:tableStyleId>{5940675A-B579-460E-94D1-54222C63F5DA}</a:tableStyleId>
              </a:tblPr>
              <a:tblGrid>
                <a:gridCol w="359896">
                  <a:extLst>
                    <a:ext uri="{9D8B030D-6E8A-4147-A177-3AD203B41FA5}">
                      <a16:colId xmlns:a16="http://schemas.microsoft.com/office/drawing/2014/main" val="1642091805"/>
                    </a:ext>
                  </a:extLst>
                </a:gridCol>
                <a:gridCol w="1439055">
                  <a:extLst>
                    <a:ext uri="{9D8B030D-6E8A-4147-A177-3AD203B41FA5}">
                      <a16:colId xmlns:a16="http://schemas.microsoft.com/office/drawing/2014/main" val="1849934496"/>
                    </a:ext>
                  </a:extLst>
                </a:gridCol>
              </a:tblGrid>
              <a:tr h="0">
                <a:tc>
                  <a:txBody>
                    <a:bodyPr/>
                    <a:lstStyle/>
                    <a:p>
                      <a:pPr marL="0" marR="0" indent="0" algn="l">
                        <a:lnSpc>
                          <a:spcPct val="200000"/>
                        </a:lnSpc>
                        <a:spcBef>
                          <a:spcPts val="0"/>
                        </a:spcBef>
                        <a:spcAft>
                          <a:spcPts val="0"/>
                        </a:spcAft>
                      </a:pPr>
                      <a:r>
                        <a:rPr lang="en-US" sz="1200">
                          <a:effectLst/>
                        </a:rPr>
                        <a:t>LB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Rinse</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16436234"/>
                  </a:ext>
                </a:extLst>
              </a:tr>
              <a:tr h="0">
                <a:tc>
                  <a:txBody>
                    <a:bodyPr/>
                    <a:lstStyle/>
                    <a:p>
                      <a:pPr marL="0" marR="0" indent="0" algn="l">
                        <a:lnSpc>
                          <a:spcPct val="200000"/>
                        </a:lnSpc>
                        <a:spcBef>
                          <a:spcPts val="0"/>
                        </a:spcBef>
                        <a:spcAft>
                          <a:spcPts val="0"/>
                        </a:spcAft>
                      </a:pPr>
                      <a:r>
                        <a:rPr lang="en-US" sz="1200">
                          <a:effectLst/>
                        </a:rPr>
                        <a:t>ST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Stone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21332038"/>
                  </a:ext>
                </a:extLst>
              </a:tr>
              <a:tr h="0">
                <a:tc>
                  <a:txBody>
                    <a:bodyPr/>
                    <a:lstStyle/>
                    <a:p>
                      <a:pPr marL="0" marR="0" indent="0" algn="l">
                        <a:lnSpc>
                          <a:spcPct val="200000"/>
                        </a:lnSpc>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Hot Bleach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69354697"/>
                  </a:ext>
                </a:extLst>
              </a:tr>
              <a:tr h="0">
                <a:tc>
                  <a:txBody>
                    <a:bodyPr/>
                    <a:lstStyle/>
                    <a:p>
                      <a:pPr marL="0" marR="0" indent="0" algn="l">
                        <a:lnSpc>
                          <a:spcPct val="200000"/>
                        </a:lnSpc>
                        <a:spcBef>
                          <a:spcPts val="0"/>
                        </a:spcBef>
                        <a:spcAft>
                          <a:spcPts val="0"/>
                        </a:spcAft>
                      </a:pPr>
                      <a:r>
                        <a:rPr lang="en-US" sz="1200">
                          <a:effectLst/>
                        </a:rPr>
                        <a:t>LT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Cold Bleach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473634202"/>
                  </a:ext>
                </a:extLst>
              </a:tr>
            </a:tbl>
          </a:graphicData>
        </a:graphic>
      </p:graphicFrame>
      <p:graphicFrame>
        <p:nvGraphicFramePr>
          <p:cNvPr id="15" name="Table 14">
            <a:extLst>
              <a:ext uri="{FF2B5EF4-FFF2-40B4-BE49-F238E27FC236}">
                <a16:creationId xmlns:a16="http://schemas.microsoft.com/office/drawing/2014/main" id="{9A277A53-2DC6-3D4D-930D-ABA3C6F7A120}"/>
              </a:ext>
            </a:extLst>
          </p:cNvPr>
          <p:cNvGraphicFramePr>
            <a:graphicFrameLocks noGrp="1"/>
          </p:cNvGraphicFramePr>
          <p:nvPr>
            <p:extLst>
              <p:ext uri="{D42A27DB-BD31-4B8C-83A1-F6EECF244321}">
                <p14:modId xmlns:p14="http://schemas.microsoft.com/office/powerpoint/2010/main" val="1314684085"/>
              </p:ext>
            </p:extLst>
          </p:nvPr>
        </p:nvGraphicFramePr>
        <p:xfrm>
          <a:off x="5527230" y="4232918"/>
          <a:ext cx="1685860" cy="828040"/>
        </p:xfrm>
        <a:graphic>
          <a:graphicData uri="http://schemas.openxmlformats.org/drawingml/2006/table">
            <a:tbl>
              <a:tblPr firstRow="1" bandRow="1">
                <a:tableStyleId>{5940675A-B579-460E-94D1-54222C63F5DA}</a:tableStyleId>
              </a:tblPr>
              <a:tblGrid>
                <a:gridCol w="441377">
                  <a:extLst>
                    <a:ext uri="{9D8B030D-6E8A-4147-A177-3AD203B41FA5}">
                      <a16:colId xmlns:a16="http://schemas.microsoft.com/office/drawing/2014/main" val="16612844"/>
                    </a:ext>
                  </a:extLst>
                </a:gridCol>
                <a:gridCol w="1244483">
                  <a:extLst>
                    <a:ext uri="{9D8B030D-6E8A-4147-A177-3AD203B41FA5}">
                      <a16:colId xmlns:a16="http://schemas.microsoft.com/office/drawing/2014/main" val="464739309"/>
                    </a:ext>
                  </a:extLst>
                </a:gridCol>
              </a:tblGrid>
              <a:tr h="370840">
                <a:tc>
                  <a:txBody>
                    <a:bodyPr/>
                    <a:lstStyle/>
                    <a:p>
                      <a:r>
                        <a:rPr lang="en-US" sz="1200" dirty="0"/>
                        <a:t>EX</a:t>
                      </a:r>
                    </a:p>
                  </a:txBody>
                  <a:tcPr/>
                </a:tc>
                <a:tc>
                  <a:txBody>
                    <a:bodyPr/>
                    <a:lstStyle/>
                    <a:p>
                      <a:r>
                        <a:rPr lang="en-US" sz="1200" dirty="0"/>
                        <a:t>High Speed Extraction</a:t>
                      </a:r>
                    </a:p>
                  </a:txBody>
                  <a:tcPr/>
                </a:tc>
                <a:extLst>
                  <a:ext uri="{0D108BD9-81ED-4DB2-BD59-A6C34878D82A}">
                    <a16:rowId xmlns:a16="http://schemas.microsoft.com/office/drawing/2014/main" val="1267053268"/>
                  </a:ext>
                </a:extLst>
              </a:tr>
              <a:tr h="370840">
                <a:tc>
                  <a:txBody>
                    <a:bodyPr/>
                    <a:lstStyle/>
                    <a:p>
                      <a:r>
                        <a:rPr lang="en-US" sz="1200" dirty="0"/>
                        <a:t>NE</a:t>
                      </a:r>
                    </a:p>
                  </a:txBody>
                  <a:tcPr/>
                </a:tc>
                <a:tc>
                  <a:txBody>
                    <a:bodyPr/>
                    <a:lstStyle/>
                    <a:p>
                      <a:r>
                        <a:rPr lang="en-US" sz="1200" dirty="0"/>
                        <a:t>No Extraction</a:t>
                      </a:r>
                    </a:p>
                  </a:txBody>
                  <a:tcPr/>
                </a:tc>
                <a:extLst>
                  <a:ext uri="{0D108BD9-81ED-4DB2-BD59-A6C34878D82A}">
                    <a16:rowId xmlns:a16="http://schemas.microsoft.com/office/drawing/2014/main" val="642475684"/>
                  </a:ext>
                </a:extLst>
              </a:tr>
            </a:tbl>
          </a:graphicData>
        </a:graphic>
      </p:graphicFrame>
      <p:sp>
        <p:nvSpPr>
          <p:cNvPr id="16" name="Rectangle 15">
            <a:extLst>
              <a:ext uri="{FF2B5EF4-FFF2-40B4-BE49-F238E27FC236}">
                <a16:creationId xmlns:a16="http://schemas.microsoft.com/office/drawing/2014/main" id="{DCE145E1-98CE-E442-9D34-6F9327A936F0}"/>
              </a:ext>
            </a:extLst>
          </p:cNvPr>
          <p:cNvSpPr/>
          <p:nvPr/>
        </p:nvSpPr>
        <p:spPr>
          <a:xfrm>
            <a:off x="923026" y="5563042"/>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Interaction Plot of Fabric Type*Wash Type for After Wash Measurements</a:t>
            </a:r>
          </a:p>
        </p:txBody>
      </p:sp>
      <p:pic>
        <p:nvPicPr>
          <p:cNvPr id="11" name="Picture 10"/>
          <p:cNvPicPr>
            <a:picLocks noChangeAspect="1"/>
          </p:cNvPicPr>
          <p:nvPr/>
        </p:nvPicPr>
        <p:blipFill>
          <a:blip r:embed="rId3"/>
          <a:stretch>
            <a:fillRect/>
          </a:stretch>
        </p:blipFill>
        <p:spPr>
          <a:xfrm>
            <a:off x="828350" y="2530915"/>
            <a:ext cx="4222065" cy="2767372"/>
          </a:xfrm>
          <a:prstGeom prst="rect">
            <a:avLst/>
          </a:prstGeom>
        </p:spPr>
      </p:pic>
      <p:pic>
        <p:nvPicPr>
          <p:cNvPr id="14" name="Picture 13"/>
          <p:cNvPicPr>
            <a:picLocks noChangeAspect="1"/>
          </p:cNvPicPr>
          <p:nvPr/>
        </p:nvPicPr>
        <p:blipFill>
          <a:blip r:embed="rId4"/>
          <a:stretch>
            <a:fillRect/>
          </a:stretch>
        </p:blipFill>
        <p:spPr>
          <a:xfrm>
            <a:off x="7673234" y="2453647"/>
            <a:ext cx="3147310" cy="2760610"/>
          </a:xfrm>
          <a:prstGeom prst="rect">
            <a:avLst/>
          </a:prstGeom>
        </p:spPr>
      </p:pic>
      <p:sp>
        <p:nvSpPr>
          <p:cNvPr id="18" name="Rectangle 17">
            <a:extLst>
              <a:ext uri="{FF2B5EF4-FFF2-40B4-BE49-F238E27FC236}">
                <a16:creationId xmlns:a16="http://schemas.microsoft.com/office/drawing/2014/main" id="{DCE145E1-98CE-E442-9D34-6F9327A936F0}"/>
              </a:ext>
            </a:extLst>
          </p:cNvPr>
          <p:cNvSpPr/>
          <p:nvPr/>
        </p:nvSpPr>
        <p:spPr>
          <a:xfrm>
            <a:off x="7485805" y="5563042"/>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a:t>
            </a:r>
            <a:r>
              <a:rPr lang="en-US" sz="1400" b="1" dirty="0" smtClean="0">
                <a:solidFill>
                  <a:srgbClr val="000000"/>
                </a:solidFill>
                <a:latin typeface="Times New Roman" panose="02020603050405020304" pitchFamily="18" charset="0"/>
                <a:ea typeface="Times New Roman" panose="02020603050405020304" pitchFamily="18" charset="0"/>
              </a:rPr>
              <a:t>Plot </a:t>
            </a:r>
            <a:r>
              <a:rPr lang="en-US" sz="1400" b="1" dirty="0">
                <a:solidFill>
                  <a:srgbClr val="000000"/>
                </a:solidFill>
                <a:latin typeface="Times New Roman" panose="02020603050405020304" pitchFamily="18" charset="0"/>
                <a:ea typeface="Times New Roman" panose="02020603050405020304" pitchFamily="18" charset="0"/>
              </a:rPr>
              <a:t>of Fabric Type*Wash Type for After Wash Measurements</a:t>
            </a:r>
          </a:p>
        </p:txBody>
      </p:sp>
    </p:spTree>
    <p:extLst>
      <p:ext uri="{BB962C8B-B14F-4D97-AF65-F5344CB8AC3E}">
        <p14:creationId xmlns:p14="http://schemas.microsoft.com/office/powerpoint/2010/main" val="3673987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D36D0-6D3A-C849-922B-3D346E7DEAA9}"/>
              </a:ext>
            </a:extLst>
          </p:cNvPr>
          <p:cNvSpPr>
            <a:spLocks noGrp="1"/>
          </p:cNvSpPr>
          <p:nvPr>
            <p:ph type="title"/>
          </p:nvPr>
        </p:nvSpPr>
        <p:spPr/>
        <p:txBody>
          <a:bodyPr/>
          <a:lstStyle/>
          <a:p>
            <a:pPr algn="ctr"/>
            <a:r>
              <a:rPr lang="en-US" dirty="0" smtClean="0"/>
              <a:t>after wash results</a:t>
            </a:r>
            <a:endParaRPr lang="en-US" dirty="0"/>
          </a:p>
        </p:txBody>
      </p:sp>
      <p:graphicFrame>
        <p:nvGraphicFramePr>
          <p:cNvPr id="3" name="Table 2">
            <a:extLst>
              <a:ext uri="{FF2B5EF4-FFF2-40B4-BE49-F238E27FC236}">
                <a16:creationId xmlns:a16="http://schemas.microsoft.com/office/drawing/2014/main" id="{66E288B5-1FBD-B846-81A4-A8D9EA3A1F76}"/>
              </a:ext>
            </a:extLst>
          </p:cNvPr>
          <p:cNvGraphicFramePr>
            <a:graphicFrameLocks noGrp="1"/>
          </p:cNvGraphicFramePr>
          <p:nvPr>
            <p:extLst>
              <p:ext uri="{D42A27DB-BD31-4B8C-83A1-F6EECF244321}">
                <p14:modId xmlns:p14="http://schemas.microsoft.com/office/powerpoint/2010/main" val="639188440"/>
              </p:ext>
            </p:extLst>
          </p:nvPr>
        </p:nvGraphicFramePr>
        <p:xfrm>
          <a:off x="5422198" y="2570060"/>
          <a:ext cx="1651252" cy="1097280"/>
        </p:xfrm>
        <a:graphic>
          <a:graphicData uri="http://schemas.openxmlformats.org/drawingml/2006/table">
            <a:tbl>
              <a:tblPr firstRow="1" firstCol="1" bandRow="1">
                <a:tableStyleId>{5940675A-B579-460E-94D1-54222C63F5DA}</a:tableStyleId>
              </a:tblPr>
              <a:tblGrid>
                <a:gridCol w="541980">
                  <a:extLst>
                    <a:ext uri="{9D8B030D-6E8A-4147-A177-3AD203B41FA5}">
                      <a16:colId xmlns:a16="http://schemas.microsoft.com/office/drawing/2014/main" val="353379677"/>
                    </a:ext>
                  </a:extLst>
                </a:gridCol>
                <a:gridCol w="1109272">
                  <a:extLst>
                    <a:ext uri="{9D8B030D-6E8A-4147-A177-3AD203B41FA5}">
                      <a16:colId xmlns:a16="http://schemas.microsoft.com/office/drawing/2014/main" val="2317984295"/>
                    </a:ext>
                  </a:extLst>
                </a:gridCol>
              </a:tblGrid>
              <a:tr h="0">
                <a:tc>
                  <a:txBody>
                    <a:bodyPr/>
                    <a:lstStyle/>
                    <a:p>
                      <a:pPr marL="0" marR="0" indent="0" algn="l">
                        <a:lnSpc>
                          <a:spcPct val="200000"/>
                        </a:lnSpc>
                        <a:spcBef>
                          <a:spcPts val="0"/>
                        </a:spcBef>
                        <a:spcAft>
                          <a:spcPts val="0"/>
                        </a:spcAft>
                      </a:pPr>
                      <a:r>
                        <a:rPr lang="en-US" sz="1200">
                          <a:effectLst/>
                        </a:rPr>
                        <a:t>BB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Bi-Blend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58338312"/>
                  </a:ext>
                </a:extLst>
              </a:tr>
              <a:tr h="0">
                <a:tc>
                  <a:txBody>
                    <a:bodyPr/>
                    <a:lstStyle/>
                    <a:p>
                      <a:pPr marL="0" marR="0" indent="0" algn="l">
                        <a:lnSpc>
                          <a:spcPct val="200000"/>
                        </a:lnSpc>
                        <a:spcBef>
                          <a:spcPts val="0"/>
                        </a:spcBef>
                        <a:spcAft>
                          <a:spcPts val="0"/>
                        </a:spcAft>
                      </a:pPr>
                      <a:r>
                        <a:rPr lang="en-US" sz="1200">
                          <a:effectLst/>
                        </a:rPr>
                        <a:t>CC</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100% Cotton</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71916721"/>
                  </a:ext>
                </a:extLst>
              </a:tr>
              <a:tr h="0">
                <a:tc>
                  <a:txBody>
                    <a:bodyPr/>
                    <a:lstStyle/>
                    <a:p>
                      <a:pPr marL="0" marR="0" indent="0" algn="l">
                        <a:lnSpc>
                          <a:spcPct val="200000"/>
                        </a:lnSpc>
                        <a:spcBef>
                          <a:spcPts val="0"/>
                        </a:spcBef>
                        <a:spcAft>
                          <a:spcPts val="0"/>
                        </a:spcAft>
                      </a:pPr>
                      <a:r>
                        <a:rPr lang="en-US" sz="1200">
                          <a:effectLst/>
                        </a:rPr>
                        <a:t>TB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Tri-Blend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52651664"/>
                  </a:ext>
                </a:extLst>
              </a:tr>
            </a:tbl>
          </a:graphicData>
        </a:graphic>
      </p:graphicFrame>
      <p:graphicFrame>
        <p:nvGraphicFramePr>
          <p:cNvPr id="10" name="Table 9">
            <a:extLst>
              <a:ext uri="{FF2B5EF4-FFF2-40B4-BE49-F238E27FC236}">
                <a16:creationId xmlns:a16="http://schemas.microsoft.com/office/drawing/2014/main" id="{9A862C46-8BEC-5241-84C9-F9C73D085679}"/>
              </a:ext>
            </a:extLst>
          </p:cNvPr>
          <p:cNvGraphicFramePr>
            <a:graphicFrameLocks noGrp="1"/>
          </p:cNvGraphicFramePr>
          <p:nvPr>
            <p:extLst>
              <p:ext uri="{D42A27DB-BD31-4B8C-83A1-F6EECF244321}">
                <p14:modId xmlns:p14="http://schemas.microsoft.com/office/powerpoint/2010/main" val="1458488558"/>
              </p:ext>
            </p:extLst>
          </p:nvPr>
        </p:nvGraphicFramePr>
        <p:xfrm>
          <a:off x="5437550" y="3809152"/>
          <a:ext cx="1685860" cy="828040"/>
        </p:xfrm>
        <a:graphic>
          <a:graphicData uri="http://schemas.openxmlformats.org/drawingml/2006/table">
            <a:tbl>
              <a:tblPr firstRow="1" bandRow="1">
                <a:tableStyleId>{5940675A-B579-460E-94D1-54222C63F5DA}</a:tableStyleId>
              </a:tblPr>
              <a:tblGrid>
                <a:gridCol w="441377">
                  <a:extLst>
                    <a:ext uri="{9D8B030D-6E8A-4147-A177-3AD203B41FA5}">
                      <a16:colId xmlns:a16="http://schemas.microsoft.com/office/drawing/2014/main" val="16612844"/>
                    </a:ext>
                  </a:extLst>
                </a:gridCol>
                <a:gridCol w="1244483">
                  <a:extLst>
                    <a:ext uri="{9D8B030D-6E8A-4147-A177-3AD203B41FA5}">
                      <a16:colId xmlns:a16="http://schemas.microsoft.com/office/drawing/2014/main" val="464739309"/>
                    </a:ext>
                  </a:extLst>
                </a:gridCol>
              </a:tblGrid>
              <a:tr h="370840">
                <a:tc>
                  <a:txBody>
                    <a:bodyPr/>
                    <a:lstStyle/>
                    <a:p>
                      <a:r>
                        <a:rPr lang="en-US" sz="1200" dirty="0"/>
                        <a:t>EX</a:t>
                      </a:r>
                    </a:p>
                  </a:txBody>
                  <a:tcPr/>
                </a:tc>
                <a:tc>
                  <a:txBody>
                    <a:bodyPr/>
                    <a:lstStyle/>
                    <a:p>
                      <a:r>
                        <a:rPr lang="en-US" sz="1200" dirty="0"/>
                        <a:t>High Speed Extraction</a:t>
                      </a:r>
                    </a:p>
                  </a:txBody>
                  <a:tcPr/>
                </a:tc>
                <a:extLst>
                  <a:ext uri="{0D108BD9-81ED-4DB2-BD59-A6C34878D82A}">
                    <a16:rowId xmlns:a16="http://schemas.microsoft.com/office/drawing/2014/main" val="1267053268"/>
                  </a:ext>
                </a:extLst>
              </a:tr>
              <a:tr h="370840">
                <a:tc>
                  <a:txBody>
                    <a:bodyPr/>
                    <a:lstStyle/>
                    <a:p>
                      <a:r>
                        <a:rPr lang="en-US" sz="1200" dirty="0"/>
                        <a:t>NE</a:t>
                      </a:r>
                    </a:p>
                  </a:txBody>
                  <a:tcPr/>
                </a:tc>
                <a:tc>
                  <a:txBody>
                    <a:bodyPr/>
                    <a:lstStyle/>
                    <a:p>
                      <a:r>
                        <a:rPr lang="en-US" sz="1200" dirty="0"/>
                        <a:t>No Extraction</a:t>
                      </a:r>
                    </a:p>
                  </a:txBody>
                  <a:tcPr/>
                </a:tc>
                <a:extLst>
                  <a:ext uri="{0D108BD9-81ED-4DB2-BD59-A6C34878D82A}">
                    <a16:rowId xmlns:a16="http://schemas.microsoft.com/office/drawing/2014/main" val="642475684"/>
                  </a:ext>
                </a:extLst>
              </a:tr>
            </a:tbl>
          </a:graphicData>
        </a:graphic>
      </p:graphicFrame>
      <p:sp>
        <p:nvSpPr>
          <p:cNvPr id="11" name="Rectangle 10">
            <a:extLst>
              <a:ext uri="{FF2B5EF4-FFF2-40B4-BE49-F238E27FC236}">
                <a16:creationId xmlns:a16="http://schemas.microsoft.com/office/drawing/2014/main" id="{036A5DFF-7A08-3348-8CC2-34C46BA81068}"/>
              </a:ext>
            </a:extLst>
          </p:cNvPr>
          <p:cNvSpPr/>
          <p:nvPr/>
        </p:nvSpPr>
        <p:spPr>
          <a:xfrm>
            <a:off x="178953" y="5450110"/>
            <a:ext cx="5360610" cy="523220"/>
          </a:xfrm>
          <a:prstGeom prst="rect">
            <a:avLst/>
          </a:prstGeom>
        </p:spPr>
        <p:txBody>
          <a:bodyPr wrap="square">
            <a:spAutoFit/>
          </a:bodyPr>
          <a:lstStyle/>
          <a:p>
            <a:pPr algn="ct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LS Means Interaction Plot of Fabric Type*Washer Type for After Wash Measurements</a:t>
            </a:r>
            <a:r>
              <a:rPr lang="en-US" sz="1400" b="1" dirty="0">
                <a:latin typeface="Times New Roman" panose="02020603050405020304" pitchFamily="18" charset="0"/>
                <a:cs typeface="Times New Roman" panose="02020603050405020304" pitchFamily="18" charset="0"/>
              </a:rPr>
              <a:t> </a:t>
            </a:r>
          </a:p>
        </p:txBody>
      </p:sp>
      <p:pic>
        <p:nvPicPr>
          <p:cNvPr id="6" name="Picture 5"/>
          <p:cNvPicPr>
            <a:picLocks noChangeAspect="1"/>
          </p:cNvPicPr>
          <p:nvPr/>
        </p:nvPicPr>
        <p:blipFill>
          <a:blip r:embed="rId3"/>
          <a:stretch>
            <a:fillRect/>
          </a:stretch>
        </p:blipFill>
        <p:spPr>
          <a:xfrm>
            <a:off x="835491" y="2509192"/>
            <a:ext cx="4112070" cy="2715950"/>
          </a:xfrm>
          <a:prstGeom prst="rect">
            <a:avLst/>
          </a:prstGeom>
        </p:spPr>
      </p:pic>
      <p:pic>
        <p:nvPicPr>
          <p:cNvPr id="7" name="Picture 6"/>
          <p:cNvPicPr>
            <a:picLocks noChangeAspect="1"/>
          </p:cNvPicPr>
          <p:nvPr/>
        </p:nvPicPr>
        <p:blipFill>
          <a:blip r:embed="rId4"/>
          <a:stretch>
            <a:fillRect/>
          </a:stretch>
        </p:blipFill>
        <p:spPr>
          <a:xfrm>
            <a:off x="7614592" y="2509191"/>
            <a:ext cx="3075981" cy="2715951"/>
          </a:xfrm>
          <a:prstGeom prst="rect">
            <a:avLst/>
          </a:prstGeom>
        </p:spPr>
      </p:pic>
      <p:sp>
        <p:nvSpPr>
          <p:cNvPr id="12" name="Rectangle 11">
            <a:extLst>
              <a:ext uri="{FF2B5EF4-FFF2-40B4-BE49-F238E27FC236}">
                <a16:creationId xmlns:a16="http://schemas.microsoft.com/office/drawing/2014/main" id="{036A5DFF-7A08-3348-8CC2-34C46BA81068}"/>
              </a:ext>
            </a:extLst>
          </p:cNvPr>
          <p:cNvSpPr/>
          <p:nvPr/>
        </p:nvSpPr>
        <p:spPr>
          <a:xfrm>
            <a:off x="6668379" y="5443021"/>
            <a:ext cx="5261352" cy="523220"/>
          </a:xfrm>
          <a:prstGeom prst="rect">
            <a:avLst/>
          </a:prstGeom>
        </p:spPr>
        <p:txBody>
          <a:bodyPr wrap="square">
            <a:spAutoFit/>
          </a:bodyPr>
          <a:lstStyle/>
          <a:p>
            <a:pPr algn="ct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LS Means Interaction Plot of Fabric Type*Washer Type for After Wash Measurements</a:t>
            </a:r>
            <a:r>
              <a:rPr lang="en-US" sz="14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7591375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smtClean="0"/>
              <a:t>Effect summary for after dry</a:t>
            </a:r>
            <a:endParaRPr lang="en-US" dirty="0"/>
          </a:p>
        </p:txBody>
      </p:sp>
      <p:graphicFrame>
        <p:nvGraphicFramePr>
          <p:cNvPr id="9" name="Content Placeholder 8">
            <a:extLst>
              <a:ext uri="{FF2B5EF4-FFF2-40B4-BE49-F238E27FC236}">
                <a16:creationId xmlns:a16="http://schemas.microsoft.com/office/drawing/2014/main" id="{9184D7DC-F103-2A4E-9EF9-EEEFC0705707}"/>
              </a:ext>
            </a:extLst>
          </p:cNvPr>
          <p:cNvGraphicFramePr>
            <a:graphicFrameLocks noGrp="1"/>
          </p:cNvGraphicFramePr>
          <p:nvPr>
            <p:ph sz="half" idx="1"/>
            <p:extLst>
              <p:ext uri="{D42A27DB-BD31-4B8C-83A1-F6EECF244321}">
                <p14:modId xmlns:p14="http://schemas.microsoft.com/office/powerpoint/2010/main" val="2220468826"/>
              </p:ext>
            </p:extLst>
          </p:nvPr>
        </p:nvGraphicFramePr>
        <p:xfrm>
          <a:off x="3505200" y="2328390"/>
          <a:ext cx="5181600" cy="1483360"/>
        </p:xfrm>
        <a:graphic>
          <a:graphicData uri="http://schemas.openxmlformats.org/drawingml/2006/table">
            <a:tbl>
              <a:tblPr firstRow="1" bandRow="1">
                <a:tableStyleId>{F2DE63D5-997A-4646-A377-4702673A728D}</a:tableStyleId>
              </a:tblPr>
              <a:tblGrid>
                <a:gridCol w="2590800">
                  <a:extLst>
                    <a:ext uri="{9D8B030D-6E8A-4147-A177-3AD203B41FA5}">
                      <a16:colId xmlns:a16="http://schemas.microsoft.com/office/drawing/2014/main" val="3097072176"/>
                    </a:ext>
                  </a:extLst>
                </a:gridCol>
                <a:gridCol w="2590800">
                  <a:extLst>
                    <a:ext uri="{9D8B030D-6E8A-4147-A177-3AD203B41FA5}">
                      <a16:colId xmlns:a16="http://schemas.microsoft.com/office/drawing/2014/main" val="1205918358"/>
                    </a:ext>
                  </a:extLst>
                </a:gridCol>
              </a:tblGrid>
              <a:tr h="370840">
                <a:tc>
                  <a:txBody>
                    <a:bodyPr/>
                    <a:lstStyle/>
                    <a:p>
                      <a:pPr algn="ctr"/>
                      <a:r>
                        <a:rPr lang="en-US" dirty="0"/>
                        <a:t>Source</a:t>
                      </a:r>
                    </a:p>
                  </a:txBody>
                  <a:tcPr marL="45057" marR="45057"/>
                </a:tc>
                <a:tc>
                  <a:txBody>
                    <a:bodyPr/>
                    <a:lstStyle/>
                    <a:p>
                      <a:pPr algn="ctr"/>
                      <a:r>
                        <a:rPr lang="en-US" dirty="0"/>
                        <a:t>p Value</a:t>
                      </a:r>
                    </a:p>
                  </a:txBody>
                  <a:tcPr marL="45057" marR="45057"/>
                </a:tc>
                <a:extLst>
                  <a:ext uri="{0D108BD9-81ED-4DB2-BD59-A6C34878D82A}">
                    <a16:rowId xmlns:a16="http://schemas.microsoft.com/office/drawing/2014/main" val="1482176571"/>
                  </a:ext>
                </a:extLst>
              </a:tr>
              <a:tr h="370840">
                <a:tc>
                  <a:txBody>
                    <a:bodyPr/>
                    <a:lstStyle/>
                    <a:p>
                      <a:pPr marL="0" marR="0" algn="ctr">
                        <a:spcBef>
                          <a:spcPts val="0"/>
                        </a:spcBef>
                        <a:spcAft>
                          <a:spcPts val="0"/>
                        </a:spcAft>
                      </a:pPr>
                      <a:r>
                        <a:rPr lang="en-US" dirty="0">
                          <a:solidFill>
                            <a:schemeClr val="tx1"/>
                          </a:solidFill>
                        </a:rPr>
                        <a:t>Fabric Type</a:t>
                      </a:r>
                    </a:p>
                  </a:txBody>
                  <a:tcPr marL="12516" marR="12516" marT="0" marB="0"/>
                </a:tc>
                <a:tc>
                  <a:txBody>
                    <a:bodyPr/>
                    <a:lstStyle/>
                    <a:p>
                      <a:pPr marL="0" marR="0" algn="ctr">
                        <a:spcBef>
                          <a:spcPts val="0"/>
                        </a:spcBef>
                        <a:spcAft>
                          <a:spcPts val="0"/>
                        </a:spcAft>
                      </a:pPr>
                      <a:r>
                        <a:rPr lang="en-US" dirty="0">
                          <a:solidFill>
                            <a:srgbClr val="C00000"/>
                          </a:solidFill>
                        </a:rPr>
                        <a:t>0.00000</a:t>
                      </a:r>
                    </a:p>
                  </a:txBody>
                  <a:tcPr marL="12516" marR="12516" marT="0" marB="0"/>
                </a:tc>
                <a:extLst>
                  <a:ext uri="{0D108BD9-81ED-4DB2-BD59-A6C34878D82A}">
                    <a16:rowId xmlns:a16="http://schemas.microsoft.com/office/drawing/2014/main" val="1825490631"/>
                  </a:ext>
                </a:extLst>
              </a:tr>
              <a:tr h="370840">
                <a:tc>
                  <a:txBody>
                    <a:bodyPr/>
                    <a:lstStyle/>
                    <a:p>
                      <a:pPr marL="0" marR="0" algn="ctr">
                        <a:spcBef>
                          <a:spcPts val="0"/>
                        </a:spcBef>
                        <a:spcAft>
                          <a:spcPts val="0"/>
                        </a:spcAft>
                      </a:pPr>
                      <a:r>
                        <a:rPr lang="en-US" dirty="0">
                          <a:solidFill>
                            <a:schemeClr val="tx1"/>
                          </a:solidFill>
                        </a:rPr>
                        <a:t>Wash </a:t>
                      </a:r>
                      <a:r>
                        <a:rPr lang="en-US" dirty="0" smtClean="0">
                          <a:solidFill>
                            <a:schemeClr val="tx1"/>
                          </a:solidFill>
                        </a:rPr>
                        <a:t>Type</a:t>
                      </a:r>
                      <a:endParaRPr lang="en-US" dirty="0">
                        <a:solidFill>
                          <a:schemeClr val="tx1"/>
                        </a:solidFill>
                      </a:endParaRPr>
                    </a:p>
                  </a:txBody>
                  <a:tcPr marL="12516" marR="12516" marT="0" marB="0"/>
                </a:tc>
                <a:tc>
                  <a:txBody>
                    <a:bodyPr/>
                    <a:lstStyle/>
                    <a:p>
                      <a:pPr marL="0" marR="0" algn="ctr">
                        <a:spcBef>
                          <a:spcPts val="0"/>
                        </a:spcBef>
                        <a:spcAft>
                          <a:spcPts val="0"/>
                        </a:spcAft>
                      </a:pPr>
                      <a:r>
                        <a:rPr lang="en-US" dirty="0">
                          <a:solidFill>
                            <a:srgbClr val="C00000"/>
                          </a:solidFill>
                        </a:rPr>
                        <a:t>0.00000</a:t>
                      </a:r>
                    </a:p>
                  </a:txBody>
                  <a:tcPr marL="12516" marR="12516" marT="0" marB="0"/>
                </a:tc>
                <a:extLst>
                  <a:ext uri="{0D108BD9-81ED-4DB2-BD59-A6C34878D82A}">
                    <a16:rowId xmlns:a16="http://schemas.microsoft.com/office/drawing/2014/main" val="1501189552"/>
                  </a:ext>
                </a:extLst>
              </a:tr>
              <a:tr h="370840">
                <a:tc>
                  <a:txBody>
                    <a:bodyPr/>
                    <a:lstStyle/>
                    <a:p>
                      <a:pPr marL="0" marR="0" algn="ctr">
                        <a:spcBef>
                          <a:spcPts val="0"/>
                        </a:spcBef>
                        <a:spcAft>
                          <a:spcPts val="0"/>
                        </a:spcAft>
                      </a:pPr>
                      <a:r>
                        <a:rPr lang="en-US" dirty="0">
                          <a:solidFill>
                            <a:schemeClr val="tx1"/>
                          </a:solidFill>
                        </a:rPr>
                        <a:t>Fabric Type*Wash </a:t>
                      </a:r>
                      <a:r>
                        <a:rPr lang="en-US" dirty="0" smtClean="0">
                          <a:solidFill>
                            <a:schemeClr val="tx1"/>
                          </a:solidFill>
                        </a:rPr>
                        <a:t>Type</a:t>
                      </a:r>
                      <a:endParaRPr lang="en-US" dirty="0">
                        <a:solidFill>
                          <a:schemeClr val="tx1"/>
                        </a:solidFill>
                      </a:endParaRPr>
                    </a:p>
                  </a:txBody>
                  <a:tcPr marL="12516" marR="12516" marT="0" marB="0"/>
                </a:tc>
                <a:tc>
                  <a:txBody>
                    <a:bodyPr/>
                    <a:lstStyle/>
                    <a:p>
                      <a:pPr marL="0" marR="0" algn="ctr">
                        <a:spcBef>
                          <a:spcPts val="0"/>
                        </a:spcBef>
                        <a:spcAft>
                          <a:spcPts val="0"/>
                        </a:spcAft>
                      </a:pPr>
                      <a:r>
                        <a:rPr lang="en-US" dirty="0" smtClean="0">
                          <a:solidFill>
                            <a:srgbClr val="C00000"/>
                          </a:solidFill>
                        </a:rPr>
                        <a:t>0.00491</a:t>
                      </a:r>
                      <a:endParaRPr lang="en-US" dirty="0">
                        <a:solidFill>
                          <a:srgbClr val="C00000"/>
                        </a:solidFill>
                      </a:endParaRPr>
                    </a:p>
                  </a:txBody>
                  <a:tcPr marL="12516" marR="12516" marT="0" marB="0"/>
                </a:tc>
                <a:extLst>
                  <a:ext uri="{0D108BD9-81ED-4DB2-BD59-A6C34878D82A}">
                    <a16:rowId xmlns:a16="http://schemas.microsoft.com/office/drawing/2014/main" val="2681220853"/>
                  </a:ext>
                </a:extLst>
              </a:tr>
            </a:tbl>
          </a:graphicData>
        </a:graphic>
      </p:graphicFrame>
    </p:spTree>
    <p:extLst>
      <p:ext uri="{BB962C8B-B14F-4D97-AF65-F5344CB8AC3E}">
        <p14:creationId xmlns:p14="http://schemas.microsoft.com/office/powerpoint/2010/main" val="21503943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smtClean="0"/>
              <a:t>after dry results</a:t>
            </a:r>
            <a:endParaRPr lang="en-US" dirty="0"/>
          </a:p>
        </p:txBody>
      </p:sp>
      <p:sp>
        <p:nvSpPr>
          <p:cNvPr id="10" name="TextBox 9">
            <a:extLst>
              <a:ext uri="{FF2B5EF4-FFF2-40B4-BE49-F238E27FC236}">
                <a16:creationId xmlns:a16="http://schemas.microsoft.com/office/drawing/2014/main" id="{33108B0A-BC36-E04E-9199-90AAE408249B}"/>
              </a:ext>
            </a:extLst>
          </p:cNvPr>
          <p:cNvSpPr txBox="1"/>
          <p:nvPr/>
        </p:nvSpPr>
        <p:spPr>
          <a:xfrm>
            <a:off x="376535" y="2511422"/>
            <a:ext cx="461665" cy="2155590"/>
          </a:xfrm>
          <a:prstGeom prst="rect">
            <a:avLst/>
          </a:prstGeom>
          <a:noFill/>
        </p:spPr>
        <p:txBody>
          <a:bodyPr vert="vert270" wrap="none" rtlCol="0">
            <a:spAutoFit/>
          </a:bodyPr>
          <a:lstStyle/>
          <a:p>
            <a:r>
              <a:rPr lang="en-US" dirty="0">
                <a:latin typeface="+mj-lt"/>
              </a:rPr>
              <a:t>Least Square means %</a:t>
            </a:r>
          </a:p>
        </p:txBody>
      </p:sp>
      <p:graphicFrame>
        <p:nvGraphicFramePr>
          <p:cNvPr id="3" name="Table 2">
            <a:extLst>
              <a:ext uri="{FF2B5EF4-FFF2-40B4-BE49-F238E27FC236}">
                <a16:creationId xmlns:a16="http://schemas.microsoft.com/office/drawing/2014/main" id="{9426EF27-4562-7942-A42F-9494F497AAC0}"/>
              </a:ext>
            </a:extLst>
          </p:cNvPr>
          <p:cNvGraphicFramePr>
            <a:graphicFrameLocks noGrp="1"/>
          </p:cNvGraphicFramePr>
          <p:nvPr>
            <p:extLst>
              <p:ext uri="{D42A27DB-BD31-4B8C-83A1-F6EECF244321}">
                <p14:modId xmlns:p14="http://schemas.microsoft.com/office/powerpoint/2010/main" val="1033650823"/>
              </p:ext>
            </p:extLst>
          </p:nvPr>
        </p:nvGraphicFramePr>
        <p:xfrm>
          <a:off x="5178412" y="2555350"/>
          <a:ext cx="1841271" cy="1097280"/>
        </p:xfrm>
        <a:graphic>
          <a:graphicData uri="http://schemas.openxmlformats.org/drawingml/2006/table">
            <a:tbl>
              <a:tblPr firstRow="1" firstCol="1" bandRow="1">
                <a:tableStyleId>{5940675A-B579-460E-94D1-54222C63F5DA}</a:tableStyleId>
              </a:tblPr>
              <a:tblGrid>
                <a:gridCol w="612078">
                  <a:extLst>
                    <a:ext uri="{9D8B030D-6E8A-4147-A177-3AD203B41FA5}">
                      <a16:colId xmlns:a16="http://schemas.microsoft.com/office/drawing/2014/main" val="4228561721"/>
                    </a:ext>
                  </a:extLst>
                </a:gridCol>
                <a:gridCol w="1229193">
                  <a:extLst>
                    <a:ext uri="{9D8B030D-6E8A-4147-A177-3AD203B41FA5}">
                      <a16:colId xmlns:a16="http://schemas.microsoft.com/office/drawing/2014/main" val="4137509592"/>
                    </a:ext>
                  </a:extLst>
                </a:gridCol>
              </a:tblGrid>
              <a:tr h="0">
                <a:tc>
                  <a:txBody>
                    <a:bodyPr/>
                    <a:lstStyle/>
                    <a:p>
                      <a:pPr marL="0" marR="0" indent="0" algn="l">
                        <a:lnSpc>
                          <a:spcPct val="200000"/>
                        </a:lnSpc>
                        <a:spcBef>
                          <a:spcPts val="0"/>
                        </a:spcBef>
                        <a:spcAft>
                          <a:spcPts val="0"/>
                        </a:spcAft>
                      </a:pPr>
                      <a:r>
                        <a:rPr lang="en-US" sz="1200">
                          <a:effectLst/>
                        </a:rPr>
                        <a:t>BB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Bi-Blend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731515386"/>
                  </a:ext>
                </a:extLst>
              </a:tr>
              <a:tr h="0">
                <a:tc>
                  <a:txBody>
                    <a:bodyPr/>
                    <a:lstStyle/>
                    <a:p>
                      <a:pPr marL="0" marR="0" indent="0" algn="l">
                        <a:lnSpc>
                          <a:spcPct val="200000"/>
                        </a:lnSpc>
                        <a:spcBef>
                          <a:spcPts val="0"/>
                        </a:spcBef>
                        <a:spcAft>
                          <a:spcPts val="0"/>
                        </a:spcAft>
                      </a:pPr>
                      <a:r>
                        <a:rPr lang="en-US" sz="1200">
                          <a:effectLst/>
                        </a:rPr>
                        <a:t>CC</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100% Cotton</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180003032"/>
                  </a:ext>
                </a:extLst>
              </a:tr>
              <a:tr h="0">
                <a:tc>
                  <a:txBody>
                    <a:bodyPr/>
                    <a:lstStyle/>
                    <a:p>
                      <a:pPr marL="0" marR="0" indent="0" algn="l">
                        <a:lnSpc>
                          <a:spcPct val="200000"/>
                        </a:lnSpc>
                        <a:spcBef>
                          <a:spcPts val="0"/>
                        </a:spcBef>
                        <a:spcAft>
                          <a:spcPts val="0"/>
                        </a:spcAft>
                      </a:pPr>
                      <a:r>
                        <a:rPr lang="en-US" sz="1200">
                          <a:effectLst/>
                        </a:rPr>
                        <a:t>TB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Tri-Blend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726748982"/>
                  </a:ext>
                </a:extLst>
              </a:tr>
            </a:tbl>
          </a:graphicData>
        </a:graphic>
      </p:graphicFrame>
      <p:graphicFrame>
        <p:nvGraphicFramePr>
          <p:cNvPr id="4" name="Table 3">
            <a:extLst>
              <a:ext uri="{FF2B5EF4-FFF2-40B4-BE49-F238E27FC236}">
                <a16:creationId xmlns:a16="http://schemas.microsoft.com/office/drawing/2014/main" id="{4275346D-58BA-2F43-BF6D-A90577616372}"/>
              </a:ext>
            </a:extLst>
          </p:cNvPr>
          <p:cNvGraphicFramePr>
            <a:graphicFrameLocks noGrp="1"/>
          </p:cNvGraphicFramePr>
          <p:nvPr>
            <p:extLst>
              <p:ext uri="{D42A27DB-BD31-4B8C-83A1-F6EECF244321}">
                <p14:modId xmlns:p14="http://schemas.microsoft.com/office/powerpoint/2010/main" val="2835624107"/>
              </p:ext>
            </p:extLst>
          </p:nvPr>
        </p:nvGraphicFramePr>
        <p:xfrm>
          <a:off x="5145756" y="3811221"/>
          <a:ext cx="1991174" cy="1463040"/>
        </p:xfrm>
        <a:graphic>
          <a:graphicData uri="http://schemas.openxmlformats.org/drawingml/2006/table">
            <a:tbl>
              <a:tblPr firstRow="1" firstCol="1" bandRow="1">
                <a:tableStyleId>{5940675A-B579-460E-94D1-54222C63F5DA}</a:tableStyleId>
              </a:tblPr>
              <a:tblGrid>
                <a:gridCol w="582098">
                  <a:extLst>
                    <a:ext uri="{9D8B030D-6E8A-4147-A177-3AD203B41FA5}">
                      <a16:colId xmlns:a16="http://schemas.microsoft.com/office/drawing/2014/main" val="4045065176"/>
                    </a:ext>
                  </a:extLst>
                </a:gridCol>
                <a:gridCol w="1409076">
                  <a:extLst>
                    <a:ext uri="{9D8B030D-6E8A-4147-A177-3AD203B41FA5}">
                      <a16:colId xmlns:a16="http://schemas.microsoft.com/office/drawing/2014/main" val="1933898499"/>
                    </a:ext>
                  </a:extLst>
                </a:gridCol>
              </a:tblGrid>
              <a:tr h="0">
                <a:tc>
                  <a:txBody>
                    <a:bodyPr/>
                    <a:lstStyle/>
                    <a:p>
                      <a:pPr marL="0" marR="0" indent="0" algn="l">
                        <a:lnSpc>
                          <a:spcPct val="200000"/>
                        </a:lnSpc>
                        <a:spcBef>
                          <a:spcPts val="0"/>
                        </a:spcBef>
                        <a:spcAft>
                          <a:spcPts val="0"/>
                        </a:spcAft>
                      </a:pPr>
                      <a:r>
                        <a:rPr lang="en-US" sz="1200">
                          <a:effectLst/>
                        </a:rPr>
                        <a:t>LB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Rinse</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12953291"/>
                  </a:ext>
                </a:extLst>
              </a:tr>
              <a:tr h="0">
                <a:tc>
                  <a:txBody>
                    <a:bodyPr/>
                    <a:lstStyle/>
                    <a:p>
                      <a:pPr marL="0" marR="0" indent="0" algn="l">
                        <a:lnSpc>
                          <a:spcPct val="200000"/>
                        </a:lnSpc>
                        <a:spcBef>
                          <a:spcPts val="0"/>
                        </a:spcBef>
                        <a:spcAft>
                          <a:spcPts val="0"/>
                        </a:spcAft>
                      </a:pPr>
                      <a:r>
                        <a:rPr lang="en-US" sz="1200">
                          <a:effectLst/>
                        </a:rPr>
                        <a:t>ST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Stone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01582753"/>
                  </a:ext>
                </a:extLst>
              </a:tr>
              <a:tr h="0">
                <a:tc>
                  <a:txBody>
                    <a:bodyPr/>
                    <a:lstStyle/>
                    <a:p>
                      <a:pPr marL="0" marR="0" indent="0" algn="l">
                        <a:lnSpc>
                          <a:spcPct val="200000"/>
                        </a:lnSpc>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Hot Bleach Wash</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86362302"/>
                  </a:ext>
                </a:extLst>
              </a:tr>
              <a:tr h="0">
                <a:tc>
                  <a:txBody>
                    <a:bodyPr/>
                    <a:lstStyle/>
                    <a:p>
                      <a:pPr marL="0" marR="0" indent="0" algn="l">
                        <a:lnSpc>
                          <a:spcPct val="200000"/>
                        </a:lnSpc>
                        <a:spcBef>
                          <a:spcPts val="0"/>
                        </a:spcBef>
                        <a:spcAft>
                          <a:spcPts val="0"/>
                        </a:spcAft>
                      </a:pPr>
                      <a:r>
                        <a:rPr lang="en-US" sz="1200">
                          <a:effectLst/>
                        </a:rPr>
                        <a:t>LT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Cold Bleach Wash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14769063"/>
                  </a:ext>
                </a:extLst>
              </a:tr>
            </a:tbl>
          </a:graphicData>
        </a:graphic>
      </p:graphicFrame>
      <p:sp>
        <p:nvSpPr>
          <p:cNvPr id="16" name="Rectangle 15">
            <a:extLst>
              <a:ext uri="{FF2B5EF4-FFF2-40B4-BE49-F238E27FC236}">
                <a16:creationId xmlns:a16="http://schemas.microsoft.com/office/drawing/2014/main" id="{DCE145E1-98CE-E442-9D34-6F9327A936F0}"/>
              </a:ext>
            </a:extLst>
          </p:cNvPr>
          <p:cNvSpPr/>
          <p:nvPr/>
        </p:nvSpPr>
        <p:spPr>
          <a:xfrm>
            <a:off x="543571" y="5625501"/>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Interaction Plot of Fabric Type*Wash Type for After Dry Measurements</a:t>
            </a:r>
          </a:p>
        </p:txBody>
      </p:sp>
      <p:pic>
        <p:nvPicPr>
          <p:cNvPr id="2" name="Picture 1"/>
          <p:cNvPicPr>
            <a:picLocks noChangeAspect="1"/>
          </p:cNvPicPr>
          <p:nvPr/>
        </p:nvPicPr>
        <p:blipFill>
          <a:blip r:embed="rId3"/>
          <a:stretch>
            <a:fillRect/>
          </a:stretch>
        </p:blipFill>
        <p:spPr>
          <a:xfrm>
            <a:off x="376535" y="2511422"/>
            <a:ext cx="4462896" cy="2919917"/>
          </a:xfrm>
          <a:prstGeom prst="rect">
            <a:avLst/>
          </a:prstGeom>
        </p:spPr>
      </p:pic>
      <p:pic>
        <p:nvPicPr>
          <p:cNvPr id="6" name="Picture 5"/>
          <p:cNvPicPr>
            <a:picLocks noChangeAspect="1"/>
          </p:cNvPicPr>
          <p:nvPr/>
        </p:nvPicPr>
        <p:blipFill>
          <a:blip r:embed="rId4"/>
          <a:stretch>
            <a:fillRect/>
          </a:stretch>
        </p:blipFill>
        <p:spPr>
          <a:xfrm>
            <a:off x="7494141" y="2511422"/>
            <a:ext cx="3523406" cy="2959815"/>
          </a:xfrm>
          <a:prstGeom prst="rect">
            <a:avLst/>
          </a:prstGeom>
        </p:spPr>
      </p:pic>
      <p:sp>
        <p:nvSpPr>
          <p:cNvPr id="21" name="Rectangle 20">
            <a:extLst>
              <a:ext uri="{FF2B5EF4-FFF2-40B4-BE49-F238E27FC236}">
                <a16:creationId xmlns:a16="http://schemas.microsoft.com/office/drawing/2014/main" id="{DCE145E1-98CE-E442-9D34-6F9327A936F0}"/>
              </a:ext>
            </a:extLst>
          </p:cNvPr>
          <p:cNvSpPr/>
          <p:nvPr/>
        </p:nvSpPr>
        <p:spPr>
          <a:xfrm>
            <a:off x="7219069" y="5644997"/>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a:t>
            </a:r>
            <a:r>
              <a:rPr lang="en-US" sz="1400" b="1" dirty="0" smtClean="0">
                <a:solidFill>
                  <a:srgbClr val="000000"/>
                </a:solidFill>
                <a:latin typeface="Times New Roman" panose="02020603050405020304" pitchFamily="18" charset="0"/>
                <a:ea typeface="Times New Roman" panose="02020603050405020304" pitchFamily="18" charset="0"/>
              </a:rPr>
              <a:t>Plot </a:t>
            </a:r>
            <a:r>
              <a:rPr lang="en-US" sz="1400" b="1" dirty="0">
                <a:solidFill>
                  <a:srgbClr val="000000"/>
                </a:solidFill>
                <a:latin typeface="Times New Roman" panose="02020603050405020304" pitchFamily="18" charset="0"/>
                <a:ea typeface="Times New Roman" panose="02020603050405020304" pitchFamily="18" charset="0"/>
              </a:rPr>
              <a:t>of Fabric Type*Wash Type for After Dry Measurements</a:t>
            </a:r>
          </a:p>
        </p:txBody>
      </p:sp>
    </p:spTree>
    <p:extLst>
      <p:ext uri="{BB962C8B-B14F-4D97-AF65-F5344CB8AC3E}">
        <p14:creationId xmlns:p14="http://schemas.microsoft.com/office/powerpoint/2010/main" val="42860561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3AE93-D702-5642-A705-E2F5B54F754A}"/>
              </a:ext>
            </a:extLst>
          </p:cNvPr>
          <p:cNvSpPr>
            <a:spLocks noGrp="1"/>
          </p:cNvSpPr>
          <p:nvPr>
            <p:ph type="title"/>
          </p:nvPr>
        </p:nvSpPr>
        <p:spPr/>
        <p:txBody>
          <a:bodyPr/>
          <a:lstStyle/>
          <a:p>
            <a:r>
              <a:rPr lang="en-US" dirty="0"/>
              <a:t>Different </a:t>
            </a:r>
            <a:r>
              <a:rPr lang="en-US" dirty="0" smtClean="0"/>
              <a:t>mills</a:t>
            </a:r>
            <a:endParaRPr lang="en-US" dirty="0">
              <a:solidFill>
                <a:srgbClr val="FF0000"/>
              </a:solidFill>
            </a:endParaRPr>
          </a:p>
        </p:txBody>
      </p:sp>
      <p:graphicFrame>
        <p:nvGraphicFramePr>
          <p:cNvPr id="4" name="Content Placeholder 3">
            <a:extLst>
              <a:ext uri="{FF2B5EF4-FFF2-40B4-BE49-F238E27FC236}">
                <a16:creationId xmlns:a16="http://schemas.microsoft.com/office/drawing/2014/main" id="{A0BA8F0A-AEA2-0545-932F-863C9E7B65E8}"/>
              </a:ext>
            </a:extLst>
          </p:cNvPr>
          <p:cNvGraphicFramePr>
            <a:graphicFrameLocks noGrp="1"/>
          </p:cNvGraphicFramePr>
          <p:nvPr>
            <p:ph idx="1"/>
            <p:extLst>
              <p:ext uri="{D42A27DB-BD31-4B8C-83A1-F6EECF244321}">
                <p14:modId xmlns:p14="http://schemas.microsoft.com/office/powerpoint/2010/main" val="1231630117"/>
              </p:ext>
            </p:extLst>
          </p:nvPr>
        </p:nvGraphicFramePr>
        <p:xfrm>
          <a:off x="1069975" y="2120900"/>
          <a:ext cx="10058400" cy="4051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4593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49F0D-E674-7348-915B-5A3FE1320BBE}"/>
              </a:ext>
            </a:extLst>
          </p:cNvPr>
          <p:cNvSpPr>
            <a:spLocks noGrp="1"/>
          </p:cNvSpPr>
          <p:nvPr>
            <p:ph type="title"/>
          </p:nvPr>
        </p:nvSpPr>
        <p:spPr/>
        <p:txBody>
          <a:bodyPr/>
          <a:lstStyle/>
          <a:p>
            <a:pPr algn="ctr"/>
            <a:r>
              <a:rPr lang="en-US" dirty="0" smtClean="0"/>
              <a:t>Effect summary for Different PO after dry</a:t>
            </a:r>
            <a:endParaRPr lang="en-US" dirty="0"/>
          </a:p>
        </p:txBody>
      </p:sp>
      <p:graphicFrame>
        <p:nvGraphicFramePr>
          <p:cNvPr id="9" name="Table 8">
            <a:extLst>
              <a:ext uri="{FF2B5EF4-FFF2-40B4-BE49-F238E27FC236}">
                <a16:creationId xmlns:a16="http://schemas.microsoft.com/office/drawing/2014/main" id="{E9FCAE95-B9C5-3046-AFEB-DD2A44D567CA}"/>
              </a:ext>
            </a:extLst>
          </p:cNvPr>
          <p:cNvGraphicFramePr>
            <a:graphicFrameLocks noGrp="1"/>
          </p:cNvGraphicFramePr>
          <p:nvPr>
            <p:extLst>
              <p:ext uri="{D42A27DB-BD31-4B8C-83A1-F6EECF244321}">
                <p14:modId xmlns:p14="http://schemas.microsoft.com/office/powerpoint/2010/main" val="4015235671"/>
              </p:ext>
            </p:extLst>
          </p:nvPr>
        </p:nvGraphicFramePr>
        <p:xfrm>
          <a:off x="4102194" y="2477875"/>
          <a:ext cx="4682042" cy="3840480"/>
        </p:xfrm>
        <a:graphic>
          <a:graphicData uri="http://schemas.openxmlformats.org/drawingml/2006/table">
            <a:tbl>
              <a:tblPr firstRow="1" bandRow="1">
                <a:tableStyleId>{F2DE63D5-997A-4646-A377-4702673A728D}</a:tableStyleId>
              </a:tblPr>
              <a:tblGrid>
                <a:gridCol w="3093072">
                  <a:extLst>
                    <a:ext uri="{9D8B030D-6E8A-4147-A177-3AD203B41FA5}">
                      <a16:colId xmlns:a16="http://schemas.microsoft.com/office/drawing/2014/main" val="1032148188"/>
                    </a:ext>
                  </a:extLst>
                </a:gridCol>
                <a:gridCol w="1588970">
                  <a:extLst>
                    <a:ext uri="{9D8B030D-6E8A-4147-A177-3AD203B41FA5}">
                      <a16:colId xmlns:a16="http://schemas.microsoft.com/office/drawing/2014/main" val="1713494595"/>
                    </a:ext>
                  </a:extLst>
                </a:gridCol>
              </a:tblGrid>
              <a:tr h="376298">
                <a:tc>
                  <a:txBody>
                    <a:bodyPr/>
                    <a:lstStyle/>
                    <a:p>
                      <a:pPr marL="0" marR="0">
                        <a:lnSpc>
                          <a:spcPct val="200000"/>
                        </a:lnSpc>
                        <a:spcBef>
                          <a:spcPts val="0"/>
                        </a:spcBef>
                        <a:spcAft>
                          <a:spcPts val="0"/>
                        </a:spcAft>
                      </a:pPr>
                      <a:r>
                        <a:rPr lang="en-US" sz="1800" dirty="0">
                          <a:effectLst/>
                        </a:rPr>
                        <a:t>Source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78703533"/>
                  </a:ext>
                </a:extLst>
              </a:tr>
              <a:tr h="376246">
                <a:tc>
                  <a:txBody>
                    <a:bodyPr/>
                    <a:lstStyle/>
                    <a:p>
                      <a:pPr marL="0" marR="0">
                        <a:lnSpc>
                          <a:spcPct val="200000"/>
                        </a:lnSpc>
                        <a:spcBef>
                          <a:spcPts val="0"/>
                        </a:spcBef>
                        <a:spcAft>
                          <a:spcPts val="0"/>
                        </a:spcAft>
                      </a:pPr>
                      <a:r>
                        <a:rPr lang="en-US" sz="1800" dirty="0">
                          <a:effectLst/>
                        </a:rPr>
                        <a:t>Wash 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0.00000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35049421"/>
                  </a:ext>
                </a:extLst>
              </a:tr>
              <a:tr h="376246">
                <a:tc>
                  <a:txBody>
                    <a:bodyPr/>
                    <a:lstStyle/>
                    <a:p>
                      <a:pPr marL="0" marR="0">
                        <a:lnSpc>
                          <a:spcPct val="200000"/>
                        </a:lnSpc>
                        <a:spcBef>
                          <a:spcPts val="0"/>
                        </a:spcBef>
                        <a:spcAft>
                          <a:spcPts val="0"/>
                        </a:spcAft>
                      </a:pPr>
                      <a:r>
                        <a:rPr lang="en-US" sz="1800" dirty="0">
                          <a:effectLst/>
                        </a:rPr>
                        <a:t>Fabric Type*Wash 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07867628"/>
                  </a:ext>
                </a:extLst>
              </a:tr>
              <a:tr h="376246">
                <a:tc>
                  <a:txBody>
                    <a:bodyPr/>
                    <a:lstStyle/>
                    <a:p>
                      <a:pPr marL="0" marR="0">
                        <a:lnSpc>
                          <a:spcPct val="200000"/>
                        </a:lnSpc>
                        <a:spcBef>
                          <a:spcPts val="0"/>
                        </a:spcBef>
                        <a:spcAft>
                          <a:spcPts val="0"/>
                        </a:spcAft>
                      </a:pPr>
                      <a:r>
                        <a:rPr lang="en-US" sz="1800">
                          <a:effectLst/>
                        </a:rPr>
                        <a:t>Fabric Type*PO number</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13588097"/>
                  </a:ext>
                </a:extLst>
              </a:tr>
              <a:tr h="376246">
                <a:tc>
                  <a:txBody>
                    <a:bodyPr/>
                    <a:lstStyle/>
                    <a:p>
                      <a:pPr marL="0" marR="0">
                        <a:lnSpc>
                          <a:spcPct val="200000"/>
                        </a:lnSpc>
                        <a:spcBef>
                          <a:spcPts val="0"/>
                        </a:spcBef>
                        <a:spcAft>
                          <a:spcPts val="0"/>
                        </a:spcAft>
                      </a:pPr>
                      <a:r>
                        <a:rPr lang="en-US" sz="1800">
                          <a:effectLst/>
                        </a:rPr>
                        <a:t>PO number</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0.00000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770882313"/>
                  </a:ext>
                </a:extLst>
              </a:tr>
              <a:tr h="376246">
                <a:tc>
                  <a:txBody>
                    <a:bodyPr/>
                    <a:lstStyle/>
                    <a:p>
                      <a:pPr marL="0" marR="0">
                        <a:lnSpc>
                          <a:spcPct val="200000"/>
                        </a:lnSpc>
                        <a:spcBef>
                          <a:spcPts val="0"/>
                        </a:spcBef>
                        <a:spcAft>
                          <a:spcPts val="0"/>
                        </a:spcAft>
                      </a:pPr>
                      <a:r>
                        <a:rPr lang="en-US" sz="1800">
                          <a:effectLst/>
                        </a:rPr>
                        <a:t>Fabric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0.00447</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05485014"/>
                  </a:ext>
                </a:extLst>
              </a:tr>
              <a:tr h="376246">
                <a:tc>
                  <a:txBody>
                    <a:bodyPr/>
                    <a:lstStyle/>
                    <a:p>
                      <a:pPr marL="0" marR="0">
                        <a:lnSpc>
                          <a:spcPct val="200000"/>
                        </a:lnSpc>
                        <a:spcBef>
                          <a:spcPts val="0"/>
                        </a:spcBef>
                        <a:spcAft>
                          <a:spcPts val="0"/>
                        </a:spcAft>
                      </a:pPr>
                      <a:r>
                        <a:rPr lang="en-US" sz="1800" dirty="0">
                          <a:effectLst/>
                        </a:rPr>
                        <a:t>Wash Type*PO number</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effectLst/>
                        </a:rPr>
                        <a:t>0.75667</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048842186"/>
                  </a:ext>
                </a:extLst>
              </a:tr>
            </a:tbl>
          </a:graphicData>
        </a:graphic>
      </p:graphicFrame>
    </p:spTree>
    <p:extLst>
      <p:ext uri="{BB962C8B-B14F-4D97-AF65-F5344CB8AC3E}">
        <p14:creationId xmlns:p14="http://schemas.microsoft.com/office/powerpoint/2010/main" val="20419758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DB9CB-2E89-414F-86B8-191809F4DB14}"/>
              </a:ext>
            </a:extLst>
          </p:cNvPr>
          <p:cNvSpPr>
            <a:spLocks noGrp="1"/>
          </p:cNvSpPr>
          <p:nvPr>
            <p:ph type="title"/>
          </p:nvPr>
        </p:nvSpPr>
        <p:spPr/>
        <p:txBody>
          <a:bodyPr/>
          <a:lstStyle/>
          <a:p>
            <a:pPr algn="ctr"/>
            <a:r>
              <a:rPr lang="en-US" dirty="0" smtClean="0"/>
              <a:t>different </a:t>
            </a:r>
            <a:r>
              <a:rPr lang="en-US" dirty="0" err="1" smtClean="0"/>
              <a:t>po</a:t>
            </a:r>
            <a:r>
              <a:rPr lang="en-US" dirty="0" smtClean="0"/>
              <a:t> results</a:t>
            </a:r>
            <a:endParaRPr lang="en-US" dirty="0"/>
          </a:p>
        </p:txBody>
      </p:sp>
      <p:pic>
        <p:nvPicPr>
          <p:cNvPr id="8" name="Picture 7">
            <a:extLst>
              <a:ext uri="{FF2B5EF4-FFF2-40B4-BE49-F238E27FC236}">
                <a16:creationId xmlns:a16="http://schemas.microsoft.com/office/drawing/2014/main" id="{9550A398-2F61-A24F-A8C4-8F779804666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592393" y="2244788"/>
            <a:ext cx="4157522" cy="3376523"/>
          </a:xfrm>
          <a:prstGeom prst="rect">
            <a:avLst/>
          </a:prstGeom>
          <a:noFill/>
          <a:ln>
            <a:noFill/>
          </a:ln>
        </p:spPr>
      </p:pic>
      <p:graphicFrame>
        <p:nvGraphicFramePr>
          <p:cNvPr id="9" name="Table 8">
            <a:extLst>
              <a:ext uri="{FF2B5EF4-FFF2-40B4-BE49-F238E27FC236}">
                <a16:creationId xmlns:a16="http://schemas.microsoft.com/office/drawing/2014/main" id="{4A6249D9-FDE5-8148-89C0-CC825E3AA812}"/>
              </a:ext>
            </a:extLst>
          </p:cNvPr>
          <p:cNvGraphicFramePr>
            <a:graphicFrameLocks noGrp="1"/>
          </p:cNvGraphicFramePr>
          <p:nvPr>
            <p:extLst>
              <p:ext uri="{D42A27DB-BD31-4B8C-83A1-F6EECF244321}">
                <p14:modId xmlns:p14="http://schemas.microsoft.com/office/powerpoint/2010/main" val="4153838862"/>
              </p:ext>
            </p:extLst>
          </p:nvPr>
        </p:nvGraphicFramePr>
        <p:xfrm>
          <a:off x="8078058" y="2808986"/>
          <a:ext cx="2699870" cy="731520"/>
        </p:xfrm>
        <a:graphic>
          <a:graphicData uri="http://schemas.openxmlformats.org/drawingml/2006/table">
            <a:tbl>
              <a:tblPr firstRow="1" firstCol="1" bandRow="1">
                <a:tableStyleId>{5940675A-B579-460E-94D1-54222C63F5DA}</a:tableStyleId>
              </a:tblPr>
              <a:tblGrid>
                <a:gridCol w="954891">
                  <a:extLst>
                    <a:ext uri="{9D8B030D-6E8A-4147-A177-3AD203B41FA5}">
                      <a16:colId xmlns:a16="http://schemas.microsoft.com/office/drawing/2014/main" val="110720228"/>
                    </a:ext>
                  </a:extLst>
                </a:gridCol>
                <a:gridCol w="1744979">
                  <a:extLst>
                    <a:ext uri="{9D8B030D-6E8A-4147-A177-3AD203B41FA5}">
                      <a16:colId xmlns:a16="http://schemas.microsoft.com/office/drawing/2014/main" val="2478200639"/>
                    </a:ext>
                  </a:extLst>
                </a:gridCol>
              </a:tblGrid>
              <a:tr h="0">
                <a:tc>
                  <a:txBody>
                    <a:bodyPr/>
                    <a:lstStyle/>
                    <a:p>
                      <a:pPr marL="0" marR="0" indent="0" algn="l">
                        <a:lnSpc>
                          <a:spcPct val="200000"/>
                        </a:lnSpc>
                        <a:spcBef>
                          <a:spcPts val="0"/>
                        </a:spcBef>
                        <a:spcAft>
                          <a:spcPts val="0"/>
                        </a:spcAft>
                      </a:pPr>
                      <a:r>
                        <a:rPr lang="en-US" sz="1200">
                          <a:effectLst/>
                        </a:rPr>
                        <a:t>BB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Bi-Blend</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54022847"/>
                  </a:ext>
                </a:extLst>
              </a:tr>
              <a:tr h="0">
                <a:tc>
                  <a:txBody>
                    <a:bodyPr/>
                    <a:lstStyle/>
                    <a:p>
                      <a:pPr marL="0" marR="0" indent="0" algn="l">
                        <a:lnSpc>
                          <a:spcPct val="200000"/>
                        </a:lnSpc>
                        <a:spcBef>
                          <a:spcPts val="0"/>
                        </a:spcBef>
                        <a:spcAft>
                          <a:spcPts val="0"/>
                        </a:spcAft>
                      </a:pPr>
                      <a:r>
                        <a:rPr lang="en-US" sz="1200">
                          <a:effectLst/>
                        </a:rPr>
                        <a:t>TB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Tri-Blend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62612712"/>
                  </a:ext>
                </a:extLst>
              </a:tr>
            </a:tbl>
          </a:graphicData>
        </a:graphic>
      </p:graphicFrame>
      <p:graphicFrame>
        <p:nvGraphicFramePr>
          <p:cNvPr id="10" name="Table 9">
            <a:extLst>
              <a:ext uri="{FF2B5EF4-FFF2-40B4-BE49-F238E27FC236}">
                <a16:creationId xmlns:a16="http://schemas.microsoft.com/office/drawing/2014/main" id="{0440CE48-4B68-FE4A-8014-D381BA70BE4D}"/>
              </a:ext>
            </a:extLst>
          </p:cNvPr>
          <p:cNvGraphicFramePr>
            <a:graphicFrameLocks noGrp="1"/>
          </p:cNvGraphicFramePr>
          <p:nvPr>
            <p:extLst>
              <p:ext uri="{D42A27DB-BD31-4B8C-83A1-F6EECF244321}">
                <p14:modId xmlns:p14="http://schemas.microsoft.com/office/powerpoint/2010/main" val="1339884510"/>
              </p:ext>
            </p:extLst>
          </p:nvPr>
        </p:nvGraphicFramePr>
        <p:xfrm>
          <a:off x="8078058" y="3705516"/>
          <a:ext cx="2699870" cy="1828800"/>
        </p:xfrm>
        <a:graphic>
          <a:graphicData uri="http://schemas.openxmlformats.org/drawingml/2006/table">
            <a:tbl>
              <a:tblPr firstRow="1" firstCol="1" bandRow="1">
                <a:tableStyleId>{5940675A-B579-460E-94D1-54222C63F5DA}</a:tableStyleId>
              </a:tblPr>
              <a:tblGrid>
                <a:gridCol w="790960">
                  <a:extLst>
                    <a:ext uri="{9D8B030D-6E8A-4147-A177-3AD203B41FA5}">
                      <a16:colId xmlns:a16="http://schemas.microsoft.com/office/drawing/2014/main" val="3686064858"/>
                    </a:ext>
                  </a:extLst>
                </a:gridCol>
                <a:gridCol w="1908910">
                  <a:extLst>
                    <a:ext uri="{9D8B030D-6E8A-4147-A177-3AD203B41FA5}">
                      <a16:colId xmlns:a16="http://schemas.microsoft.com/office/drawing/2014/main" val="867667394"/>
                    </a:ext>
                  </a:extLst>
                </a:gridCol>
              </a:tblGrid>
              <a:tr h="0">
                <a:tc>
                  <a:txBody>
                    <a:bodyPr/>
                    <a:lstStyle/>
                    <a:p>
                      <a:pPr marL="0" marR="0" indent="0" algn="l">
                        <a:lnSpc>
                          <a:spcPct val="200000"/>
                        </a:lnSpc>
                        <a:spcBef>
                          <a:spcPts val="0"/>
                        </a:spcBef>
                        <a:spcAft>
                          <a:spcPts val="0"/>
                        </a:spcAft>
                      </a:pPr>
                      <a:r>
                        <a:rPr lang="en-US" sz="1200">
                          <a:effectLst/>
                        </a:rPr>
                        <a:t>PO1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Purchase Order 1</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64318051"/>
                  </a:ext>
                </a:extLst>
              </a:tr>
              <a:tr h="0">
                <a:tc>
                  <a:txBody>
                    <a:bodyPr/>
                    <a:lstStyle/>
                    <a:p>
                      <a:pPr marL="0" marR="0" indent="0" algn="l">
                        <a:lnSpc>
                          <a:spcPct val="200000"/>
                        </a:lnSpc>
                        <a:spcBef>
                          <a:spcPts val="0"/>
                        </a:spcBef>
                        <a:spcAft>
                          <a:spcPts val="0"/>
                        </a:spcAft>
                      </a:pPr>
                      <a:r>
                        <a:rPr lang="en-US" sz="1200">
                          <a:effectLst/>
                        </a:rPr>
                        <a:t>PO2</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Purchase Order 2</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681592907"/>
                  </a:ext>
                </a:extLst>
              </a:tr>
              <a:tr h="0">
                <a:tc>
                  <a:txBody>
                    <a:bodyPr/>
                    <a:lstStyle/>
                    <a:p>
                      <a:pPr marL="0" marR="0" indent="0" algn="l">
                        <a:lnSpc>
                          <a:spcPct val="200000"/>
                        </a:lnSpc>
                        <a:spcBef>
                          <a:spcPts val="0"/>
                        </a:spcBef>
                        <a:spcAft>
                          <a:spcPts val="0"/>
                        </a:spcAft>
                      </a:pPr>
                      <a:r>
                        <a:rPr lang="en-US" sz="1200">
                          <a:effectLst/>
                        </a:rPr>
                        <a:t>PO3</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Purchase Order 3</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67084462"/>
                  </a:ext>
                </a:extLst>
              </a:tr>
              <a:tr h="0">
                <a:tc>
                  <a:txBody>
                    <a:bodyPr/>
                    <a:lstStyle/>
                    <a:p>
                      <a:pPr marL="0" marR="0" indent="0" algn="l">
                        <a:lnSpc>
                          <a:spcPct val="200000"/>
                        </a:lnSpc>
                        <a:spcBef>
                          <a:spcPts val="0"/>
                        </a:spcBef>
                        <a:spcAft>
                          <a:spcPts val="0"/>
                        </a:spcAft>
                      </a:pPr>
                      <a:r>
                        <a:rPr lang="en-US" sz="1200">
                          <a:effectLst/>
                        </a:rPr>
                        <a:t>PO4</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a:effectLst/>
                        </a:rPr>
                        <a:t>Purchase Order 4</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89699714"/>
                  </a:ext>
                </a:extLst>
              </a:tr>
              <a:tr h="0">
                <a:tc>
                  <a:txBody>
                    <a:bodyPr/>
                    <a:lstStyle/>
                    <a:p>
                      <a:pPr marL="0" marR="0" indent="0" algn="l">
                        <a:lnSpc>
                          <a:spcPct val="200000"/>
                        </a:lnSpc>
                        <a:spcBef>
                          <a:spcPts val="0"/>
                        </a:spcBef>
                        <a:spcAft>
                          <a:spcPts val="0"/>
                        </a:spcAft>
                      </a:pPr>
                      <a:r>
                        <a:rPr lang="en-US" sz="1200">
                          <a:effectLst/>
                        </a:rPr>
                        <a:t>PO5</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Purchase order 5</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94190792"/>
                  </a:ext>
                </a:extLst>
              </a:tr>
            </a:tbl>
          </a:graphicData>
        </a:graphic>
      </p:graphicFrame>
      <p:sp>
        <p:nvSpPr>
          <p:cNvPr id="11" name="Rectangle 10">
            <a:extLst>
              <a:ext uri="{FF2B5EF4-FFF2-40B4-BE49-F238E27FC236}">
                <a16:creationId xmlns:a16="http://schemas.microsoft.com/office/drawing/2014/main" id="{E8990616-3AF7-1648-A749-E4B7CB0ABB11}"/>
              </a:ext>
            </a:extLst>
          </p:cNvPr>
          <p:cNvSpPr/>
          <p:nvPr/>
        </p:nvSpPr>
        <p:spPr>
          <a:xfrm>
            <a:off x="2978412" y="5897827"/>
            <a:ext cx="6096000" cy="307777"/>
          </a:xfrm>
          <a:prstGeom prst="rect">
            <a:avLst/>
          </a:prstGeom>
        </p:spPr>
        <p:txBody>
          <a:bodyPr>
            <a:spAutoFit/>
          </a:bodyPr>
          <a:lstStyle/>
          <a:p>
            <a:pPr algn="ct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LS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Means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Plot of Fabric Type*PO number for After Dry Measurements</a:t>
            </a:r>
            <a:r>
              <a:rPr lang="en-US" sz="14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6698136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61CCA-DA69-3A44-8132-821885A6C8A5}"/>
              </a:ext>
            </a:extLst>
          </p:cNvPr>
          <p:cNvSpPr>
            <a:spLocks noGrp="1"/>
          </p:cNvSpPr>
          <p:nvPr>
            <p:ph type="title"/>
          </p:nvPr>
        </p:nvSpPr>
        <p:spPr/>
        <p:txBody>
          <a:bodyPr/>
          <a:lstStyle/>
          <a:p>
            <a:pPr algn="ctr"/>
            <a:r>
              <a:rPr lang="en-US" dirty="0"/>
              <a:t>Different Dryer Temperatures</a:t>
            </a:r>
          </a:p>
        </p:txBody>
      </p:sp>
      <p:graphicFrame>
        <p:nvGraphicFramePr>
          <p:cNvPr id="5" name="Content Placeholder 4">
            <a:extLst>
              <a:ext uri="{FF2B5EF4-FFF2-40B4-BE49-F238E27FC236}">
                <a16:creationId xmlns:a16="http://schemas.microsoft.com/office/drawing/2014/main" id="{8B5751B3-ECA0-7843-8FC4-A10665FEC4A4}"/>
              </a:ext>
            </a:extLst>
          </p:cNvPr>
          <p:cNvGraphicFramePr>
            <a:graphicFrameLocks noGrp="1"/>
          </p:cNvGraphicFramePr>
          <p:nvPr>
            <p:ph idx="1"/>
            <p:extLst>
              <p:ext uri="{D42A27DB-BD31-4B8C-83A1-F6EECF244321}">
                <p14:modId xmlns:p14="http://schemas.microsoft.com/office/powerpoint/2010/main" val="1829518516"/>
              </p:ext>
            </p:extLst>
          </p:nvPr>
        </p:nvGraphicFramePr>
        <p:xfrm>
          <a:off x="838200" y="1825625"/>
          <a:ext cx="8503920" cy="3218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3580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91B6F-28D6-A849-A9CA-678A8DD2522F}"/>
              </a:ext>
            </a:extLst>
          </p:cNvPr>
          <p:cNvSpPr>
            <a:spLocks noGrp="1"/>
          </p:cNvSpPr>
          <p:nvPr>
            <p:ph type="title"/>
          </p:nvPr>
        </p:nvSpPr>
        <p:spPr/>
        <p:txBody>
          <a:bodyPr/>
          <a:lstStyle/>
          <a:p>
            <a:pPr algn="ctr"/>
            <a:r>
              <a:rPr lang="en-US" dirty="0"/>
              <a:t>Effect Summary for </a:t>
            </a:r>
            <a:r>
              <a:rPr lang="en-US" dirty="0" smtClean="0"/>
              <a:t>different Dryer Temperature</a:t>
            </a:r>
            <a:endParaRPr lang="en-US" dirty="0"/>
          </a:p>
        </p:txBody>
      </p:sp>
      <p:graphicFrame>
        <p:nvGraphicFramePr>
          <p:cNvPr id="9" name="Table 8">
            <a:extLst>
              <a:ext uri="{FF2B5EF4-FFF2-40B4-BE49-F238E27FC236}">
                <a16:creationId xmlns:a16="http://schemas.microsoft.com/office/drawing/2014/main" id="{CBBD0745-5099-E944-B692-BA27FCA3EAF2}"/>
              </a:ext>
            </a:extLst>
          </p:cNvPr>
          <p:cNvGraphicFramePr>
            <a:graphicFrameLocks noGrp="1"/>
          </p:cNvGraphicFramePr>
          <p:nvPr>
            <p:extLst>
              <p:ext uri="{D42A27DB-BD31-4B8C-83A1-F6EECF244321}">
                <p14:modId xmlns:p14="http://schemas.microsoft.com/office/powerpoint/2010/main" val="2887205738"/>
              </p:ext>
            </p:extLst>
          </p:nvPr>
        </p:nvGraphicFramePr>
        <p:xfrm>
          <a:off x="3057994" y="3025184"/>
          <a:ext cx="5426440" cy="2194560"/>
        </p:xfrm>
        <a:graphic>
          <a:graphicData uri="http://schemas.openxmlformats.org/drawingml/2006/table">
            <a:tbl>
              <a:tblPr firstRow="1" bandRow="1">
                <a:tableStyleId>{F2DE63D5-997A-4646-A377-4702673A728D}</a:tableStyleId>
              </a:tblPr>
              <a:tblGrid>
                <a:gridCol w="3072203">
                  <a:extLst>
                    <a:ext uri="{9D8B030D-6E8A-4147-A177-3AD203B41FA5}">
                      <a16:colId xmlns:a16="http://schemas.microsoft.com/office/drawing/2014/main" val="3782411927"/>
                    </a:ext>
                  </a:extLst>
                </a:gridCol>
                <a:gridCol w="2354237">
                  <a:extLst>
                    <a:ext uri="{9D8B030D-6E8A-4147-A177-3AD203B41FA5}">
                      <a16:colId xmlns:a16="http://schemas.microsoft.com/office/drawing/2014/main" val="1337663840"/>
                    </a:ext>
                  </a:extLst>
                </a:gridCol>
              </a:tblGrid>
              <a:tr h="0">
                <a:tc>
                  <a:txBody>
                    <a:bodyPr/>
                    <a:lstStyle/>
                    <a:p>
                      <a:pPr marL="0" marR="0">
                        <a:lnSpc>
                          <a:spcPct val="200000"/>
                        </a:lnSpc>
                        <a:spcBef>
                          <a:spcPts val="0"/>
                        </a:spcBef>
                        <a:spcAft>
                          <a:spcPts val="0"/>
                        </a:spcAft>
                      </a:pPr>
                      <a:r>
                        <a:rPr lang="en-US" sz="1800">
                          <a:effectLst/>
                        </a:rPr>
                        <a:t>Source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35571447"/>
                  </a:ext>
                </a:extLst>
              </a:tr>
              <a:tr h="0">
                <a:tc>
                  <a:txBody>
                    <a:bodyPr/>
                    <a:lstStyle/>
                    <a:p>
                      <a:pPr marL="0" marR="0">
                        <a:lnSpc>
                          <a:spcPct val="200000"/>
                        </a:lnSpc>
                        <a:spcBef>
                          <a:spcPts val="0"/>
                        </a:spcBef>
                        <a:spcAft>
                          <a:spcPts val="0"/>
                        </a:spcAft>
                      </a:pPr>
                      <a:r>
                        <a:rPr lang="en-US" sz="1800">
                          <a:effectLst/>
                        </a:rPr>
                        <a:t>Fabric Type </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200000"/>
                        </a:lnSpc>
                        <a:spcBef>
                          <a:spcPts val="0"/>
                        </a:spcBef>
                        <a:spcAft>
                          <a:spcPts val="0"/>
                        </a:spcAft>
                      </a:pPr>
                      <a:r>
                        <a:rPr lang="en-US" sz="1800" dirty="0">
                          <a:solidFill>
                            <a:srgbClr val="FF0000"/>
                          </a:solidFill>
                          <a:effectLst/>
                        </a:rPr>
                        <a:t>0.00000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536300992"/>
                  </a:ext>
                </a:extLst>
              </a:tr>
              <a:tr h="0">
                <a:tc>
                  <a:txBody>
                    <a:bodyPr/>
                    <a:lstStyle/>
                    <a:p>
                      <a:pPr marL="0" marR="0">
                        <a:lnSpc>
                          <a:spcPct val="200000"/>
                        </a:lnSpc>
                        <a:spcBef>
                          <a:spcPts val="0"/>
                        </a:spcBef>
                        <a:spcAft>
                          <a:spcPts val="0"/>
                        </a:spcAft>
                      </a:pPr>
                      <a:r>
                        <a:rPr lang="en-US" sz="1800">
                          <a:effectLst/>
                        </a:rPr>
                        <a:t>Dryer Temp</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200000"/>
                        </a:lnSpc>
                        <a:spcBef>
                          <a:spcPts val="0"/>
                        </a:spcBef>
                        <a:spcAft>
                          <a:spcPts val="0"/>
                        </a:spcAft>
                      </a:pPr>
                      <a:r>
                        <a:rPr lang="en-US" sz="1800" dirty="0">
                          <a:solidFill>
                            <a:srgbClr val="FF0000"/>
                          </a:solidFill>
                          <a:effectLst/>
                        </a:rPr>
                        <a:t>0.02060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61363737"/>
                  </a:ext>
                </a:extLst>
              </a:tr>
              <a:tr h="0">
                <a:tc>
                  <a:txBody>
                    <a:bodyPr/>
                    <a:lstStyle/>
                    <a:p>
                      <a:pPr marL="0" marR="0">
                        <a:lnSpc>
                          <a:spcPct val="200000"/>
                        </a:lnSpc>
                        <a:spcBef>
                          <a:spcPts val="0"/>
                        </a:spcBef>
                        <a:spcAft>
                          <a:spcPts val="0"/>
                        </a:spcAft>
                      </a:pPr>
                      <a:r>
                        <a:rPr lang="en-US" sz="1800">
                          <a:effectLst/>
                        </a:rPr>
                        <a:t>Fabric Type*Dryer Temp</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nSpc>
                          <a:spcPct val="200000"/>
                        </a:lnSpc>
                        <a:spcBef>
                          <a:spcPts val="0"/>
                        </a:spcBef>
                        <a:spcAft>
                          <a:spcPts val="0"/>
                        </a:spcAft>
                      </a:pPr>
                      <a:r>
                        <a:rPr lang="en-US" sz="1800" dirty="0">
                          <a:effectLst/>
                        </a:rPr>
                        <a:t>0.49200</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29893518"/>
                  </a:ext>
                </a:extLst>
              </a:tr>
            </a:tbl>
          </a:graphicData>
        </a:graphic>
      </p:graphicFrame>
    </p:spTree>
    <p:extLst>
      <p:ext uri="{BB962C8B-B14F-4D97-AF65-F5344CB8AC3E}">
        <p14:creationId xmlns:p14="http://schemas.microsoft.com/office/powerpoint/2010/main" val="1215980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C4BEF-FEC5-174A-A242-5F0D68CC4608}"/>
              </a:ext>
            </a:extLst>
          </p:cNvPr>
          <p:cNvSpPr>
            <a:spLocks noGrp="1"/>
          </p:cNvSpPr>
          <p:nvPr>
            <p:ph type="title"/>
          </p:nvPr>
        </p:nvSpPr>
        <p:spPr/>
        <p:txBody>
          <a:bodyPr/>
          <a:lstStyle/>
          <a:p>
            <a:pPr algn="ctr"/>
            <a:r>
              <a:rPr lang="en-US" dirty="0" smtClean="0"/>
              <a:t>different Dryer Temperature results</a:t>
            </a:r>
            <a:endParaRPr lang="en-US" dirty="0"/>
          </a:p>
        </p:txBody>
      </p:sp>
      <p:pic>
        <p:nvPicPr>
          <p:cNvPr id="8" name="Picture 7">
            <a:extLst>
              <a:ext uri="{FF2B5EF4-FFF2-40B4-BE49-F238E27FC236}">
                <a16:creationId xmlns:a16="http://schemas.microsoft.com/office/drawing/2014/main" id="{0D1B7A14-33F9-2642-A2A3-DA6D7418F6C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40526" y="2483102"/>
            <a:ext cx="3955092" cy="3149211"/>
          </a:xfrm>
          <a:prstGeom prst="rect">
            <a:avLst/>
          </a:prstGeom>
          <a:noFill/>
          <a:ln>
            <a:noFill/>
          </a:ln>
        </p:spPr>
      </p:pic>
      <p:sp>
        <p:nvSpPr>
          <p:cNvPr id="9" name="Rectangle 8">
            <a:extLst>
              <a:ext uri="{FF2B5EF4-FFF2-40B4-BE49-F238E27FC236}">
                <a16:creationId xmlns:a16="http://schemas.microsoft.com/office/drawing/2014/main" id="{445BCCD7-8488-F446-B748-94B6A61EE5A3}"/>
              </a:ext>
            </a:extLst>
          </p:cNvPr>
          <p:cNvSpPr/>
          <p:nvPr/>
        </p:nvSpPr>
        <p:spPr>
          <a:xfrm>
            <a:off x="5057772" y="5867550"/>
            <a:ext cx="2488630" cy="307777"/>
          </a:xfrm>
          <a:prstGeom prst="rect">
            <a:avLst/>
          </a:prstGeom>
        </p:spPr>
        <p:txBody>
          <a:bodyPr wrap="none">
            <a:spAutoFit/>
          </a:bodyPr>
          <a:lstStyle/>
          <a:p>
            <a:pPr algn="ct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Dryer Temperature Variation</a:t>
            </a:r>
            <a:r>
              <a:rPr lang="en-US" sz="1400" b="1" dirty="0">
                <a:latin typeface="Times New Roman" panose="02020603050405020304" pitchFamily="18" charset="0"/>
                <a:cs typeface="Times New Roman" panose="02020603050405020304" pitchFamily="18" charset="0"/>
              </a:rPr>
              <a:t> </a:t>
            </a:r>
          </a:p>
        </p:txBody>
      </p:sp>
      <p:graphicFrame>
        <p:nvGraphicFramePr>
          <p:cNvPr id="10" name="Table 9">
            <a:extLst>
              <a:ext uri="{FF2B5EF4-FFF2-40B4-BE49-F238E27FC236}">
                <a16:creationId xmlns:a16="http://schemas.microsoft.com/office/drawing/2014/main" id="{2036324C-34E1-5A4C-982C-9F0B85E60298}"/>
              </a:ext>
            </a:extLst>
          </p:cNvPr>
          <p:cNvGraphicFramePr>
            <a:graphicFrameLocks noGrp="1"/>
          </p:cNvGraphicFramePr>
          <p:nvPr>
            <p:extLst>
              <p:ext uri="{D42A27DB-BD31-4B8C-83A1-F6EECF244321}">
                <p14:modId xmlns:p14="http://schemas.microsoft.com/office/powerpoint/2010/main" val="3208877850"/>
              </p:ext>
            </p:extLst>
          </p:nvPr>
        </p:nvGraphicFramePr>
        <p:xfrm>
          <a:off x="8305721" y="4017936"/>
          <a:ext cx="3161754" cy="1097280"/>
        </p:xfrm>
        <a:graphic>
          <a:graphicData uri="http://schemas.openxmlformats.org/drawingml/2006/table">
            <a:tbl>
              <a:tblPr firstRow="1" firstCol="1" bandRow="1">
                <a:tableStyleId>{5940675A-B579-460E-94D1-54222C63F5DA}</a:tableStyleId>
              </a:tblPr>
              <a:tblGrid>
                <a:gridCol w="1347944">
                  <a:extLst>
                    <a:ext uri="{9D8B030D-6E8A-4147-A177-3AD203B41FA5}">
                      <a16:colId xmlns:a16="http://schemas.microsoft.com/office/drawing/2014/main" val="16628708"/>
                    </a:ext>
                  </a:extLst>
                </a:gridCol>
                <a:gridCol w="1813810">
                  <a:extLst>
                    <a:ext uri="{9D8B030D-6E8A-4147-A177-3AD203B41FA5}">
                      <a16:colId xmlns:a16="http://schemas.microsoft.com/office/drawing/2014/main" val="119339146"/>
                    </a:ext>
                  </a:extLst>
                </a:gridCol>
              </a:tblGrid>
              <a:tr h="0">
                <a:tc>
                  <a:txBody>
                    <a:bodyPr/>
                    <a:lstStyle/>
                    <a:p>
                      <a:pPr marL="0" marR="0" indent="457200" algn="l">
                        <a:lnSpc>
                          <a:spcPct val="200000"/>
                        </a:lnSpc>
                        <a:spcBef>
                          <a:spcPts val="0"/>
                        </a:spcBef>
                        <a:spcAft>
                          <a:spcPts val="0"/>
                        </a:spcAft>
                      </a:pPr>
                      <a:r>
                        <a:rPr lang="en-US" sz="1200">
                          <a:effectLst/>
                        </a:rPr>
                        <a:t>140</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l">
                        <a:lnSpc>
                          <a:spcPct val="200000"/>
                        </a:lnSpc>
                        <a:spcBef>
                          <a:spcPts val="0"/>
                        </a:spcBef>
                        <a:spcAft>
                          <a:spcPts val="0"/>
                        </a:spcAft>
                      </a:pPr>
                      <a:r>
                        <a:rPr lang="en-US" sz="1200">
                          <a:effectLst/>
                        </a:rPr>
                        <a:t>140</a:t>
                      </a:r>
                      <a:r>
                        <a:rPr lang="en-US" sz="1200">
                          <a:effectLst/>
                          <a:sym typeface="Symbol" pitchFamily="2" charset="2"/>
                        </a:rPr>
                        <a:t></a:t>
                      </a:r>
                      <a:r>
                        <a:rPr lang="en-US" sz="1200">
                          <a:effectLst/>
                        </a:rPr>
                        <a:t>F Temp</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73580812"/>
                  </a:ext>
                </a:extLst>
              </a:tr>
              <a:tr h="0">
                <a:tc>
                  <a:txBody>
                    <a:bodyPr/>
                    <a:lstStyle/>
                    <a:p>
                      <a:pPr marL="0" marR="0" indent="457200" algn="l">
                        <a:lnSpc>
                          <a:spcPct val="200000"/>
                        </a:lnSpc>
                        <a:spcBef>
                          <a:spcPts val="0"/>
                        </a:spcBef>
                        <a:spcAft>
                          <a:spcPts val="0"/>
                        </a:spcAft>
                      </a:pPr>
                      <a:r>
                        <a:rPr lang="en-US" sz="1200" dirty="0">
                          <a:effectLst/>
                        </a:rPr>
                        <a:t>160</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l">
                        <a:lnSpc>
                          <a:spcPct val="200000"/>
                        </a:lnSpc>
                        <a:spcBef>
                          <a:spcPts val="0"/>
                        </a:spcBef>
                        <a:spcAft>
                          <a:spcPts val="0"/>
                        </a:spcAft>
                      </a:pPr>
                      <a:r>
                        <a:rPr lang="en-US" sz="1200">
                          <a:effectLst/>
                        </a:rPr>
                        <a:t>160</a:t>
                      </a:r>
                      <a:r>
                        <a:rPr lang="en-US" sz="1200">
                          <a:effectLst/>
                          <a:sym typeface="Symbol" pitchFamily="2" charset="2"/>
                        </a:rPr>
                        <a:t></a:t>
                      </a:r>
                      <a:r>
                        <a:rPr lang="en-US" sz="1200">
                          <a:effectLst/>
                        </a:rPr>
                        <a:t>F Temp</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865255440"/>
                  </a:ext>
                </a:extLst>
              </a:tr>
              <a:tr h="0">
                <a:tc>
                  <a:txBody>
                    <a:bodyPr/>
                    <a:lstStyle/>
                    <a:p>
                      <a:pPr marL="0" marR="0" indent="457200" algn="l">
                        <a:lnSpc>
                          <a:spcPct val="200000"/>
                        </a:lnSpc>
                        <a:spcBef>
                          <a:spcPts val="0"/>
                        </a:spcBef>
                        <a:spcAft>
                          <a:spcPts val="0"/>
                        </a:spcAft>
                      </a:pPr>
                      <a:r>
                        <a:rPr lang="en-US" sz="1200">
                          <a:effectLst/>
                        </a:rPr>
                        <a:t>180</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457200" algn="l">
                        <a:lnSpc>
                          <a:spcPct val="200000"/>
                        </a:lnSpc>
                        <a:spcBef>
                          <a:spcPts val="0"/>
                        </a:spcBef>
                        <a:spcAft>
                          <a:spcPts val="0"/>
                        </a:spcAft>
                      </a:pPr>
                      <a:r>
                        <a:rPr lang="en-US" sz="1200" dirty="0">
                          <a:effectLst/>
                        </a:rPr>
                        <a:t>180</a:t>
                      </a:r>
                      <a:r>
                        <a:rPr lang="en-US" sz="1200" dirty="0">
                          <a:effectLst/>
                          <a:sym typeface="Symbol" pitchFamily="2" charset="2"/>
                        </a:rPr>
                        <a:t></a:t>
                      </a:r>
                      <a:r>
                        <a:rPr lang="en-US" sz="1200" dirty="0">
                          <a:effectLst/>
                        </a:rPr>
                        <a:t>F Temp</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82555823"/>
                  </a:ext>
                </a:extLst>
              </a:tr>
            </a:tbl>
          </a:graphicData>
        </a:graphic>
      </p:graphicFrame>
    </p:spTree>
    <p:extLst>
      <p:ext uri="{BB962C8B-B14F-4D97-AF65-F5344CB8AC3E}">
        <p14:creationId xmlns:p14="http://schemas.microsoft.com/office/powerpoint/2010/main" val="1440264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2166C4-895F-4F46-98A4-8212CEBEBE89}"/>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3306684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44611-7935-8D4B-B5A1-79234C777CB5}"/>
              </a:ext>
            </a:extLst>
          </p:cNvPr>
          <p:cNvSpPr>
            <a:spLocks noGrp="1"/>
          </p:cNvSpPr>
          <p:nvPr>
            <p:ph type="title"/>
          </p:nvPr>
        </p:nvSpPr>
        <p:spPr>
          <a:xfrm>
            <a:off x="1069848" y="458052"/>
            <a:ext cx="10058400" cy="1609344"/>
          </a:xfrm>
        </p:spPr>
        <p:txBody>
          <a:bodyPr/>
          <a:lstStyle/>
          <a:p>
            <a:pPr algn="ctr"/>
            <a:r>
              <a:rPr lang="en-US" dirty="0" smtClean="0"/>
              <a:t>Product development (PDL) </a:t>
            </a:r>
            <a:r>
              <a:rPr lang="en-US" dirty="0"/>
              <a:t>vs Industrial Washers &amp; Dryers</a:t>
            </a:r>
          </a:p>
        </p:txBody>
      </p:sp>
      <p:sp>
        <p:nvSpPr>
          <p:cNvPr id="4" name="Content Placeholder 3">
            <a:extLst>
              <a:ext uri="{FF2B5EF4-FFF2-40B4-BE49-F238E27FC236}">
                <a16:creationId xmlns:a16="http://schemas.microsoft.com/office/drawing/2014/main" id="{11859E61-3D23-B54C-9144-D24E9BB23AA9}"/>
              </a:ext>
            </a:extLst>
          </p:cNvPr>
          <p:cNvSpPr>
            <a:spLocks noGrp="1"/>
          </p:cNvSpPr>
          <p:nvPr>
            <p:ph sz="half" idx="1"/>
          </p:nvPr>
        </p:nvSpPr>
        <p:spPr>
          <a:xfrm>
            <a:off x="1069848" y="1841777"/>
            <a:ext cx="4754880" cy="4330423"/>
          </a:xfrm>
        </p:spPr>
        <p:txBody>
          <a:bodyPr>
            <a:normAutofit/>
          </a:bodyPr>
          <a:lstStyle/>
          <a:p>
            <a:pPr marL="0" indent="0">
              <a:buNone/>
            </a:pPr>
            <a:r>
              <a:rPr lang="en-US" sz="2400" dirty="0"/>
              <a:t>PDL </a:t>
            </a:r>
          </a:p>
          <a:p>
            <a:pPr marL="0" indent="0">
              <a:buNone/>
            </a:pPr>
            <a:endParaRPr lang="en-US" dirty="0"/>
          </a:p>
          <a:p>
            <a:pPr marL="0" indent="0">
              <a:buNone/>
            </a:pPr>
            <a:endParaRPr lang="en-US" dirty="0"/>
          </a:p>
          <a:p>
            <a:endParaRPr lang="en-US" dirty="0"/>
          </a:p>
        </p:txBody>
      </p:sp>
      <p:graphicFrame>
        <p:nvGraphicFramePr>
          <p:cNvPr id="10" name="Content Placeholder 9">
            <a:extLst>
              <a:ext uri="{FF2B5EF4-FFF2-40B4-BE49-F238E27FC236}">
                <a16:creationId xmlns:a16="http://schemas.microsoft.com/office/drawing/2014/main" id="{745374B2-6C28-0546-ABEC-5335EA118EC5}"/>
              </a:ext>
            </a:extLst>
          </p:cNvPr>
          <p:cNvGraphicFramePr>
            <a:graphicFrameLocks noGrp="1"/>
          </p:cNvGraphicFramePr>
          <p:nvPr>
            <p:ph sz="half" idx="2"/>
            <p:extLst>
              <p:ext uri="{D42A27DB-BD31-4B8C-83A1-F6EECF244321}">
                <p14:modId xmlns:p14="http://schemas.microsoft.com/office/powerpoint/2010/main" val="977574179"/>
              </p:ext>
            </p:extLst>
          </p:nvPr>
        </p:nvGraphicFramePr>
        <p:xfrm>
          <a:off x="6172200" y="2362199"/>
          <a:ext cx="5181600" cy="3814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a:extLst>
              <a:ext uri="{FF2B5EF4-FFF2-40B4-BE49-F238E27FC236}">
                <a16:creationId xmlns:a16="http://schemas.microsoft.com/office/drawing/2014/main" id="{FA7B330B-3C25-0A48-BA23-8D11AE5107E5}"/>
              </a:ext>
            </a:extLst>
          </p:cNvPr>
          <p:cNvGraphicFramePr>
            <a:graphicFrameLocks/>
          </p:cNvGraphicFramePr>
          <p:nvPr>
            <p:extLst>
              <p:ext uri="{D42A27DB-BD31-4B8C-83A1-F6EECF244321}">
                <p14:modId xmlns:p14="http://schemas.microsoft.com/office/powerpoint/2010/main" val="3918381856"/>
              </p:ext>
            </p:extLst>
          </p:nvPr>
        </p:nvGraphicFramePr>
        <p:xfrm>
          <a:off x="838200" y="2362200"/>
          <a:ext cx="4770120" cy="393191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1" name="TextBox 10">
            <a:extLst>
              <a:ext uri="{FF2B5EF4-FFF2-40B4-BE49-F238E27FC236}">
                <a16:creationId xmlns:a16="http://schemas.microsoft.com/office/drawing/2014/main" id="{B2EACBF8-F3E5-5C49-8A3F-D5AB8EC494AE}"/>
              </a:ext>
            </a:extLst>
          </p:cNvPr>
          <p:cNvSpPr txBox="1"/>
          <p:nvPr/>
        </p:nvSpPr>
        <p:spPr>
          <a:xfrm>
            <a:off x="6172200" y="1841777"/>
            <a:ext cx="1362617" cy="461665"/>
          </a:xfrm>
          <a:prstGeom prst="rect">
            <a:avLst/>
          </a:prstGeom>
          <a:noFill/>
        </p:spPr>
        <p:txBody>
          <a:bodyPr wrap="none" rtlCol="0">
            <a:spAutoFit/>
          </a:bodyPr>
          <a:lstStyle/>
          <a:p>
            <a:r>
              <a:rPr lang="en-US" sz="2400" dirty="0"/>
              <a:t>Industrial</a:t>
            </a:r>
          </a:p>
        </p:txBody>
      </p:sp>
    </p:spTree>
    <p:extLst>
      <p:ext uri="{BB962C8B-B14F-4D97-AF65-F5344CB8AC3E}">
        <p14:creationId xmlns:p14="http://schemas.microsoft.com/office/powerpoint/2010/main" val="3286251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D8313E-07F2-3F49-9E1C-1EE9692811C0}"/>
              </a:ext>
            </a:extLst>
          </p:cNvPr>
          <p:cNvSpPr>
            <a:spLocks noGrp="1"/>
          </p:cNvSpPr>
          <p:nvPr>
            <p:ph type="title"/>
          </p:nvPr>
        </p:nvSpPr>
        <p:spPr>
          <a:xfrm>
            <a:off x="457200" y="365125"/>
            <a:ext cx="11231880" cy="1113155"/>
          </a:xfrm>
        </p:spPr>
        <p:txBody>
          <a:bodyPr>
            <a:normAutofit fontScale="90000"/>
          </a:bodyPr>
          <a:lstStyle/>
          <a:p>
            <a:pPr algn="ctr"/>
            <a:r>
              <a:rPr lang="en-US" dirty="0"/>
              <a:t>Effect Summary PDL vs </a:t>
            </a:r>
            <a:r>
              <a:rPr lang="en-US" dirty="0" smtClean="0"/>
              <a:t>Industrial Washers</a:t>
            </a:r>
            <a:endParaRPr lang="en-US" dirty="0">
              <a:solidFill>
                <a:srgbClr val="FF0000"/>
              </a:solidFill>
            </a:endParaRPr>
          </a:p>
        </p:txBody>
      </p:sp>
      <p:sp>
        <p:nvSpPr>
          <p:cNvPr id="6" name="TextBox 5">
            <a:extLst>
              <a:ext uri="{FF2B5EF4-FFF2-40B4-BE49-F238E27FC236}">
                <a16:creationId xmlns:a16="http://schemas.microsoft.com/office/drawing/2014/main" id="{E8C2A3A6-312A-B64A-8C20-87D43C435D5A}"/>
              </a:ext>
            </a:extLst>
          </p:cNvPr>
          <p:cNvSpPr txBox="1"/>
          <p:nvPr/>
        </p:nvSpPr>
        <p:spPr>
          <a:xfrm>
            <a:off x="1941543" y="1947148"/>
            <a:ext cx="1907958" cy="369332"/>
          </a:xfrm>
          <a:prstGeom prst="rect">
            <a:avLst/>
          </a:prstGeom>
          <a:noFill/>
        </p:spPr>
        <p:txBody>
          <a:bodyPr wrap="none" rtlCol="0">
            <a:spAutoFit/>
          </a:bodyPr>
          <a:lstStyle/>
          <a:p>
            <a:r>
              <a:rPr lang="en-US" dirty="0"/>
              <a:t>PDL: After Wash </a:t>
            </a:r>
          </a:p>
        </p:txBody>
      </p:sp>
      <p:sp>
        <p:nvSpPr>
          <p:cNvPr id="7" name="TextBox 6">
            <a:extLst>
              <a:ext uri="{FF2B5EF4-FFF2-40B4-BE49-F238E27FC236}">
                <a16:creationId xmlns:a16="http://schemas.microsoft.com/office/drawing/2014/main" id="{D5B86C04-95F8-EA48-A174-51E7AC3C61DF}"/>
              </a:ext>
            </a:extLst>
          </p:cNvPr>
          <p:cNvSpPr txBox="1"/>
          <p:nvPr/>
        </p:nvSpPr>
        <p:spPr>
          <a:xfrm>
            <a:off x="7406640" y="1947148"/>
            <a:ext cx="2507289" cy="369332"/>
          </a:xfrm>
          <a:prstGeom prst="rect">
            <a:avLst/>
          </a:prstGeom>
          <a:noFill/>
        </p:spPr>
        <p:txBody>
          <a:bodyPr wrap="none" rtlCol="0">
            <a:spAutoFit/>
          </a:bodyPr>
          <a:lstStyle/>
          <a:p>
            <a:r>
              <a:rPr lang="en-US" dirty="0"/>
              <a:t>Industrial: After </a:t>
            </a:r>
            <a:r>
              <a:rPr lang="en-US" dirty="0" smtClean="0"/>
              <a:t>Wash</a:t>
            </a:r>
            <a:endParaRPr lang="en-US" dirty="0"/>
          </a:p>
        </p:txBody>
      </p:sp>
      <p:graphicFrame>
        <p:nvGraphicFramePr>
          <p:cNvPr id="9" name="Content Placeholder 8">
            <a:extLst>
              <a:ext uri="{FF2B5EF4-FFF2-40B4-BE49-F238E27FC236}">
                <a16:creationId xmlns:a16="http://schemas.microsoft.com/office/drawing/2014/main" id="{39D69178-BD3E-3B49-B69A-4ED5B44E0D38}"/>
              </a:ext>
            </a:extLst>
          </p:cNvPr>
          <p:cNvGraphicFramePr>
            <a:graphicFrameLocks noGrp="1"/>
          </p:cNvGraphicFramePr>
          <p:nvPr>
            <p:ph idx="1"/>
            <p:extLst>
              <p:ext uri="{D42A27DB-BD31-4B8C-83A1-F6EECF244321}">
                <p14:modId xmlns:p14="http://schemas.microsoft.com/office/powerpoint/2010/main" val="763319287"/>
              </p:ext>
            </p:extLst>
          </p:nvPr>
        </p:nvGraphicFramePr>
        <p:xfrm>
          <a:off x="903755" y="2514600"/>
          <a:ext cx="4657596" cy="3840480"/>
        </p:xfrm>
        <a:graphic>
          <a:graphicData uri="http://schemas.openxmlformats.org/drawingml/2006/table">
            <a:tbl>
              <a:tblPr firstRow="1" bandRow="1">
                <a:tableStyleId>{F2DE63D5-997A-4646-A377-4702673A728D}</a:tableStyleId>
              </a:tblPr>
              <a:tblGrid>
                <a:gridCol w="3324719">
                  <a:extLst>
                    <a:ext uri="{9D8B030D-6E8A-4147-A177-3AD203B41FA5}">
                      <a16:colId xmlns:a16="http://schemas.microsoft.com/office/drawing/2014/main" val="3562674010"/>
                    </a:ext>
                  </a:extLst>
                </a:gridCol>
                <a:gridCol w="1332877">
                  <a:extLst>
                    <a:ext uri="{9D8B030D-6E8A-4147-A177-3AD203B41FA5}">
                      <a16:colId xmlns:a16="http://schemas.microsoft.com/office/drawing/2014/main" val="1162153970"/>
                    </a:ext>
                  </a:extLst>
                </a:gridCol>
              </a:tblGrid>
              <a:tr h="0">
                <a:tc>
                  <a:txBody>
                    <a:bodyPr/>
                    <a:lstStyle/>
                    <a:p>
                      <a:pPr marL="0" marR="0">
                        <a:lnSpc>
                          <a:spcPct val="200000"/>
                        </a:lnSpc>
                        <a:spcBef>
                          <a:spcPts val="0"/>
                        </a:spcBef>
                        <a:spcAft>
                          <a:spcPts val="0"/>
                        </a:spcAft>
                      </a:pPr>
                      <a:r>
                        <a:rPr lang="en-US" sz="1800">
                          <a:effectLst/>
                        </a:rPr>
                        <a:t>Source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62537905"/>
                  </a:ext>
                </a:extLst>
              </a:tr>
              <a:tr h="0">
                <a:tc>
                  <a:txBody>
                    <a:bodyPr/>
                    <a:lstStyle/>
                    <a:p>
                      <a:pPr marL="0" marR="0">
                        <a:lnSpc>
                          <a:spcPct val="200000"/>
                        </a:lnSpc>
                        <a:spcBef>
                          <a:spcPts val="0"/>
                        </a:spcBef>
                        <a:spcAft>
                          <a:spcPts val="0"/>
                        </a:spcAft>
                      </a:pPr>
                      <a:r>
                        <a:rPr lang="en-US" sz="1800" dirty="0">
                          <a:effectLst/>
                        </a:rPr>
                        <a:t>W</a:t>
                      </a:r>
                      <a:r>
                        <a:rPr lang="en-US" sz="1800" dirty="0" smtClean="0">
                          <a:effectLst/>
                        </a:rPr>
                        <a:t>ash </a:t>
                      </a:r>
                      <a:r>
                        <a:rPr lang="en-US" sz="1800" dirty="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254335918"/>
                  </a:ext>
                </a:extLst>
              </a:tr>
              <a:tr h="0">
                <a:tc>
                  <a:txBody>
                    <a:bodyPr/>
                    <a:lstStyle/>
                    <a:p>
                      <a:pPr marL="0" marR="0">
                        <a:lnSpc>
                          <a:spcPct val="200000"/>
                        </a:lnSpc>
                        <a:spcBef>
                          <a:spcPts val="0"/>
                        </a:spcBef>
                        <a:spcAft>
                          <a:spcPts val="0"/>
                        </a:spcAft>
                      </a:pPr>
                      <a:r>
                        <a:rPr lang="en-US" sz="1800">
                          <a:effectLst/>
                        </a:rPr>
                        <a:t>Fabric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56118680"/>
                  </a:ext>
                </a:extLst>
              </a:tr>
              <a:tr h="0">
                <a:tc>
                  <a:txBody>
                    <a:bodyPr/>
                    <a:lstStyle/>
                    <a:p>
                      <a:pPr marL="0" marR="0">
                        <a:lnSpc>
                          <a:spcPct val="200000"/>
                        </a:lnSpc>
                        <a:spcBef>
                          <a:spcPts val="0"/>
                        </a:spcBef>
                        <a:spcAft>
                          <a:spcPts val="0"/>
                        </a:spcAft>
                      </a:pPr>
                      <a:r>
                        <a:rPr lang="en-US" sz="1800" dirty="0">
                          <a:effectLst/>
                        </a:rPr>
                        <a:t>Fabric </a:t>
                      </a:r>
                      <a:r>
                        <a:rPr lang="en-US" sz="1800" dirty="0" smtClean="0">
                          <a:effectLst/>
                        </a:rPr>
                        <a:t>type*Wash </a:t>
                      </a:r>
                      <a:r>
                        <a:rPr lang="en-US" sz="1800" dirty="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004291"/>
                  </a:ext>
                </a:extLst>
              </a:tr>
              <a:tr h="0">
                <a:tc>
                  <a:txBody>
                    <a:bodyPr/>
                    <a:lstStyle/>
                    <a:p>
                      <a:pPr marL="0" marR="0">
                        <a:lnSpc>
                          <a:spcPct val="200000"/>
                        </a:lnSpc>
                        <a:spcBef>
                          <a:spcPts val="0"/>
                        </a:spcBef>
                        <a:spcAft>
                          <a:spcPts val="0"/>
                        </a:spcAft>
                      </a:pPr>
                      <a:r>
                        <a:rPr lang="en-US" sz="1800" dirty="0">
                          <a:effectLst/>
                        </a:rPr>
                        <a:t>W</a:t>
                      </a:r>
                      <a:r>
                        <a:rPr lang="en-US" sz="1800" dirty="0" smtClean="0">
                          <a:effectLst/>
                        </a:rPr>
                        <a:t>ash </a:t>
                      </a:r>
                      <a:r>
                        <a:rPr lang="en-US" sz="1800" dirty="0">
                          <a:effectLst/>
                        </a:rPr>
                        <a:t>type*Washer 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0.00507</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33186480"/>
                  </a:ext>
                </a:extLst>
              </a:tr>
              <a:tr h="0">
                <a:tc>
                  <a:txBody>
                    <a:bodyPr/>
                    <a:lstStyle/>
                    <a:p>
                      <a:pPr marL="0" marR="0">
                        <a:lnSpc>
                          <a:spcPct val="200000"/>
                        </a:lnSpc>
                        <a:spcBef>
                          <a:spcPts val="0"/>
                        </a:spcBef>
                        <a:spcAft>
                          <a:spcPts val="0"/>
                        </a:spcAft>
                      </a:pPr>
                      <a:r>
                        <a:rPr lang="en-US" sz="1800">
                          <a:effectLst/>
                        </a:rPr>
                        <a:t>Washer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0.04470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43969331"/>
                  </a:ext>
                </a:extLst>
              </a:tr>
              <a:tr h="0">
                <a:tc>
                  <a:txBody>
                    <a:bodyPr/>
                    <a:lstStyle/>
                    <a:p>
                      <a:pPr marL="0" marR="0">
                        <a:lnSpc>
                          <a:spcPct val="200000"/>
                        </a:lnSpc>
                        <a:spcBef>
                          <a:spcPts val="0"/>
                        </a:spcBef>
                        <a:spcAft>
                          <a:spcPts val="0"/>
                        </a:spcAft>
                      </a:pPr>
                      <a:r>
                        <a:rPr lang="en-US" sz="1800">
                          <a:effectLst/>
                        </a:rPr>
                        <a:t>Fabric type*Washer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effectLst/>
                        </a:rPr>
                        <a:t>0.13762</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33331578"/>
                  </a:ext>
                </a:extLst>
              </a:tr>
            </a:tbl>
          </a:graphicData>
        </a:graphic>
      </p:graphicFrame>
      <p:graphicFrame>
        <p:nvGraphicFramePr>
          <p:cNvPr id="10" name="Table 9">
            <a:extLst>
              <a:ext uri="{FF2B5EF4-FFF2-40B4-BE49-F238E27FC236}">
                <a16:creationId xmlns:a16="http://schemas.microsoft.com/office/drawing/2014/main" id="{0A22641B-D79D-E24A-A196-2D713A8A12A9}"/>
              </a:ext>
            </a:extLst>
          </p:cNvPr>
          <p:cNvGraphicFramePr>
            <a:graphicFrameLocks noGrp="1"/>
          </p:cNvGraphicFramePr>
          <p:nvPr>
            <p:extLst>
              <p:ext uri="{D42A27DB-BD31-4B8C-83A1-F6EECF244321}">
                <p14:modId xmlns:p14="http://schemas.microsoft.com/office/powerpoint/2010/main" val="1208602110"/>
              </p:ext>
            </p:extLst>
          </p:nvPr>
        </p:nvGraphicFramePr>
        <p:xfrm>
          <a:off x="6096000" y="2514600"/>
          <a:ext cx="5067015" cy="3994584"/>
        </p:xfrm>
        <a:graphic>
          <a:graphicData uri="http://schemas.openxmlformats.org/drawingml/2006/table">
            <a:tbl>
              <a:tblPr firstRow="1" bandRow="1">
                <a:tableStyleId>{F2DE63D5-997A-4646-A377-4702673A728D}</a:tableStyleId>
              </a:tblPr>
              <a:tblGrid>
                <a:gridCol w="3601401">
                  <a:extLst>
                    <a:ext uri="{9D8B030D-6E8A-4147-A177-3AD203B41FA5}">
                      <a16:colId xmlns:a16="http://schemas.microsoft.com/office/drawing/2014/main" val="2501051445"/>
                    </a:ext>
                  </a:extLst>
                </a:gridCol>
                <a:gridCol w="1465614">
                  <a:extLst>
                    <a:ext uri="{9D8B030D-6E8A-4147-A177-3AD203B41FA5}">
                      <a16:colId xmlns:a16="http://schemas.microsoft.com/office/drawing/2014/main" val="1923938942"/>
                    </a:ext>
                  </a:extLst>
                </a:gridCol>
              </a:tblGrid>
              <a:tr h="312846">
                <a:tc>
                  <a:txBody>
                    <a:bodyPr/>
                    <a:lstStyle/>
                    <a:p>
                      <a:pPr marL="0" marR="0">
                        <a:lnSpc>
                          <a:spcPct val="200000"/>
                        </a:lnSpc>
                        <a:spcBef>
                          <a:spcPts val="0"/>
                        </a:spcBef>
                        <a:spcAft>
                          <a:spcPts val="0"/>
                        </a:spcAft>
                      </a:pPr>
                      <a:r>
                        <a:rPr lang="en-US" sz="1800" dirty="0">
                          <a:effectLst/>
                        </a:rPr>
                        <a:t>Source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00311681"/>
                  </a:ext>
                </a:extLst>
              </a:tr>
              <a:tr h="312846">
                <a:tc>
                  <a:txBody>
                    <a:bodyPr/>
                    <a:lstStyle/>
                    <a:p>
                      <a:pPr marL="0" marR="0">
                        <a:lnSpc>
                          <a:spcPct val="200000"/>
                        </a:lnSpc>
                        <a:spcBef>
                          <a:spcPts val="0"/>
                        </a:spcBef>
                        <a:spcAft>
                          <a:spcPts val="0"/>
                        </a:spcAft>
                      </a:pPr>
                      <a:r>
                        <a:rPr lang="en-US" sz="1800">
                          <a:effectLst/>
                        </a:rPr>
                        <a:t>Wash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52952909"/>
                  </a:ext>
                </a:extLst>
              </a:tr>
              <a:tr h="312846">
                <a:tc>
                  <a:txBody>
                    <a:bodyPr/>
                    <a:lstStyle/>
                    <a:p>
                      <a:pPr marL="0" marR="0">
                        <a:lnSpc>
                          <a:spcPct val="200000"/>
                        </a:lnSpc>
                        <a:spcBef>
                          <a:spcPts val="0"/>
                        </a:spcBef>
                        <a:spcAft>
                          <a:spcPts val="0"/>
                        </a:spcAft>
                      </a:pPr>
                      <a:r>
                        <a:rPr lang="en-US" sz="1800">
                          <a:effectLst/>
                        </a:rPr>
                        <a:t>Fabric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36998840"/>
                  </a:ext>
                </a:extLst>
              </a:tr>
              <a:tr h="312846">
                <a:tc>
                  <a:txBody>
                    <a:bodyPr/>
                    <a:lstStyle/>
                    <a:p>
                      <a:pPr marL="0" marR="0">
                        <a:lnSpc>
                          <a:spcPct val="200000"/>
                        </a:lnSpc>
                        <a:spcBef>
                          <a:spcPts val="0"/>
                        </a:spcBef>
                        <a:spcAft>
                          <a:spcPts val="0"/>
                        </a:spcAft>
                      </a:pPr>
                      <a:r>
                        <a:rPr lang="en-US" sz="1800">
                          <a:effectLst/>
                        </a:rPr>
                        <a:t>Fabric Type*Wash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929193975"/>
                  </a:ext>
                </a:extLst>
              </a:tr>
              <a:tr h="625692">
                <a:tc>
                  <a:txBody>
                    <a:bodyPr/>
                    <a:lstStyle/>
                    <a:p>
                      <a:pPr marL="0" marR="0">
                        <a:lnSpc>
                          <a:spcPct val="200000"/>
                        </a:lnSpc>
                        <a:spcBef>
                          <a:spcPts val="0"/>
                        </a:spcBef>
                        <a:spcAft>
                          <a:spcPts val="0"/>
                        </a:spcAft>
                      </a:pPr>
                      <a:r>
                        <a:rPr lang="en-US" sz="1800">
                          <a:effectLst/>
                        </a:rPr>
                        <a:t>Wash Type*Washer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0.00825</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196152143"/>
                  </a:ext>
                </a:extLst>
              </a:tr>
              <a:tr h="625692">
                <a:tc>
                  <a:txBody>
                    <a:bodyPr/>
                    <a:lstStyle/>
                    <a:p>
                      <a:pPr marL="0" marR="0">
                        <a:lnSpc>
                          <a:spcPct val="200000"/>
                        </a:lnSpc>
                        <a:spcBef>
                          <a:spcPts val="0"/>
                        </a:spcBef>
                        <a:spcAft>
                          <a:spcPts val="0"/>
                        </a:spcAft>
                      </a:pPr>
                      <a:r>
                        <a:rPr lang="en-US" sz="1800">
                          <a:effectLst/>
                        </a:rPr>
                        <a:t>Fabric Type*Washer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0.04633</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7682315"/>
                  </a:ext>
                </a:extLst>
              </a:tr>
              <a:tr h="312846">
                <a:tc>
                  <a:txBody>
                    <a:bodyPr/>
                    <a:lstStyle/>
                    <a:p>
                      <a:pPr marL="0" marR="0">
                        <a:lnSpc>
                          <a:spcPct val="200000"/>
                        </a:lnSpc>
                        <a:spcBef>
                          <a:spcPts val="0"/>
                        </a:spcBef>
                        <a:spcAft>
                          <a:spcPts val="0"/>
                        </a:spcAft>
                      </a:pPr>
                      <a:r>
                        <a:rPr lang="en-US" sz="1800">
                          <a:effectLst/>
                        </a:rPr>
                        <a:t>Washer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effectLst/>
                        </a:rPr>
                        <a:t>0.10874</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152553414"/>
                  </a:ext>
                </a:extLst>
              </a:tr>
            </a:tbl>
          </a:graphicData>
        </a:graphic>
      </p:graphicFrame>
    </p:spTree>
    <p:extLst>
      <p:ext uri="{BB962C8B-B14F-4D97-AF65-F5344CB8AC3E}">
        <p14:creationId xmlns:p14="http://schemas.microsoft.com/office/powerpoint/2010/main" val="25123673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a:t>PDL After Wash Results</a:t>
            </a:r>
          </a:p>
        </p:txBody>
      </p:sp>
      <p:sp>
        <p:nvSpPr>
          <p:cNvPr id="16" name="Rectangle 15">
            <a:extLst>
              <a:ext uri="{FF2B5EF4-FFF2-40B4-BE49-F238E27FC236}">
                <a16:creationId xmlns:a16="http://schemas.microsoft.com/office/drawing/2014/main" id="{DCE145E1-98CE-E442-9D34-6F9327A936F0}"/>
              </a:ext>
            </a:extLst>
          </p:cNvPr>
          <p:cNvSpPr/>
          <p:nvPr/>
        </p:nvSpPr>
        <p:spPr>
          <a:xfrm>
            <a:off x="4018706" y="5552125"/>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a:t>
            </a:r>
            <a:r>
              <a:rPr lang="en-US" sz="1400" b="1" dirty="0" smtClean="0">
                <a:solidFill>
                  <a:srgbClr val="000000"/>
                </a:solidFill>
                <a:latin typeface="Times New Roman" panose="02020603050405020304" pitchFamily="18" charset="0"/>
                <a:ea typeface="Times New Roman" panose="02020603050405020304" pitchFamily="18" charset="0"/>
              </a:rPr>
              <a:t>Plot </a:t>
            </a:r>
            <a:r>
              <a:rPr lang="en-US" sz="1400" b="1" dirty="0">
                <a:solidFill>
                  <a:srgbClr val="000000"/>
                </a:solidFill>
                <a:latin typeface="Times New Roman" panose="02020603050405020304" pitchFamily="18" charset="0"/>
                <a:ea typeface="Times New Roman" panose="02020603050405020304" pitchFamily="18" charset="0"/>
              </a:rPr>
              <a:t>of Wash Type*Washer Type for After Wash Measurements</a:t>
            </a:r>
          </a:p>
        </p:txBody>
      </p:sp>
      <p:pic>
        <p:nvPicPr>
          <p:cNvPr id="15" name="Content Placeholder 14">
            <a:extLst>
              <a:ext uri="{FF2B5EF4-FFF2-40B4-BE49-F238E27FC236}">
                <a16:creationId xmlns:a16="http://schemas.microsoft.com/office/drawing/2014/main" id="{13440E50-95BD-7345-9A09-2202C193A2D6}"/>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424334" y="2093976"/>
            <a:ext cx="3343332" cy="3074176"/>
          </a:xfrm>
          <a:prstGeom prst="rect">
            <a:avLst/>
          </a:prstGeom>
          <a:noFill/>
          <a:ln>
            <a:noFill/>
          </a:ln>
        </p:spPr>
      </p:pic>
      <p:graphicFrame>
        <p:nvGraphicFramePr>
          <p:cNvPr id="7" name="Table 6">
            <a:extLst>
              <a:ext uri="{FF2B5EF4-FFF2-40B4-BE49-F238E27FC236}">
                <a16:creationId xmlns:a16="http://schemas.microsoft.com/office/drawing/2014/main" id="{ED16E9FA-3CEC-B845-A404-D293DB7ACB46}"/>
              </a:ext>
            </a:extLst>
          </p:cNvPr>
          <p:cNvGraphicFramePr>
            <a:graphicFrameLocks noGrp="1"/>
          </p:cNvGraphicFramePr>
          <p:nvPr>
            <p:extLst>
              <p:ext uri="{D42A27DB-BD31-4B8C-83A1-F6EECF244321}">
                <p14:modId xmlns:p14="http://schemas.microsoft.com/office/powerpoint/2010/main" val="3582549239"/>
              </p:ext>
            </p:extLst>
          </p:nvPr>
        </p:nvGraphicFramePr>
        <p:xfrm>
          <a:off x="7956436" y="3780681"/>
          <a:ext cx="1882775" cy="54864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2997758402"/>
                    </a:ext>
                  </a:extLst>
                </a:gridCol>
                <a:gridCol w="1371600">
                  <a:extLst>
                    <a:ext uri="{9D8B030D-6E8A-4147-A177-3AD203B41FA5}">
                      <a16:colId xmlns:a16="http://schemas.microsoft.com/office/drawing/2014/main" val="864966224"/>
                    </a:ext>
                  </a:extLst>
                </a:gridCol>
              </a:tblGrid>
              <a:tr h="0">
                <a:tc>
                  <a:txBody>
                    <a:bodyPr/>
                    <a:lstStyle/>
                    <a:p>
                      <a:pPr marL="0" marR="0" algn="l">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Hot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20429980"/>
                  </a:ext>
                </a:extLst>
              </a:tr>
              <a:tr h="0">
                <a:tc>
                  <a:txBody>
                    <a:bodyPr/>
                    <a:lstStyle/>
                    <a:p>
                      <a:pPr marL="0" marR="0" algn="l">
                        <a:spcBef>
                          <a:spcPts val="0"/>
                        </a:spcBef>
                        <a:spcAft>
                          <a:spcPts val="0"/>
                        </a:spcAft>
                      </a:pPr>
                      <a:r>
                        <a:rPr lang="en-US" sz="1200">
                          <a:effectLst/>
                        </a:rPr>
                        <a:t>LB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Rinse</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1993347"/>
                  </a:ext>
                </a:extLst>
              </a:tr>
              <a:tr h="0">
                <a:tc>
                  <a:txBody>
                    <a:bodyPr/>
                    <a:lstStyle/>
                    <a:p>
                      <a:pPr marL="0" marR="0" algn="l">
                        <a:spcBef>
                          <a:spcPts val="0"/>
                        </a:spcBef>
                        <a:spcAft>
                          <a:spcPts val="0"/>
                        </a:spcAft>
                      </a:pPr>
                      <a:r>
                        <a:rPr lang="en-US" sz="1200" dirty="0">
                          <a:effectLst/>
                        </a:rPr>
                        <a:t>LT</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Low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72619872"/>
                  </a:ext>
                </a:extLst>
              </a:tr>
            </a:tbl>
          </a:graphicData>
        </a:graphic>
      </p:graphicFrame>
      <p:graphicFrame>
        <p:nvGraphicFramePr>
          <p:cNvPr id="8" name="Table 7">
            <a:extLst>
              <a:ext uri="{FF2B5EF4-FFF2-40B4-BE49-F238E27FC236}">
                <a16:creationId xmlns:a16="http://schemas.microsoft.com/office/drawing/2014/main" id="{8FFA1F11-369B-9C4B-B419-EC1F96A5CA4E}"/>
              </a:ext>
            </a:extLst>
          </p:cNvPr>
          <p:cNvGraphicFramePr>
            <a:graphicFrameLocks noGrp="1"/>
          </p:cNvGraphicFramePr>
          <p:nvPr>
            <p:extLst>
              <p:ext uri="{D42A27DB-BD31-4B8C-83A1-F6EECF244321}">
                <p14:modId xmlns:p14="http://schemas.microsoft.com/office/powerpoint/2010/main" val="882069223"/>
              </p:ext>
            </p:extLst>
          </p:nvPr>
        </p:nvGraphicFramePr>
        <p:xfrm>
          <a:off x="7968576" y="4456613"/>
          <a:ext cx="1879523" cy="36576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4080449027"/>
                    </a:ext>
                  </a:extLst>
                </a:gridCol>
                <a:gridCol w="1368348">
                  <a:extLst>
                    <a:ext uri="{9D8B030D-6E8A-4147-A177-3AD203B41FA5}">
                      <a16:colId xmlns:a16="http://schemas.microsoft.com/office/drawing/2014/main" val="1372057237"/>
                    </a:ext>
                  </a:extLst>
                </a:gridCol>
              </a:tblGrid>
              <a:tr h="0">
                <a:tc>
                  <a:txBody>
                    <a:bodyPr/>
                    <a:lstStyle/>
                    <a:p>
                      <a:pPr marL="0" marR="0" algn="l">
                        <a:spcBef>
                          <a:spcPts val="0"/>
                        </a:spcBef>
                        <a:spcAft>
                          <a:spcPts val="0"/>
                        </a:spcAft>
                      </a:pPr>
                      <a:r>
                        <a:rPr lang="en-US" sz="1200">
                          <a:effectLst/>
                        </a:rPr>
                        <a:t>PW1</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PDL Washer 1</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48522485"/>
                  </a:ext>
                </a:extLst>
              </a:tr>
              <a:tr h="0">
                <a:tc>
                  <a:txBody>
                    <a:bodyPr/>
                    <a:lstStyle/>
                    <a:p>
                      <a:pPr marL="0" marR="0" algn="l">
                        <a:spcBef>
                          <a:spcPts val="0"/>
                        </a:spcBef>
                        <a:spcAft>
                          <a:spcPts val="0"/>
                        </a:spcAft>
                      </a:pPr>
                      <a:r>
                        <a:rPr lang="en-US" sz="1200">
                          <a:effectLst/>
                        </a:rPr>
                        <a:t>PW2</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PDL Washer 2</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89836883"/>
                  </a:ext>
                </a:extLst>
              </a:tr>
            </a:tbl>
          </a:graphicData>
        </a:graphic>
      </p:graphicFrame>
    </p:spTree>
    <p:extLst>
      <p:ext uri="{BB962C8B-B14F-4D97-AF65-F5344CB8AC3E}">
        <p14:creationId xmlns:p14="http://schemas.microsoft.com/office/powerpoint/2010/main" val="42239260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a:t>Industrial After Wash Results</a:t>
            </a:r>
          </a:p>
        </p:txBody>
      </p:sp>
      <p:sp>
        <p:nvSpPr>
          <p:cNvPr id="16" name="Rectangle 15">
            <a:extLst>
              <a:ext uri="{FF2B5EF4-FFF2-40B4-BE49-F238E27FC236}">
                <a16:creationId xmlns:a16="http://schemas.microsoft.com/office/drawing/2014/main" id="{DCE145E1-98CE-E442-9D34-6F9327A936F0}"/>
              </a:ext>
            </a:extLst>
          </p:cNvPr>
          <p:cNvSpPr/>
          <p:nvPr/>
        </p:nvSpPr>
        <p:spPr>
          <a:xfrm>
            <a:off x="504217" y="5819196"/>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a:t>
            </a:r>
            <a:r>
              <a:rPr lang="en-US" sz="1400" b="1" dirty="0" smtClean="0">
                <a:solidFill>
                  <a:srgbClr val="000000"/>
                </a:solidFill>
                <a:latin typeface="Times New Roman" panose="02020603050405020304" pitchFamily="18" charset="0"/>
                <a:ea typeface="Times New Roman" panose="02020603050405020304" pitchFamily="18" charset="0"/>
              </a:rPr>
              <a:t>Plot </a:t>
            </a:r>
            <a:r>
              <a:rPr lang="en-US" sz="1400" b="1" dirty="0">
                <a:solidFill>
                  <a:srgbClr val="000000"/>
                </a:solidFill>
                <a:latin typeface="Times New Roman" panose="02020603050405020304" pitchFamily="18" charset="0"/>
                <a:ea typeface="Times New Roman" panose="02020603050405020304" pitchFamily="18" charset="0"/>
              </a:rPr>
              <a:t>of Wash Type*Washer Type for After Wash Measurements</a:t>
            </a:r>
          </a:p>
        </p:txBody>
      </p:sp>
      <p:sp>
        <p:nvSpPr>
          <p:cNvPr id="17" name="Rectangle 16">
            <a:extLst>
              <a:ext uri="{FF2B5EF4-FFF2-40B4-BE49-F238E27FC236}">
                <a16:creationId xmlns:a16="http://schemas.microsoft.com/office/drawing/2014/main" id="{DCC94DA9-439A-C448-9605-DDB5F8491C95}"/>
              </a:ext>
            </a:extLst>
          </p:cNvPr>
          <p:cNvSpPr/>
          <p:nvPr/>
        </p:nvSpPr>
        <p:spPr>
          <a:xfrm>
            <a:off x="6385810" y="5788419"/>
            <a:ext cx="4537491" cy="523220"/>
          </a:xfrm>
          <a:prstGeom prst="rect">
            <a:avLst/>
          </a:prstGeom>
        </p:spPr>
        <p:txBody>
          <a:bodyPr wrap="square">
            <a:spAutoFit/>
          </a:bodyPr>
          <a:lstStyle/>
          <a:p>
            <a:pPr algn="ct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LS Means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Plot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of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Fabric Type*Washer Type for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After </a:t>
            </a:r>
            <a:r>
              <a:rPr lang="en-US" sz="1400" b="1" dirty="0" smtClean="0">
                <a:latin typeface="Times New Roman" panose="02020603050405020304" pitchFamily="18" charset="0"/>
                <a:ea typeface="Times New Roman" panose="02020603050405020304" pitchFamily="18" charset="0"/>
                <a:cs typeface="Times New Roman" panose="02020603050405020304" pitchFamily="18" charset="0"/>
              </a:rPr>
              <a:t>Wash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Measurements</a:t>
            </a:r>
            <a:r>
              <a:rPr lang="en-US" sz="1400" b="1" dirty="0">
                <a:latin typeface="Times New Roman" panose="02020603050405020304" pitchFamily="18" charset="0"/>
                <a:cs typeface="Times New Roman" panose="02020603050405020304" pitchFamily="18" charset="0"/>
              </a:rPr>
              <a:t> </a:t>
            </a:r>
          </a:p>
        </p:txBody>
      </p:sp>
      <p:graphicFrame>
        <p:nvGraphicFramePr>
          <p:cNvPr id="7" name="Table 6">
            <a:extLst>
              <a:ext uri="{FF2B5EF4-FFF2-40B4-BE49-F238E27FC236}">
                <a16:creationId xmlns:a16="http://schemas.microsoft.com/office/drawing/2014/main" id="{ED16E9FA-3CEC-B845-A404-D293DB7ACB46}"/>
              </a:ext>
            </a:extLst>
          </p:cNvPr>
          <p:cNvGraphicFramePr>
            <a:graphicFrameLocks noGrp="1"/>
          </p:cNvGraphicFramePr>
          <p:nvPr>
            <p:extLst>
              <p:ext uri="{D42A27DB-BD31-4B8C-83A1-F6EECF244321}">
                <p14:modId xmlns:p14="http://schemas.microsoft.com/office/powerpoint/2010/main" val="204027640"/>
              </p:ext>
            </p:extLst>
          </p:nvPr>
        </p:nvGraphicFramePr>
        <p:xfrm>
          <a:off x="4284285" y="3735294"/>
          <a:ext cx="2101525" cy="681804"/>
        </p:xfrm>
        <a:graphic>
          <a:graphicData uri="http://schemas.openxmlformats.org/drawingml/2006/table">
            <a:tbl>
              <a:tblPr firstRow="1" firstCol="1" bandRow="1">
                <a:tableStyleId>{5940675A-B579-460E-94D1-54222C63F5DA}</a:tableStyleId>
              </a:tblPr>
              <a:tblGrid>
                <a:gridCol w="570566">
                  <a:extLst>
                    <a:ext uri="{9D8B030D-6E8A-4147-A177-3AD203B41FA5}">
                      <a16:colId xmlns:a16="http://schemas.microsoft.com/office/drawing/2014/main" val="2997758402"/>
                    </a:ext>
                  </a:extLst>
                </a:gridCol>
                <a:gridCol w="1530959">
                  <a:extLst>
                    <a:ext uri="{9D8B030D-6E8A-4147-A177-3AD203B41FA5}">
                      <a16:colId xmlns:a16="http://schemas.microsoft.com/office/drawing/2014/main" val="864966224"/>
                    </a:ext>
                  </a:extLst>
                </a:gridCol>
              </a:tblGrid>
              <a:tr h="227268">
                <a:tc>
                  <a:txBody>
                    <a:bodyPr/>
                    <a:lstStyle/>
                    <a:p>
                      <a:pPr marL="0" marR="0" algn="l">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Hot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20429980"/>
                  </a:ext>
                </a:extLst>
              </a:tr>
              <a:tr h="227268">
                <a:tc>
                  <a:txBody>
                    <a:bodyPr/>
                    <a:lstStyle/>
                    <a:p>
                      <a:pPr marL="0" marR="0" algn="l">
                        <a:spcBef>
                          <a:spcPts val="0"/>
                        </a:spcBef>
                        <a:spcAft>
                          <a:spcPts val="0"/>
                        </a:spcAft>
                      </a:pPr>
                      <a:r>
                        <a:rPr lang="en-US" sz="1200">
                          <a:effectLst/>
                        </a:rPr>
                        <a:t>LB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Rinse</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1993347"/>
                  </a:ext>
                </a:extLst>
              </a:tr>
              <a:tr h="227268">
                <a:tc>
                  <a:txBody>
                    <a:bodyPr/>
                    <a:lstStyle/>
                    <a:p>
                      <a:pPr marL="0" marR="0" algn="l">
                        <a:spcBef>
                          <a:spcPts val="0"/>
                        </a:spcBef>
                        <a:spcAft>
                          <a:spcPts val="0"/>
                        </a:spcAft>
                      </a:pPr>
                      <a:r>
                        <a:rPr lang="en-US" sz="1200" dirty="0">
                          <a:effectLst/>
                        </a:rPr>
                        <a:t>LT</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Low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72619872"/>
                  </a:ext>
                </a:extLst>
              </a:tr>
            </a:tbl>
          </a:graphicData>
        </a:graphic>
      </p:graphicFrame>
      <p:pic>
        <p:nvPicPr>
          <p:cNvPr id="14" name="Picture 13">
            <a:extLst>
              <a:ext uri="{FF2B5EF4-FFF2-40B4-BE49-F238E27FC236}">
                <a16:creationId xmlns:a16="http://schemas.microsoft.com/office/drawing/2014/main" id="{143FCBFA-E5CF-C841-8FBA-6588335D7EA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4097" y="2419498"/>
            <a:ext cx="3343334" cy="3074176"/>
          </a:xfrm>
          <a:prstGeom prst="rect">
            <a:avLst/>
          </a:prstGeom>
          <a:noFill/>
          <a:ln>
            <a:noFill/>
          </a:ln>
        </p:spPr>
      </p:pic>
      <p:pic>
        <p:nvPicPr>
          <p:cNvPr id="18" name="Picture 17">
            <a:extLst>
              <a:ext uri="{FF2B5EF4-FFF2-40B4-BE49-F238E27FC236}">
                <a16:creationId xmlns:a16="http://schemas.microsoft.com/office/drawing/2014/main" id="{91EEC7D2-3969-FD42-B94E-4CC6B417BF1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847475" y="2419498"/>
            <a:ext cx="3343334" cy="3074176"/>
          </a:xfrm>
          <a:prstGeom prst="rect">
            <a:avLst/>
          </a:prstGeom>
          <a:noFill/>
          <a:ln>
            <a:noFill/>
          </a:ln>
        </p:spPr>
      </p:pic>
      <p:graphicFrame>
        <p:nvGraphicFramePr>
          <p:cNvPr id="19" name="Table 18">
            <a:extLst>
              <a:ext uri="{FF2B5EF4-FFF2-40B4-BE49-F238E27FC236}">
                <a16:creationId xmlns:a16="http://schemas.microsoft.com/office/drawing/2014/main" id="{2351CB4D-70FC-F54A-9073-7E6291D7D1B2}"/>
              </a:ext>
            </a:extLst>
          </p:cNvPr>
          <p:cNvGraphicFramePr>
            <a:graphicFrameLocks noGrp="1"/>
          </p:cNvGraphicFramePr>
          <p:nvPr>
            <p:extLst>
              <p:ext uri="{D42A27DB-BD31-4B8C-83A1-F6EECF244321}">
                <p14:modId xmlns:p14="http://schemas.microsoft.com/office/powerpoint/2010/main" val="595070287"/>
              </p:ext>
            </p:extLst>
          </p:nvPr>
        </p:nvGraphicFramePr>
        <p:xfrm>
          <a:off x="10369993" y="3821819"/>
          <a:ext cx="1254241" cy="731520"/>
        </p:xfrm>
        <a:graphic>
          <a:graphicData uri="http://schemas.openxmlformats.org/drawingml/2006/table">
            <a:tbl>
              <a:tblPr firstRow="1" firstCol="1" bandRow="1">
                <a:tableStyleId>{5940675A-B579-460E-94D1-54222C63F5DA}</a:tableStyleId>
              </a:tblPr>
              <a:tblGrid>
                <a:gridCol w="450878">
                  <a:extLst>
                    <a:ext uri="{9D8B030D-6E8A-4147-A177-3AD203B41FA5}">
                      <a16:colId xmlns:a16="http://schemas.microsoft.com/office/drawing/2014/main" val="110720228"/>
                    </a:ext>
                  </a:extLst>
                </a:gridCol>
                <a:gridCol w="803363">
                  <a:extLst>
                    <a:ext uri="{9D8B030D-6E8A-4147-A177-3AD203B41FA5}">
                      <a16:colId xmlns:a16="http://schemas.microsoft.com/office/drawing/2014/main" val="2478200639"/>
                    </a:ext>
                  </a:extLst>
                </a:gridCol>
              </a:tblGrid>
              <a:tr h="301252">
                <a:tc>
                  <a:txBody>
                    <a:bodyPr/>
                    <a:lstStyle/>
                    <a:p>
                      <a:pPr marL="0" marR="0" indent="0" algn="l">
                        <a:lnSpc>
                          <a:spcPct val="200000"/>
                        </a:lnSpc>
                        <a:spcBef>
                          <a:spcPts val="0"/>
                        </a:spcBef>
                        <a:spcAft>
                          <a:spcPts val="0"/>
                        </a:spcAft>
                      </a:pPr>
                      <a:r>
                        <a:rPr lang="en-US" sz="1200" dirty="0">
                          <a:effectLst/>
                        </a:rPr>
                        <a:t>BB</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Bi-Blend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54022847"/>
                  </a:ext>
                </a:extLst>
              </a:tr>
              <a:tr h="301252">
                <a:tc>
                  <a:txBody>
                    <a:bodyPr/>
                    <a:lstStyle/>
                    <a:p>
                      <a:pPr marL="0" marR="0" indent="0" algn="l">
                        <a:lnSpc>
                          <a:spcPct val="200000"/>
                        </a:lnSpc>
                        <a:spcBef>
                          <a:spcPts val="0"/>
                        </a:spcBef>
                        <a:spcAft>
                          <a:spcPts val="0"/>
                        </a:spcAft>
                      </a:pPr>
                      <a:r>
                        <a:rPr lang="en-US" sz="1200">
                          <a:effectLst/>
                        </a:rPr>
                        <a:t>TB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indent="0" algn="l">
                        <a:lnSpc>
                          <a:spcPct val="200000"/>
                        </a:lnSpc>
                        <a:spcBef>
                          <a:spcPts val="0"/>
                        </a:spcBef>
                        <a:spcAft>
                          <a:spcPts val="0"/>
                        </a:spcAft>
                      </a:pPr>
                      <a:r>
                        <a:rPr lang="en-US" sz="1200" dirty="0">
                          <a:effectLst/>
                        </a:rPr>
                        <a:t>Tri-Blend</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62612712"/>
                  </a:ext>
                </a:extLst>
              </a:tr>
            </a:tbl>
          </a:graphicData>
        </a:graphic>
      </p:graphicFrame>
      <p:graphicFrame>
        <p:nvGraphicFramePr>
          <p:cNvPr id="20" name="Table 19">
            <a:extLst>
              <a:ext uri="{FF2B5EF4-FFF2-40B4-BE49-F238E27FC236}">
                <a16:creationId xmlns:a16="http://schemas.microsoft.com/office/drawing/2014/main" id="{AE2B8458-50F5-2445-BFBA-C5D99A7991F7}"/>
              </a:ext>
            </a:extLst>
          </p:cNvPr>
          <p:cNvGraphicFramePr>
            <a:graphicFrameLocks noGrp="1"/>
          </p:cNvGraphicFramePr>
          <p:nvPr>
            <p:extLst>
              <p:ext uri="{D42A27DB-BD31-4B8C-83A1-F6EECF244321}">
                <p14:modId xmlns:p14="http://schemas.microsoft.com/office/powerpoint/2010/main" val="2183877849"/>
              </p:ext>
            </p:extLst>
          </p:nvPr>
        </p:nvGraphicFramePr>
        <p:xfrm>
          <a:off x="10369993" y="4632951"/>
          <a:ext cx="1516509" cy="73152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4080449027"/>
                    </a:ext>
                  </a:extLst>
                </a:gridCol>
                <a:gridCol w="1005334">
                  <a:extLst>
                    <a:ext uri="{9D8B030D-6E8A-4147-A177-3AD203B41FA5}">
                      <a16:colId xmlns:a16="http://schemas.microsoft.com/office/drawing/2014/main" val="1372057237"/>
                    </a:ext>
                  </a:extLst>
                </a:gridCol>
              </a:tblGrid>
              <a:tr h="0">
                <a:tc>
                  <a:txBody>
                    <a:bodyPr/>
                    <a:lstStyle/>
                    <a:p>
                      <a:pPr marL="0" marR="0" algn="l">
                        <a:spcBef>
                          <a:spcPts val="0"/>
                        </a:spcBef>
                        <a:spcAft>
                          <a:spcPts val="0"/>
                        </a:spcAft>
                      </a:pPr>
                      <a:r>
                        <a:rPr lang="en-US" sz="1200" dirty="0">
                          <a:effectLst/>
                        </a:rPr>
                        <a:t>IW1</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Industrial Washer 1</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48522485"/>
                  </a:ext>
                </a:extLst>
              </a:tr>
              <a:tr h="0">
                <a:tc>
                  <a:txBody>
                    <a:bodyPr/>
                    <a:lstStyle/>
                    <a:p>
                      <a:pPr marL="0" marR="0" algn="l">
                        <a:spcBef>
                          <a:spcPts val="0"/>
                        </a:spcBef>
                        <a:spcAft>
                          <a:spcPts val="0"/>
                        </a:spcAft>
                      </a:pPr>
                      <a:r>
                        <a:rPr lang="en-US" sz="1200" dirty="0">
                          <a:effectLst/>
                        </a:rPr>
                        <a:t>IW2</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Industrial Washer 2</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89836883"/>
                  </a:ext>
                </a:extLst>
              </a:tr>
            </a:tbl>
          </a:graphicData>
        </a:graphic>
      </p:graphicFrame>
      <p:graphicFrame>
        <p:nvGraphicFramePr>
          <p:cNvPr id="11" name="Table 10">
            <a:extLst>
              <a:ext uri="{FF2B5EF4-FFF2-40B4-BE49-F238E27FC236}">
                <a16:creationId xmlns:a16="http://schemas.microsoft.com/office/drawing/2014/main" id="{AE2B8458-50F5-2445-BFBA-C5D99A7991F7}"/>
              </a:ext>
            </a:extLst>
          </p:cNvPr>
          <p:cNvGraphicFramePr>
            <a:graphicFrameLocks noGrp="1"/>
          </p:cNvGraphicFramePr>
          <p:nvPr>
            <p:extLst>
              <p:ext uri="{D42A27DB-BD31-4B8C-83A1-F6EECF244321}">
                <p14:modId xmlns:p14="http://schemas.microsoft.com/office/powerpoint/2010/main" val="1515489292"/>
              </p:ext>
            </p:extLst>
          </p:nvPr>
        </p:nvGraphicFramePr>
        <p:xfrm>
          <a:off x="4336615" y="4559155"/>
          <a:ext cx="1516509" cy="73152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4080449027"/>
                    </a:ext>
                  </a:extLst>
                </a:gridCol>
                <a:gridCol w="1005334">
                  <a:extLst>
                    <a:ext uri="{9D8B030D-6E8A-4147-A177-3AD203B41FA5}">
                      <a16:colId xmlns:a16="http://schemas.microsoft.com/office/drawing/2014/main" val="1372057237"/>
                    </a:ext>
                  </a:extLst>
                </a:gridCol>
              </a:tblGrid>
              <a:tr h="0">
                <a:tc>
                  <a:txBody>
                    <a:bodyPr/>
                    <a:lstStyle/>
                    <a:p>
                      <a:pPr marL="0" marR="0" algn="l">
                        <a:spcBef>
                          <a:spcPts val="0"/>
                        </a:spcBef>
                        <a:spcAft>
                          <a:spcPts val="0"/>
                        </a:spcAft>
                      </a:pPr>
                      <a:r>
                        <a:rPr lang="en-US" sz="1200" dirty="0">
                          <a:effectLst/>
                        </a:rPr>
                        <a:t>IW1</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Industrial Washer 1</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48522485"/>
                  </a:ext>
                </a:extLst>
              </a:tr>
              <a:tr h="0">
                <a:tc>
                  <a:txBody>
                    <a:bodyPr/>
                    <a:lstStyle/>
                    <a:p>
                      <a:pPr marL="0" marR="0" algn="l">
                        <a:spcBef>
                          <a:spcPts val="0"/>
                        </a:spcBef>
                        <a:spcAft>
                          <a:spcPts val="0"/>
                        </a:spcAft>
                      </a:pPr>
                      <a:r>
                        <a:rPr lang="en-US" sz="1200" dirty="0">
                          <a:effectLst/>
                        </a:rPr>
                        <a:t>IW2</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Industrial Washer 2</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89836883"/>
                  </a:ext>
                </a:extLst>
              </a:tr>
            </a:tbl>
          </a:graphicData>
        </a:graphic>
      </p:graphicFrame>
    </p:spTree>
    <p:extLst>
      <p:ext uri="{BB962C8B-B14F-4D97-AF65-F5344CB8AC3E}">
        <p14:creationId xmlns:p14="http://schemas.microsoft.com/office/powerpoint/2010/main" val="36286984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9316-975C-A04C-BCB5-487084FEAEAA}"/>
              </a:ext>
            </a:extLst>
          </p:cNvPr>
          <p:cNvSpPr>
            <a:spLocks noGrp="1"/>
          </p:cNvSpPr>
          <p:nvPr>
            <p:ph type="title"/>
          </p:nvPr>
        </p:nvSpPr>
        <p:spPr>
          <a:xfrm>
            <a:off x="548640" y="484632"/>
            <a:ext cx="10972800" cy="1609344"/>
          </a:xfrm>
        </p:spPr>
        <p:txBody>
          <a:bodyPr/>
          <a:lstStyle/>
          <a:p>
            <a:pPr algn="ctr"/>
            <a:r>
              <a:rPr lang="en-US" dirty="0"/>
              <a:t>Effect Summary PDL vs Industrial Dryers</a:t>
            </a:r>
          </a:p>
        </p:txBody>
      </p:sp>
      <p:sp>
        <p:nvSpPr>
          <p:cNvPr id="6" name="TextBox 5">
            <a:extLst>
              <a:ext uri="{FF2B5EF4-FFF2-40B4-BE49-F238E27FC236}">
                <a16:creationId xmlns:a16="http://schemas.microsoft.com/office/drawing/2014/main" id="{4AA32D89-0341-644B-959A-3FF92BE00BD3}"/>
              </a:ext>
            </a:extLst>
          </p:cNvPr>
          <p:cNvSpPr txBox="1"/>
          <p:nvPr/>
        </p:nvSpPr>
        <p:spPr>
          <a:xfrm>
            <a:off x="2330516" y="1791573"/>
            <a:ext cx="1753429" cy="646331"/>
          </a:xfrm>
          <a:prstGeom prst="rect">
            <a:avLst/>
          </a:prstGeom>
          <a:noFill/>
        </p:spPr>
        <p:txBody>
          <a:bodyPr wrap="none" rtlCol="0">
            <a:spAutoFit/>
          </a:bodyPr>
          <a:lstStyle/>
          <a:p>
            <a:endParaRPr lang="en-US" dirty="0"/>
          </a:p>
          <a:p>
            <a:r>
              <a:rPr lang="en-US" dirty="0"/>
              <a:t>PDL: After </a:t>
            </a:r>
            <a:r>
              <a:rPr lang="en-US" dirty="0" smtClean="0"/>
              <a:t>Dry</a:t>
            </a:r>
            <a:endParaRPr lang="en-US" dirty="0"/>
          </a:p>
        </p:txBody>
      </p:sp>
      <p:sp>
        <p:nvSpPr>
          <p:cNvPr id="7" name="TextBox 6">
            <a:extLst>
              <a:ext uri="{FF2B5EF4-FFF2-40B4-BE49-F238E27FC236}">
                <a16:creationId xmlns:a16="http://schemas.microsoft.com/office/drawing/2014/main" id="{A3F6039C-6ED2-D048-A468-E86983FFDA80}"/>
              </a:ext>
            </a:extLst>
          </p:cNvPr>
          <p:cNvSpPr txBox="1"/>
          <p:nvPr/>
        </p:nvSpPr>
        <p:spPr>
          <a:xfrm>
            <a:off x="7587525" y="1791573"/>
            <a:ext cx="2343142" cy="646331"/>
          </a:xfrm>
          <a:prstGeom prst="rect">
            <a:avLst/>
          </a:prstGeom>
          <a:noFill/>
        </p:spPr>
        <p:txBody>
          <a:bodyPr wrap="none" rtlCol="0">
            <a:spAutoFit/>
          </a:bodyPr>
          <a:lstStyle/>
          <a:p>
            <a:endParaRPr lang="en-US" dirty="0"/>
          </a:p>
          <a:p>
            <a:r>
              <a:rPr lang="en-US" dirty="0"/>
              <a:t>Industrial: After </a:t>
            </a:r>
            <a:r>
              <a:rPr lang="en-US" dirty="0" smtClean="0"/>
              <a:t>Dry</a:t>
            </a:r>
            <a:endParaRPr lang="en-US" dirty="0"/>
          </a:p>
        </p:txBody>
      </p:sp>
      <p:graphicFrame>
        <p:nvGraphicFramePr>
          <p:cNvPr id="9" name="Table 8">
            <a:extLst>
              <a:ext uri="{FF2B5EF4-FFF2-40B4-BE49-F238E27FC236}">
                <a16:creationId xmlns:a16="http://schemas.microsoft.com/office/drawing/2014/main" id="{3E96BBE8-1D21-9F45-8FB2-C96DA2CD314F}"/>
              </a:ext>
            </a:extLst>
          </p:cNvPr>
          <p:cNvGraphicFramePr>
            <a:graphicFrameLocks noGrp="1"/>
          </p:cNvGraphicFramePr>
          <p:nvPr>
            <p:extLst>
              <p:ext uri="{D42A27DB-BD31-4B8C-83A1-F6EECF244321}">
                <p14:modId xmlns:p14="http://schemas.microsoft.com/office/powerpoint/2010/main" val="3040692092"/>
              </p:ext>
            </p:extLst>
          </p:nvPr>
        </p:nvGraphicFramePr>
        <p:xfrm>
          <a:off x="1342375" y="2434729"/>
          <a:ext cx="4058326" cy="3291840"/>
        </p:xfrm>
        <a:graphic>
          <a:graphicData uri="http://schemas.openxmlformats.org/drawingml/2006/table">
            <a:tbl>
              <a:tblPr firstRow="1" bandRow="1">
                <a:tableStyleId>{F2DE63D5-997A-4646-A377-4702673A728D}</a:tableStyleId>
              </a:tblPr>
              <a:tblGrid>
                <a:gridCol w="2828261">
                  <a:extLst>
                    <a:ext uri="{9D8B030D-6E8A-4147-A177-3AD203B41FA5}">
                      <a16:colId xmlns:a16="http://schemas.microsoft.com/office/drawing/2014/main" val="2263129151"/>
                    </a:ext>
                  </a:extLst>
                </a:gridCol>
                <a:gridCol w="1230065">
                  <a:extLst>
                    <a:ext uri="{9D8B030D-6E8A-4147-A177-3AD203B41FA5}">
                      <a16:colId xmlns:a16="http://schemas.microsoft.com/office/drawing/2014/main" val="2921741889"/>
                    </a:ext>
                  </a:extLst>
                </a:gridCol>
              </a:tblGrid>
              <a:tr h="0">
                <a:tc>
                  <a:txBody>
                    <a:bodyPr/>
                    <a:lstStyle/>
                    <a:p>
                      <a:pPr marL="0" marR="0">
                        <a:lnSpc>
                          <a:spcPct val="200000"/>
                        </a:lnSpc>
                        <a:spcBef>
                          <a:spcPts val="0"/>
                        </a:spcBef>
                        <a:spcAft>
                          <a:spcPts val="0"/>
                        </a:spcAft>
                      </a:pPr>
                      <a:r>
                        <a:rPr lang="en-US" sz="1800">
                          <a:effectLst/>
                        </a:rPr>
                        <a:t>Source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007500925"/>
                  </a:ext>
                </a:extLst>
              </a:tr>
              <a:tr h="0">
                <a:tc>
                  <a:txBody>
                    <a:bodyPr/>
                    <a:lstStyle/>
                    <a:p>
                      <a:pPr marL="0" marR="0">
                        <a:lnSpc>
                          <a:spcPct val="200000"/>
                        </a:lnSpc>
                        <a:spcBef>
                          <a:spcPts val="0"/>
                        </a:spcBef>
                        <a:spcAft>
                          <a:spcPts val="0"/>
                        </a:spcAft>
                      </a:pPr>
                      <a:r>
                        <a:rPr lang="en-US" sz="1800" dirty="0">
                          <a:effectLst/>
                        </a:rPr>
                        <a:t>W</a:t>
                      </a:r>
                      <a:r>
                        <a:rPr lang="en-US" sz="1800" dirty="0" smtClean="0">
                          <a:effectLst/>
                        </a:rPr>
                        <a:t>ash </a:t>
                      </a:r>
                      <a:r>
                        <a:rPr lang="en-US" sz="1800" dirty="0">
                          <a:effectLst/>
                        </a:rPr>
                        <a:t>T</a:t>
                      </a:r>
                      <a:r>
                        <a:rPr lang="en-US" sz="1800" dirty="0" smtClean="0">
                          <a:effectLst/>
                        </a:rPr>
                        <a: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50860169"/>
                  </a:ext>
                </a:extLst>
              </a:tr>
              <a:tr h="0">
                <a:tc>
                  <a:txBody>
                    <a:bodyPr/>
                    <a:lstStyle/>
                    <a:p>
                      <a:pPr marL="0" marR="0">
                        <a:lnSpc>
                          <a:spcPct val="200000"/>
                        </a:lnSpc>
                        <a:spcBef>
                          <a:spcPts val="0"/>
                        </a:spcBef>
                        <a:spcAft>
                          <a:spcPts val="0"/>
                        </a:spcAft>
                      </a:pPr>
                      <a:r>
                        <a:rPr lang="en-US" sz="1800" dirty="0">
                          <a:effectLst/>
                        </a:rPr>
                        <a:t>Fabric </a:t>
                      </a:r>
                      <a:r>
                        <a:rPr lang="en-US" sz="1800" dirty="0" smtClean="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solidFill>
                            <a:srgbClr val="FF0000"/>
                          </a:solidFill>
                          <a:effectLst/>
                        </a:rPr>
                        <a:t>0.00000</a:t>
                      </a:r>
                      <a:endParaRPr lang="en-US" sz="180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356866833"/>
                  </a:ext>
                </a:extLst>
              </a:tr>
              <a:tr h="0">
                <a:tc>
                  <a:txBody>
                    <a:bodyPr/>
                    <a:lstStyle/>
                    <a:p>
                      <a:pPr marL="0" marR="0">
                        <a:lnSpc>
                          <a:spcPct val="200000"/>
                        </a:lnSpc>
                        <a:spcBef>
                          <a:spcPts val="0"/>
                        </a:spcBef>
                        <a:spcAft>
                          <a:spcPts val="0"/>
                        </a:spcAft>
                      </a:pPr>
                      <a:r>
                        <a:rPr lang="en-US" sz="1800" dirty="0">
                          <a:effectLst/>
                        </a:rPr>
                        <a:t>W</a:t>
                      </a:r>
                      <a:r>
                        <a:rPr lang="en-US" sz="1800" dirty="0" smtClean="0">
                          <a:effectLst/>
                        </a:rPr>
                        <a:t>ash </a:t>
                      </a:r>
                      <a:r>
                        <a:rPr lang="en-US" sz="1800" dirty="0">
                          <a:effectLst/>
                        </a:rPr>
                        <a:t>T</a:t>
                      </a:r>
                      <a:r>
                        <a:rPr lang="en-US" sz="1800" dirty="0" smtClean="0">
                          <a:effectLst/>
                        </a:rPr>
                        <a:t>ype*Dryer </a:t>
                      </a:r>
                      <a:r>
                        <a:rPr lang="en-US" sz="1800" dirty="0">
                          <a:effectLst/>
                        </a:rPr>
                        <a:t>T</a:t>
                      </a:r>
                      <a:r>
                        <a:rPr lang="en-US" sz="1800" dirty="0" smtClean="0">
                          <a:effectLst/>
                        </a:rPr>
                        <a: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0.00464</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433052"/>
                  </a:ext>
                </a:extLst>
              </a:tr>
              <a:tr h="0">
                <a:tc>
                  <a:txBody>
                    <a:bodyPr/>
                    <a:lstStyle/>
                    <a:p>
                      <a:pPr marL="0" marR="0">
                        <a:lnSpc>
                          <a:spcPct val="200000"/>
                        </a:lnSpc>
                        <a:spcBef>
                          <a:spcPts val="0"/>
                        </a:spcBef>
                        <a:spcAft>
                          <a:spcPts val="0"/>
                        </a:spcAft>
                      </a:pPr>
                      <a:r>
                        <a:rPr lang="en-US" sz="1800" dirty="0">
                          <a:effectLst/>
                        </a:rPr>
                        <a:t>Fabric </a:t>
                      </a:r>
                      <a:r>
                        <a:rPr lang="en-US" sz="1800" dirty="0" smtClean="0">
                          <a:effectLst/>
                        </a:rPr>
                        <a:t>Type*Dryer </a:t>
                      </a:r>
                      <a:r>
                        <a:rPr lang="en-US" sz="1800" dirty="0">
                          <a:effectLst/>
                        </a:rPr>
                        <a:t>T</a:t>
                      </a:r>
                      <a:r>
                        <a:rPr lang="en-US" sz="1800" dirty="0" smtClean="0">
                          <a:effectLst/>
                        </a:rPr>
                        <a: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0.30423</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64575834"/>
                  </a:ext>
                </a:extLst>
              </a:tr>
              <a:tr h="0">
                <a:tc>
                  <a:txBody>
                    <a:bodyPr/>
                    <a:lstStyle/>
                    <a:p>
                      <a:pPr marL="0" marR="0">
                        <a:lnSpc>
                          <a:spcPct val="200000"/>
                        </a:lnSpc>
                        <a:spcBef>
                          <a:spcPts val="0"/>
                        </a:spcBef>
                        <a:spcAft>
                          <a:spcPts val="0"/>
                        </a:spcAft>
                      </a:pPr>
                      <a:r>
                        <a:rPr lang="en-US" sz="1800" dirty="0">
                          <a:effectLst/>
                        </a:rPr>
                        <a:t>Dryer </a:t>
                      </a:r>
                      <a:r>
                        <a:rPr lang="en-US" sz="1800" dirty="0" smtClean="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effectLst/>
                        </a:rPr>
                        <a:t>0.60289</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158432118"/>
                  </a:ext>
                </a:extLst>
              </a:tr>
            </a:tbl>
          </a:graphicData>
        </a:graphic>
      </p:graphicFrame>
      <p:graphicFrame>
        <p:nvGraphicFramePr>
          <p:cNvPr id="10" name="Table 9">
            <a:extLst>
              <a:ext uri="{FF2B5EF4-FFF2-40B4-BE49-F238E27FC236}">
                <a16:creationId xmlns:a16="http://schemas.microsoft.com/office/drawing/2014/main" id="{94385D19-999D-AF45-84E1-E5ADB69425A2}"/>
              </a:ext>
            </a:extLst>
          </p:cNvPr>
          <p:cNvGraphicFramePr>
            <a:graphicFrameLocks noGrp="1"/>
          </p:cNvGraphicFramePr>
          <p:nvPr>
            <p:extLst>
              <p:ext uri="{D42A27DB-BD31-4B8C-83A1-F6EECF244321}">
                <p14:modId xmlns:p14="http://schemas.microsoft.com/office/powerpoint/2010/main" val="2798038263"/>
              </p:ext>
            </p:extLst>
          </p:nvPr>
        </p:nvGraphicFramePr>
        <p:xfrm>
          <a:off x="6307345" y="2434729"/>
          <a:ext cx="4542280" cy="3291840"/>
        </p:xfrm>
        <a:graphic>
          <a:graphicData uri="http://schemas.openxmlformats.org/drawingml/2006/table">
            <a:tbl>
              <a:tblPr firstRow="1" bandRow="1">
                <a:tableStyleId>{F2DE63D5-997A-4646-A377-4702673A728D}</a:tableStyleId>
              </a:tblPr>
              <a:tblGrid>
                <a:gridCol w="3174051">
                  <a:extLst>
                    <a:ext uri="{9D8B030D-6E8A-4147-A177-3AD203B41FA5}">
                      <a16:colId xmlns:a16="http://schemas.microsoft.com/office/drawing/2014/main" val="2338808487"/>
                    </a:ext>
                  </a:extLst>
                </a:gridCol>
                <a:gridCol w="1368229">
                  <a:extLst>
                    <a:ext uri="{9D8B030D-6E8A-4147-A177-3AD203B41FA5}">
                      <a16:colId xmlns:a16="http://schemas.microsoft.com/office/drawing/2014/main" val="434301401"/>
                    </a:ext>
                  </a:extLst>
                </a:gridCol>
              </a:tblGrid>
              <a:tr h="0">
                <a:tc>
                  <a:txBody>
                    <a:bodyPr/>
                    <a:lstStyle/>
                    <a:p>
                      <a:pPr marL="0" marR="0">
                        <a:lnSpc>
                          <a:spcPct val="200000"/>
                        </a:lnSpc>
                        <a:spcBef>
                          <a:spcPts val="0"/>
                        </a:spcBef>
                        <a:spcAft>
                          <a:spcPts val="0"/>
                        </a:spcAft>
                      </a:pPr>
                      <a:r>
                        <a:rPr lang="en-US" sz="1800">
                          <a:effectLst/>
                        </a:rPr>
                        <a:t>Source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PValue</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076062"/>
                  </a:ext>
                </a:extLst>
              </a:tr>
              <a:tr h="0">
                <a:tc>
                  <a:txBody>
                    <a:bodyPr/>
                    <a:lstStyle/>
                    <a:p>
                      <a:pPr marL="0" marR="0">
                        <a:lnSpc>
                          <a:spcPct val="200000"/>
                        </a:lnSpc>
                        <a:spcBef>
                          <a:spcPts val="0"/>
                        </a:spcBef>
                        <a:spcAft>
                          <a:spcPts val="0"/>
                        </a:spcAft>
                      </a:pPr>
                      <a:r>
                        <a:rPr lang="en-US" sz="1800">
                          <a:effectLst/>
                        </a:rPr>
                        <a:t>Wash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0.00000</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2731816"/>
                  </a:ext>
                </a:extLst>
              </a:tr>
              <a:tr h="0">
                <a:tc>
                  <a:txBody>
                    <a:bodyPr/>
                    <a:lstStyle/>
                    <a:p>
                      <a:pPr marL="0" marR="0">
                        <a:lnSpc>
                          <a:spcPct val="200000"/>
                        </a:lnSpc>
                        <a:spcBef>
                          <a:spcPts val="0"/>
                        </a:spcBef>
                        <a:spcAft>
                          <a:spcPts val="0"/>
                        </a:spcAft>
                      </a:pPr>
                      <a:r>
                        <a:rPr lang="en-US" sz="1800">
                          <a:effectLst/>
                        </a:rPr>
                        <a:t>Fabric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solidFill>
                            <a:srgbClr val="FF0000"/>
                          </a:solidFill>
                          <a:effectLst/>
                        </a:rPr>
                        <a:t>0.00028</a:t>
                      </a:r>
                      <a:endParaRPr lang="en-US" sz="18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336527707"/>
                  </a:ext>
                </a:extLst>
              </a:tr>
              <a:tr h="0">
                <a:tc>
                  <a:txBody>
                    <a:bodyPr/>
                    <a:lstStyle/>
                    <a:p>
                      <a:pPr marL="0" marR="0">
                        <a:lnSpc>
                          <a:spcPct val="200000"/>
                        </a:lnSpc>
                        <a:spcBef>
                          <a:spcPts val="0"/>
                        </a:spcBef>
                        <a:spcAft>
                          <a:spcPts val="0"/>
                        </a:spcAft>
                      </a:pPr>
                      <a:r>
                        <a:rPr lang="en-US" sz="1800" dirty="0">
                          <a:effectLst/>
                        </a:rPr>
                        <a:t>Fabric Type*Dryer </a:t>
                      </a:r>
                      <a:r>
                        <a:rPr lang="en-US" sz="1800" dirty="0" smtClean="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0.25153</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23554967"/>
                  </a:ext>
                </a:extLst>
              </a:tr>
              <a:tr h="0">
                <a:tc>
                  <a:txBody>
                    <a:bodyPr/>
                    <a:lstStyle/>
                    <a:p>
                      <a:pPr marL="0" marR="0">
                        <a:lnSpc>
                          <a:spcPct val="200000"/>
                        </a:lnSpc>
                        <a:spcBef>
                          <a:spcPts val="0"/>
                        </a:spcBef>
                        <a:spcAft>
                          <a:spcPts val="0"/>
                        </a:spcAft>
                      </a:pPr>
                      <a:r>
                        <a:rPr lang="en-US" sz="1800" dirty="0">
                          <a:effectLst/>
                        </a:rPr>
                        <a:t>Dryer </a:t>
                      </a:r>
                      <a:r>
                        <a:rPr lang="en-US" sz="1800" dirty="0" smtClean="0">
                          <a:effectLst/>
                        </a:rPr>
                        <a:t>Type</a:t>
                      </a:r>
                      <a:endParaRPr lang="en-US" sz="18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a:effectLst/>
                        </a:rPr>
                        <a:t>0.50153</a:t>
                      </a:r>
                      <a:endParaRPr lang="en-US" sz="18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24909797"/>
                  </a:ext>
                </a:extLst>
              </a:tr>
              <a:tr h="0">
                <a:tc>
                  <a:txBody>
                    <a:bodyPr/>
                    <a:lstStyle/>
                    <a:p>
                      <a:pPr marL="0" marR="0">
                        <a:lnSpc>
                          <a:spcPct val="200000"/>
                        </a:lnSpc>
                        <a:spcBef>
                          <a:spcPts val="0"/>
                        </a:spcBef>
                        <a:spcAft>
                          <a:spcPts val="0"/>
                        </a:spcAft>
                      </a:pPr>
                      <a:r>
                        <a:rPr lang="en-US" sz="1800">
                          <a:effectLst/>
                        </a:rPr>
                        <a:t>Wash Type*Dryer type</a:t>
                      </a:r>
                      <a:endParaRPr lang="en-US" sz="18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r">
                        <a:lnSpc>
                          <a:spcPct val="200000"/>
                        </a:lnSpc>
                        <a:spcBef>
                          <a:spcPts val="0"/>
                        </a:spcBef>
                        <a:spcAft>
                          <a:spcPts val="0"/>
                        </a:spcAft>
                      </a:pPr>
                      <a:r>
                        <a:rPr lang="en-US" sz="1800" dirty="0">
                          <a:effectLst/>
                        </a:rPr>
                        <a:t>0.73098</a:t>
                      </a:r>
                      <a:endParaRPr lang="en-US" sz="18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90900772"/>
                  </a:ext>
                </a:extLst>
              </a:tr>
            </a:tbl>
          </a:graphicData>
        </a:graphic>
      </p:graphicFrame>
    </p:spTree>
    <p:extLst>
      <p:ext uri="{BB962C8B-B14F-4D97-AF65-F5344CB8AC3E}">
        <p14:creationId xmlns:p14="http://schemas.microsoft.com/office/powerpoint/2010/main" val="9710391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136061-6A5E-684E-A120-6FB62C36EBB0}"/>
              </a:ext>
            </a:extLst>
          </p:cNvPr>
          <p:cNvSpPr>
            <a:spLocks noGrp="1"/>
          </p:cNvSpPr>
          <p:nvPr>
            <p:ph type="title"/>
          </p:nvPr>
        </p:nvSpPr>
        <p:spPr/>
        <p:txBody>
          <a:bodyPr/>
          <a:lstStyle/>
          <a:p>
            <a:pPr algn="ctr"/>
            <a:r>
              <a:rPr lang="en-US" dirty="0"/>
              <a:t>PDL After Dry Results</a:t>
            </a:r>
          </a:p>
        </p:txBody>
      </p:sp>
      <p:sp>
        <p:nvSpPr>
          <p:cNvPr id="16" name="Rectangle 15">
            <a:extLst>
              <a:ext uri="{FF2B5EF4-FFF2-40B4-BE49-F238E27FC236}">
                <a16:creationId xmlns:a16="http://schemas.microsoft.com/office/drawing/2014/main" id="{DCE145E1-98CE-E442-9D34-6F9327A936F0}"/>
              </a:ext>
            </a:extLst>
          </p:cNvPr>
          <p:cNvSpPr/>
          <p:nvPr/>
        </p:nvSpPr>
        <p:spPr>
          <a:xfrm>
            <a:off x="3644391" y="5819196"/>
            <a:ext cx="4387122" cy="523220"/>
          </a:xfrm>
          <a:prstGeom prst="rect">
            <a:avLst/>
          </a:prstGeom>
        </p:spPr>
        <p:txBody>
          <a:bodyPr wrap="square">
            <a:spAutoFit/>
          </a:bodyPr>
          <a:lstStyle/>
          <a:p>
            <a:pPr algn="ctr">
              <a:spcAft>
                <a:spcPts val="1000"/>
              </a:spcAft>
            </a:pPr>
            <a:r>
              <a:rPr lang="en-US" sz="1400" b="1" dirty="0">
                <a:solidFill>
                  <a:srgbClr val="000000"/>
                </a:solidFill>
                <a:latin typeface="Times New Roman" panose="02020603050405020304" pitchFamily="18" charset="0"/>
                <a:ea typeface="Times New Roman" panose="02020603050405020304" pitchFamily="18" charset="0"/>
              </a:rPr>
              <a:t>LS Means </a:t>
            </a:r>
            <a:r>
              <a:rPr lang="en-US" sz="1400" b="1" dirty="0" smtClean="0">
                <a:solidFill>
                  <a:srgbClr val="000000"/>
                </a:solidFill>
                <a:latin typeface="Times New Roman" panose="02020603050405020304" pitchFamily="18" charset="0"/>
                <a:ea typeface="Times New Roman" panose="02020603050405020304" pitchFamily="18" charset="0"/>
              </a:rPr>
              <a:t>Plot </a:t>
            </a:r>
            <a:r>
              <a:rPr lang="en-US" sz="1400" b="1" dirty="0">
                <a:solidFill>
                  <a:srgbClr val="000000"/>
                </a:solidFill>
                <a:latin typeface="Times New Roman" panose="02020603050405020304" pitchFamily="18" charset="0"/>
                <a:ea typeface="Times New Roman" panose="02020603050405020304" pitchFamily="18" charset="0"/>
              </a:rPr>
              <a:t>of Wash Type*Dryer Type for After Dry Measurements</a:t>
            </a:r>
          </a:p>
        </p:txBody>
      </p:sp>
      <p:graphicFrame>
        <p:nvGraphicFramePr>
          <p:cNvPr id="7" name="Table 6">
            <a:extLst>
              <a:ext uri="{FF2B5EF4-FFF2-40B4-BE49-F238E27FC236}">
                <a16:creationId xmlns:a16="http://schemas.microsoft.com/office/drawing/2014/main" id="{ED16E9FA-3CEC-B845-A404-D293DB7ACB46}"/>
              </a:ext>
            </a:extLst>
          </p:cNvPr>
          <p:cNvGraphicFramePr>
            <a:graphicFrameLocks noGrp="1"/>
          </p:cNvGraphicFramePr>
          <p:nvPr>
            <p:extLst>
              <p:ext uri="{D42A27DB-BD31-4B8C-83A1-F6EECF244321}">
                <p14:modId xmlns:p14="http://schemas.microsoft.com/office/powerpoint/2010/main" val="1874797804"/>
              </p:ext>
            </p:extLst>
          </p:nvPr>
        </p:nvGraphicFramePr>
        <p:xfrm>
          <a:off x="7582121" y="4047752"/>
          <a:ext cx="1882775" cy="54864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2997758402"/>
                    </a:ext>
                  </a:extLst>
                </a:gridCol>
                <a:gridCol w="1371600">
                  <a:extLst>
                    <a:ext uri="{9D8B030D-6E8A-4147-A177-3AD203B41FA5}">
                      <a16:colId xmlns:a16="http://schemas.microsoft.com/office/drawing/2014/main" val="864966224"/>
                    </a:ext>
                  </a:extLst>
                </a:gridCol>
              </a:tblGrid>
              <a:tr h="0">
                <a:tc>
                  <a:txBody>
                    <a:bodyPr/>
                    <a:lstStyle/>
                    <a:p>
                      <a:pPr marL="0" marR="0" algn="l">
                        <a:spcBef>
                          <a:spcPts val="0"/>
                        </a:spcBef>
                        <a:spcAft>
                          <a:spcPts val="0"/>
                        </a:spcAft>
                      </a:pPr>
                      <a:r>
                        <a:rPr lang="en-US" sz="1200">
                          <a:effectLst/>
                        </a:rPr>
                        <a:t>BT</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Hot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820429980"/>
                  </a:ext>
                </a:extLst>
              </a:tr>
              <a:tr h="0">
                <a:tc>
                  <a:txBody>
                    <a:bodyPr/>
                    <a:lstStyle/>
                    <a:p>
                      <a:pPr marL="0" marR="0" algn="l">
                        <a:spcBef>
                          <a:spcPts val="0"/>
                        </a:spcBef>
                        <a:spcAft>
                          <a:spcPts val="0"/>
                        </a:spcAft>
                      </a:pPr>
                      <a:r>
                        <a:rPr lang="en-US" sz="1200">
                          <a:effectLst/>
                        </a:rPr>
                        <a:t>LB</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a:effectLst/>
                        </a:rPr>
                        <a:t>Rinse</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91993347"/>
                  </a:ext>
                </a:extLst>
              </a:tr>
              <a:tr h="0">
                <a:tc>
                  <a:txBody>
                    <a:bodyPr/>
                    <a:lstStyle/>
                    <a:p>
                      <a:pPr marL="0" marR="0" algn="l">
                        <a:spcBef>
                          <a:spcPts val="0"/>
                        </a:spcBef>
                        <a:spcAft>
                          <a:spcPts val="0"/>
                        </a:spcAft>
                      </a:pPr>
                      <a:r>
                        <a:rPr lang="en-US" sz="1200" dirty="0">
                          <a:effectLst/>
                        </a:rPr>
                        <a:t>LT</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Low Temp Bleach</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72619872"/>
                  </a:ext>
                </a:extLst>
              </a:tr>
            </a:tbl>
          </a:graphicData>
        </a:graphic>
      </p:graphicFrame>
      <p:graphicFrame>
        <p:nvGraphicFramePr>
          <p:cNvPr id="8" name="Table 7">
            <a:extLst>
              <a:ext uri="{FF2B5EF4-FFF2-40B4-BE49-F238E27FC236}">
                <a16:creationId xmlns:a16="http://schemas.microsoft.com/office/drawing/2014/main" id="{8FFA1F11-369B-9C4B-B419-EC1F96A5CA4E}"/>
              </a:ext>
            </a:extLst>
          </p:cNvPr>
          <p:cNvGraphicFramePr>
            <a:graphicFrameLocks noGrp="1"/>
          </p:cNvGraphicFramePr>
          <p:nvPr>
            <p:extLst>
              <p:ext uri="{D42A27DB-BD31-4B8C-83A1-F6EECF244321}">
                <p14:modId xmlns:p14="http://schemas.microsoft.com/office/powerpoint/2010/main" val="1061966019"/>
              </p:ext>
            </p:extLst>
          </p:nvPr>
        </p:nvGraphicFramePr>
        <p:xfrm>
          <a:off x="7594261" y="4723684"/>
          <a:ext cx="1879523" cy="365760"/>
        </p:xfrm>
        <a:graphic>
          <a:graphicData uri="http://schemas.openxmlformats.org/drawingml/2006/table">
            <a:tbl>
              <a:tblPr firstRow="1" firstCol="1" bandRow="1">
                <a:tableStyleId>{5940675A-B579-460E-94D1-54222C63F5DA}</a:tableStyleId>
              </a:tblPr>
              <a:tblGrid>
                <a:gridCol w="511175">
                  <a:extLst>
                    <a:ext uri="{9D8B030D-6E8A-4147-A177-3AD203B41FA5}">
                      <a16:colId xmlns:a16="http://schemas.microsoft.com/office/drawing/2014/main" val="4080449027"/>
                    </a:ext>
                  </a:extLst>
                </a:gridCol>
                <a:gridCol w="1368348">
                  <a:extLst>
                    <a:ext uri="{9D8B030D-6E8A-4147-A177-3AD203B41FA5}">
                      <a16:colId xmlns:a16="http://schemas.microsoft.com/office/drawing/2014/main" val="1372057237"/>
                    </a:ext>
                  </a:extLst>
                </a:gridCol>
              </a:tblGrid>
              <a:tr h="0">
                <a:tc>
                  <a:txBody>
                    <a:bodyPr/>
                    <a:lstStyle/>
                    <a:p>
                      <a:pPr marL="0" marR="0" algn="l">
                        <a:spcBef>
                          <a:spcPts val="0"/>
                        </a:spcBef>
                        <a:spcAft>
                          <a:spcPts val="0"/>
                        </a:spcAft>
                      </a:pPr>
                      <a:r>
                        <a:rPr lang="en-US" sz="1200" dirty="0">
                          <a:effectLst/>
                        </a:rPr>
                        <a:t>PD1</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PDL Dryer 1</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248522485"/>
                  </a:ext>
                </a:extLst>
              </a:tr>
              <a:tr h="0">
                <a:tc>
                  <a:txBody>
                    <a:bodyPr/>
                    <a:lstStyle/>
                    <a:p>
                      <a:pPr marL="0" marR="0" algn="l">
                        <a:spcBef>
                          <a:spcPts val="0"/>
                        </a:spcBef>
                        <a:spcAft>
                          <a:spcPts val="0"/>
                        </a:spcAft>
                      </a:pPr>
                      <a:r>
                        <a:rPr lang="en-US" sz="1200" dirty="0">
                          <a:effectLst/>
                        </a:rPr>
                        <a:t>PD2</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l">
                        <a:spcBef>
                          <a:spcPts val="0"/>
                        </a:spcBef>
                        <a:spcAft>
                          <a:spcPts val="0"/>
                        </a:spcAft>
                      </a:pPr>
                      <a:r>
                        <a:rPr lang="en-US" sz="1200" dirty="0">
                          <a:effectLst/>
                        </a:rPr>
                        <a:t>PDL Dryer 2</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089836883"/>
                  </a:ext>
                </a:extLst>
              </a:tr>
            </a:tbl>
          </a:graphicData>
        </a:graphic>
      </p:graphicFrame>
      <p:pic>
        <p:nvPicPr>
          <p:cNvPr id="14" name="Picture 13">
            <a:extLst>
              <a:ext uri="{FF2B5EF4-FFF2-40B4-BE49-F238E27FC236}">
                <a16:creationId xmlns:a16="http://schemas.microsoft.com/office/drawing/2014/main" id="{0A136EAC-0B3B-0448-B396-F748538A842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4156024" y="2093976"/>
            <a:ext cx="3252070" cy="3181112"/>
          </a:xfrm>
          <a:prstGeom prst="rect">
            <a:avLst/>
          </a:prstGeom>
          <a:noFill/>
          <a:ln>
            <a:noFill/>
          </a:ln>
        </p:spPr>
      </p:pic>
    </p:spTree>
    <p:extLst>
      <p:ext uri="{BB962C8B-B14F-4D97-AF65-F5344CB8AC3E}">
        <p14:creationId xmlns:p14="http://schemas.microsoft.com/office/powerpoint/2010/main" val="14202791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F566C-C059-2D43-93D5-726B1C0A025B}"/>
              </a:ext>
            </a:extLst>
          </p:cNvPr>
          <p:cNvSpPr>
            <a:spLocks noGrp="1"/>
          </p:cNvSpPr>
          <p:nvPr>
            <p:ph type="title"/>
          </p:nvPr>
        </p:nvSpPr>
        <p:spPr/>
        <p:txBody>
          <a:bodyPr/>
          <a:lstStyle/>
          <a:p>
            <a:r>
              <a:rPr lang="en-US" dirty="0"/>
              <a:t>PDL vs Industrial Washers &amp; </a:t>
            </a:r>
            <a:r>
              <a:rPr lang="en-US" dirty="0" smtClean="0"/>
              <a:t>Dryers </a:t>
            </a:r>
            <a:endParaRPr lang="en-US" dirty="0">
              <a:solidFill>
                <a:srgbClr val="FF0000"/>
              </a:solidFill>
            </a:endParaRPr>
          </a:p>
        </p:txBody>
      </p:sp>
      <p:pic>
        <p:nvPicPr>
          <p:cNvPr id="9" name="Picture 8"/>
          <p:cNvPicPr>
            <a:picLocks noChangeAspect="1"/>
          </p:cNvPicPr>
          <p:nvPr/>
        </p:nvPicPr>
        <p:blipFill>
          <a:blip r:embed="rId3"/>
          <a:stretch>
            <a:fillRect/>
          </a:stretch>
        </p:blipFill>
        <p:spPr>
          <a:xfrm>
            <a:off x="796237" y="1918446"/>
            <a:ext cx="5009937" cy="3627997"/>
          </a:xfrm>
          <a:prstGeom prst="rect">
            <a:avLst/>
          </a:prstGeom>
        </p:spPr>
      </p:pic>
      <p:pic>
        <p:nvPicPr>
          <p:cNvPr id="10" name="Picture 9"/>
          <p:cNvPicPr>
            <a:picLocks noChangeAspect="1"/>
          </p:cNvPicPr>
          <p:nvPr/>
        </p:nvPicPr>
        <p:blipFill>
          <a:blip r:embed="rId4"/>
          <a:stretch>
            <a:fillRect/>
          </a:stretch>
        </p:blipFill>
        <p:spPr>
          <a:xfrm>
            <a:off x="6299200" y="1929321"/>
            <a:ext cx="5044140" cy="3666675"/>
          </a:xfrm>
          <a:prstGeom prst="rect">
            <a:avLst/>
          </a:prstGeom>
        </p:spPr>
      </p:pic>
    </p:spTree>
    <p:extLst>
      <p:ext uri="{BB962C8B-B14F-4D97-AF65-F5344CB8AC3E}">
        <p14:creationId xmlns:p14="http://schemas.microsoft.com/office/powerpoint/2010/main" val="21538421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0AE435-6443-AA49-8D62-943259901257}"/>
              </a:ext>
            </a:extLst>
          </p:cNvPr>
          <p:cNvSpPr>
            <a:spLocks noGrp="1"/>
          </p:cNvSpPr>
          <p:nvPr>
            <p:ph type="title"/>
          </p:nvPr>
        </p:nvSpPr>
        <p:spPr/>
        <p:txBody>
          <a:bodyPr/>
          <a:lstStyle/>
          <a:p>
            <a:r>
              <a:rPr lang="en-US" dirty="0" smtClean="0"/>
              <a:t>solutions</a:t>
            </a:r>
            <a:endParaRPr lang="en-US" dirty="0"/>
          </a:p>
        </p:txBody>
      </p:sp>
    </p:spTree>
    <p:extLst>
      <p:ext uri="{BB962C8B-B14F-4D97-AF65-F5344CB8AC3E}">
        <p14:creationId xmlns:p14="http://schemas.microsoft.com/office/powerpoint/2010/main" val="16569045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9A75B-D33F-2B48-AB92-E708F9E870BC}"/>
              </a:ext>
            </a:extLst>
          </p:cNvPr>
          <p:cNvSpPr>
            <a:spLocks noGrp="1"/>
          </p:cNvSpPr>
          <p:nvPr>
            <p:ph type="title"/>
          </p:nvPr>
        </p:nvSpPr>
        <p:spPr/>
        <p:txBody>
          <a:bodyPr/>
          <a:lstStyle/>
          <a:p>
            <a:r>
              <a:rPr lang="en-US" dirty="0" smtClean="0"/>
              <a:t>Improvements</a:t>
            </a:r>
            <a:endParaRPr lang="en-US" dirty="0"/>
          </a:p>
        </p:txBody>
      </p:sp>
      <p:sp>
        <p:nvSpPr>
          <p:cNvPr id="6" name="Content Placeholder 5">
            <a:extLst>
              <a:ext uri="{FF2B5EF4-FFF2-40B4-BE49-F238E27FC236}">
                <a16:creationId xmlns:a16="http://schemas.microsoft.com/office/drawing/2014/main" id="{780E342E-17E4-0046-8162-D1F214C11951}"/>
              </a:ext>
            </a:extLst>
          </p:cNvPr>
          <p:cNvSpPr>
            <a:spLocks noGrp="1"/>
          </p:cNvSpPr>
          <p:nvPr>
            <p:ph sz="half" idx="1"/>
          </p:nvPr>
        </p:nvSpPr>
        <p:spPr/>
        <p:txBody>
          <a:bodyPr/>
          <a:lstStyle/>
          <a:p>
            <a:r>
              <a:rPr lang="en-US" dirty="0"/>
              <a:t>Before</a:t>
            </a:r>
          </a:p>
          <a:p>
            <a:pPr marL="285750" indent="-285750">
              <a:buFont typeface="Arial" panose="020B0604020202020204" pitchFamily="34" charset="0"/>
              <a:buChar char="•"/>
            </a:pPr>
            <a:r>
              <a:rPr lang="en-US" dirty="0"/>
              <a:t>40% of Bi-Blend and Tri-Blend fabric Bales tested for shrinkage</a:t>
            </a:r>
          </a:p>
          <a:p>
            <a:pPr marL="285750" indent="-285750">
              <a:buFont typeface="Arial" panose="020B0604020202020204" pitchFamily="34" charset="0"/>
              <a:buChar char="•"/>
            </a:pPr>
            <a:r>
              <a:rPr lang="en-US" dirty="0"/>
              <a:t>PDL and </a:t>
            </a:r>
            <a:br>
              <a:rPr lang="en-US" dirty="0"/>
            </a:br>
            <a:r>
              <a:rPr lang="en-US" dirty="0"/>
              <a:t>Industrial machines </a:t>
            </a:r>
            <a:r>
              <a:rPr lang="en-US" dirty="0" smtClean="0"/>
              <a:t>were different</a:t>
            </a:r>
            <a:endParaRPr lang="en-US" dirty="0"/>
          </a:p>
          <a:p>
            <a:pPr marL="0" indent="0">
              <a:buNone/>
            </a:pPr>
            <a:endParaRPr lang="en-US" dirty="0"/>
          </a:p>
        </p:txBody>
      </p:sp>
      <p:sp>
        <p:nvSpPr>
          <p:cNvPr id="7" name="Content Placeholder 6">
            <a:extLst>
              <a:ext uri="{FF2B5EF4-FFF2-40B4-BE49-F238E27FC236}">
                <a16:creationId xmlns:a16="http://schemas.microsoft.com/office/drawing/2014/main" id="{ABEBA5EE-1E14-9949-96EF-1CCC4AD91236}"/>
              </a:ext>
            </a:extLst>
          </p:cNvPr>
          <p:cNvSpPr>
            <a:spLocks noGrp="1"/>
          </p:cNvSpPr>
          <p:nvPr>
            <p:ph sz="half" idx="2"/>
          </p:nvPr>
        </p:nvSpPr>
        <p:spPr/>
        <p:txBody>
          <a:bodyPr/>
          <a:lstStyle/>
          <a:p>
            <a:r>
              <a:rPr lang="en-US" dirty="0"/>
              <a:t>After</a:t>
            </a:r>
          </a:p>
          <a:p>
            <a:pPr marL="285750" indent="-285750">
              <a:buFont typeface="Arial" panose="020B0604020202020204" pitchFamily="34" charset="0"/>
              <a:buChar char="•"/>
            </a:pPr>
            <a:r>
              <a:rPr lang="en-US" dirty="0"/>
              <a:t>100% of Bi-Blend and Tri-Blend fabric  bales are tested for shrinkage</a:t>
            </a:r>
          </a:p>
          <a:p>
            <a:pPr marL="285750" indent="-285750">
              <a:buFont typeface="Arial" panose="020B0604020202020204" pitchFamily="34" charset="0"/>
              <a:buChar char="•"/>
            </a:pPr>
            <a:r>
              <a:rPr lang="en-US" dirty="0"/>
              <a:t>The machines are to be tested </a:t>
            </a:r>
            <a:r>
              <a:rPr lang="en-US" dirty="0" smtClean="0"/>
              <a:t>to explain differences</a:t>
            </a:r>
            <a:endParaRPr lang="en-US" dirty="0"/>
          </a:p>
          <a:p>
            <a:pPr marL="0" indent="0">
              <a:buNone/>
            </a:pPr>
            <a:endParaRPr lang="en-US" dirty="0"/>
          </a:p>
        </p:txBody>
      </p:sp>
    </p:spTree>
    <p:extLst>
      <p:ext uri="{BB962C8B-B14F-4D97-AF65-F5344CB8AC3E}">
        <p14:creationId xmlns:p14="http://schemas.microsoft.com/office/powerpoint/2010/main" val="11305341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6506A-68E6-AE49-A56B-1587B458A968}"/>
              </a:ext>
            </a:extLst>
          </p:cNvPr>
          <p:cNvSpPr>
            <a:spLocks noGrp="1"/>
          </p:cNvSpPr>
          <p:nvPr>
            <p:ph type="title"/>
          </p:nvPr>
        </p:nvSpPr>
        <p:spPr/>
        <p:txBody>
          <a:bodyPr/>
          <a:lstStyle/>
          <a:p>
            <a:r>
              <a:rPr lang="en-US" dirty="0" smtClean="0"/>
              <a:t>changes</a:t>
            </a:r>
            <a:endParaRPr lang="en-US" dirty="0"/>
          </a:p>
        </p:txBody>
      </p:sp>
      <p:sp>
        <p:nvSpPr>
          <p:cNvPr id="3" name="Content Placeholder 2">
            <a:extLst>
              <a:ext uri="{FF2B5EF4-FFF2-40B4-BE49-F238E27FC236}">
                <a16:creationId xmlns:a16="http://schemas.microsoft.com/office/drawing/2014/main" id="{2FFEA593-B330-5C4D-9331-EEFC41F6192C}"/>
              </a:ext>
            </a:extLst>
          </p:cNvPr>
          <p:cNvSpPr>
            <a:spLocks noGrp="1"/>
          </p:cNvSpPr>
          <p:nvPr>
            <p:ph sz="half" idx="1"/>
          </p:nvPr>
        </p:nvSpPr>
        <p:spPr>
          <a:xfrm>
            <a:off x="6056517" y="2263671"/>
            <a:ext cx="4754880" cy="3977640"/>
          </a:xfrm>
        </p:spPr>
        <p:txBody>
          <a:bodyPr>
            <a:normAutofit/>
          </a:bodyPr>
          <a:lstStyle/>
          <a:p>
            <a:pPr marL="0" indent="0">
              <a:buNone/>
            </a:pPr>
            <a:r>
              <a:rPr lang="en-US" sz="2800" i="1" dirty="0" smtClean="0"/>
              <a:t>Future</a:t>
            </a:r>
            <a:endParaRPr lang="en-US" sz="2800" i="1" dirty="0"/>
          </a:p>
          <a:p>
            <a:pPr>
              <a:lnSpc>
                <a:spcPct val="160000"/>
              </a:lnSpc>
            </a:pPr>
            <a:r>
              <a:rPr lang="en-US" sz="2400" dirty="0"/>
              <a:t>Before</a:t>
            </a:r>
          </a:p>
          <a:p>
            <a:pPr marL="285750" indent="-285750">
              <a:buFont typeface="Arial" panose="020B0604020202020204" pitchFamily="34" charset="0"/>
              <a:buChar char="•"/>
            </a:pPr>
            <a:r>
              <a:rPr lang="en-US" sz="2400" dirty="0" smtClean="0"/>
              <a:t>PDL</a:t>
            </a:r>
            <a:r>
              <a:rPr lang="en-US" sz="2400" dirty="0" smtClean="0">
                <a:solidFill>
                  <a:srgbClr val="FF0000"/>
                </a:solidFill>
              </a:rPr>
              <a:t> performed better </a:t>
            </a:r>
            <a:r>
              <a:rPr lang="en-US" sz="2400" dirty="0" smtClean="0"/>
              <a:t>than Industrial machines</a:t>
            </a:r>
            <a:endParaRPr lang="en-US" sz="2400" dirty="0"/>
          </a:p>
          <a:p>
            <a:pPr marL="285750" indent="-285750">
              <a:buFont typeface="Arial" panose="020B0604020202020204" pitchFamily="34" charset="0"/>
              <a:buChar char="•"/>
            </a:pPr>
            <a:endParaRPr lang="en-US" sz="2400" dirty="0"/>
          </a:p>
          <a:p>
            <a:r>
              <a:rPr lang="en-US" sz="2400" dirty="0"/>
              <a:t>After</a:t>
            </a:r>
          </a:p>
          <a:p>
            <a:pPr marL="285750" indent="-285750">
              <a:buFont typeface="Arial" panose="020B0604020202020204" pitchFamily="34" charset="0"/>
              <a:buChar char="•"/>
            </a:pPr>
            <a:r>
              <a:rPr lang="en-US" sz="2400" dirty="0" smtClean="0">
                <a:solidFill>
                  <a:srgbClr val="92D050"/>
                </a:solidFill>
              </a:rPr>
              <a:t>Mechanical Testing </a:t>
            </a:r>
            <a:r>
              <a:rPr lang="en-US" sz="2400" dirty="0" smtClean="0"/>
              <a:t>of PDL and Industrial Machines</a:t>
            </a:r>
            <a:endParaRPr lang="en-US" sz="2400" dirty="0"/>
          </a:p>
          <a:p>
            <a:endParaRPr lang="en-US" dirty="0"/>
          </a:p>
        </p:txBody>
      </p:sp>
      <p:sp>
        <p:nvSpPr>
          <p:cNvPr id="6" name="Content Placeholder 2">
            <a:extLst>
              <a:ext uri="{FF2B5EF4-FFF2-40B4-BE49-F238E27FC236}">
                <a16:creationId xmlns:a16="http://schemas.microsoft.com/office/drawing/2014/main" id="{2FFEA593-B330-5C4D-9331-EEFC41F6192C}"/>
              </a:ext>
            </a:extLst>
          </p:cNvPr>
          <p:cNvSpPr txBox="1">
            <a:spLocks/>
          </p:cNvSpPr>
          <p:nvPr/>
        </p:nvSpPr>
        <p:spPr>
          <a:xfrm>
            <a:off x="1222248" y="2346960"/>
            <a:ext cx="4754880" cy="3977640"/>
          </a:xfrm>
          <a:prstGeom prst="rect">
            <a:avLst/>
          </a:prstGeom>
        </p:spPr>
        <p:txBody>
          <a:bodyPr vert="horz" lIns="91440" tIns="45720" rIns="91440" bIns="45720" rtlCol="0">
            <a:normAutofit fontScale="92500"/>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9pPr>
          </a:lstStyle>
          <a:p>
            <a:pPr marL="0" indent="0">
              <a:buFont typeface="Wingdings" pitchFamily="2" charset="2"/>
              <a:buNone/>
            </a:pPr>
            <a:r>
              <a:rPr lang="en-US" sz="2800" i="1" dirty="0" smtClean="0"/>
              <a:t>Current</a:t>
            </a:r>
          </a:p>
          <a:p>
            <a:pPr>
              <a:lnSpc>
                <a:spcPct val="160000"/>
              </a:lnSpc>
            </a:pPr>
            <a:r>
              <a:rPr lang="en-US" sz="2400" dirty="0" smtClean="0"/>
              <a:t>Before</a:t>
            </a:r>
          </a:p>
          <a:p>
            <a:pPr marL="285750" indent="-285750">
              <a:buFont typeface="Arial" panose="020B0604020202020204" pitchFamily="34" charset="0"/>
              <a:buChar char="•"/>
            </a:pPr>
            <a:r>
              <a:rPr lang="en-US" sz="2400" dirty="0" smtClean="0">
                <a:solidFill>
                  <a:srgbClr val="FF0000"/>
                </a:solidFill>
              </a:rPr>
              <a:t>40%</a:t>
            </a:r>
            <a:r>
              <a:rPr lang="en-US" sz="2400" dirty="0" smtClean="0"/>
              <a:t> of Bi-Blend and Tri-Blend fabric Bales tested for shrinkage</a:t>
            </a:r>
          </a:p>
          <a:p>
            <a:pPr marL="285750" indent="-285750">
              <a:buFont typeface="Arial" panose="020B0604020202020204" pitchFamily="34" charset="0"/>
              <a:buChar char="•"/>
            </a:pPr>
            <a:endParaRPr lang="en-US" sz="2400" dirty="0" smtClean="0"/>
          </a:p>
          <a:p>
            <a:r>
              <a:rPr lang="en-US" sz="2400" dirty="0" smtClean="0"/>
              <a:t>After</a:t>
            </a:r>
          </a:p>
          <a:p>
            <a:pPr marL="285750" indent="-285750">
              <a:buFont typeface="Arial" panose="020B0604020202020204" pitchFamily="34" charset="0"/>
              <a:buChar char="•"/>
            </a:pPr>
            <a:r>
              <a:rPr lang="en-US" sz="2400" dirty="0" smtClean="0">
                <a:solidFill>
                  <a:srgbClr val="92D050"/>
                </a:solidFill>
              </a:rPr>
              <a:t>100%</a:t>
            </a:r>
            <a:r>
              <a:rPr lang="en-US" sz="2400" dirty="0" smtClean="0"/>
              <a:t> of Bi-Blend and Tri-Blend fabric  bales are tested for shrinkage</a:t>
            </a:r>
          </a:p>
          <a:p>
            <a:endParaRPr lang="en-US" dirty="0"/>
          </a:p>
        </p:txBody>
      </p:sp>
    </p:spTree>
    <p:extLst>
      <p:ext uri="{BB962C8B-B14F-4D97-AF65-F5344CB8AC3E}">
        <p14:creationId xmlns:p14="http://schemas.microsoft.com/office/powerpoint/2010/main" val="497493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6C7A3C75-7B05-42DB-AC2B-69BC83C8027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3" y="321733"/>
            <a:ext cx="5774268" cy="5780684"/>
          </a:xfrm>
          <a:prstGeom prst="rect">
            <a:avLst/>
          </a:prstGeom>
          <a:blipFill dpi="0" rotWithShape="1">
            <a:blip r:embed="rId3">
              <a:alphaModFix amt="60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FC92E0-465C-EA4F-9302-682F6A733210}"/>
              </a:ext>
            </a:extLst>
          </p:cNvPr>
          <p:cNvSpPr>
            <a:spLocks noGrp="1"/>
          </p:cNvSpPr>
          <p:nvPr>
            <p:ph type="title"/>
          </p:nvPr>
        </p:nvSpPr>
        <p:spPr>
          <a:xfrm>
            <a:off x="644893" y="484632"/>
            <a:ext cx="5168168" cy="1609344"/>
          </a:xfrm>
        </p:spPr>
        <p:txBody>
          <a:bodyPr>
            <a:normAutofit/>
          </a:bodyPr>
          <a:lstStyle/>
          <a:p>
            <a:r>
              <a:rPr lang="en-US" sz="4400"/>
              <a:t>Introduction</a:t>
            </a:r>
          </a:p>
        </p:txBody>
      </p:sp>
      <p:sp>
        <p:nvSpPr>
          <p:cNvPr id="12" name="Content Placeholder 11">
            <a:extLst>
              <a:ext uri="{FF2B5EF4-FFF2-40B4-BE49-F238E27FC236}">
                <a16:creationId xmlns:a16="http://schemas.microsoft.com/office/drawing/2014/main" id="{B5686E52-9C9A-4993-9239-0EC158A12EE6}"/>
              </a:ext>
            </a:extLst>
          </p:cNvPr>
          <p:cNvSpPr>
            <a:spLocks noGrp="1"/>
          </p:cNvSpPr>
          <p:nvPr>
            <p:ph idx="1"/>
          </p:nvPr>
        </p:nvSpPr>
        <p:spPr>
          <a:xfrm>
            <a:off x="644893" y="2121408"/>
            <a:ext cx="5168168" cy="3759628"/>
          </a:xfrm>
        </p:spPr>
        <p:txBody>
          <a:bodyPr>
            <a:normAutofit/>
          </a:bodyPr>
          <a:lstStyle/>
          <a:p>
            <a:r>
              <a:rPr lang="en-US" sz="1800" dirty="0"/>
              <a:t>Denim jeans has become a universal phenomena</a:t>
            </a:r>
          </a:p>
          <a:p>
            <a:r>
              <a:rPr lang="en-US" sz="1800" dirty="0"/>
              <a:t>Fit has become increasingly important among consumers</a:t>
            </a:r>
          </a:p>
          <a:p>
            <a:r>
              <a:rPr lang="en-US" sz="1800" dirty="0"/>
              <a:t>Fabrics are changing and so is the process</a:t>
            </a:r>
          </a:p>
          <a:p>
            <a:r>
              <a:rPr lang="en-US" sz="1800" dirty="0"/>
              <a:t>Manufacturing denim to the perfect fit is getting difficult</a:t>
            </a:r>
          </a:p>
        </p:txBody>
      </p:sp>
      <p:pic>
        <p:nvPicPr>
          <p:cNvPr id="10" name="Content Placeholder 3">
            <a:extLst>
              <a:ext uri="{FF2B5EF4-FFF2-40B4-BE49-F238E27FC236}">
                <a16:creationId xmlns:a16="http://schemas.microsoft.com/office/drawing/2014/main" id="{79968C5E-55FC-2343-B926-BD65604D2AE6}"/>
              </a:ext>
            </a:extLst>
          </p:cNvPr>
          <p:cNvPicPr>
            <a:picLocks noChangeAspect="1"/>
          </p:cNvPicPr>
          <p:nvPr/>
        </p:nvPicPr>
        <p:blipFill rotWithShape="1">
          <a:blip r:embed="rId4"/>
          <a:srcRect r="-1" b="20319"/>
          <a:stretch/>
        </p:blipFill>
        <p:spPr>
          <a:xfrm>
            <a:off x="6241217" y="321733"/>
            <a:ext cx="2380871" cy="2842075"/>
          </a:xfrm>
          <a:prstGeom prst="rect">
            <a:avLst/>
          </a:prstGeom>
        </p:spPr>
      </p:pic>
      <p:sp>
        <p:nvSpPr>
          <p:cNvPr id="26" name="Rectangle 25">
            <a:extLst>
              <a:ext uri="{FF2B5EF4-FFF2-40B4-BE49-F238E27FC236}">
                <a16:creationId xmlns:a16="http://schemas.microsoft.com/office/drawing/2014/main" id="{FFCAEE24-2C20-4031-A481-C2EFB67B885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776089" y="321733"/>
            <a:ext cx="3091859" cy="1844147"/>
          </a:xfrm>
          <a:prstGeom prst="rect">
            <a:avLst/>
          </a:prstGeom>
          <a:blipFill dpi="0" rotWithShape="1">
            <a:blip r:embed="rId5">
              <a:duotone>
                <a:schemeClr val="accent5">
                  <a:shade val="45000"/>
                  <a:satMod val="135000"/>
                </a:schemeClr>
                <a:prstClr val="white"/>
              </a:duotone>
            </a:blip>
            <a:srcRect/>
            <a:tile tx="0" ty="0" sx="92000" sy="89000" flip="xy" algn="ctr"/>
          </a:blipFill>
          <a:ln w="25400" cap="flat" cmpd="sng" algn="ctr">
            <a:noFill/>
            <a:prstDash val="solid"/>
          </a:ln>
          <a:effectLst/>
        </p:spPr>
        <p:txBody>
          <a:bodyPr lIns="0" tIns="0" rIns="0" bIns="0" rtlCol="0" anchor="ctr"/>
          <a:lstStyle/>
          <a:p>
            <a:pPr algn="ctr"/>
            <a:endParaRPr lang="en-US" sz="2000" kern="0">
              <a:solidFill>
                <a:prstClr val="white"/>
              </a:solidFill>
              <a:latin typeface="Rockwell Extra Bold" pitchFamily="18" charset="0"/>
            </a:endParaRPr>
          </a:p>
        </p:txBody>
      </p:sp>
      <p:pic>
        <p:nvPicPr>
          <p:cNvPr id="5" name="Picture 4">
            <a:extLst>
              <a:ext uri="{FF2B5EF4-FFF2-40B4-BE49-F238E27FC236}">
                <a16:creationId xmlns:a16="http://schemas.microsoft.com/office/drawing/2014/main" id="{033F0F95-F2B6-1C40-9A1E-3EB8B596E596}"/>
              </a:ext>
            </a:extLst>
          </p:cNvPr>
          <p:cNvPicPr>
            <a:picLocks noChangeAspect="1"/>
          </p:cNvPicPr>
          <p:nvPr/>
        </p:nvPicPr>
        <p:blipFill rotWithShape="1">
          <a:blip r:embed="rId6"/>
          <a:srcRect l="29524" r="27620"/>
          <a:stretch/>
        </p:blipFill>
        <p:spPr>
          <a:xfrm>
            <a:off x="6241217" y="3324679"/>
            <a:ext cx="2380871" cy="2777738"/>
          </a:xfrm>
          <a:prstGeom prst="rect">
            <a:avLst/>
          </a:prstGeom>
        </p:spPr>
      </p:pic>
      <p:pic>
        <p:nvPicPr>
          <p:cNvPr id="7" name="Picture 6">
            <a:extLst>
              <a:ext uri="{FF2B5EF4-FFF2-40B4-BE49-F238E27FC236}">
                <a16:creationId xmlns:a16="http://schemas.microsoft.com/office/drawing/2014/main" id="{85EA946A-58EF-AC4E-9CB2-64C7C4CFADF9}"/>
              </a:ext>
            </a:extLst>
          </p:cNvPr>
          <p:cNvPicPr>
            <a:picLocks noChangeAspect="1"/>
          </p:cNvPicPr>
          <p:nvPr/>
        </p:nvPicPr>
        <p:blipFill rotWithShape="1">
          <a:blip r:embed="rId7"/>
          <a:srcRect l="7643" r="10002" b="1"/>
          <a:stretch/>
        </p:blipFill>
        <p:spPr>
          <a:xfrm>
            <a:off x="8776087" y="2330472"/>
            <a:ext cx="3106457" cy="3771945"/>
          </a:xfrm>
          <a:prstGeom prst="rect">
            <a:avLst/>
          </a:prstGeom>
        </p:spPr>
      </p:pic>
      <p:grpSp>
        <p:nvGrpSpPr>
          <p:cNvPr id="28" name="Group 27">
            <a:extLst>
              <a:ext uri="{FF2B5EF4-FFF2-40B4-BE49-F238E27FC236}">
                <a16:creationId xmlns:a16="http://schemas.microsoft.com/office/drawing/2014/main" id="{0AAF5F9E-10A7-46B6-A994-C63963ED324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9" name="Oval 28">
              <a:extLst>
                <a:ext uri="{FF2B5EF4-FFF2-40B4-BE49-F238E27FC236}">
                  <a16:creationId xmlns:a16="http://schemas.microsoft.com/office/drawing/2014/main" id="{F7F883EF-349F-43AD-BB68-4EAD6748830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8">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30" name="Oval 29">
              <a:extLst>
                <a:ext uri="{FF2B5EF4-FFF2-40B4-BE49-F238E27FC236}">
                  <a16:creationId xmlns:a16="http://schemas.microsoft.com/office/drawing/2014/main" id="{DD199575-7A7A-4A54-8699-E7D977965F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165091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4497E-5FF5-3042-8F4F-55AB2D29F03C}"/>
              </a:ext>
            </a:extLst>
          </p:cNvPr>
          <p:cNvSpPr>
            <a:spLocks noGrp="1"/>
          </p:cNvSpPr>
          <p:nvPr>
            <p:ph type="title"/>
          </p:nvPr>
        </p:nvSpPr>
        <p:spPr/>
        <p:txBody>
          <a:bodyPr/>
          <a:lstStyle/>
          <a:p>
            <a:r>
              <a:rPr lang="en-US" dirty="0" smtClean="0"/>
              <a:t>Results after change</a:t>
            </a:r>
            <a:endParaRPr lang="en-US" dirty="0"/>
          </a:p>
        </p:txBody>
      </p:sp>
      <p:pic>
        <p:nvPicPr>
          <p:cNvPr id="5" name="Picture 4"/>
          <p:cNvPicPr>
            <a:picLocks noChangeAspect="1"/>
          </p:cNvPicPr>
          <p:nvPr/>
        </p:nvPicPr>
        <p:blipFill>
          <a:blip r:embed="rId3"/>
          <a:stretch>
            <a:fillRect/>
          </a:stretch>
        </p:blipFill>
        <p:spPr>
          <a:xfrm>
            <a:off x="2173594" y="1602994"/>
            <a:ext cx="6640797" cy="5161860"/>
          </a:xfrm>
          <a:prstGeom prst="rect">
            <a:avLst/>
          </a:prstGeom>
        </p:spPr>
      </p:pic>
    </p:spTree>
    <p:extLst>
      <p:ext uri="{BB962C8B-B14F-4D97-AF65-F5344CB8AC3E}">
        <p14:creationId xmlns:p14="http://schemas.microsoft.com/office/powerpoint/2010/main" val="32726706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7C4B66-B62C-5649-99B1-2E75FD66D5FA}"/>
              </a:ext>
            </a:extLst>
          </p:cNvPr>
          <p:cNvSpPr>
            <a:spLocks noGrp="1"/>
          </p:cNvSpPr>
          <p:nvPr>
            <p:ph type="title"/>
          </p:nvPr>
        </p:nvSpPr>
        <p:spPr/>
        <p:txBody>
          <a:bodyPr/>
          <a:lstStyle/>
          <a:p>
            <a:r>
              <a:rPr lang="en-US" dirty="0"/>
              <a:t>Conclusion and future scope</a:t>
            </a:r>
          </a:p>
        </p:txBody>
      </p:sp>
      <p:sp>
        <p:nvSpPr>
          <p:cNvPr id="5" name="Text Placeholder 4">
            <a:extLst>
              <a:ext uri="{FF2B5EF4-FFF2-40B4-BE49-F238E27FC236}">
                <a16:creationId xmlns:a16="http://schemas.microsoft.com/office/drawing/2014/main" id="{018D71B3-78D1-7045-A842-5B122937355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0948969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F6ACF-7FB8-C347-B349-B89C35F82529}"/>
              </a:ext>
            </a:extLst>
          </p:cNvPr>
          <p:cNvSpPr>
            <a:spLocks noGrp="1"/>
          </p:cNvSpPr>
          <p:nvPr>
            <p:ph type="title"/>
          </p:nvPr>
        </p:nvSpPr>
        <p:spPr/>
        <p:txBody>
          <a:bodyPr/>
          <a:lstStyle/>
          <a:p>
            <a:r>
              <a:rPr lang="en-US" dirty="0"/>
              <a:t>Conclusion &amp; Future Scope</a:t>
            </a:r>
          </a:p>
        </p:txBody>
      </p:sp>
      <p:sp>
        <p:nvSpPr>
          <p:cNvPr id="3" name="Content Placeholder 2">
            <a:extLst>
              <a:ext uri="{FF2B5EF4-FFF2-40B4-BE49-F238E27FC236}">
                <a16:creationId xmlns:a16="http://schemas.microsoft.com/office/drawing/2014/main" id="{AF18EE23-807C-3B47-9B32-B9166E7760AB}"/>
              </a:ext>
            </a:extLst>
          </p:cNvPr>
          <p:cNvSpPr>
            <a:spLocks noGrp="1"/>
          </p:cNvSpPr>
          <p:nvPr>
            <p:ph idx="1"/>
          </p:nvPr>
        </p:nvSpPr>
        <p:spPr/>
        <p:txBody>
          <a:bodyPr>
            <a:normAutofit fontScale="47500" lnSpcReduction="20000"/>
          </a:bodyPr>
          <a:lstStyle/>
          <a:p>
            <a:pPr lvl="1">
              <a:lnSpc>
                <a:spcPct val="150000"/>
              </a:lnSpc>
            </a:pPr>
            <a:r>
              <a:rPr lang="en-US" sz="3600" dirty="0"/>
              <a:t>Range of Fit for Men’s Waist variation has come down from 3.24” to 2.49” which is a </a:t>
            </a:r>
            <a:r>
              <a:rPr lang="en-US" sz="3600" b="1" dirty="0"/>
              <a:t>23.1% decrease</a:t>
            </a:r>
            <a:r>
              <a:rPr lang="en-US" sz="3600" dirty="0"/>
              <a:t> in Range. Similarly, the Range of fit for women’s Waist has come down from 3.12” to 2.73”, which is about a </a:t>
            </a:r>
            <a:r>
              <a:rPr lang="en-US" sz="3600" b="1" dirty="0"/>
              <a:t>12.5% of reduction </a:t>
            </a:r>
            <a:r>
              <a:rPr lang="en-US" sz="3600" dirty="0"/>
              <a:t>in Range of Fit.</a:t>
            </a:r>
          </a:p>
          <a:p>
            <a:pPr lvl="1">
              <a:lnSpc>
                <a:spcPct val="150000"/>
              </a:lnSpc>
            </a:pPr>
            <a:r>
              <a:rPr lang="en-US" sz="3600" dirty="0"/>
              <a:t>Working with the mill on improving the fabric, as </a:t>
            </a:r>
            <a:r>
              <a:rPr lang="en-US" sz="3600" dirty="0" smtClean="0"/>
              <a:t>PO </a:t>
            </a:r>
            <a:r>
              <a:rPr lang="en-US" sz="3600" dirty="0"/>
              <a:t>had significant </a:t>
            </a:r>
            <a:r>
              <a:rPr lang="en-US" sz="3600" dirty="0" smtClean="0"/>
              <a:t>differences </a:t>
            </a:r>
            <a:r>
              <a:rPr lang="en-US" sz="3600" dirty="0"/>
              <a:t>in mean</a:t>
            </a:r>
          </a:p>
          <a:p>
            <a:pPr lvl="1">
              <a:lnSpc>
                <a:spcPct val="150000"/>
              </a:lnSpc>
            </a:pPr>
            <a:r>
              <a:rPr lang="en-US" sz="3600" dirty="0"/>
              <a:t>PDL and industrial machines show a 1% difference in </a:t>
            </a:r>
            <a:r>
              <a:rPr lang="en-US" sz="3600" dirty="0" smtClean="0"/>
              <a:t>shrinkage on average, </a:t>
            </a:r>
            <a:r>
              <a:rPr lang="en-US" sz="3600" dirty="0"/>
              <a:t>so </a:t>
            </a:r>
            <a:r>
              <a:rPr lang="en-US" sz="3600" dirty="0" smtClean="0"/>
              <a:t>more study is needed</a:t>
            </a:r>
            <a:endParaRPr lang="en-US" sz="3600" dirty="0"/>
          </a:p>
          <a:p>
            <a:pPr lvl="1">
              <a:lnSpc>
                <a:spcPct val="150000"/>
              </a:lnSpc>
            </a:pPr>
            <a:r>
              <a:rPr lang="en-US" sz="3600" dirty="0"/>
              <a:t>Dryer temperature did not give sufficient data in my experiments for us to switch to 140℉ from 160℉</a:t>
            </a:r>
          </a:p>
          <a:p>
            <a:pPr lvl="1">
              <a:lnSpc>
                <a:spcPct val="150000"/>
              </a:lnSpc>
            </a:pPr>
            <a:r>
              <a:rPr lang="en-US" sz="3600" dirty="0"/>
              <a:t>Tri Blends need to be studied further and collected data can be used to understand its behavior</a:t>
            </a:r>
          </a:p>
          <a:p>
            <a:pPr>
              <a:lnSpc>
                <a:spcPct val="200000"/>
              </a:lnSpc>
            </a:pPr>
            <a:endParaRPr lang="en-US" dirty="0"/>
          </a:p>
          <a:p>
            <a:endParaRPr lang="en-US" dirty="0"/>
          </a:p>
        </p:txBody>
      </p:sp>
    </p:spTree>
    <p:extLst>
      <p:ext uri="{BB962C8B-B14F-4D97-AF65-F5344CB8AC3E}">
        <p14:creationId xmlns:p14="http://schemas.microsoft.com/office/powerpoint/2010/main" val="242221299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3E6C98-877D-E643-9AD5-1EA6E6A0DBA3}"/>
              </a:ext>
            </a:extLst>
          </p:cNvPr>
          <p:cNvSpPr>
            <a:spLocks noGrp="1"/>
          </p:cNvSpPr>
          <p:nvPr>
            <p:ph type="title"/>
          </p:nvPr>
        </p:nvSpPr>
        <p:spPr>
          <a:xfrm>
            <a:off x="1069848" y="484632"/>
            <a:ext cx="10058400" cy="1609344"/>
          </a:xfrm>
        </p:spPr>
        <p:txBody>
          <a:bodyPr>
            <a:normAutofit/>
          </a:bodyPr>
          <a:lstStyle/>
          <a:p>
            <a:r>
              <a:rPr lang="en-US"/>
              <a:t>Limitations</a:t>
            </a:r>
          </a:p>
        </p:txBody>
      </p:sp>
      <p:sp>
        <p:nvSpPr>
          <p:cNvPr id="19" name="Rectangle 18">
            <a:extLst>
              <a:ext uri="{FF2B5EF4-FFF2-40B4-BE49-F238E27FC236}">
                <a16:creationId xmlns:a16="http://schemas.microsoft.com/office/drawing/2014/main" id="{3FD711E9-7F79-40A9-8D9E-4AE293C154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071F4144-4611-4031-963B-BA651C91B011}"/>
              </a:ext>
            </a:extLst>
          </p:cNvPr>
          <p:cNvGraphicFramePr>
            <a:graphicFrameLocks noGrp="1"/>
          </p:cNvGraphicFramePr>
          <p:nvPr>
            <p:ph idx="1"/>
            <p:extLst>
              <p:ext uri="{D42A27DB-BD31-4B8C-83A1-F6EECF244321}">
                <p14:modId xmlns:p14="http://schemas.microsoft.com/office/powerpoint/2010/main" val="395620099"/>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4525355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AAF3B-51F7-F84A-BBC5-A2B71AB3A203}"/>
              </a:ext>
            </a:extLst>
          </p:cNvPr>
          <p:cNvSpPr>
            <a:spLocks noGrp="1"/>
          </p:cNvSpPr>
          <p:nvPr>
            <p:ph type="title"/>
          </p:nvPr>
        </p:nvSpPr>
        <p:spPr/>
        <p:txBody>
          <a:bodyPr/>
          <a:lstStyle/>
          <a:p>
            <a:r>
              <a:rPr lang="en-US" dirty="0" err="1"/>
              <a:t>Aknowledgements</a:t>
            </a:r>
            <a:endParaRPr lang="en-US" dirty="0"/>
          </a:p>
        </p:txBody>
      </p:sp>
      <p:sp>
        <p:nvSpPr>
          <p:cNvPr id="3" name="Content Placeholder 2">
            <a:extLst>
              <a:ext uri="{FF2B5EF4-FFF2-40B4-BE49-F238E27FC236}">
                <a16:creationId xmlns:a16="http://schemas.microsoft.com/office/drawing/2014/main" id="{6A427422-4E84-174C-A32F-7A885F1415C2}"/>
              </a:ext>
            </a:extLst>
          </p:cNvPr>
          <p:cNvSpPr>
            <a:spLocks noGrp="1"/>
          </p:cNvSpPr>
          <p:nvPr>
            <p:ph idx="1"/>
          </p:nvPr>
        </p:nvSpPr>
        <p:spPr/>
        <p:txBody>
          <a:bodyPr>
            <a:normAutofit fontScale="85000" lnSpcReduction="20000"/>
          </a:bodyPr>
          <a:lstStyle/>
          <a:p>
            <a:pPr marL="0" lvl="0" indent="0">
              <a:lnSpc>
                <a:spcPct val="100000"/>
              </a:lnSpc>
              <a:spcBef>
                <a:spcPts val="200"/>
              </a:spcBef>
              <a:buClr>
                <a:schemeClr val="dk1"/>
              </a:buClr>
              <a:buSzPts val="1100"/>
              <a:buNone/>
            </a:pPr>
            <a:r>
              <a:rPr lang="en-US" sz="2400" b="1" dirty="0">
                <a:latin typeface="Century Gothic"/>
                <a:ea typeface="Century Gothic"/>
                <a:cs typeface="Century Gothic"/>
                <a:sym typeface="Century Gothic"/>
              </a:rPr>
              <a:t>Dr. Helmut </a:t>
            </a:r>
            <a:r>
              <a:rPr lang="en-US" sz="2400" b="1" dirty="0" err="1">
                <a:latin typeface="Century Gothic"/>
                <a:ea typeface="Century Gothic"/>
                <a:cs typeface="Century Gothic"/>
                <a:sym typeface="Century Gothic"/>
              </a:rPr>
              <a:t>Hergeth</a:t>
            </a:r>
            <a:r>
              <a:rPr lang="en-US" sz="2400" b="1" dirty="0">
                <a:latin typeface="Century Gothic"/>
                <a:ea typeface="Century Gothic"/>
                <a:cs typeface="Century Gothic"/>
                <a:sym typeface="Century Gothic"/>
              </a:rPr>
              <a:t>, Advisory Committee Co-Chairman</a:t>
            </a:r>
          </a:p>
          <a:p>
            <a:pPr marL="457200" lvl="0" indent="0">
              <a:lnSpc>
                <a:spcPct val="100000"/>
              </a:lnSpc>
              <a:spcBef>
                <a:spcPts val="0"/>
              </a:spcBef>
              <a:buClr>
                <a:schemeClr val="dk1"/>
              </a:buClr>
              <a:buSzPts val="1100"/>
              <a:buNone/>
            </a:pPr>
            <a:r>
              <a:rPr lang="en-US" dirty="0">
                <a:latin typeface="Century Gothic"/>
                <a:ea typeface="Century Gothic"/>
                <a:cs typeface="Century Gothic"/>
                <a:sym typeface="Century Gothic"/>
              </a:rPr>
              <a:t>Associate Professor,</a:t>
            </a:r>
          </a:p>
          <a:p>
            <a:pPr marL="457200" lvl="0" indent="0">
              <a:lnSpc>
                <a:spcPct val="100000"/>
              </a:lnSpc>
              <a:spcBef>
                <a:spcPts val="0"/>
              </a:spcBef>
              <a:buClr>
                <a:schemeClr val="dk1"/>
              </a:buClr>
              <a:buSzPts val="1100"/>
              <a:buNone/>
            </a:pPr>
            <a:r>
              <a:rPr lang="en-US" dirty="0">
                <a:latin typeface="Century Gothic"/>
                <a:ea typeface="Century Gothic"/>
                <a:cs typeface="Century Gothic"/>
                <a:sym typeface="Century Gothic"/>
              </a:rPr>
              <a:t>TATM</a:t>
            </a:r>
          </a:p>
          <a:p>
            <a:pPr marL="0" lvl="0" indent="0">
              <a:lnSpc>
                <a:spcPct val="100000"/>
              </a:lnSpc>
              <a:buClr>
                <a:schemeClr val="dk1"/>
              </a:buClr>
              <a:buSzPts val="1100"/>
              <a:buNone/>
            </a:pPr>
            <a:r>
              <a:rPr lang="en-US" sz="2400" b="1" dirty="0">
                <a:latin typeface="Century Gothic"/>
                <a:ea typeface="Century Gothic"/>
                <a:cs typeface="Century Gothic"/>
                <a:sym typeface="Century Gothic"/>
              </a:rPr>
              <a:t>Dr. Lori Rothenberg, Advisory Committee Co-Chairman</a:t>
            </a:r>
          </a:p>
          <a:p>
            <a:pPr marL="457200" lvl="0" indent="0">
              <a:lnSpc>
                <a:spcPct val="100000"/>
              </a:lnSpc>
              <a:spcBef>
                <a:spcPts val="0"/>
              </a:spcBef>
              <a:buClr>
                <a:schemeClr val="dk1"/>
              </a:buClr>
              <a:buSzPts val="1100"/>
              <a:buNone/>
            </a:pPr>
            <a:r>
              <a:rPr lang="en-US" dirty="0">
                <a:highlight>
                  <a:srgbClr val="FFFFFF"/>
                </a:highlight>
                <a:latin typeface="Century Gothic"/>
                <a:ea typeface="Century Gothic"/>
                <a:cs typeface="Century Gothic"/>
                <a:sym typeface="Century Gothic"/>
              </a:rPr>
              <a:t>Associate Professor,</a:t>
            </a:r>
          </a:p>
          <a:p>
            <a:pPr marL="457200" lvl="0" indent="0">
              <a:lnSpc>
                <a:spcPct val="100000"/>
              </a:lnSpc>
              <a:spcBef>
                <a:spcPts val="0"/>
              </a:spcBef>
              <a:buClr>
                <a:schemeClr val="dk1"/>
              </a:buClr>
              <a:buSzPts val="1100"/>
              <a:buNone/>
            </a:pPr>
            <a:r>
              <a:rPr lang="en-US" dirty="0">
                <a:highlight>
                  <a:srgbClr val="FFFFFF"/>
                </a:highlight>
                <a:latin typeface="Century Gothic"/>
                <a:ea typeface="Century Gothic"/>
                <a:cs typeface="Century Gothic"/>
                <a:sym typeface="Century Gothic"/>
              </a:rPr>
              <a:t>TATM</a:t>
            </a:r>
          </a:p>
          <a:p>
            <a:pPr marL="0" lvl="0" indent="0">
              <a:lnSpc>
                <a:spcPct val="100000"/>
              </a:lnSpc>
              <a:buClr>
                <a:schemeClr val="dk1"/>
              </a:buClr>
              <a:buSzPts val="1100"/>
              <a:buNone/>
            </a:pPr>
            <a:r>
              <a:rPr lang="en-US" sz="2400" b="1" dirty="0">
                <a:latin typeface="Century Gothic"/>
                <a:ea typeface="Century Gothic"/>
                <a:cs typeface="Century Gothic"/>
                <a:sym typeface="Century Gothic"/>
              </a:rPr>
              <a:t>Dr. Peter Hauser, Committee Member</a:t>
            </a:r>
          </a:p>
          <a:p>
            <a:pPr marL="457200" lvl="0" indent="0">
              <a:lnSpc>
                <a:spcPct val="100000"/>
              </a:lnSpc>
              <a:spcBef>
                <a:spcPts val="0"/>
              </a:spcBef>
              <a:buClr>
                <a:schemeClr val="dk1"/>
              </a:buClr>
              <a:buSzPts val="1100"/>
              <a:buNone/>
            </a:pPr>
            <a:r>
              <a:rPr lang="en-US" dirty="0">
                <a:latin typeface="Century Gothic"/>
                <a:ea typeface="Century Gothic"/>
                <a:cs typeface="Century Gothic"/>
                <a:sym typeface="Century Gothic"/>
              </a:rPr>
              <a:t>Professor,</a:t>
            </a:r>
          </a:p>
          <a:p>
            <a:pPr marL="457200" lvl="0" indent="0">
              <a:lnSpc>
                <a:spcPct val="100000"/>
              </a:lnSpc>
              <a:spcBef>
                <a:spcPts val="0"/>
              </a:spcBef>
              <a:buClr>
                <a:schemeClr val="dk1"/>
              </a:buClr>
              <a:buSzPts val="1100"/>
              <a:buNone/>
            </a:pPr>
            <a:r>
              <a:rPr lang="en-US" dirty="0">
                <a:latin typeface="Century Gothic"/>
                <a:ea typeface="Century Gothic"/>
                <a:cs typeface="Century Gothic"/>
                <a:sym typeface="Century Gothic"/>
              </a:rPr>
              <a:t>TECS</a:t>
            </a:r>
          </a:p>
          <a:p>
            <a:pPr marL="0" lvl="0" indent="0">
              <a:lnSpc>
                <a:spcPct val="100000"/>
              </a:lnSpc>
              <a:buNone/>
            </a:pPr>
            <a:r>
              <a:rPr lang="en-US" b="1" dirty="0">
                <a:latin typeface="Century Gothic"/>
                <a:ea typeface="Century Gothic"/>
                <a:cs typeface="Century Gothic"/>
                <a:sym typeface="Century Gothic"/>
              </a:rPr>
              <a:t>At VF,</a:t>
            </a:r>
          </a:p>
          <a:p>
            <a:pPr marL="457200" lvl="0" indent="-317500">
              <a:lnSpc>
                <a:spcPct val="100000"/>
              </a:lnSpc>
              <a:buSzPts val="1400"/>
              <a:buFont typeface="Century Gothic"/>
              <a:buChar char="■"/>
            </a:pPr>
            <a:r>
              <a:rPr lang="en-US" b="1" dirty="0">
                <a:latin typeface="Century Gothic"/>
                <a:ea typeface="Century Gothic"/>
                <a:cs typeface="Century Gothic"/>
                <a:sym typeface="Century Gothic"/>
              </a:rPr>
              <a:t>James Booth, VP of Operations Excellence , </a:t>
            </a:r>
            <a:r>
              <a:rPr lang="en-US" dirty="0">
                <a:latin typeface="Century Gothic"/>
                <a:ea typeface="Century Gothic"/>
                <a:cs typeface="Century Gothic"/>
                <a:sym typeface="Century Gothic"/>
              </a:rPr>
              <a:t>VF Corporation.,</a:t>
            </a:r>
          </a:p>
          <a:p>
            <a:pPr marL="457200" lvl="0" indent="-317500">
              <a:lnSpc>
                <a:spcPct val="100000"/>
              </a:lnSpc>
              <a:spcBef>
                <a:spcPts val="0"/>
              </a:spcBef>
              <a:buSzPts val="1400"/>
              <a:buFont typeface="Century Gothic"/>
              <a:buChar char="■"/>
            </a:pPr>
            <a:r>
              <a:rPr lang="en-US" b="1" dirty="0">
                <a:latin typeface="Century Gothic"/>
                <a:ea typeface="Century Gothic"/>
                <a:cs typeface="Century Gothic"/>
                <a:sym typeface="Century Gothic"/>
              </a:rPr>
              <a:t>Christian Woodman, Director of Quality, </a:t>
            </a:r>
            <a:r>
              <a:rPr lang="en-US" dirty="0">
                <a:latin typeface="Century Gothic"/>
                <a:ea typeface="Century Gothic"/>
                <a:cs typeface="Century Gothic"/>
                <a:sym typeface="Century Gothic"/>
              </a:rPr>
              <a:t>VF Jeanswear.,</a:t>
            </a:r>
          </a:p>
          <a:p>
            <a:pPr marL="457200" lvl="0" indent="-317500">
              <a:lnSpc>
                <a:spcPct val="100000"/>
              </a:lnSpc>
              <a:spcBef>
                <a:spcPts val="0"/>
              </a:spcBef>
              <a:buSzPts val="1400"/>
              <a:buFont typeface="Century Gothic"/>
              <a:buChar char="■"/>
            </a:pPr>
            <a:r>
              <a:rPr lang="en-US" b="1" dirty="0">
                <a:latin typeface="Century Gothic"/>
                <a:ea typeface="Century Gothic"/>
                <a:cs typeface="Century Gothic"/>
                <a:sym typeface="Century Gothic"/>
              </a:rPr>
              <a:t>Carole </a:t>
            </a:r>
            <a:r>
              <a:rPr lang="en-US" b="1" dirty="0" err="1">
                <a:latin typeface="Century Gothic"/>
                <a:ea typeface="Century Gothic"/>
                <a:cs typeface="Century Gothic"/>
                <a:sym typeface="Century Gothic"/>
              </a:rPr>
              <a:t>Mcfee</a:t>
            </a:r>
            <a:r>
              <a:rPr lang="en-US" b="1" dirty="0">
                <a:latin typeface="Century Gothic"/>
                <a:ea typeface="Century Gothic"/>
                <a:cs typeface="Century Gothic"/>
                <a:sym typeface="Century Gothic"/>
              </a:rPr>
              <a:t>, Senior Manager of Quality Control,</a:t>
            </a:r>
            <a:r>
              <a:rPr lang="en-US" dirty="0">
                <a:latin typeface="Century Gothic"/>
                <a:ea typeface="Century Gothic"/>
                <a:cs typeface="Century Gothic"/>
                <a:sym typeface="Century Gothic"/>
              </a:rPr>
              <a:t> VF Jeanswear,.</a:t>
            </a:r>
          </a:p>
          <a:p>
            <a:pPr marL="457200" lvl="0" indent="-317500">
              <a:lnSpc>
                <a:spcPct val="100000"/>
              </a:lnSpc>
              <a:spcBef>
                <a:spcPts val="0"/>
              </a:spcBef>
              <a:buSzPts val="1400"/>
              <a:buFont typeface="Century Gothic"/>
              <a:buChar char="■"/>
            </a:pPr>
            <a:r>
              <a:rPr lang="en-US" b="1" dirty="0" err="1">
                <a:latin typeface="Century Gothic"/>
                <a:ea typeface="Century Gothic"/>
                <a:cs typeface="Century Gothic"/>
                <a:sym typeface="Century Gothic"/>
              </a:rPr>
              <a:t>Paty</a:t>
            </a:r>
            <a:r>
              <a:rPr lang="en-US" b="1" dirty="0">
                <a:latin typeface="Century Gothic"/>
                <a:ea typeface="Century Gothic"/>
                <a:cs typeface="Century Gothic"/>
                <a:sym typeface="Century Gothic"/>
              </a:rPr>
              <a:t> Ruiz, Quality Manager,</a:t>
            </a:r>
            <a:r>
              <a:rPr lang="en-US" dirty="0">
                <a:latin typeface="Century Gothic"/>
                <a:ea typeface="Century Gothic"/>
                <a:cs typeface="Century Gothic"/>
                <a:sym typeface="Century Gothic"/>
              </a:rPr>
              <a:t> VF Jeanswear.,</a:t>
            </a:r>
          </a:p>
          <a:p>
            <a:pPr marL="139700" lvl="0" indent="0">
              <a:lnSpc>
                <a:spcPct val="100000"/>
              </a:lnSpc>
              <a:spcBef>
                <a:spcPts val="0"/>
              </a:spcBef>
              <a:buSzPts val="1400"/>
              <a:buNone/>
            </a:pPr>
            <a:endParaRPr lang="en-US" dirty="0">
              <a:latin typeface="Century Gothic"/>
              <a:ea typeface="Century Gothic"/>
              <a:cs typeface="Century Gothic"/>
              <a:sym typeface="Century Gothic"/>
            </a:endParaRPr>
          </a:p>
          <a:p>
            <a:endParaRPr lang="en-US" dirty="0"/>
          </a:p>
        </p:txBody>
      </p:sp>
    </p:spTree>
    <p:extLst>
      <p:ext uri="{BB962C8B-B14F-4D97-AF65-F5344CB8AC3E}">
        <p14:creationId xmlns:p14="http://schemas.microsoft.com/office/powerpoint/2010/main" val="27214757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3D0CE2-91FF-49B3-A5D8-181E900D750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58AEBD96-C315-4F53-9D9E-0E20E993EBF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78916AAA-66F6-4DFA-88ED-7E27CF6B8DA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5" name="Group 14">
            <a:extLst>
              <a:ext uri="{FF2B5EF4-FFF2-40B4-BE49-F238E27FC236}">
                <a16:creationId xmlns:a16="http://schemas.microsoft.com/office/drawing/2014/main" id="{A137D43F-BAD6-47F1-AA65-AEEA38A2FF30}"/>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D512C9B2-6B22-4211-A940-FCD7C2CD0BE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sp>
        <p:sp>
          <p:nvSpPr>
            <p:cNvPr id="17" name="Oval 16">
              <a:extLst>
                <a:ext uri="{FF2B5EF4-FFF2-40B4-BE49-F238E27FC236}">
                  <a16:creationId xmlns:a16="http://schemas.microsoft.com/office/drawing/2014/main" id="{85F7DB84-CDE7-46F8-90DD-9D048A7D52D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9" name="Rectangle 18">
            <a:extLst>
              <a:ext uri="{FF2B5EF4-FFF2-40B4-BE49-F238E27FC236}">
                <a16:creationId xmlns:a16="http://schemas.microsoft.com/office/drawing/2014/main" id="{68C84B8E-16E8-4E54-B4AC-84CE515955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Title 3">
            <a:extLst>
              <a:ext uri="{FF2B5EF4-FFF2-40B4-BE49-F238E27FC236}">
                <a16:creationId xmlns:a16="http://schemas.microsoft.com/office/drawing/2014/main" id="{EF2ADEE3-2619-8B44-8F3D-E48D41B9C11F}"/>
              </a:ext>
            </a:extLst>
          </p:cNvPr>
          <p:cNvSpPr>
            <a:spLocks noGrp="1"/>
          </p:cNvSpPr>
          <p:nvPr>
            <p:ph type="title"/>
          </p:nvPr>
        </p:nvSpPr>
        <p:spPr>
          <a:xfrm>
            <a:off x="1051560" y="1110054"/>
            <a:ext cx="6558608" cy="4580300"/>
          </a:xfrm>
        </p:spPr>
        <p:txBody>
          <a:bodyPr vert="horz" lIns="91440" tIns="45720" rIns="91440" bIns="45720" rtlCol="0" anchor="ctr">
            <a:normAutofit/>
          </a:bodyPr>
          <a:lstStyle/>
          <a:p>
            <a:pPr algn="r">
              <a:lnSpc>
                <a:spcPct val="80000"/>
              </a:lnSpc>
            </a:pPr>
            <a:r>
              <a:rPr lang="en-US" sz="8800">
                <a:blipFill dpi="0" rotWithShape="1">
                  <a:blip r:embed="rId5">
                    <a:extLst/>
                  </a:blip>
                  <a:srcRect/>
                  <a:tile tx="6350" ty="-127000" sx="65000" sy="64000" flip="none" algn="tl"/>
                </a:blipFill>
              </a:rPr>
              <a:t>Questions?</a:t>
            </a:r>
          </a:p>
        </p:txBody>
      </p:sp>
      <p:sp>
        <p:nvSpPr>
          <p:cNvPr id="21" name="Rectangle 20">
            <a:extLst>
              <a:ext uri="{FF2B5EF4-FFF2-40B4-BE49-F238E27FC236}">
                <a16:creationId xmlns:a16="http://schemas.microsoft.com/office/drawing/2014/main" id="{ECE9EEEA-5DB7-4DC7-AF9F-74D1C19B7E2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3">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DF199147-B958-49C0-9BE2-65BDD892F2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3">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EF70505D-EC2C-4D1A-86DE-2583778074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3">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98F42242-4089-4E5D-95C3-C113C73DA9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5">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796F87F1-ABB5-42FB-86BD-EED111CD33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3812658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DFCB122-5A18-3C41-AE43-B7D326F6F958}"/>
              </a:ext>
            </a:extLst>
          </p:cNvPr>
          <p:cNvSpPr>
            <a:spLocks noGrp="1"/>
          </p:cNvSpPr>
          <p:nvPr>
            <p:ph type="title"/>
          </p:nvPr>
        </p:nvSpPr>
        <p:spPr/>
        <p:txBody>
          <a:bodyPr/>
          <a:lstStyle/>
          <a:p>
            <a:r>
              <a:rPr lang="en-US" dirty="0"/>
              <a:t>Thank you</a:t>
            </a:r>
          </a:p>
        </p:txBody>
      </p:sp>
      <p:sp>
        <p:nvSpPr>
          <p:cNvPr id="5" name="Text Placeholder 4">
            <a:extLst>
              <a:ext uri="{FF2B5EF4-FFF2-40B4-BE49-F238E27FC236}">
                <a16:creationId xmlns:a16="http://schemas.microsoft.com/office/drawing/2014/main" id="{8ED24BA9-EC40-1244-BB36-A1D090A510F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717064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7C609-5209-D849-A185-A6B1D7354D77}"/>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62DC793C-A07C-8A43-B037-AED62DD4880B}"/>
              </a:ext>
            </a:extLst>
          </p:cNvPr>
          <p:cNvSpPr>
            <a:spLocks noGrp="1"/>
          </p:cNvSpPr>
          <p:nvPr>
            <p:ph idx="1"/>
          </p:nvPr>
        </p:nvSpPr>
        <p:spPr/>
        <p:txBody>
          <a:bodyPr>
            <a:normAutofit fontScale="40000" lnSpcReduction="20000"/>
          </a:bodyPr>
          <a:lstStyle/>
          <a:p>
            <a:r>
              <a:rPr lang="en-US" dirty="0"/>
              <a:t>M. Sanchez, Chapter 3 Denim and </a:t>
            </a:r>
            <a:r>
              <a:rPr lang="en-US" dirty="0" err="1"/>
              <a:t>jeanswear</a:t>
            </a:r>
            <a:r>
              <a:rPr lang="en-US" dirty="0"/>
              <a:t> : product , markets and the industry. (2009), 11–22.</a:t>
            </a:r>
          </a:p>
          <a:p>
            <a:r>
              <a:rPr lang="en-US" dirty="0"/>
              <a:t>Chavan, R. B. (2015). </a:t>
            </a:r>
            <a:r>
              <a:rPr lang="en-US" i="1" dirty="0"/>
              <a:t>Indigo dye and reduction techniques</a:t>
            </a:r>
            <a:r>
              <a:rPr lang="en-US" dirty="0"/>
              <a:t>. </a:t>
            </a:r>
            <a:r>
              <a:rPr lang="en-US" i="1" dirty="0"/>
              <a:t>Denim: Manufacture, Finishing and Applications</a:t>
            </a:r>
            <a:r>
              <a:rPr lang="en-US" dirty="0"/>
              <a:t>. Elsevier Ltd. https://</a:t>
            </a:r>
            <a:r>
              <a:rPr lang="en-US" dirty="0" err="1"/>
              <a:t>doi.org</a:t>
            </a:r>
            <a:r>
              <a:rPr lang="en-US" dirty="0"/>
              <a:t>/10.1016/B978-0-85709-843-6.00003-2</a:t>
            </a:r>
          </a:p>
          <a:p>
            <a:r>
              <a:rPr lang="en-US" dirty="0"/>
              <a:t>China Gerber Cutter. (n.d.). Retrieved April 1, 2019, from https://</a:t>
            </a:r>
            <a:r>
              <a:rPr lang="en-US" dirty="0" err="1"/>
              <a:t>www.made</a:t>
            </a:r>
            <a:r>
              <a:rPr lang="en-US" dirty="0"/>
              <a:t>-in-</a:t>
            </a:r>
            <a:r>
              <a:rPr lang="en-US" dirty="0" err="1"/>
              <a:t>china.com</a:t>
            </a:r>
            <a:r>
              <a:rPr lang="en-US" dirty="0"/>
              <a:t>/showroom/</a:t>
            </a:r>
            <a:r>
              <a:rPr lang="en-US" dirty="0" err="1"/>
              <a:t>indochinoshanghai</a:t>
            </a:r>
            <a:r>
              <a:rPr lang="en-US" dirty="0"/>
              <a:t>/product-</a:t>
            </a:r>
            <a:r>
              <a:rPr lang="en-US" dirty="0" err="1"/>
              <a:t>detailFMdnhDUuZeAi</a:t>
            </a:r>
            <a:r>
              <a:rPr lang="en-US" dirty="0"/>
              <a:t>/China-Gerber-</a:t>
            </a:r>
            <a:r>
              <a:rPr lang="en-US" dirty="0" err="1"/>
              <a:t>Gtxl</a:t>
            </a:r>
            <a:r>
              <a:rPr lang="en-US" dirty="0"/>
              <a:t>-Automatic-Cutting-</a:t>
            </a:r>
            <a:r>
              <a:rPr lang="en-US" dirty="0" err="1"/>
              <a:t>System.html</a:t>
            </a:r>
            <a:endParaRPr lang="en-US" dirty="0"/>
          </a:p>
          <a:p>
            <a:r>
              <a:rPr lang="en-US" dirty="0"/>
              <a:t>Choudhary, A. K., Sikka, M. P., &amp; Bansal, P. (2018). The study of sewing damages and defects in garments. </a:t>
            </a:r>
            <a:r>
              <a:rPr lang="en-US" i="1" dirty="0"/>
              <a:t>Research Journal of Textile and Apparel</a:t>
            </a:r>
            <a:r>
              <a:rPr lang="en-US" dirty="0"/>
              <a:t>, </a:t>
            </a:r>
            <a:r>
              <a:rPr lang="en-US" i="1" dirty="0"/>
              <a:t>22</a:t>
            </a:r>
            <a:r>
              <a:rPr lang="en-US" dirty="0"/>
              <a:t>(2), 109–125. https://</a:t>
            </a:r>
            <a:r>
              <a:rPr lang="en-US" dirty="0" err="1"/>
              <a:t>doi.org</a:t>
            </a:r>
            <a:r>
              <a:rPr lang="en-US" dirty="0"/>
              <a:t>/10.1108/RJTA-08-2017-0041</a:t>
            </a:r>
          </a:p>
          <a:p>
            <a:r>
              <a:rPr lang="en-US" dirty="0"/>
              <a:t>CLASSIC JEANS | Weekend designer. (n.d.). Retrieved April 1, 2019, from https://</a:t>
            </a:r>
            <a:r>
              <a:rPr lang="en-US" dirty="0" err="1"/>
              <a:t>wkdesigner.wordpress.com</a:t>
            </a:r>
            <a:r>
              <a:rPr lang="en-US" dirty="0"/>
              <a:t>/2008/10/07/classic-jeans/</a:t>
            </a:r>
          </a:p>
          <a:p>
            <a:r>
              <a:rPr lang="en-US" dirty="0"/>
              <a:t>Denim and Jeans Manufacturing Process. (n.d.). Retrieved April 1, 2019, from https://</a:t>
            </a:r>
            <a:r>
              <a:rPr lang="en-US" dirty="0" err="1"/>
              <a:t>clothingindustry.blogspot.com</a:t>
            </a:r>
            <a:r>
              <a:rPr lang="en-US" dirty="0"/>
              <a:t>/2017/11/denim-jeans-manufacturing-</a:t>
            </a:r>
            <a:r>
              <a:rPr lang="en-US" dirty="0" err="1"/>
              <a:t>process.html</a:t>
            </a:r>
            <a:endParaRPr lang="en-US" dirty="0"/>
          </a:p>
          <a:p>
            <a:r>
              <a:rPr lang="en-US" dirty="0"/>
              <a:t>Denim Jean Workshop | UAL. (n.d.). Retrieved April 1, 2019, from https://</a:t>
            </a:r>
            <a:r>
              <a:rPr lang="en-US" dirty="0" err="1"/>
              <a:t>www.arts.ac.uk</a:t>
            </a:r>
            <a:r>
              <a:rPr lang="en-US" dirty="0"/>
              <a:t>/subjects/fashion-making-and-pattern-cutting/short-courses/sewing-skills/denim-jean-workshop-lcf</a:t>
            </a:r>
          </a:p>
          <a:p>
            <a:r>
              <a:rPr lang="en-US" dirty="0" err="1"/>
              <a:t>Dhouib</a:t>
            </a:r>
            <a:r>
              <a:rPr lang="en-US" dirty="0"/>
              <a:t>, S., </a:t>
            </a:r>
            <a:r>
              <a:rPr lang="en-US" dirty="0" err="1"/>
              <a:t>Khedher</a:t>
            </a:r>
            <a:r>
              <a:rPr lang="en-US" dirty="0"/>
              <a:t>, F., &amp; </a:t>
            </a:r>
            <a:r>
              <a:rPr lang="en-US" dirty="0" err="1"/>
              <a:t>Sakli</a:t>
            </a:r>
            <a:r>
              <a:rPr lang="en-US" dirty="0"/>
              <a:t>, F. (2016). A new approach to predict the fabric shrinkage in denim garments after finishing treatments. </a:t>
            </a:r>
            <a:r>
              <a:rPr lang="en-US" i="1" dirty="0"/>
              <a:t>Journal of the Textile Institute</a:t>
            </a:r>
            <a:r>
              <a:rPr lang="en-US" dirty="0"/>
              <a:t>, </a:t>
            </a:r>
            <a:r>
              <a:rPr lang="en-US" i="1" dirty="0"/>
              <a:t>107</a:t>
            </a:r>
            <a:r>
              <a:rPr lang="en-US" dirty="0"/>
              <a:t>(3), 364–375. https://</a:t>
            </a:r>
            <a:r>
              <a:rPr lang="en-US" dirty="0" err="1"/>
              <a:t>doi.org</a:t>
            </a:r>
            <a:r>
              <a:rPr lang="en-US" dirty="0"/>
              <a:t>/10.1080/00405000.2015.1034928</a:t>
            </a:r>
          </a:p>
          <a:p>
            <a:r>
              <a:rPr lang="en-US" dirty="0"/>
              <a:t>El-</a:t>
            </a:r>
            <a:r>
              <a:rPr lang="en-US" dirty="0" err="1"/>
              <a:t>Ghezal</a:t>
            </a:r>
            <a:r>
              <a:rPr lang="en-US" dirty="0"/>
              <a:t>, S., </a:t>
            </a:r>
            <a:r>
              <a:rPr lang="en-US" dirty="0" err="1"/>
              <a:t>Babay</a:t>
            </a:r>
            <a:r>
              <a:rPr lang="en-US" dirty="0"/>
              <a:t>, A., </a:t>
            </a:r>
            <a:r>
              <a:rPr lang="en-US" dirty="0" err="1"/>
              <a:t>Dhouib</a:t>
            </a:r>
            <a:r>
              <a:rPr lang="en-US" dirty="0"/>
              <a:t>, S., &amp; </a:t>
            </a:r>
            <a:r>
              <a:rPr lang="en-US" dirty="0" err="1"/>
              <a:t>Cheikhrouhou</a:t>
            </a:r>
            <a:r>
              <a:rPr lang="en-US" dirty="0"/>
              <a:t>, M. (2009). Study of the impact of elastane’s ratio and finishing process on the mechanical properties of stretch denim. </a:t>
            </a:r>
            <a:r>
              <a:rPr lang="en-US" i="1" dirty="0"/>
              <a:t>Journal of the Textile Institute</a:t>
            </a:r>
            <a:r>
              <a:rPr lang="en-US" dirty="0"/>
              <a:t>, </a:t>
            </a:r>
            <a:r>
              <a:rPr lang="en-US" i="1" dirty="0"/>
              <a:t>100</a:t>
            </a:r>
            <a:r>
              <a:rPr lang="en-US" dirty="0"/>
              <a:t>(3), 245–253. https://</a:t>
            </a:r>
            <a:r>
              <a:rPr lang="en-US" dirty="0" err="1"/>
              <a:t>doi.org</a:t>
            </a:r>
            <a:r>
              <a:rPr lang="en-US" dirty="0"/>
              <a:t>/10.1080/00405000701757925</a:t>
            </a:r>
          </a:p>
          <a:p>
            <a:r>
              <a:rPr lang="en-US" dirty="0"/>
              <a:t>Essential Denim Knowledge: How Yarn Is Spun. (n.d.). Retrieved April 1, 2019, from https://</a:t>
            </a:r>
            <a:r>
              <a:rPr lang="en-US" dirty="0" err="1"/>
              <a:t>www.denimhunters.com</a:t>
            </a:r>
            <a:r>
              <a:rPr lang="en-US" dirty="0"/>
              <a:t>/essential-denim-knowledge-how-yarn-is-spun/</a:t>
            </a:r>
          </a:p>
          <a:p>
            <a:r>
              <a:rPr lang="en-US" dirty="0"/>
              <a:t>Fall, C. (n.d.). Warp and Weft in Embroidery Fabrics. Retrieved April 11, 2019, from https://</a:t>
            </a:r>
            <a:r>
              <a:rPr lang="en-US" dirty="0" err="1"/>
              <a:t>www.thesprucecrafts.com</a:t>
            </a:r>
            <a:r>
              <a:rPr lang="en-US" dirty="0"/>
              <a:t>/warp-and-weft-1177681</a:t>
            </a:r>
          </a:p>
          <a:p>
            <a:r>
              <a:rPr lang="en-US" dirty="0"/>
              <a:t>Greenlee, A.-R. (n.d.). </a:t>
            </a:r>
            <a:r>
              <a:rPr lang="en-US" i="1" dirty="0"/>
              <a:t>Introduction to AutoCAD</a:t>
            </a:r>
            <a:r>
              <a:rPr lang="en-US" dirty="0"/>
              <a:t>. Retrieved from https://</a:t>
            </a:r>
            <a:r>
              <a:rPr lang="en-US" dirty="0" err="1"/>
              <a:t>www.unm.edu</a:t>
            </a:r>
            <a:r>
              <a:rPr lang="en-US" dirty="0"/>
              <a:t>/~</a:t>
            </a:r>
            <a:r>
              <a:rPr lang="en-US" dirty="0" err="1"/>
              <a:t>bgreen</a:t>
            </a:r>
            <a:r>
              <a:rPr lang="en-US" dirty="0"/>
              <a:t>/</a:t>
            </a:r>
            <a:r>
              <a:rPr lang="en-US" dirty="0" err="1"/>
              <a:t>autocad</a:t>
            </a:r>
            <a:r>
              <a:rPr lang="en-US" dirty="0"/>
              <a:t>/AutoCAD 1.pdf</a:t>
            </a:r>
          </a:p>
          <a:p>
            <a:r>
              <a:rPr lang="en-US" dirty="0"/>
              <a:t>How Denim Is Made: The Spinning Process. (n.d.). Retrieved April 16, 2019, from https://</a:t>
            </a:r>
            <a:r>
              <a:rPr lang="en-US" dirty="0" err="1"/>
              <a:t>www.denimhunters.com</a:t>
            </a:r>
            <a:r>
              <a:rPr lang="en-US" dirty="0"/>
              <a:t>/how-denim-is-made-spinning/</a:t>
            </a:r>
          </a:p>
          <a:p>
            <a:r>
              <a:rPr lang="en-US" dirty="0"/>
              <a:t>Id, C. R. E. F., </a:t>
            </a:r>
            <a:r>
              <a:rPr lang="en-US" dirty="0" err="1"/>
              <a:t>Nrc</a:t>
            </a:r>
            <a:r>
              <a:rPr lang="en-US" dirty="0"/>
              <a:t>, M. L., &amp; Library, M. (2019). Rapid #: -14225409 CROSS REF ID : LENDER :</a:t>
            </a:r>
          </a:p>
          <a:p>
            <a:endParaRPr lang="en-US" dirty="0"/>
          </a:p>
        </p:txBody>
      </p:sp>
    </p:spTree>
    <p:extLst>
      <p:ext uri="{BB962C8B-B14F-4D97-AF65-F5344CB8AC3E}">
        <p14:creationId xmlns:p14="http://schemas.microsoft.com/office/powerpoint/2010/main" val="2539992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78DDB-3C06-EE4B-B95E-42C438F7CF0D}"/>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1999D602-93B3-2044-872B-88F94DC30493}"/>
              </a:ext>
            </a:extLst>
          </p:cNvPr>
          <p:cNvSpPr>
            <a:spLocks noGrp="1"/>
          </p:cNvSpPr>
          <p:nvPr>
            <p:ph idx="1"/>
          </p:nvPr>
        </p:nvSpPr>
        <p:spPr/>
        <p:txBody>
          <a:bodyPr>
            <a:normAutofit fontScale="40000" lnSpcReduction="20000"/>
          </a:bodyPr>
          <a:lstStyle/>
          <a:p>
            <a:r>
              <a:rPr lang="en-US" dirty="0"/>
              <a:t>Kan, C. W., &amp; Yuen, C. W. M. (2009). Evaluation of the performance of stretch denim fabric under the effect of repeated home laundering processes. </a:t>
            </a:r>
            <a:r>
              <a:rPr lang="en-US" i="1" dirty="0"/>
              <a:t>International Journal of Fashion Design, Technology and Education</a:t>
            </a:r>
            <a:r>
              <a:rPr lang="en-US" dirty="0"/>
              <a:t>, </a:t>
            </a:r>
            <a:r>
              <a:rPr lang="en-US" i="1" dirty="0"/>
              <a:t>2</a:t>
            </a:r>
            <a:r>
              <a:rPr lang="en-US" dirty="0"/>
              <a:t>(2–3), 71–79. https://</a:t>
            </a:r>
            <a:r>
              <a:rPr lang="en-US" dirty="0" err="1"/>
              <a:t>doi.org</a:t>
            </a:r>
            <a:r>
              <a:rPr lang="en-US" dirty="0"/>
              <a:t>/10.1080/17543260903302329</a:t>
            </a:r>
          </a:p>
          <a:p>
            <a:r>
              <a:rPr lang="en-US" dirty="0"/>
              <a:t>Khan, M. M. R., &amp; Mondal, M. I. H. (2012). Bleach Washing Combined with Pumice Stone.</a:t>
            </a:r>
          </a:p>
          <a:p>
            <a:r>
              <a:rPr lang="en-US" dirty="0" err="1"/>
              <a:t>Khedher</a:t>
            </a:r>
            <a:r>
              <a:rPr lang="en-US" dirty="0"/>
              <a:t>, F., </a:t>
            </a:r>
            <a:r>
              <a:rPr lang="en-US" dirty="0" err="1"/>
              <a:t>Dhouib</a:t>
            </a:r>
            <a:r>
              <a:rPr lang="en-US" dirty="0"/>
              <a:t>, S., &amp; </a:t>
            </a:r>
            <a:r>
              <a:rPr lang="en-US" dirty="0" err="1"/>
              <a:t>Sakli</a:t>
            </a:r>
            <a:r>
              <a:rPr lang="en-US" dirty="0"/>
              <a:t>, F. (2013). The Effect of Seaming on Cloth Shrinkage During Finishing Treatment of Denim Garments. </a:t>
            </a:r>
            <a:r>
              <a:rPr lang="en-US" i="1" dirty="0"/>
              <a:t>Research Journal of Textile and Apparel</a:t>
            </a:r>
            <a:r>
              <a:rPr lang="en-US" dirty="0"/>
              <a:t>, </a:t>
            </a:r>
            <a:r>
              <a:rPr lang="en-US" i="1" dirty="0"/>
              <a:t>17</a:t>
            </a:r>
            <a:r>
              <a:rPr lang="en-US" dirty="0"/>
              <a:t>(4), 90–102. https://</a:t>
            </a:r>
            <a:r>
              <a:rPr lang="en-US" dirty="0" err="1"/>
              <a:t>doi.org</a:t>
            </a:r>
            <a:r>
              <a:rPr lang="en-US" dirty="0"/>
              <a:t>/10.1108/RJTA-17-04-2013-B011</a:t>
            </a:r>
          </a:p>
          <a:p>
            <a:r>
              <a:rPr lang="en-US" dirty="0"/>
              <a:t>Mason, R. L., </a:t>
            </a:r>
            <a:r>
              <a:rPr lang="en-US" dirty="0" err="1"/>
              <a:t>Gunst</a:t>
            </a:r>
            <a:r>
              <a:rPr lang="en-US" dirty="0"/>
              <a:t>, R. F., &amp; Hess, J. L. (n.d.). </a:t>
            </a:r>
            <a:r>
              <a:rPr lang="en-US" i="1" dirty="0"/>
              <a:t>Statistical Design and Analysis of Experiments With Applications to Engineering and Science Second Edition</a:t>
            </a:r>
            <a:r>
              <a:rPr lang="en-US" dirty="0"/>
              <a:t>. Retrieved from </a:t>
            </a:r>
            <a:r>
              <a:rPr lang="en-US" dirty="0" err="1"/>
              <a:t>www.copyright.com</a:t>
            </a:r>
            <a:r>
              <a:rPr lang="en-US" dirty="0"/>
              <a:t>.</a:t>
            </a:r>
          </a:p>
          <a:p>
            <a:r>
              <a:rPr lang="en-US" dirty="0"/>
              <a:t>McQueen, R. H., </a:t>
            </a:r>
            <a:r>
              <a:rPr lang="en-US" dirty="0" err="1"/>
              <a:t>Batcheller</a:t>
            </a:r>
            <a:r>
              <a:rPr lang="en-US" dirty="0"/>
              <a:t>, J. C., Moran, L. J., Zhang, H., &amp; Hooper, P. M. (2017). Reducing laundering frequency to prolong the life of denim jeans. </a:t>
            </a:r>
            <a:r>
              <a:rPr lang="en-US" i="1" dirty="0"/>
              <a:t>International Journal of Consumer Studies</a:t>
            </a:r>
            <a:r>
              <a:rPr lang="en-US" dirty="0"/>
              <a:t>, </a:t>
            </a:r>
            <a:r>
              <a:rPr lang="en-US" i="1" dirty="0"/>
              <a:t>41</a:t>
            </a:r>
            <a:r>
              <a:rPr lang="en-US" dirty="0"/>
              <a:t>(1), 36–45. https://</a:t>
            </a:r>
            <a:r>
              <a:rPr lang="en-US" dirty="0" err="1"/>
              <a:t>doi.org</a:t>
            </a:r>
            <a:r>
              <a:rPr lang="en-US" dirty="0"/>
              <a:t>/10.1111/ijcs.12311</a:t>
            </a:r>
          </a:p>
          <a:p>
            <a:r>
              <a:rPr lang="en-US" dirty="0" err="1"/>
              <a:t>Neckář</a:t>
            </a:r>
            <a:r>
              <a:rPr lang="en-US" dirty="0"/>
              <a:t>, B., &amp; Das, D. (2007). Modelling of yarn shrinkage due to washing. </a:t>
            </a:r>
            <a:r>
              <a:rPr lang="en-US" i="1" dirty="0"/>
              <a:t>Journal of the Textile Institute</a:t>
            </a:r>
            <a:r>
              <a:rPr lang="en-US" dirty="0"/>
              <a:t>, </a:t>
            </a:r>
            <a:r>
              <a:rPr lang="en-US" i="1" dirty="0"/>
              <a:t>98</a:t>
            </a:r>
            <a:r>
              <a:rPr lang="en-US" dirty="0"/>
              <a:t>(6), 479–482. https://</a:t>
            </a:r>
            <a:r>
              <a:rPr lang="en-US" dirty="0" err="1"/>
              <a:t>doi.org</a:t>
            </a:r>
            <a:r>
              <a:rPr lang="en-US" dirty="0"/>
              <a:t>/10.1080/00405000701463896</a:t>
            </a:r>
          </a:p>
          <a:p>
            <a:r>
              <a:rPr lang="en-US" dirty="0"/>
              <a:t>Our Company :: VF Corporation (VFC). (n.d.). Retrieved April 1, 2019, from https://</a:t>
            </a:r>
            <a:r>
              <a:rPr lang="en-US" dirty="0" err="1"/>
              <a:t>www.vfc.com</a:t>
            </a:r>
            <a:r>
              <a:rPr lang="en-US" dirty="0"/>
              <a:t>/</a:t>
            </a:r>
            <a:r>
              <a:rPr lang="en-US" dirty="0" err="1"/>
              <a:t>our-company#overview</a:t>
            </a:r>
            <a:endParaRPr lang="en-US" dirty="0"/>
          </a:p>
          <a:p>
            <a:r>
              <a:rPr lang="en-US" dirty="0"/>
              <a:t>J. McLoughlin, S. Hayes and R. Paul. (2015a). </a:t>
            </a:r>
            <a:r>
              <a:rPr lang="en-US" i="1" dirty="0"/>
              <a:t>Denim: Manufacture, Finishing and Applications</a:t>
            </a:r>
            <a:r>
              <a:rPr lang="en-US" dirty="0"/>
              <a:t>. </a:t>
            </a:r>
            <a:r>
              <a:rPr lang="en-US" i="1" dirty="0"/>
              <a:t>Denim: Manufacture, Finishing and Applications</a:t>
            </a:r>
            <a:r>
              <a:rPr lang="en-US" dirty="0"/>
              <a:t>. Elsevier Ltd. https://</a:t>
            </a:r>
            <a:r>
              <a:rPr lang="en-US" dirty="0" err="1"/>
              <a:t>doi.org</a:t>
            </a:r>
            <a:r>
              <a:rPr lang="en-US" dirty="0"/>
              <a:t>/10.1016/C2013-0-16377-5</a:t>
            </a:r>
          </a:p>
          <a:p>
            <a:r>
              <a:rPr lang="en-US" dirty="0"/>
              <a:t>Paul, R. (2015b). </a:t>
            </a:r>
            <a:r>
              <a:rPr lang="en-US" i="1" dirty="0"/>
              <a:t>Denim and jeans: An overview</a:t>
            </a:r>
            <a:r>
              <a:rPr lang="en-US" dirty="0"/>
              <a:t>. </a:t>
            </a:r>
            <a:r>
              <a:rPr lang="en-US" i="1" dirty="0"/>
              <a:t>Denim: Manufacture, Finishing and Applications</a:t>
            </a:r>
            <a:r>
              <a:rPr lang="en-US" dirty="0"/>
              <a:t>. Elsevier Ltd. https://</a:t>
            </a:r>
            <a:r>
              <a:rPr lang="en-US" dirty="0" err="1"/>
              <a:t>doi.org</a:t>
            </a:r>
            <a:r>
              <a:rPr lang="en-US" dirty="0"/>
              <a:t>/10.1016/B978-0-85709-843-6.00001-9</a:t>
            </a:r>
          </a:p>
          <a:p>
            <a:r>
              <a:rPr lang="en-US" dirty="0"/>
              <a:t>Presidential input support helps farmers double 2017 cotton yield - </a:t>
            </a:r>
            <a:r>
              <a:rPr lang="en-US" dirty="0" err="1"/>
              <a:t>NewZimbabwe.com</a:t>
            </a:r>
            <a:r>
              <a:rPr lang="en-US" dirty="0"/>
              <a:t>. (n.d.). Retrieved April 1, 2019, from https://</a:t>
            </a:r>
            <a:r>
              <a:rPr lang="en-US" dirty="0" err="1"/>
              <a:t>www.newzimbabwe.com</a:t>
            </a:r>
            <a:r>
              <a:rPr lang="en-US" dirty="0"/>
              <a:t>/presidential-input-support-helps-farmers-double-2017-cotton-yield/</a:t>
            </a:r>
          </a:p>
          <a:p>
            <a:r>
              <a:rPr lang="en-US" dirty="0"/>
              <a:t>Retail Sales </a:t>
            </a:r>
            <a:r>
              <a:rPr lang="en-US" dirty="0" err="1"/>
              <a:t>Tip:It’s</a:t>
            </a:r>
            <a:r>
              <a:rPr lang="en-US" dirty="0"/>
              <a:t> Not About How Neatly Your Merchandise Is Stacked. (n.d.). Retrieved April 11, 2019, from https://</a:t>
            </a:r>
            <a:r>
              <a:rPr lang="en-US" dirty="0" err="1"/>
              <a:t>www.retaildoc.com</a:t>
            </a:r>
            <a:r>
              <a:rPr lang="en-US" dirty="0"/>
              <a:t>/blog/retail-sales-merchandising-pant-stackers</a:t>
            </a:r>
          </a:p>
          <a:p>
            <a:r>
              <a:rPr lang="en-US" dirty="0"/>
              <a:t>Rope Dyeing - </a:t>
            </a:r>
            <a:r>
              <a:rPr lang="en-US" dirty="0" err="1"/>
              <a:t>Heddels</a:t>
            </a:r>
            <a:r>
              <a:rPr lang="en-US" dirty="0"/>
              <a:t>. (n.d.). Retrieved March 18, 2019, from https://</a:t>
            </a:r>
            <a:r>
              <a:rPr lang="en-US" dirty="0" err="1"/>
              <a:t>www.heddels.com</a:t>
            </a:r>
            <a:r>
              <a:rPr lang="en-US" dirty="0"/>
              <a:t>/dictionary/rope-dyeing/</a:t>
            </a:r>
          </a:p>
          <a:p>
            <a:r>
              <a:rPr lang="en-US" dirty="0"/>
              <a:t>Weaver, B. P., Hamada, M. S., </a:t>
            </a:r>
            <a:r>
              <a:rPr lang="en-US" dirty="0" err="1"/>
              <a:t>Vardeman</a:t>
            </a:r>
            <a:r>
              <a:rPr lang="en-US" dirty="0"/>
              <a:t>, S. B., &amp; Wilson, A. G. (2012). A Bayesian approach to the analysis of gauge R&amp;R data. </a:t>
            </a:r>
            <a:r>
              <a:rPr lang="en-US" i="1" dirty="0"/>
              <a:t>Quality Engineering</a:t>
            </a:r>
            <a:r>
              <a:rPr lang="en-US" dirty="0"/>
              <a:t>, </a:t>
            </a:r>
            <a:r>
              <a:rPr lang="en-US" i="1" dirty="0"/>
              <a:t>24</a:t>
            </a:r>
            <a:r>
              <a:rPr lang="en-US" dirty="0"/>
              <a:t>(4), 486–500. https://</a:t>
            </a:r>
            <a:r>
              <a:rPr lang="en-US" dirty="0" err="1"/>
              <a:t>doi.org</a:t>
            </a:r>
            <a:r>
              <a:rPr lang="en-US" dirty="0"/>
              <a:t>/10.1080/08982112.2012.702381</a:t>
            </a:r>
          </a:p>
          <a:p>
            <a:r>
              <a:rPr lang="en-US" dirty="0" err="1"/>
              <a:t>Wwd</a:t>
            </a:r>
            <a:r>
              <a:rPr lang="en-US" dirty="0"/>
              <a:t>, K., &amp; Vol, N. Y. (2016). Denim In-Depth : Looking For The Edge, </a:t>
            </a:r>
            <a:r>
              <a:rPr lang="en-US" i="1" dirty="0"/>
              <a:t>211</a:t>
            </a:r>
            <a:r>
              <a:rPr lang="en-US" dirty="0"/>
              <a:t>, 48–50.</a:t>
            </a:r>
          </a:p>
          <a:p>
            <a:endParaRPr lang="en-US" dirty="0"/>
          </a:p>
        </p:txBody>
      </p:sp>
    </p:spTree>
    <p:extLst>
      <p:ext uri="{BB962C8B-B14F-4D97-AF65-F5344CB8AC3E}">
        <p14:creationId xmlns:p14="http://schemas.microsoft.com/office/powerpoint/2010/main" val="23789023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5FB4329C-BF98-421E-8A0D-43A2CF95E1D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F3CDC6B8-20F2-4C8D-8599-EC572C0BFF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12192000" cy="2295831"/>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A59C1E-F86B-7240-AAA7-016AC3171B7C}"/>
              </a:ext>
            </a:extLst>
          </p:cNvPr>
          <p:cNvSpPr>
            <a:spLocks noGrp="1"/>
          </p:cNvSpPr>
          <p:nvPr>
            <p:ph type="title"/>
          </p:nvPr>
        </p:nvSpPr>
        <p:spPr>
          <a:xfrm>
            <a:off x="1069848" y="4846002"/>
            <a:ext cx="10058400" cy="1522993"/>
          </a:xfrm>
        </p:spPr>
        <p:txBody>
          <a:bodyPr>
            <a:normAutofit/>
          </a:bodyPr>
          <a:lstStyle/>
          <a:p>
            <a:r>
              <a:rPr lang="en-US" sz="6000"/>
              <a:t>Purpose</a:t>
            </a:r>
          </a:p>
        </p:txBody>
      </p:sp>
      <p:grpSp>
        <p:nvGrpSpPr>
          <p:cNvPr id="47" name="Group 46">
            <a:extLst>
              <a:ext uri="{FF2B5EF4-FFF2-40B4-BE49-F238E27FC236}">
                <a16:creationId xmlns:a16="http://schemas.microsoft.com/office/drawing/2014/main" id="{B4342043-9755-451A-9341-6461ADE858E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48" name="Oval 47">
              <a:extLst>
                <a:ext uri="{FF2B5EF4-FFF2-40B4-BE49-F238E27FC236}">
                  <a16:creationId xmlns:a16="http://schemas.microsoft.com/office/drawing/2014/main" id="{B52F7E87-CD4F-40F9-978A-356F63B76E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49" name="Oval 48">
              <a:extLst>
                <a:ext uri="{FF2B5EF4-FFF2-40B4-BE49-F238E27FC236}">
                  <a16:creationId xmlns:a16="http://schemas.microsoft.com/office/drawing/2014/main" id="{93B1ED61-05D6-47CD-8878-8406A83BDF4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graphicFrame>
        <p:nvGraphicFramePr>
          <p:cNvPr id="33" name="Content Placeholder 2">
            <a:extLst>
              <a:ext uri="{FF2B5EF4-FFF2-40B4-BE49-F238E27FC236}">
                <a16:creationId xmlns:a16="http://schemas.microsoft.com/office/drawing/2014/main" id="{98ADDEB0-258C-4BD0-9616-ECAC91994379}"/>
              </a:ext>
            </a:extLst>
          </p:cNvPr>
          <p:cNvGraphicFramePr>
            <a:graphicFrameLocks noGrp="1"/>
          </p:cNvGraphicFramePr>
          <p:nvPr>
            <p:ph idx="1"/>
            <p:extLst>
              <p:ext uri="{D42A27DB-BD31-4B8C-83A1-F6EECF244321}">
                <p14:modId xmlns:p14="http://schemas.microsoft.com/office/powerpoint/2010/main" val="2696739171"/>
              </p:ext>
            </p:extLst>
          </p:nvPr>
        </p:nvGraphicFramePr>
        <p:xfrm>
          <a:off x="643466" y="633637"/>
          <a:ext cx="10905066" cy="329489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168909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D1823C-A158-C645-9D14-4F181C141A3C}"/>
              </a:ext>
            </a:extLst>
          </p:cNvPr>
          <p:cNvSpPr>
            <a:spLocks noGrp="1"/>
          </p:cNvSpPr>
          <p:nvPr>
            <p:ph type="title"/>
          </p:nvPr>
        </p:nvSpPr>
        <p:spPr/>
        <p:txBody>
          <a:bodyPr/>
          <a:lstStyle/>
          <a:p>
            <a:r>
              <a:rPr lang="en-US" dirty="0" smtClean="0"/>
              <a:t>Manufacturing process</a:t>
            </a:r>
            <a:endParaRPr lang="en-US" dirty="0"/>
          </a:p>
        </p:txBody>
      </p:sp>
    </p:spTree>
    <p:extLst>
      <p:ext uri="{BB962C8B-B14F-4D97-AF65-F5344CB8AC3E}">
        <p14:creationId xmlns:p14="http://schemas.microsoft.com/office/powerpoint/2010/main" val="11543677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5B101-DDEB-CE43-9962-F7D98D8BF20A}"/>
              </a:ext>
            </a:extLst>
          </p:cNvPr>
          <p:cNvSpPr>
            <a:spLocks noGrp="1"/>
          </p:cNvSpPr>
          <p:nvPr>
            <p:ph type="title"/>
          </p:nvPr>
        </p:nvSpPr>
        <p:spPr>
          <a:xfrm>
            <a:off x="1069848" y="484632"/>
            <a:ext cx="10058400" cy="1609344"/>
          </a:xfrm>
        </p:spPr>
        <p:txBody>
          <a:bodyPr>
            <a:normAutofit/>
          </a:bodyPr>
          <a:lstStyle/>
          <a:p>
            <a:r>
              <a:rPr lang="en-US" dirty="0" smtClean="0"/>
              <a:t>Manufacturing denim jeans</a:t>
            </a:r>
            <a:endParaRPr lang="en-US" dirty="0"/>
          </a:p>
        </p:txBody>
      </p:sp>
      <p:sp>
        <p:nvSpPr>
          <p:cNvPr id="49" name="Rectangle 48">
            <a:extLst>
              <a:ext uri="{FF2B5EF4-FFF2-40B4-BE49-F238E27FC236}">
                <a16:creationId xmlns:a16="http://schemas.microsoft.com/office/drawing/2014/main" id="{3FD711E9-7F79-40A9-8D9E-4AE293C154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Content Placeholder 5">
            <a:extLst>
              <a:ext uri="{FF2B5EF4-FFF2-40B4-BE49-F238E27FC236}">
                <a16:creationId xmlns:a16="http://schemas.microsoft.com/office/drawing/2014/main" id="{E279359A-E975-C840-B25C-48FCBC682CC5}"/>
              </a:ext>
            </a:extLst>
          </p:cNvPr>
          <p:cNvGraphicFramePr>
            <a:graphicFrameLocks noGrp="1"/>
          </p:cNvGraphicFramePr>
          <p:nvPr>
            <p:ph idx="1"/>
            <p:extLst>
              <p:ext uri="{D42A27DB-BD31-4B8C-83A1-F6EECF244321}">
                <p14:modId xmlns:p14="http://schemas.microsoft.com/office/powerpoint/2010/main" val="2377902290"/>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6" name="Right Arrow 15">
            <a:extLst>
              <a:ext uri="{FF2B5EF4-FFF2-40B4-BE49-F238E27FC236}">
                <a16:creationId xmlns:a16="http://schemas.microsoft.com/office/drawing/2014/main" id="{230A040E-1238-574D-ACE9-2BF9C212974E}"/>
              </a:ext>
            </a:extLst>
          </p:cNvPr>
          <p:cNvSpPr/>
          <p:nvPr/>
        </p:nvSpPr>
        <p:spPr>
          <a:xfrm>
            <a:off x="3652942" y="2750694"/>
            <a:ext cx="569626" cy="1648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Arrow 41">
            <a:extLst>
              <a:ext uri="{FF2B5EF4-FFF2-40B4-BE49-F238E27FC236}">
                <a16:creationId xmlns:a16="http://schemas.microsoft.com/office/drawing/2014/main" id="{99DC77EF-A913-2D4E-99F3-485C0A1C29B2}"/>
              </a:ext>
            </a:extLst>
          </p:cNvPr>
          <p:cNvSpPr/>
          <p:nvPr/>
        </p:nvSpPr>
        <p:spPr>
          <a:xfrm>
            <a:off x="7039704" y="2780675"/>
            <a:ext cx="569626" cy="1648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a:extLst>
              <a:ext uri="{FF2B5EF4-FFF2-40B4-BE49-F238E27FC236}">
                <a16:creationId xmlns:a16="http://schemas.microsoft.com/office/drawing/2014/main" id="{AEEB8FA8-1600-9648-A3DE-3FEE12F4114A}"/>
              </a:ext>
            </a:extLst>
          </p:cNvPr>
          <p:cNvSpPr/>
          <p:nvPr/>
        </p:nvSpPr>
        <p:spPr>
          <a:xfrm flipH="1">
            <a:off x="8919896" y="3179788"/>
            <a:ext cx="134163" cy="498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a:extLst>
              <a:ext uri="{FF2B5EF4-FFF2-40B4-BE49-F238E27FC236}">
                <a16:creationId xmlns:a16="http://schemas.microsoft.com/office/drawing/2014/main" id="{0DB5E396-B9E1-E949-83A5-95B348B1F374}"/>
              </a:ext>
            </a:extLst>
          </p:cNvPr>
          <p:cNvSpPr/>
          <p:nvPr/>
        </p:nvSpPr>
        <p:spPr>
          <a:xfrm>
            <a:off x="6934772" y="4346235"/>
            <a:ext cx="569626" cy="16489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Left Arrow 44">
            <a:extLst>
              <a:ext uri="{FF2B5EF4-FFF2-40B4-BE49-F238E27FC236}">
                <a16:creationId xmlns:a16="http://schemas.microsoft.com/office/drawing/2014/main" id="{A2CB1BD0-37EA-EB44-9D2C-1DAAE77D4DE4}"/>
              </a:ext>
            </a:extLst>
          </p:cNvPr>
          <p:cNvSpPr/>
          <p:nvPr/>
        </p:nvSpPr>
        <p:spPr>
          <a:xfrm>
            <a:off x="4053017" y="4181343"/>
            <a:ext cx="569625" cy="16489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Down Arrow 45">
            <a:extLst>
              <a:ext uri="{FF2B5EF4-FFF2-40B4-BE49-F238E27FC236}">
                <a16:creationId xmlns:a16="http://schemas.microsoft.com/office/drawing/2014/main" id="{7AD0B2FD-5702-5F4E-B0C8-65A630536E10}"/>
              </a:ext>
            </a:extLst>
          </p:cNvPr>
          <p:cNvSpPr/>
          <p:nvPr/>
        </p:nvSpPr>
        <p:spPr>
          <a:xfrm flipH="1">
            <a:off x="2191811" y="4666313"/>
            <a:ext cx="134163" cy="498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Arrow 47">
            <a:extLst>
              <a:ext uri="{FF2B5EF4-FFF2-40B4-BE49-F238E27FC236}">
                <a16:creationId xmlns:a16="http://schemas.microsoft.com/office/drawing/2014/main" id="{11A9290C-10E9-8E46-AD52-2B866DBBCDC2}"/>
              </a:ext>
            </a:extLst>
          </p:cNvPr>
          <p:cNvSpPr/>
          <p:nvPr/>
        </p:nvSpPr>
        <p:spPr>
          <a:xfrm>
            <a:off x="3937755" y="5499565"/>
            <a:ext cx="569626" cy="1648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Arrow 49">
            <a:extLst>
              <a:ext uri="{FF2B5EF4-FFF2-40B4-BE49-F238E27FC236}">
                <a16:creationId xmlns:a16="http://schemas.microsoft.com/office/drawing/2014/main" id="{DB962A19-E9D8-8C4C-8620-3282315D973D}"/>
              </a:ext>
            </a:extLst>
          </p:cNvPr>
          <p:cNvSpPr/>
          <p:nvPr/>
        </p:nvSpPr>
        <p:spPr>
          <a:xfrm>
            <a:off x="7124312" y="5580186"/>
            <a:ext cx="569626" cy="1648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3572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8">
            <a:extLst>
              <a:ext uri="{FF2B5EF4-FFF2-40B4-BE49-F238E27FC236}">
                <a16:creationId xmlns:a16="http://schemas.microsoft.com/office/drawing/2014/main" id="{2550AE69-AC86-4188-83E5-A856C4F1DC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10">
            <a:extLst>
              <a:ext uri="{FF2B5EF4-FFF2-40B4-BE49-F238E27FC236}">
                <a16:creationId xmlns:a16="http://schemas.microsoft.com/office/drawing/2014/main" id="{EC4CA156-2C9D-4F0C-B229-88D8B5E17BC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12">
            <a:extLst>
              <a:ext uri="{FF2B5EF4-FFF2-40B4-BE49-F238E27FC236}">
                <a16:creationId xmlns:a16="http://schemas.microsoft.com/office/drawing/2014/main" id="{D7361ED3-EBE5-4EFC-8DA3-D0CE4BF2F4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4" name="Group 14">
            <a:extLst>
              <a:ext uri="{FF2B5EF4-FFF2-40B4-BE49-F238E27FC236}">
                <a16:creationId xmlns:a16="http://schemas.microsoft.com/office/drawing/2014/main" id="{85105087-7F16-4C94-837C-C4544511666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4F2F3467-E50F-4A91-B27D-E324936A66D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7" name="Oval 16">
              <a:extLst>
                <a:ext uri="{FF2B5EF4-FFF2-40B4-BE49-F238E27FC236}">
                  <a16:creationId xmlns:a16="http://schemas.microsoft.com/office/drawing/2014/main" id="{D678BE03-AC84-4940-A7FD-5B143FE2D65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35" name="Rectangle 18">
            <a:extLst>
              <a:ext uri="{FF2B5EF4-FFF2-40B4-BE49-F238E27FC236}">
                <a16:creationId xmlns:a16="http://schemas.microsoft.com/office/drawing/2014/main" id="{8363C3DA-5063-4048-965B-F5FDB35CCC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6" name="Rectangle 20">
            <a:extLst>
              <a:ext uri="{FF2B5EF4-FFF2-40B4-BE49-F238E27FC236}">
                <a16:creationId xmlns:a16="http://schemas.microsoft.com/office/drawing/2014/main" id="{4BE79ECB-20D1-486E-B39D-0F98D69BEB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2">
            <a:extLst>
              <a:ext uri="{FF2B5EF4-FFF2-40B4-BE49-F238E27FC236}">
                <a16:creationId xmlns:a16="http://schemas.microsoft.com/office/drawing/2014/main" id="{E2F1DBD8-7930-4EF6-AF8F-F6A6743036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8E3E4B-4CED-6649-94BA-1E13978FC1C9}"/>
              </a:ext>
            </a:extLst>
          </p:cNvPr>
          <p:cNvSpPr>
            <a:spLocks noGrp="1"/>
          </p:cNvSpPr>
          <p:nvPr>
            <p:ph type="title"/>
          </p:nvPr>
        </p:nvSpPr>
        <p:spPr>
          <a:xfrm>
            <a:off x="8200102" y="1432223"/>
            <a:ext cx="2818417" cy="3357976"/>
          </a:xfrm>
        </p:spPr>
        <p:txBody>
          <a:bodyPr vert="horz" lIns="91440" tIns="45720" rIns="91440" bIns="45720" rtlCol="0" anchor="ctr">
            <a:normAutofit/>
          </a:bodyPr>
          <a:lstStyle/>
          <a:p>
            <a:pPr>
              <a:lnSpc>
                <a:spcPct val="80000"/>
              </a:lnSpc>
            </a:pPr>
            <a:r>
              <a:rPr lang="en-US" sz="4800">
                <a:blipFill dpi="0" rotWithShape="1">
                  <a:blip r:embed="rId4">
                    <a:extLst/>
                  </a:blip>
                  <a:srcRect/>
                  <a:tile tx="6350" ty="-127000" sx="65000" sy="64000" flip="none" algn="tl"/>
                </a:blipFill>
              </a:rPr>
              <a:t>Shrinkage and Fit</a:t>
            </a:r>
          </a:p>
        </p:txBody>
      </p:sp>
      <p:sp>
        <p:nvSpPr>
          <p:cNvPr id="25" name="Rectangle 24">
            <a:extLst>
              <a:ext uri="{FF2B5EF4-FFF2-40B4-BE49-F238E27FC236}">
                <a16:creationId xmlns:a16="http://schemas.microsoft.com/office/drawing/2014/main" id="{F39044D3-8725-4D57-BD64-A96E7C271A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8DCC089B-F750-4C12-822F-DF53F4DD36BE}"/>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6920" y="5257800"/>
            <a:ext cx="1080904" cy="1080902"/>
            <a:chOff x="9685338" y="4460675"/>
            <a:chExt cx="1080904" cy="1080902"/>
          </a:xfrm>
        </p:grpSpPr>
        <p:sp>
          <p:nvSpPr>
            <p:cNvPr id="28" name="Oval 27">
              <a:extLst>
                <a:ext uri="{FF2B5EF4-FFF2-40B4-BE49-F238E27FC236}">
                  <a16:creationId xmlns:a16="http://schemas.microsoft.com/office/drawing/2014/main" id="{3CDC7132-9021-4F21-AE5A-9B9B90C9827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9" name="Oval 28">
              <a:extLst>
                <a:ext uri="{FF2B5EF4-FFF2-40B4-BE49-F238E27FC236}">
                  <a16:creationId xmlns:a16="http://schemas.microsoft.com/office/drawing/2014/main" id="{00D011B8-BF69-4B6B-B3D2-F1BA7710863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3" name="Content Placeholder 2">
            <a:extLst>
              <a:ext uri="{FF2B5EF4-FFF2-40B4-BE49-F238E27FC236}">
                <a16:creationId xmlns:a16="http://schemas.microsoft.com/office/drawing/2014/main" id="{A08CB359-9CB9-7648-8B80-99729126CC94}"/>
              </a:ext>
            </a:extLst>
          </p:cNvPr>
          <p:cNvSpPr>
            <a:spLocks noGrp="1"/>
          </p:cNvSpPr>
          <p:nvPr>
            <p:ph idx="1"/>
          </p:nvPr>
        </p:nvSpPr>
        <p:spPr>
          <a:xfrm>
            <a:off x="8200102" y="4790198"/>
            <a:ext cx="2818418" cy="687058"/>
          </a:xfrm>
        </p:spPr>
        <p:txBody>
          <a:bodyPr vert="horz" lIns="91440" tIns="45720" rIns="91440" bIns="45720" rtlCol="0">
            <a:normAutofit/>
          </a:bodyPr>
          <a:lstStyle/>
          <a:p>
            <a:pPr marL="0" indent="0">
              <a:buNone/>
            </a:pPr>
            <a:r>
              <a:rPr lang="en-US" sz="1400" dirty="0"/>
              <a:t>Shrinkage occurs during the entire process of manufacturing</a:t>
            </a:r>
          </a:p>
        </p:txBody>
      </p:sp>
      <p:pic>
        <p:nvPicPr>
          <p:cNvPr id="4" name="Picture 3">
            <a:extLst>
              <a:ext uri="{FF2B5EF4-FFF2-40B4-BE49-F238E27FC236}">
                <a16:creationId xmlns:a16="http://schemas.microsoft.com/office/drawing/2014/main" id="{90C8160E-2739-354A-8D37-3D6A1D614489}"/>
              </a:ext>
            </a:extLst>
          </p:cNvPr>
          <p:cNvPicPr>
            <a:picLocks noChangeAspect="1"/>
          </p:cNvPicPr>
          <p:nvPr/>
        </p:nvPicPr>
        <p:blipFill rotWithShape="1">
          <a:blip r:embed="rId6"/>
          <a:srcRect r="-3" b="6531"/>
          <a:stretch/>
        </p:blipFill>
        <p:spPr>
          <a:xfrm>
            <a:off x="920833" y="1328839"/>
            <a:ext cx="6647395" cy="4131686"/>
          </a:xfrm>
          <a:prstGeom prst="rect">
            <a:avLst/>
          </a:prstGeom>
        </p:spPr>
      </p:pic>
    </p:spTree>
    <p:extLst>
      <p:ext uri="{BB962C8B-B14F-4D97-AF65-F5344CB8AC3E}">
        <p14:creationId xmlns:p14="http://schemas.microsoft.com/office/powerpoint/2010/main" val="36197972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647</TotalTime>
  <Words>3408</Words>
  <Application>Microsoft Office PowerPoint</Application>
  <PresentationFormat>Widescreen</PresentationFormat>
  <Paragraphs>683</Paragraphs>
  <Slides>58</Slides>
  <Notes>37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Arial</vt:lpstr>
      <vt:lpstr>Calibri</vt:lpstr>
      <vt:lpstr>Century Gothic</vt:lpstr>
      <vt:lpstr>Rockwell</vt:lpstr>
      <vt:lpstr>Rockwell Condensed</vt:lpstr>
      <vt:lpstr>Rockwell Extra Bold</vt:lpstr>
      <vt:lpstr>Symbol</vt:lpstr>
      <vt:lpstr>Times New Roman</vt:lpstr>
      <vt:lpstr>Wingdings</vt:lpstr>
      <vt:lpstr>Wood Type</vt:lpstr>
      <vt:lpstr>Reducing the fit variation in denim jeans manufacturing</vt:lpstr>
      <vt:lpstr>Agenda</vt:lpstr>
      <vt:lpstr>About VF</vt:lpstr>
      <vt:lpstr>Introduction</vt:lpstr>
      <vt:lpstr>Introduction</vt:lpstr>
      <vt:lpstr>Purpose</vt:lpstr>
      <vt:lpstr>Manufacturing process</vt:lpstr>
      <vt:lpstr>Manufacturing denim jeans</vt:lpstr>
      <vt:lpstr>Shrinkage and Fit</vt:lpstr>
      <vt:lpstr>Methodology</vt:lpstr>
      <vt:lpstr>PROBLEM</vt:lpstr>
      <vt:lpstr>Baseline work</vt:lpstr>
      <vt:lpstr> Waist Variation Distribution</vt:lpstr>
      <vt:lpstr>Comparing Range of Fit of Sewing and Finishing Audit Data 100% COtton</vt:lpstr>
      <vt:lpstr>Comparing Range of Fit of Sewing and Finishing Audit Data stretch</vt:lpstr>
      <vt:lpstr>Redefined Problem and objective</vt:lpstr>
      <vt:lpstr>Cause and Effect Diagram</vt:lpstr>
      <vt:lpstr>Process Flow Chart</vt:lpstr>
      <vt:lpstr>Plan of Attack</vt:lpstr>
      <vt:lpstr>Gage R&amp;R Study</vt:lpstr>
      <vt:lpstr>Gage R&amp;R Study</vt:lpstr>
      <vt:lpstr>Gage R&amp;R Study Results: Fill Measurements</vt:lpstr>
      <vt:lpstr>Gage R&amp;R Study Results : Warp Measurements</vt:lpstr>
      <vt:lpstr>Experiments</vt:lpstr>
      <vt:lpstr>ExperimentS</vt:lpstr>
      <vt:lpstr>Results of experiments</vt:lpstr>
      <vt:lpstr>Effect Summary for after wash</vt:lpstr>
      <vt:lpstr>BOX COX (0.25) for after wash</vt:lpstr>
      <vt:lpstr>after wash results</vt:lpstr>
      <vt:lpstr>after wash results</vt:lpstr>
      <vt:lpstr>after wash results</vt:lpstr>
      <vt:lpstr>Effect summary for after dry</vt:lpstr>
      <vt:lpstr>after dry results</vt:lpstr>
      <vt:lpstr>Different mills</vt:lpstr>
      <vt:lpstr>Effect summary for Different PO after dry</vt:lpstr>
      <vt:lpstr>different po results</vt:lpstr>
      <vt:lpstr>Different Dryer Temperatures</vt:lpstr>
      <vt:lpstr>Effect Summary for different Dryer Temperature</vt:lpstr>
      <vt:lpstr>different Dryer Temperature results</vt:lpstr>
      <vt:lpstr>Product development (PDL) vs Industrial Washers &amp; Dryers</vt:lpstr>
      <vt:lpstr>Effect Summary PDL vs Industrial Washers</vt:lpstr>
      <vt:lpstr>PDL After Wash Results</vt:lpstr>
      <vt:lpstr>Industrial After Wash Results</vt:lpstr>
      <vt:lpstr>Effect Summary PDL vs Industrial Dryers</vt:lpstr>
      <vt:lpstr>PDL After Dry Results</vt:lpstr>
      <vt:lpstr>PDL vs Industrial Washers &amp; Dryers </vt:lpstr>
      <vt:lpstr>solutions</vt:lpstr>
      <vt:lpstr>Improvements</vt:lpstr>
      <vt:lpstr>changes</vt:lpstr>
      <vt:lpstr>Results after change</vt:lpstr>
      <vt:lpstr>Conclusion and future scope</vt:lpstr>
      <vt:lpstr>Conclusion &amp; Future Scope</vt:lpstr>
      <vt:lpstr>Limitations</vt:lpstr>
      <vt:lpstr>Aknowledgements</vt:lpstr>
      <vt:lpstr>Questions?</vt:lpstr>
      <vt:lpstr>Thank you</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Master’s thesis Presentation</dc:title>
  <dc:creator>Anuja Khairnar</dc:creator>
  <cp:lastModifiedBy>Lori Fay Rothenberg</cp:lastModifiedBy>
  <cp:revision>59</cp:revision>
  <dcterms:created xsi:type="dcterms:W3CDTF">2019-04-25T16:57:26Z</dcterms:created>
  <dcterms:modified xsi:type="dcterms:W3CDTF">2021-08-31T12:49:53Z</dcterms:modified>
</cp:coreProperties>
</file>