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 id="2147483809" r:id="rId2"/>
  </p:sldMasterIdLst>
  <p:notesMasterIdLst>
    <p:notesMasterId r:id="rId25"/>
  </p:notesMasterIdLst>
  <p:handoutMasterIdLst>
    <p:handoutMasterId r:id="rId26"/>
  </p:handoutMasterIdLst>
  <p:sldIdLst>
    <p:sldId id="259" r:id="rId3"/>
    <p:sldId id="263" r:id="rId4"/>
    <p:sldId id="269" r:id="rId5"/>
    <p:sldId id="271" r:id="rId6"/>
    <p:sldId id="267" r:id="rId7"/>
    <p:sldId id="272" r:id="rId8"/>
    <p:sldId id="273" r:id="rId9"/>
    <p:sldId id="270" r:id="rId10"/>
    <p:sldId id="289" r:id="rId11"/>
    <p:sldId id="290" r:id="rId12"/>
    <p:sldId id="262" r:id="rId13"/>
    <p:sldId id="306" r:id="rId14"/>
    <p:sldId id="307" r:id="rId15"/>
    <p:sldId id="275" r:id="rId16"/>
    <p:sldId id="276" r:id="rId17"/>
    <p:sldId id="279" r:id="rId18"/>
    <p:sldId id="280" r:id="rId19"/>
    <p:sldId id="286" r:id="rId20"/>
    <p:sldId id="285" r:id="rId21"/>
    <p:sldId id="277" r:id="rId22"/>
    <p:sldId id="308" r:id="rId23"/>
    <p:sldId id="261" r:id="rId2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CB3B"/>
    <a:srgbClr val="3EBDAC"/>
    <a:srgbClr val="007481"/>
    <a:srgbClr val="0D782F"/>
    <a:srgbClr val="B11A29"/>
    <a:srgbClr val="F04B4B"/>
    <a:srgbClr val="8F989E"/>
    <a:srgbClr val="172328"/>
    <a:srgbClr val="44545D"/>
    <a:srgbClr val="17052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2674D8-5BD9-40BB-970C-58C7A8FA1ABA}" v="30" dt="2022-07-06T17:31:21.0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67" autoAdjust="0"/>
    <p:restoredTop sz="96327"/>
  </p:normalViewPr>
  <p:slideViewPr>
    <p:cSldViewPr snapToGrid="0">
      <p:cViewPr varScale="1">
        <p:scale>
          <a:sx n="129" d="100"/>
          <a:sy n="129" d="100"/>
        </p:scale>
        <p:origin x="240" y="138"/>
      </p:cViewPr>
      <p:guideLst/>
    </p:cSldViewPr>
  </p:slideViewPr>
  <p:notesTextViewPr>
    <p:cViewPr>
      <p:scale>
        <a:sx n="1" d="1"/>
        <a:sy n="1" d="1"/>
      </p:scale>
      <p:origin x="0" y="0"/>
    </p:cViewPr>
  </p:notesTextViewPr>
  <p:sorterViewPr>
    <p:cViewPr>
      <p:scale>
        <a:sx n="200" d="100"/>
        <a:sy n="200" d="100"/>
      </p:scale>
      <p:origin x="0" y="0"/>
    </p:cViewPr>
  </p:sorterViewPr>
  <p:notesViewPr>
    <p:cSldViewPr snapToGrid="0">
      <p:cViewPr varScale="1">
        <p:scale>
          <a:sx n="153" d="100"/>
          <a:sy n="153" d="100"/>
        </p:scale>
        <p:origin x="4688"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 Bailey" userId="f8462285-a37e-49b9-885d-5cc3df386282" providerId="ADAL" clId="{3D2674D8-5BD9-40BB-970C-58C7A8FA1ABA}"/>
    <pc:docChg chg="undo custSel addSld delSld modSld sldOrd">
      <pc:chgData name="Mark Bailey" userId="f8462285-a37e-49b9-885d-5cc3df386282" providerId="ADAL" clId="{3D2674D8-5BD9-40BB-970C-58C7A8FA1ABA}" dt="2022-07-06T18:14:12.022" v="2912" actId="20577"/>
      <pc:docMkLst>
        <pc:docMk/>
      </pc:docMkLst>
      <pc:sldChg chg="modSp mod">
        <pc:chgData name="Mark Bailey" userId="f8462285-a37e-49b9-885d-5cc3df386282" providerId="ADAL" clId="{3D2674D8-5BD9-40BB-970C-58C7A8FA1ABA}" dt="2022-07-06T17:22:40.052" v="2587" actId="14100"/>
        <pc:sldMkLst>
          <pc:docMk/>
          <pc:sldMk cId="3348396522" sldId="259"/>
        </pc:sldMkLst>
        <pc:spChg chg="mod">
          <ac:chgData name="Mark Bailey" userId="f8462285-a37e-49b9-885d-5cc3df386282" providerId="ADAL" clId="{3D2674D8-5BD9-40BB-970C-58C7A8FA1ABA}" dt="2022-05-25T17:27:32.174" v="439" actId="20577"/>
          <ac:spMkLst>
            <pc:docMk/>
            <pc:sldMk cId="3348396522" sldId="259"/>
            <ac:spMk id="4" creationId="{4457936C-7FF7-7E46-9206-32506991AE92}"/>
          </ac:spMkLst>
        </pc:spChg>
        <pc:spChg chg="mod">
          <ac:chgData name="Mark Bailey" userId="f8462285-a37e-49b9-885d-5cc3df386282" providerId="ADAL" clId="{3D2674D8-5BD9-40BB-970C-58C7A8FA1ABA}" dt="2022-07-06T17:22:40.052" v="2587" actId="14100"/>
          <ac:spMkLst>
            <pc:docMk/>
            <pc:sldMk cId="3348396522" sldId="259"/>
            <ac:spMk id="7" creationId="{37FEF861-97B2-0E40-B5B5-FC5040F5CAD2}"/>
          </ac:spMkLst>
        </pc:spChg>
      </pc:sldChg>
      <pc:sldChg chg="del">
        <pc:chgData name="Mark Bailey" userId="f8462285-a37e-49b9-885d-5cc3df386282" providerId="ADAL" clId="{3D2674D8-5BD9-40BB-970C-58C7A8FA1ABA}" dt="2022-07-06T17:24:25.385" v="2595" actId="47"/>
        <pc:sldMkLst>
          <pc:docMk/>
          <pc:sldMk cId="891307578" sldId="260"/>
        </pc:sldMkLst>
      </pc:sldChg>
      <pc:sldChg chg="modSp mod ord">
        <pc:chgData name="Mark Bailey" userId="f8462285-a37e-49b9-885d-5cc3df386282" providerId="ADAL" clId="{3D2674D8-5BD9-40BB-970C-58C7A8FA1ABA}" dt="2022-07-06T17:38:09.980" v="2807" actId="20577"/>
        <pc:sldMkLst>
          <pc:docMk/>
          <pc:sldMk cId="4099117258" sldId="261"/>
        </pc:sldMkLst>
        <pc:spChg chg="mod">
          <ac:chgData name="Mark Bailey" userId="f8462285-a37e-49b9-885d-5cc3df386282" providerId="ADAL" clId="{3D2674D8-5BD9-40BB-970C-58C7A8FA1ABA}" dt="2022-07-06T17:38:09.980" v="2807" actId="20577"/>
          <ac:spMkLst>
            <pc:docMk/>
            <pc:sldMk cId="4099117258" sldId="261"/>
            <ac:spMk id="2" creationId="{C595672A-C88E-4944-9D7F-3269DEF474C4}"/>
          </ac:spMkLst>
        </pc:spChg>
      </pc:sldChg>
      <pc:sldChg chg="add">
        <pc:chgData name="Mark Bailey" userId="f8462285-a37e-49b9-885d-5cc3df386282" providerId="ADAL" clId="{3D2674D8-5BD9-40BB-970C-58C7A8FA1ABA}" dt="2022-07-06T17:23:22.516" v="2588"/>
        <pc:sldMkLst>
          <pc:docMk/>
          <pc:sldMk cId="1843424231" sldId="262"/>
        </pc:sldMkLst>
      </pc:sldChg>
      <pc:sldChg chg="modSp mod">
        <pc:chgData name="Mark Bailey" userId="f8462285-a37e-49b9-885d-5cc3df386282" providerId="ADAL" clId="{3D2674D8-5BD9-40BB-970C-58C7A8FA1ABA}" dt="2022-06-28T16:27:07.479" v="2138" actId="6549"/>
        <pc:sldMkLst>
          <pc:docMk/>
          <pc:sldMk cId="2060524217" sldId="263"/>
        </pc:sldMkLst>
        <pc:spChg chg="mod">
          <ac:chgData name="Mark Bailey" userId="f8462285-a37e-49b9-885d-5cc3df386282" providerId="ADAL" clId="{3D2674D8-5BD9-40BB-970C-58C7A8FA1ABA}" dt="2022-05-27T18:26:18.848" v="456" actId="20577"/>
          <ac:spMkLst>
            <pc:docMk/>
            <pc:sldMk cId="2060524217" sldId="263"/>
            <ac:spMk id="4" creationId="{00F6DEC6-2851-494E-A4D3-5CA128683ECF}"/>
          </ac:spMkLst>
        </pc:spChg>
        <pc:spChg chg="mod">
          <ac:chgData name="Mark Bailey" userId="f8462285-a37e-49b9-885d-5cc3df386282" providerId="ADAL" clId="{3D2674D8-5BD9-40BB-970C-58C7A8FA1ABA}" dt="2022-06-28T16:27:07.479" v="2138" actId="6549"/>
          <ac:spMkLst>
            <pc:docMk/>
            <pc:sldMk cId="2060524217" sldId="263"/>
            <ac:spMk id="9" creationId="{D94321FD-F6BD-6745-82ED-FB7D1E9B77B5}"/>
          </ac:spMkLst>
        </pc:spChg>
      </pc:sldChg>
      <pc:sldChg chg="modSp del mod ord">
        <pc:chgData name="Mark Bailey" userId="f8462285-a37e-49b9-885d-5cc3df386282" providerId="ADAL" clId="{3D2674D8-5BD9-40BB-970C-58C7A8FA1ABA}" dt="2022-06-21T16:14:29.883" v="2027" actId="47"/>
        <pc:sldMkLst>
          <pc:docMk/>
          <pc:sldMk cId="3956104489" sldId="266"/>
        </pc:sldMkLst>
        <pc:spChg chg="mod">
          <ac:chgData name="Mark Bailey" userId="f8462285-a37e-49b9-885d-5cc3df386282" providerId="ADAL" clId="{3D2674D8-5BD9-40BB-970C-58C7A8FA1ABA}" dt="2022-06-21T16:14:15.729" v="2024" actId="20577"/>
          <ac:spMkLst>
            <pc:docMk/>
            <pc:sldMk cId="3956104489" sldId="266"/>
            <ac:spMk id="3" creationId="{208ED2A9-B059-F045-B494-E47D2A875674}"/>
          </ac:spMkLst>
        </pc:spChg>
      </pc:sldChg>
      <pc:sldChg chg="modSp mod">
        <pc:chgData name="Mark Bailey" userId="f8462285-a37e-49b9-885d-5cc3df386282" providerId="ADAL" clId="{3D2674D8-5BD9-40BB-970C-58C7A8FA1ABA}" dt="2022-07-06T17:34:16.324" v="2693" actId="20577"/>
        <pc:sldMkLst>
          <pc:docMk/>
          <pc:sldMk cId="3897514858" sldId="267"/>
        </pc:sldMkLst>
        <pc:spChg chg="mod">
          <ac:chgData name="Mark Bailey" userId="f8462285-a37e-49b9-885d-5cc3df386282" providerId="ADAL" clId="{3D2674D8-5BD9-40BB-970C-58C7A8FA1ABA}" dt="2022-07-06T17:34:16.324" v="2693" actId="20577"/>
          <ac:spMkLst>
            <pc:docMk/>
            <pc:sldMk cId="3897514858" sldId="267"/>
            <ac:spMk id="3" creationId="{712DE6A2-8822-4ECC-8EC7-D95F0570BAF2}"/>
          </ac:spMkLst>
        </pc:spChg>
      </pc:sldChg>
      <pc:sldChg chg="modSp mod">
        <pc:chgData name="Mark Bailey" userId="f8462285-a37e-49b9-885d-5cc3df386282" providerId="ADAL" clId="{3D2674D8-5BD9-40BB-970C-58C7A8FA1ABA}" dt="2022-07-06T17:30:19.585" v="2631" actId="20577"/>
        <pc:sldMkLst>
          <pc:docMk/>
          <pc:sldMk cId="1961479052" sldId="269"/>
        </pc:sldMkLst>
        <pc:spChg chg="mod">
          <ac:chgData name="Mark Bailey" userId="f8462285-a37e-49b9-885d-5cc3df386282" providerId="ADAL" clId="{3D2674D8-5BD9-40BB-970C-58C7A8FA1ABA}" dt="2022-07-06T17:30:19.585" v="2631" actId="20577"/>
          <ac:spMkLst>
            <pc:docMk/>
            <pc:sldMk cId="1961479052" sldId="269"/>
            <ac:spMk id="3" creationId="{56768851-BDD3-4255-BA02-7A5F18278302}"/>
          </ac:spMkLst>
        </pc:spChg>
        <pc:spChg chg="mod">
          <ac:chgData name="Mark Bailey" userId="f8462285-a37e-49b9-885d-5cc3df386282" providerId="ADAL" clId="{3D2674D8-5BD9-40BB-970C-58C7A8FA1ABA}" dt="2022-07-06T17:29:09.033" v="2600" actId="20577"/>
          <ac:spMkLst>
            <pc:docMk/>
            <pc:sldMk cId="1961479052" sldId="269"/>
            <ac:spMk id="4" creationId="{E027CDCC-00BF-41F8-8F71-052A83C5D6CC}"/>
          </ac:spMkLst>
        </pc:spChg>
      </pc:sldChg>
      <pc:sldChg chg="modSp mod">
        <pc:chgData name="Mark Bailey" userId="f8462285-a37e-49b9-885d-5cc3df386282" providerId="ADAL" clId="{3D2674D8-5BD9-40BB-970C-58C7A8FA1ABA}" dt="2022-06-21T15:25:51.242" v="1974" actId="20577"/>
        <pc:sldMkLst>
          <pc:docMk/>
          <pc:sldMk cId="2040127217" sldId="270"/>
        </pc:sldMkLst>
        <pc:spChg chg="mod">
          <ac:chgData name="Mark Bailey" userId="f8462285-a37e-49b9-885d-5cc3df386282" providerId="ADAL" clId="{3D2674D8-5BD9-40BB-970C-58C7A8FA1ABA}" dt="2022-05-27T19:25:03.917" v="469" actId="6549"/>
          <ac:spMkLst>
            <pc:docMk/>
            <pc:sldMk cId="2040127217" sldId="270"/>
            <ac:spMk id="2" creationId="{9957F1BA-4CD2-4F94-9667-BE964F4B22F7}"/>
          </ac:spMkLst>
        </pc:spChg>
        <pc:spChg chg="mod">
          <ac:chgData name="Mark Bailey" userId="f8462285-a37e-49b9-885d-5cc3df386282" providerId="ADAL" clId="{3D2674D8-5BD9-40BB-970C-58C7A8FA1ABA}" dt="2022-06-21T15:25:51.242" v="1974" actId="20577"/>
          <ac:spMkLst>
            <pc:docMk/>
            <pc:sldMk cId="2040127217" sldId="270"/>
            <ac:spMk id="3" creationId="{5D7CDB4D-335E-428E-8F30-3C3338D9469B}"/>
          </ac:spMkLst>
        </pc:spChg>
        <pc:spChg chg="mod">
          <ac:chgData name="Mark Bailey" userId="f8462285-a37e-49b9-885d-5cc3df386282" providerId="ADAL" clId="{3D2674D8-5BD9-40BB-970C-58C7A8FA1ABA}" dt="2022-05-30T14:19:16.557" v="522" actId="20577"/>
          <ac:spMkLst>
            <pc:docMk/>
            <pc:sldMk cId="2040127217" sldId="270"/>
            <ac:spMk id="4" creationId="{CC8C67A7-8A91-4A2D-A32C-5C9860A6BC85}"/>
          </ac:spMkLst>
        </pc:spChg>
      </pc:sldChg>
      <pc:sldChg chg="modSp mod">
        <pc:chgData name="Mark Bailey" userId="f8462285-a37e-49b9-885d-5cc3df386282" providerId="ADAL" clId="{3D2674D8-5BD9-40BB-970C-58C7A8FA1ABA}" dt="2022-07-06T17:33:18.508" v="2666" actId="20577"/>
        <pc:sldMkLst>
          <pc:docMk/>
          <pc:sldMk cId="3143334012" sldId="271"/>
        </pc:sldMkLst>
        <pc:spChg chg="mod">
          <ac:chgData name="Mark Bailey" userId="f8462285-a37e-49b9-885d-5cc3df386282" providerId="ADAL" clId="{3D2674D8-5BD9-40BB-970C-58C7A8FA1ABA}" dt="2022-07-06T17:33:18.508" v="2666" actId="20577"/>
          <ac:spMkLst>
            <pc:docMk/>
            <pc:sldMk cId="3143334012" sldId="271"/>
            <ac:spMk id="3" creationId="{8B230756-031E-49E0-B376-E4FE1CC26CCB}"/>
          </ac:spMkLst>
        </pc:spChg>
      </pc:sldChg>
      <pc:sldChg chg="modSp mod">
        <pc:chgData name="Mark Bailey" userId="f8462285-a37e-49b9-885d-5cc3df386282" providerId="ADAL" clId="{3D2674D8-5BD9-40BB-970C-58C7A8FA1ABA}" dt="2022-07-06T17:35:31.611" v="2740" actId="20577"/>
        <pc:sldMkLst>
          <pc:docMk/>
          <pc:sldMk cId="2394065504" sldId="272"/>
        </pc:sldMkLst>
        <pc:spChg chg="mod">
          <ac:chgData name="Mark Bailey" userId="f8462285-a37e-49b9-885d-5cc3df386282" providerId="ADAL" clId="{3D2674D8-5BD9-40BB-970C-58C7A8FA1ABA}" dt="2022-07-06T17:35:31.611" v="2740" actId="20577"/>
          <ac:spMkLst>
            <pc:docMk/>
            <pc:sldMk cId="2394065504" sldId="272"/>
            <ac:spMk id="3" creationId="{712DE6A2-8822-4ECC-8EC7-D95F0570BAF2}"/>
          </ac:spMkLst>
        </pc:spChg>
      </pc:sldChg>
      <pc:sldChg chg="modSp mod">
        <pc:chgData name="Mark Bailey" userId="f8462285-a37e-49b9-885d-5cc3df386282" providerId="ADAL" clId="{3D2674D8-5BD9-40BB-970C-58C7A8FA1ABA}" dt="2022-07-06T17:36:11.844" v="2747" actId="20577"/>
        <pc:sldMkLst>
          <pc:docMk/>
          <pc:sldMk cId="1725609293" sldId="273"/>
        </pc:sldMkLst>
        <pc:spChg chg="mod">
          <ac:chgData name="Mark Bailey" userId="f8462285-a37e-49b9-885d-5cc3df386282" providerId="ADAL" clId="{3D2674D8-5BD9-40BB-970C-58C7A8FA1ABA}" dt="2022-07-06T17:36:11.844" v="2747" actId="20577"/>
          <ac:spMkLst>
            <pc:docMk/>
            <pc:sldMk cId="1725609293" sldId="273"/>
            <ac:spMk id="3" creationId="{4D33E1B9-9D93-453D-ACD3-422332B7F6AA}"/>
          </ac:spMkLst>
        </pc:spChg>
        <pc:spChg chg="mod">
          <ac:chgData name="Mark Bailey" userId="f8462285-a37e-49b9-885d-5cc3df386282" providerId="ADAL" clId="{3D2674D8-5BD9-40BB-970C-58C7A8FA1ABA}" dt="2022-06-28T16:34:35.401" v="2287" actId="20577"/>
          <ac:spMkLst>
            <pc:docMk/>
            <pc:sldMk cId="1725609293" sldId="273"/>
            <ac:spMk id="4" creationId="{5EB02841-2874-4607-8634-6C1B18EBD92C}"/>
          </ac:spMkLst>
        </pc:spChg>
      </pc:sldChg>
      <pc:sldChg chg="modSp del mod">
        <pc:chgData name="Mark Bailey" userId="f8462285-a37e-49b9-885d-5cc3df386282" providerId="ADAL" clId="{3D2674D8-5BD9-40BB-970C-58C7A8FA1ABA}" dt="2022-06-28T16:36:22.409" v="2307" actId="47"/>
        <pc:sldMkLst>
          <pc:docMk/>
          <pc:sldMk cId="3946148244" sldId="274"/>
        </pc:sldMkLst>
        <pc:spChg chg="mod">
          <ac:chgData name="Mark Bailey" userId="f8462285-a37e-49b9-885d-5cc3df386282" providerId="ADAL" clId="{3D2674D8-5BD9-40BB-970C-58C7A8FA1ABA}" dt="2022-05-30T18:21:38.642" v="1393" actId="20577"/>
          <ac:spMkLst>
            <pc:docMk/>
            <pc:sldMk cId="3946148244" sldId="274"/>
            <ac:spMk id="3" creationId="{A52F87BC-ED8E-4DB4-9BFF-D24CEB3A0C71}"/>
          </ac:spMkLst>
        </pc:spChg>
        <pc:spChg chg="mod">
          <ac:chgData name="Mark Bailey" userId="f8462285-a37e-49b9-885d-5cc3df386282" providerId="ADAL" clId="{3D2674D8-5BD9-40BB-970C-58C7A8FA1ABA}" dt="2022-05-30T18:22:13.284" v="1430" actId="20577"/>
          <ac:spMkLst>
            <pc:docMk/>
            <pc:sldMk cId="3946148244" sldId="274"/>
            <ac:spMk id="4" creationId="{365FBE7B-4025-4C9D-9214-976705D85C31}"/>
          </ac:spMkLst>
        </pc:spChg>
      </pc:sldChg>
      <pc:sldChg chg="modSp mod">
        <pc:chgData name="Mark Bailey" userId="f8462285-a37e-49b9-885d-5cc3df386282" providerId="ADAL" clId="{3D2674D8-5BD9-40BB-970C-58C7A8FA1ABA}" dt="2022-07-06T18:09:41.150" v="2838" actId="20577"/>
        <pc:sldMkLst>
          <pc:docMk/>
          <pc:sldMk cId="4046201678" sldId="275"/>
        </pc:sldMkLst>
        <pc:spChg chg="mod">
          <ac:chgData name="Mark Bailey" userId="f8462285-a37e-49b9-885d-5cc3df386282" providerId="ADAL" clId="{3D2674D8-5BD9-40BB-970C-58C7A8FA1ABA}" dt="2022-07-06T18:09:41.150" v="2838" actId="20577"/>
          <ac:spMkLst>
            <pc:docMk/>
            <pc:sldMk cId="4046201678" sldId="275"/>
            <ac:spMk id="3" creationId="{65CBAB3F-E3BB-4F5B-BF01-313996C78A18}"/>
          </ac:spMkLst>
        </pc:spChg>
      </pc:sldChg>
      <pc:sldChg chg="modSp mod">
        <pc:chgData name="Mark Bailey" userId="f8462285-a37e-49b9-885d-5cc3df386282" providerId="ADAL" clId="{3D2674D8-5BD9-40BB-970C-58C7A8FA1ABA}" dt="2022-06-28T16:39:30.364" v="2344" actId="6549"/>
        <pc:sldMkLst>
          <pc:docMk/>
          <pc:sldMk cId="4253758419" sldId="276"/>
        </pc:sldMkLst>
        <pc:spChg chg="mod">
          <ac:chgData name="Mark Bailey" userId="f8462285-a37e-49b9-885d-5cc3df386282" providerId="ADAL" clId="{3D2674D8-5BD9-40BB-970C-58C7A8FA1ABA}" dt="2022-06-28T16:39:30.364" v="2344" actId="6549"/>
          <ac:spMkLst>
            <pc:docMk/>
            <pc:sldMk cId="4253758419" sldId="276"/>
            <ac:spMk id="3" creationId="{1D2FBBAF-9CCC-4702-A640-186ABBFE947C}"/>
          </ac:spMkLst>
        </pc:spChg>
      </pc:sldChg>
      <pc:sldChg chg="addSp modSp mod">
        <pc:chgData name="Mark Bailey" userId="f8462285-a37e-49b9-885d-5cc3df386282" providerId="ADAL" clId="{3D2674D8-5BD9-40BB-970C-58C7A8FA1ABA}" dt="2022-07-06T18:14:12.022" v="2912" actId="20577"/>
        <pc:sldMkLst>
          <pc:docMk/>
          <pc:sldMk cId="1722299811" sldId="277"/>
        </pc:sldMkLst>
        <pc:spChg chg="mod">
          <ac:chgData name="Mark Bailey" userId="f8462285-a37e-49b9-885d-5cc3df386282" providerId="ADAL" clId="{3D2674D8-5BD9-40BB-970C-58C7A8FA1ABA}" dt="2022-07-06T18:14:12.022" v="2912" actId="20577"/>
          <ac:spMkLst>
            <pc:docMk/>
            <pc:sldMk cId="1722299811" sldId="277"/>
            <ac:spMk id="3" creationId="{1D2FBBAF-9CCC-4702-A640-186ABBFE947C}"/>
          </ac:spMkLst>
        </pc:spChg>
        <pc:picChg chg="add mod">
          <ac:chgData name="Mark Bailey" userId="f8462285-a37e-49b9-885d-5cc3df386282" providerId="ADAL" clId="{3D2674D8-5BD9-40BB-970C-58C7A8FA1ABA}" dt="2022-05-30T18:37:41.974" v="1631" actId="1076"/>
          <ac:picMkLst>
            <pc:docMk/>
            <pc:sldMk cId="1722299811" sldId="277"/>
            <ac:picMk id="5" creationId="{9A2E7792-587B-4F42-93A7-D34EC369C050}"/>
          </ac:picMkLst>
        </pc:picChg>
      </pc:sldChg>
      <pc:sldChg chg="del">
        <pc:chgData name="Mark Bailey" userId="f8462285-a37e-49b9-885d-5cc3df386282" providerId="ADAL" clId="{3D2674D8-5BD9-40BB-970C-58C7A8FA1ABA}" dt="2022-05-30T18:28:24.465" v="1598" actId="47"/>
        <pc:sldMkLst>
          <pc:docMk/>
          <pc:sldMk cId="841127632" sldId="278"/>
        </pc:sldMkLst>
      </pc:sldChg>
      <pc:sldChg chg="modSp mod">
        <pc:chgData name="Mark Bailey" userId="f8462285-a37e-49b9-885d-5cc3df386282" providerId="ADAL" clId="{3D2674D8-5BD9-40BB-970C-58C7A8FA1ABA}" dt="2022-07-06T18:11:24.493" v="2857" actId="6549"/>
        <pc:sldMkLst>
          <pc:docMk/>
          <pc:sldMk cId="2405009939" sldId="279"/>
        </pc:sldMkLst>
        <pc:spChg chg="mod">
          <ac:chgData name="Mark Bailey" userId="f8462285-a37e-49b9-885d-5cc3df386282" providerId="ADAL" clId="{3D2674D8-5BD9-40BB-970C-58C7A8FA1ABA}" dt="2022-07-06T18:11:24.493" v="2857" actId="6549"/>
          <ac:spMkLst>
            <pc:docMk/>
            <pc:sldMk cId="2405009939" sldId="279"/>
            <ac:spMk id="3" creationId="{1D2FBBAF-9CCC-4702-A640-186ABBFE947C}"/>
          </ac:spMkLst>
        </pc:spChg>
        <pc:spChg chg="mod">
          <ac:chgData name="Mark Bailey" userId="f8462285-a37e-49b9-885d-5cc3df386282" providerId="ADAL" clId="{3D2674D8-5BD9-40BB-970C-58C7A8FA1ABA}" dt="2022-05-30T14:41:06.513" v="1217" actId="20577"/>
          <ac:spMkLst>
            <pc:docMk/>
            <pc:sldMk cId="2405009939" sldId="279"/>
            <ac:spMk id="4" creationId="{82457A05-B789-4ACF-A2B0-A369A932F906}"/>
          </ac:spMkLst>
        </pc:spChg>
      </pc:sldChg>
      <pc:sldChg chg="modSp mod">
        <pc:chgData name="Mark Bailey" userId="f8462285-a37e-49b9-885d-5cc3df386282" providerId="ADAL" clId="{3D2674D8-5BD9-40BB-970C-58C7A8FA1ABA}" dt="2022-07-06T18:12:15.765" v="2878" actId="20577"/>
        <pc:sldMkLst>
          <pc:docMk/>
          <pc:sldMk cId="3849583589" sldId="280"/>
        </pc:sldMkLst>
        <pc:spChg chg="mod">
          <ac:chgData name="Mark Bailey" userId="f8462285-a37e-49b9-885d-5cc3df386282" providerId="ADAL" clId="{3D2674D8-5BD9-40BB-970C-58C7A8FA1ABA}" dt="2022-07-06T18:12:15.765" v="2878" actId="20577"/>
          <ac:spMkLst>
            <pc:docMk/>
            <pc:sldMk cId="3849583589" sldId="280"/>
            <ac:spMk id="3" creationId="{1D2FBBAF-9CCC-4702-A640-186ABBFE947C}"/>
          </ac:spMkLst>
        </pc:spChg>
        <pc:spChg chg="mod">
          <ac:chgData name="Mark Bailey" userId="f8462285-a37e-49b9-885d-5cc3df386282" providerId="ADAL" clId="{3D2674D8-5BD9-40BB-970C-58C7A8FA1ABA}" dt="2022-05-30T14:41:18.001" v="1227" actId="20577"/>
          <ac:spMkLst>
            <pc:docMk/>
            <pc:sldMk cId="3849583589" sldId="280"/>
            <ac:spMk id="4" creationId="{82457A05-B789-4ACF-A2B0-A369A932F906}"/>
          </ac:spMkLst>
        </pc:spChg>
      </pc:sldChg>
      <pc:sldChg chg="addSp delSp modSp add del mod">
        <pc:chgData name="Mark Bailey" userId="f8462285-a37e-49b9-885d-5cc3df386282" providerId="ADAL" clId="{3D2674D8-5BD9-40BB-970C-58C7A8FA1ABA}" dt="2022-05-30T18:28:00.357" v="1597" actId="47"/>
        <pc:sldMkLst>
          <pc:docMk/>
          <pc:sldMk cId="871629341" sldId="281"/>
        </pc:sldMkLst>
        <pc:spChg chg="mod">
          <ac:chgData name="Mark Bailey" userId="f8462285-a37e-49b9-885d-5cc3df386282" providerId="ADAL" clId="{3D2674D8-5BD9-40BB-970C-58C7A8FA1ABA}" dt="2022-05-30T14:41:25.984" v="1228" actId="6549"/>
          <ac:spMkLst>
            <pc:docMk/>
            <pc:sldMk cId="871629341" sldId="281"/>
            <ac:spMk id="3" creationId="{1D2FBBAF-9CCC-4702-A640-186ABBFE947C}"/>
          </ac:spMkLst>
        </pc:spChg>
        <pc:spChg chg="mod">
          <ac:chgData name="Mark Bailey" userId="f8462285-a37e-49b9-885d-5cc3df386282" providerId="ADAL" clId="{3D2674D8-5BD9-40BB-970C-58C7A8FA1ABA}" dt="2022-05-30T14:37:57.208" v="986" actId="20577"/>
          <ac:spMkLst>
            <pc:docMk/>
            <pc:sldMk cId="871629341" sldId="281"/>
            <ac:spMk id="4" creationId="{82457A05-B789-4ACF-A2B0-A369A932F906}"/>
          </ac:spMkLst>
        </pc:spChg>
        <pc:picChg chg="add del mod">
          <ac:chgData name="Mark Bailey" userId="f8462285-a37e-49b9-885d-5cc3df386282" providerId="ADAL" clId="{3D2674D8-5BD9-40BB-970C-58C7A8FA1ABA}" dt="2022-05-30T14:40:33.074" v="1207" actId="478"/>
          <ac:picMkLst>
            <pc:docMk/>
            <pc:sldMk cId="871629341" sldId="281"/>
            <ac:picMk id="5" creationId="{B0C54220-29CE-46CC-9240-C6249E7729E2}"/>
          </ac:picMkLst>
        </pc:picChg>
      </pc:sldChg>
      <pc:sldChg chg="modSp new del mod">
        <pc:chgData name="Mark Bailey" userId="f8462285-a37e-49b9-885d-5cc3df386282" providerId="ADAL" clId="{3D2674D8-5BD9-40BB-970C-58C7A8FA1ABA}" dt="2022-06-28T16:36:38.982" v="2310" actId="47"/>
        <pc:sldMkLst>
          <pc:docMk/>
          <pc:sldMk cId="485160122" sldId="282"/>
        </pc:sldMkLst>
        <pc:spChg chg="mod">
          <ac:chgData name="Mark Bailey" userId="f8462285-a37e-49b9-885d-5cc3df386282" providerId="ADAL" clId="{3D2674D8-5BD9-40BB-970C-58C7A8FA1ABA}" dt="2022-05-30T18:15:29.105" v="1235" actId="20577"/>
          <ac:spMkLst>
            <pc:docMk/>
            <pc:sldMk cId="485160122" sldId="282"/>
            <ac:spMk id="2" creationId="{2F0B0764-86B7-4641-9747-2E33A2785528}"/>
          </ac:spMkLst>
        </pc:spChg>
        <pc:spChg chg="mod">
          <ac:chgData name="Mark Bailey" userId="f8462285-a37e-49b9-885d-5cc3df386282" providerId="ADAL" clId="{3D2674D8-5BD9-40BB-970C-58C7A8FA1ABA}" dt="2022-05-30T18:16:02.738" v="1335" actId="20577"/>
          <ac:spMkLst>
            <pc:docMk/>
            <pc:sldMk cId="485160122" sldId="282"/>
            <ac:spMk id="3" creationId="{17328E8F-A179-4D57-AAD3-F3BCA4B585AC}"/>
          </ac:spMkLst>
        </pc:spChg>
        <pc:spChg chg="mod">
          <ac:chgData name="Mark Bailey" userId="f8462285-a37e-49b9-885d-5cc3df386282" providerId="ADAL" clId="{3D2674D8-5BD9-40BB-970C-58C7A8FA1ABA}" dt="2022-05-30T18:15:42.272" v="1272" actId="20577"/>
          <ac:spMkLst>
            <pc:docMk/>
            <pc:sldMk cId="485160122" sldId="282"/>
            <ac:spMk id="4" creationId="{B864DF0F-7FFE-4D2F-BE60-FB538F9424E3}"/>
          </ac:spMkLst>
        </pc:spChg>
      </pc:sldChg>
      <pc:sldChg chg="modSp new del mod ord">
        <pc:chgData name="Mark Bailey" userId="f8462285-a37e-49b9-885d-5cc3df386282" providerId="ADAL" clId="{3D2674D8-5BD9-40BB-970C-58C7A8FA1ABA}" dt="2022-06-28T16:36:25.158" v="2309" actId="47"/>
        <pc:sldMkLst>
          <pc:docMk/>
          <pc:sldMk cId="2149638642" sldId="283"/>
        </pc:sldMkLst>
        <pc:spChg chg="mod">
          <ac:chgData name="Mark Bailey" userId="f8462285-a37e-49b9-885d-5cc3df386282" providerId="ADAL" clId="{3D2674D8-5BD9-40BB-970C-58C7A8FA1ABA}" dt="2022-05-30T18:24:28.919" v="1463" actId="20577"/>
          <ac:spMkLst>
            <pc:docMk/>
            <pc:sldMk cId="2149638642" sldId="283"/>
            <ac:spMk id="2" creationId="{559B5376-F54C-4EC7-A9B7-BBE3176FC7BA}"/>
          </ac:spMkLst>
        </pc:spChg>
        <pc:spChg chg="mod">
          <ac:chgData name="Mark Bailey" userId="f8462285-a37e-49b9-885d-5cc3df386282" providerId="ADAL" clId="{3D2674D8-5BD9-40BB-970C-58C7A8FA1ABA}" dt="2022-05-30T18:26:07.704" v="1540" actId="20577"/>
          <ac:spMkLst>
            <pc:docMk/>
            <pc:sldMk cId="2149638642" sldId="283"/>
            <ac:spMk id="3" creationId="{8A82229F-2B4C-4795-9469-A2B164E88C6D}"/>
          </ac:spMkLst>
        </pc:spChg>
      </pc:sldChg>
      <pc:sldChg chg="modSp new del mod">
        <pc:chgData name="Mark Bailey" userId="f8462285-a37e-49b9-885d-5cc3df386282" providerId="ADAL" clId="{3D2674D8-5BD9-40BB-970C-58C7A8FA1ABA}" dt="2022-07-06T17:24:17.483" v="2592" actId="47"/>
        <pc:sldMkLst>
          <pc:docMk/>
          <pc:sldMk cId="3630194557" sldId="284"/>
        </pc:sldMkLst>
        <pc:spChg chg="mod">
          <ac:chgData name="Mark Bailey" userId="f8462285-a37e-49b9-885d-5cc3df386282" providerId="ADAL" clId="{3D2674D8-5BD9-40BB-970C-58C7A8FA1ABA}" dt="2022-05-30T14:36:37.438" v="849" actId="20577"/>
          <ac:spMkLst>
            <pc:docMk/>
            <pc:sldMk cId="3630194557" sldId="284"/>
            <ac:spMk id="2" creationId="{CA3003BA-7EF9-42FE-B199-DB924B7E2BB6}"/>
          </ac:spMkLst>
        </pc:spChg>
        <pc:spChg chg="mod">
          <ac:chgData name="Mark Bailey" userId="f8462285-a37e-49b9-885d-5cc3df386282" providerId="ADAL" clId="{3D2674D8-5BD9-40BB-970C-58C7A8FA1ABA}" dt="2022-05-30T14:37:18.472" v="969" actId="20577"/>
          <ac:spMkLst>
            <pc:docMk/>
            <pc:sldMk cId="3630194557" sldId="284"/>
            <ac:spMk id="3" creationId="{5B580565-1720-4BFF-8992-CCF65922861C}"/>
          </ac:spMkLst>
        </pc:spChg>
        <pc:spChg chg="mod">
          <ac:chgData name="Mark Bailey" userId="f8462285-a37e-49b9-885d-5cc3df386282" providerId="ADAL" clId="{3D2674D8-5BD9-40BB-970C-58C7A8FA1ABA}" dt="2022-05-30T14:36:49.939" v="874" actId="20577"/>
          <ac:spMkLst>
            <pc:docMk/>
            <pc:sldMk cId="3630194557" sldId="284"/>
            <ac:spMk id="4" creationId="{6C5521E4-DA13-4DFA-8A88-5AE44B6FC431}"/>
          </ac:spMkLst>
        </pc:spChg>
      </pc:sldChg>
      <pc:sldChg chg="addSp delSp modSp add mod">
        <pc:chgData name="Mark Bailey" userId="f8462285-a37e-49b9-885d-5cc3df386282" providerId="ADAL" clId="{3D2674D8-5BD9-40BB-970C-58C7A8FA1ABA}" dt="2022-07-06T18:13:21.290" v="2882" actId="20577"/>
        <pc:sldMkLst>
          <pc:docMk/>
          <pc:sldMk cId="1362171452" sldId="285"/>
        </pc:sldMkLst>
        <pc:spChg chg="mod">
          <ac:chgData name="Mark Bailey" userId="f8462285-a37e-49b9-885d-5cc3df386282" providerId="ADAL" clId="{3D2674D8-5BD9-40BB-970C-58C7A8FA1ABA}" dt="2022-07-06T18:13:21.290" v="2882" actId="20577"/>
          <ac:spMkLst>
            <pc:docMk/>
            <pc:sldMk cId="1362171452" sldId="285"/>
            <ac:spMk id="3" creationId="{1D2FBBAF-9CCC-4702-A640-186ABBFE947C}"/>
          </ac:spMkLst>
        </pc:spChg>
        <pc:spChg chg="mod">
          <ac:chgData name="Mark Bailey" userId="f8462285-a37e-49b9-885d-5cc3df386282" providerId="ADAL" clId="{3D2674D8-5BD9-40BB-970C-58C7A8FA1ABA}" dt="2022-05-30T14:38:13.888" v="1001" actId="20577"/>
          <ac:spMkLst>
            <pc:docMk/>
            <pc:sldMk cId="1362171452" sldId="285"/>
            <ac:spMk id="4" creationId="{82457A05-B789-4ACF-A2B0-A369A932F906}"/>
          </ac:spMkLst>
        </pc:spChg>
        <pc:picChg chg="del">
          <ac:chgData name="Mark Bailey" userId="f8462285-a37e-49b9-885d-5cc3df386282" providerId="ADAL" clId="{3D2674D8-5BD9-40BB-970C-58C7A8FA1ABA}" dt="2022-05-30T18:31:56.944" v="1621" actId="478"/>
          <ac:picMkLst>
            <pc:docMk/>
            <pc:sldMk cId="1362171452" sldId="285"/>
            <ac:picMk id="5" creationId="{B0C54220-29CE-46CC-9240-C6249E7729E2}"/>
          </ac:picMkLst>
        </pc:picChg>
        <pc:picChg chg="add del mod">
          <ac:chgData name="Mark Bailey" userId="f8462285-a37e-49b9-885d-5cc3df386282" providerId="ADAL" clId="{3D2674D8-5BD9-40BB-970C-58C7A8FA1ABA}" dt="2022-05-30T18:33:13.728" v="1625" actId="478"/>
          <ac:picMkLst>
            <pc:docMk/>
            <pc:sldMk cId="1362171452" sldId="285"/>
            <ac:picMk id="6" creationId="{4EC8D0B5-9142-40B1-B2EB-5739A3BACFDC}"/>
          </ac:picMkLst>
        </pc:picChg>
        <pc:picChg chg="add mod">
          <ac:chgData name="Mark Bailey" userId="f8462285-a37e-49b9-885d-5cc3df386282" providerId="ADAL" clId="{3D2674D8-5BD9-40BB-970C-58C7A8FA1ABA}" dt="2022-05-30T18:35:56.090" v="1628" actId="1076"/>
          <ac:picMkLst>
            <pc:docMk/>
            <pc:sldMk cId="1362171452" sldId="285"/>
            <ac:picMk id="7" creationId="{0C2B09A3-B7D5-4924-8E91-F316AC1E0E8B}"/>
          </ac:picMkLst>
        </pc:picChg>
      </pc:sldChg>
      <pc:sldChg chg="add">
        <pc:chgData name="Mark Bailey" userId="f8462285-a37e-49b9-885d-5cc3df386282" providerId="ADAL" clId="{3D2674D8-5BD9-40BB-970C-58C7A8FA1ABA}" dt="2022-05-30T14:40:02.691" v="1203" actId="2890"/>
        <pc:sldMkLst>
          <pc:docMk/>
          <pc:sldMk cId="236606784" sldId="286"/>
        </pc:sldMkLst>
      </pc:sldChg>
      <pc:sldChg chg="addSp modSp add del mod">
        <pc:chgData name="Mark Bailey" userId="f8462285-a37e-49b9-885d-5cc3df386282" providerId="ADAL" clId="{3D2674D8-5BD9-40BB-970C-58C7A8FA1ABA}" dt="2022-06-28T16:36:24.123" v="2308" actId="47"/>
        <pc:sldMkLst>
          <pc:docMk/>
          <pc:sldMk cId="1991296407" sldId="287"/>
        </pc:sldMkLst>
        <pc:spChg chg="mod">
          <ac:chgData name="Mark Bailey" userId="f8462285-a37e-49b9-885d-5cc3df386282" providerId="ADAL" clId="{3D2674D8-5BD9-40BB-970C-58C7A8FA1ABA}" dt="2022-05-30T18:22:29.392" v="1431" actId="6549"/>
          <ac:spMkLst>
            <pc:docMk/>
            <pc:sldMk cId="1991296407" sldId="287"/>
            <ac:spMk id="3" creationId="{A52F87BC-ED8E-4DB4-9BFF-D24CEB3A0C71}"/>
          </ac:spMkLst>
        </pc:spChg>
        <pc:spChg chg="mod">
          <ac:chgData name="Mark Bailey" userId="f8462285-a37e-49b9-885d-5cc3df386282" providerId="ADAL" clId="{3D2674D8-5BD9-40BB-970C-58C7A8FA1ABA}" dt="2022-05-30T18:24:06.077" v="1462" actId="20577"/>
          <ac:spMkLst>
            <pc:docMk/>
            <pc:sldMk cId="1991296407" sldId="287"/>
            <ac:spMk id="4" creationId="{365FBE7B-4025-4C9D-9214-976705D85C31}"/>
          </ac:spMkLst>
        </pc:spChg>
        <pc:picChg chg="add mod">
          <ac:chgData name="Mark Bailey" userId="f8462285-a37e-49b9-885d-5cc3df386282" providerId="ADAL" clId="{3D2674D8-5BD9-40BB-970C-58C7A8FA1ABA}" dt="2022-05-30T18:23:57.698" v="1439" actId="1076"/>
          <ac:picMkLst>
            <pc:docMk/>
            <pc:sldMk cId="1991296407" sldId="287"/>
            <ac:picMk id="5" creationId="{7B2F30FF-47F8-4590-A7A3-2407345909FE}"/>
          </ac:picMkLst>
        </pc:picChg>
        <pc:picChg chg="add mod">
          <ac:chgData name="Mark Bailey" userId="f8462285-a37e-49b9-885d-5cc3df386282" providerId="ADAL" clId="{3D2674D8-5BD9-40BB-970C-58C7A8FA1ABA}" dt="2022-05-30T18:23:54.425" v="1438" actId="1076"/>
          <ac:picMkLst>
            <pc:docMk/>
            <pc:sldMk cId="1991296407" sldId="287"/>
            <ac:picMk id="6" creationId="{1981CBAE-5970-43A9-9C48-511559492287}"/>
          </ac:picMkLst>
        </pc:picChg>
      </pc:sldChg>
      <pc:sldChg chg="modSp new del mod ord">
        <pc:chgData name="Mark Bailey" userId="f8462285-a37e-49b9-885d-5cc3df386282" providerId="ADAL" clId="{3D2674D8-5BD9-40BB-970C-58C7A8FA1ABA}" dt="2022-07-06T17:37:58.105" v="2804" actId="47"/>
        <pc:sldMkLst>
          <pc:docMk/>
          <pc:sldMk cId="829005652" sldId="288"/>
        </pc:sldMkLst>
        <pc:spChg chg="mod">
          <ac:chgData name="Mark Bailey" userId="f8462285-a37e-49b9-885d-5cc3df386282" providerId="ADAL" clId="{3D2674D8-5BD9-40BB-970C-58C7A8FA1ABA}" dt="2022-06-21T16:14:37.573" v="2038" actId="20577"/>
          <ac:spMkLst>
            <pc:docMk/>
            <pc:sldMk cId="829005652" sldId="288"/>
            <ac:spMk id="2" creationId="{18D70428-99AD-45C4-AA48-F3076EACD8B1}"/>
          </ac:spMkLst>
        </pc:spChg>
        <pc:spChg chg="mod">
          <ac:chgData name="Mark Bailey" userId="f8462285-a37e-49b9-885d-5cc3df386282" providerId="ADAL" clId="{3D2674D8-5BD9-40BB-970C-58C7A8FA1ABA}" dt="2022-06-30T16:54:22.911" v="2476" actId="20577"/>
          <ac:spMkLst>
            <pc:docMk/>
            <pc:sldMk cId="829005652" sldId="288"/>
            <ac:spMk id="3" creationId="{9B736C27-A4DB-4C06-A76D-14CB0CAF6295}"/>
          </ac:spMkLst>
        </pc:spChg>
      </pc:sldChg>
      <pc:sldChg chg="add">
        <pc:chgData name="Mark Bailey" userId="f8462285-a37e-49b9-885d-5cc3df386282" providerId="ADAL" clId="{3D2674D8-5BD9-40BB-970C-58C7A8FA1ABA}" dt="2022-07-06T17:23:22.516" v="2588"/>
        <pc:sldMkLst>
          <pc:docMk/>
          <pc:sldMk cId="2097512635" sldId="289"/>
        </pc:sldMkLst>
      </pc:sldChg>
      <pc:sldChg chg="add">
        <pc:chgData name="Mark Bailey" userId="f8462285-a37e-49b9-885d-5cc3df386282" providerId="ADAL" clId="{3D2674D8-5BD9-40BB-970C-58C7A8FA1ABA}" dt="2022-07-06T17:23:22.516" v="2588"/>
        <pc:sldMkLst>
          <pc:docMk/>
          <pc:sldMk cId="1258676344" sldId="290"/>
        </pc:sldMkLst>
      </pc:sldChg>
      <pc:sldChg chg="add">
        <pc:chgData name="Mark Bailey" userId="f8462285-a37e-49b9-885d-5cc3df386282" providerId="ADAL" clId="{3D2674D8-5BD9-40BB-970C-58C7A8FA1ABA}" dt="2022-07-06T17:23:22.516" v="2588"/>
        <pc:sldMkLst>
          <pc:docMk/>
          <pc:sldMk cId="2971675562" sldId="306"/>
        </pc:sldMkLst>
      </pc:sldChg>
      <pc:sldChg chg="modSp add mod">
        <pc:chgData name="Mark Bailey" userId="f8462285-a37e-49b9-885d-5cc3df386282" providerId="ADAL" clId="{3D2674D8-5BD9-40BB-970C-58C7A8FA1ABA}" dt="2022-07-06T17:37:27.857" v="2774" actId="20577"/>
        <pc:sldMkLst>
          <pc:docMk/>
          <pc:sldMk cId="3319132559" sldId="307"/>
        </pc:sldMkLst>
        <pc:spChg chg="mod">
          <ac:chgData name="Mark Bailey" userId="f8462285-a37e-49b9-885d-5cc3df386282" providerId="ADAL" clId="{3D2674D8-5BD9-40BB-970C-58C7A8FA1ABA}" dt="2022-07-06T17:37:27.857" v="2774" actId="20577"/>
          <ac:spMkLst>
            <pc:docMk/>
            <pc:sldMk cId="3319132559" sldId="307"/>
            <ac:spMk id="2" creationId="{C595672A-C88E-4944-9D7F-3269DEF474C4}"/>
          </ac:spMkLst>
        </pc:spChg>
      </pc:sldChg>
      <pc:sldChg chg="add del">
        <pc:chgData name="Mark Bailey" userId="f8462285-a37e-49b9-885d-5cc3df386282" providerId="ADAL" clId="{3D2674D8-5BD9-40BB-970C-58C7A8FA1ABA}" dt="2022-07-06T17:23:58.718" v="2590"/>
        <pc:sldMkLst>
          <pc:docMk/>
          <pc:sldMk cId="1740286147" sldId="308"/>
        </pc:sldMkLst>
      </pc:sldChg>
      <pc:sldChg chg="modSp add mod">
        <pc:chgData name="Mark Bailey" userId="f8462285-a37e-49b9-885d-5cc3df386282" providerId="ADAL" clId="{3D2674D8-5BD9-40BB-970C-58C7A8FA1ABA}" dt="2022-07-06T17:37:48.476" v="2803" actId="20577"/>
        <pc:sldMkLst>
          <pc:docMk/>
          <pc:sldMk cId="4036818546" sldId="308"/>
        </pc:sldMkLst>
        <pc:spChg chg="mod">
          <ac:chgData name="Mark Bailey" userId="f8462285-a37e-49b9-885d-5cc3df386282" providerId="ADAL" clId="{3D2674D8-5BD9-40BB-970C-58C7A8FA1ABA}" dt="2022-07-06T17:37:48.476" v="2803" actId="20577"/>
          <ac:spMkLst>
            <pc:docMk/>
            <pc:sldMk cId="4036818546" sldId="308"/>
            <ac:spMk id="2" creationId="{C595672A-C88E-4944-9D7F-3269DEF474C4}"/>
          </ac:spMkLst>
        </pc:sp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4104C1-7CF8-4D39-A9E2-E6F97EC283E0}"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7A9F230D-7416-4BC4-9C7B-3002CA0FABF3}">
      <dgm:prSet phldrT="[Text]"/>
      <dgm:spPr/>
      <dgm:t>
        <a:bodyPr/>
        <a:lstStyle/>
        <a:p>
          <a:pPr>
            <a:defRPr b="1"/>
          </a:pPr>
          <a:r>
            <a:rPr lang="en-US" baseline="0" dirty="0"/>
            <a:t>Hypothesis Testing</a:t>
          </a:r>
        </a:p>
        <a:p>
          <a:pPr>
            <a:defRPr b="1"/>
          </a:pPr>
          <a:r>
            <a:rPr lang="en-US" dirty="0"/>
            <a:t>(Aim at Difference)</a:t>
          </a:r>
          <a:endParaRPr lang="en-US" baseline="0" dirty="0"/>
        </a:p>
      </dgm:t>
    </dgm:pt>
    <dgm:pt modelId="{889CA593-1168-4A64-BD20-83EFFD1C8E81}" type="parTrans" cxnId="{F0F9C588-428C-4B21-B59D-4FD7E7E7E030}">
      <dgm:prSet/>
      <dgm:spPr/>
      <dgm:t>
        <a:bodyPr/>
        <a:lstStyle/>
        <a:p>
          <a:endParaRPr lang="en-US"/>
        </a:p>
      </dgm:t>
    </dgm:pt>
    <dgm:pt modelId="{B5C166CD-A234-4022-A3F1-9B5887AB806F}" type="sibTrans" cxnId="{F0F9C588-428C-4B21-B59D-4FD7E7E7E030}">
      <dgm:prSet/>
      <dgm:spPr/>
      <dgm:t>
        <a:bodyPr/>
        <a:lstStyle/>
        <a:p>
          <a:endParaRPr lang="en-US"/>
        </a:p>
      </dgm:t>
    </dgm:pt>
    <dgm:pt modelId="{6A85CB52-C45D-4F8F-BF3C-99762FBBA0A9}">
      <dgm:prSet phldrT="[Text]"/>
      <dgm:spPr/>
      <dgm:t>
        <a:bodyPr/>
        <a:lstStyle/>
        <a:p>
          <a:r>
            <a:rPr lang="en-US" dirty="0"/>
            <a:t>Two-Sided</a:t>
          </a:r>
        </a:p>
      </dgm:t>
    </dgm:pt>
    <dgm:pt modelId="{C4AAF3D3-C1D7-4EC7-A7A9-6514B259BAB8}" type="parTrans" cxnId="{D22861CC-4330-4890-A684-DDA4C8619B09}">
      <dgm:prSet/>
      <dgm:spPr/>
      <dgm:t>
        <a:bodyPr/>
        <a:lstStyle/>
        <a:p>
          <a:endParaRPr lang="en-US"/>
        </a:p>
      </dgm:t>
    </dgm:pt>
    <dgm:pt modelId="{42FAEB34-B80F-44B6-B4C8-CC2D41E52948}" type="sibTrans" cxnId="{D22861CC-4330-4890-A684-DDA4C8619B09}">
      <dgm:prSet/>
      <dgm:spPr/>
      <dgm:t>
        <a:bodyPr/>
        <a:lstStyle/>
        <a:p>
          <a:endParaRPr lang="en-US"/>
        </a:p>
      </dgm:t>
    </dgm:pt>
    <dgm:pt modelId="{21C67A05-68EB-4AD1-B3B0-10DB8B35AF0B}">
      <dgm:prSet phldrT="[Text]"/>
      <dgm:spPr/>
      <dgm:t>
        <a:bodyPr/>
        <a:lstStyle/>
        <a:p>
          <a:pPr>
            <a:buFontTx/>
            <a:buNone/>
          </a:pPr>
          <a:r>
            <a:rPr lang="en-US" dirty="0">
              <a:solidFill>
                <a:schemeClr val="tx1"/>
              </a:solidFill>
            </a:rPr>
            <a:t>H</a:t>
          </a:r>
          <a:r>
            <a:rPr lang="en-US" baseline="-25000" dirty="0">
              <a:solidFill>
                <a:schemeClr val="tx1"/>
              </a:solidFill>
            </a:rPr>
            <a:t>0</a:t>
          </a:r>
          <a:r>
            <a:rPr lang="en-US" dirty="0">
              <a:solidFill>
                <a:schemeClr val="tx1"/>
              </a:solidFill>
            </a:rPr>
            <a:t>: </a:t>
          </a:r>
          <a:r>
            <a:rPr lang="el-GR" dirty="0">
              <a:solidFill>
                <a:schemeClr val="tx1"/>
              </a:solidFill>
            </a:rPr>
            <a:t>θ</a:t>
          </a:r>
          <a:r>
            <a:rPr lang="en-US" baseline="-25000" dirty="0">
              <a:solidFill>
                <a:schemeClr val="tx1"/>
              </a:solidFill>
            </a:rPr>
            <a:t>T</a:t>
          </a:r>
          <a:r>
            <a:rPr lang="el-GR" dirty="0">
              <a:solidFill>
                <a:schemeClr val="tx1"/>
              </a:solidFill>
            </a:rPr>
            <a:t> </a:t>
          </a:r>
          <a:r>
            <a:rPr lang="en-US" dirty="0">
              <a:solidFill>
                <a:schemeClr val="tx1"/>
              </a:solidFill>
            </a:rPr>
            <a:t>= </a:t>
          </a:r>
          <a:r>
            <a:rPr lang="el-GR" dirty="0">
              <a:solidFill>
                <a:schemeClr val="tx1"/>
              </a:solidFill>
            </a:rPr>
            <a:t>θ</a:t>
          </a:r>
          <a:r>
            <a:rPr lang="en-US" baseline="-25000" dirty="0">
              <a:solidFill>
                <a:schemeClr val="tx1"/>
              </a:solidFill>
            </a:rPr>
            <a:t>0</a:t>
          </a:r>
          <a:endParaRPr lang="en-US" dirty="0">
            <a:solidFill>
              <a:schemeClr val="tx1"/>
            </a:solidFill>
          </a:endParaRPr>
        </a:p>
      </dgm:t>
    </dgm:pt>
    <dgm:pt modelId="{151D1A1E-F7E3-4083-9014-74EDA241605B}" type="parTrans" cxnId="{22CA9D04-DF20-4F7A-AE42-BA0503BB22D4}">
      <dgm:prSet/>
      <dgm:spPr/>
      <dgm:t>
        <a:bodyPr/>
        <a:lstStyle/>
        <a:p>
          <a:endParaRPr lang="en-US"/>
        </a:p>
      </dgm:t>
    </dgm:pt>
    <dgm:pt modelId="{4AE6F994-0641-4F99-9ADE-C92FD2559546}" type="sibTrans" cxnId="{22CA9D04-DF20-4F7A-AE42-BA0503BB22D4}">
      <dgm:prSet/>
      <dgm:spPr/>
      <dgm:t>
        <a:bodyPr/>
        <a:lstStyle/>
        <a:p>
          <a:endParaRPr lang="en-US"/>
        </a:p>
      </dgm:t>
    </dgm:pt>
    <dgm:pt modelId="{ED1DC5A4-C641-4721-A009-A4432D48633F}">
      <dgm:prSet phldrT="[Text]"/>
      <dgm:spPr>
        <a:solidFill>
          <a:schemeClr val="accent5">
            <a:lumMod val="75000"/>
          </a:schemeClr>
        </a:solidFill>
      </dgm:spPr>
      <dgm:t>
        <a:bodyPr/>
        <a:lstStyle/>
        <a:p>
          <a:pPr>
            <a:defRPr b="1"/>
          </a:pPr>
          <a:r>
            <a:rPr lang="en-US" baseline="0" dirty="0"/>
            <a:t>Hypothesis Testing</a:t>
          </a:r>
        </a:p>
        <a:p>
          <a:pPr>
            <a:defRPr b="1"/>
          </a:pPr>
          <a:r>
            <a:rPr lang="en-US" baseline="0" dirty="0"/>
            <a:t>(</a:t>
          </a:r>
          <a:r>
            <a:rPr lang="en-US" dirty="0"/>
            <a:t>Aim at Similarity)</a:t>
          </a:r>
          <a:endParaRPr lang="en-US" baseline="0" dirty="0"/>
        </a:p>
      </dgm:t>
    </dgm:pt>
    <dgm:pt modelId="{1285F9C5-5184-4D2A-B119-C1000D532E51}" type="parTrans" cxnId="{35BEBAEA-6B61-414E-9341-47E6FC1B6769}">
      <dgm:prSet/>
      <dgm:spPr/>
      <dgm:t>
        <a:bodyPr/>
        <a:lstStyle/>
        <a:p>
          <a:endParaRPr lang="en-US"/>
        </a:p>
      </dgm:t>
    </dgm:pt>
    <dgm:pt modelId="{A30ECE53-C4A2-4F91-B123-3DD4C1D0B6F0}" type="sibTrans" cxnId="{35BEBAEA-6B61-414E-9341-47E6FC1B6769}">
      <dgm:prSet/>
      <dgm:spPr/>
      <dgm:t>
        <a:bodyPr/>
        <a:lstStyle/>
        <a:p>
          <a:endParaRPr lang="en-US"/>
        </a:p>
      </dgm:t>
    </dgm:pt>
    <dgm:pt modelId="{AFC16BD2-863D-4382-839F-B582DBA6B5FE}">
      <dgm:prSet phldrT="[Text]"/>
      <dgm:spPr/>
      <dgm:t>
        <a:bodyPr/>
        <a:lstStyle/>
        <a:p>
          <a:pPr>
            <a:buFontTx/>
            <a:buNone/>
          </a:pPr>
          <a:r>
            <a:rPr lang="en-US" dirty="0">
              <a:solidFill>
                <a:schemeClr val="tx1"/>
              </a:solidFill>
            </a:rPr>
            <a:t>H</a:t>
          </a:r>
          <a:r>
            <a:rPr lang="en-US" baseline="-25000" dirty="0">
              <a:solidFill>
                <a:schemeClr val="tx1"/>
              </a:solidFill>
            </a:rPr>
            <a:t>1</a:t>
          </a:r>
          <a:r>
            <a:rPr lang="en-US" dirty="0">
              <a:solidFill>
                <a:schemeClr val="tx1"/>
              </a:solidFill>
            </a:rPr>
            <a:t>: </a:t>
          </a:r>
          <a:r>
            <a:rPr lang="el-GR" dirty="0">
              <a:solidFill>
                <a:schemeClr val="tx1"/>
              </a:solidFill>
            </a:rPr>
            <a:t>θ</a:t>
          </a:r>
          <a:r>
            <a:rPr lang="en-US" baseline="-25000" dirty="0">
              <a:solidFill>
                <a:schemeClr val="tx1"/>
              </a:solidFill>
            </a:rPr>
            <a:t>T</a:t>
          </a:r>
          <a:r>
            <a:rPr lang="el-GR" dirty="0">
              <a:solidFill>
                <a:schemeClr val="tx1"/>
              </a:solidFill>
            </a:rPr>
            <a:t> </a:t>
          </a:r>
          <a:r>
            <a:rPr lang="en-US" dirty="0">
              <a:solidFill>
                <a:schemeClr val="tx1"/>
              </a:solidFill>
            </a:rPr>
            <a:t>≠  </a:t>
          </a:r>
          <a:r>
            <a:rPr lang="el-GR" dirty="0">
              <a:solidFill>
                <a:schemeClr val="tx1"/>
              </a:solidFill>
            </a:rPr>
            <a:t>θ</a:t>
          </a:r>
          <a:r>
            <a:rPr lang="en-US" baseline="-25000" dirty="0">
              <a:solidFill>
                <a:schemeClr val="tx1"/>
              </a:solidFill>
            </a:rPr>
            <a:t>0</a:t>
          </a:r>
          <a:endParaRPr lang="en-US" dirty="0">
            <a:solidFill>
              <a:schemeClr val="tx1"/>
            </a:solidFill>
          </a:endParaRPr>
        </a:p>
      </dgm:t>
    </dgm:pt>
    <dgm:pt modelId="{FCAC93E8-60D1-4928-8D2A-D6DC1CD75C52}" type="parTrans" cxnId="{174980F0-0B30-4BCB-81CC-2E2CF7CE0F80}">
      <dgm:prSet/>
      <dgm:spPr/>
      <dgm:t>
        <a:bodyPr/>
        <a:lstStyle/>
        <a:p>
          <a:endParaRPr lang="en-US"/>
        </a:p>
      </dgm:t>
    </dgm:pt>
    <dgm:pt modelId="{79FF3110-EA6B-47F0-BE82-4434FA04EBBF}" type="sibTrans" cxnId="{174980F0-0B30-4BCB-81CC-2E2CF7CE0F80}">
      <dgm:prSet/>
      <dgm:spPr/>
      <dgm:t>
        <a:bodyPr/>
        <a:lstStyle/>
        <a:p>
          <a:endParaRPr lang="en-US"/>
        </a:p>
      </dgm:t>
    </dgm:pt>
    <dgm:pt modelId="{0D8EFF80-73F0-4009-BCB6-209372D92E98}">
      <dgm:prSet/>
      <dgm:spPr/>
      <dgm:t>
        <a:bodyPr/>
        <a:lstStyle/>
        <a:p>
          <a:pPr>
            <a:buFontTx/>
            <a:buNone/>
          </a:pPr>
          <a:r>
            <a:rPr lang="en-US" dirty="0"/>
            <a:t>H</a:t>
          </a:r>
          <a:r>
            <a:rPr lang="en-US" baseline="-25000" dirty="0"/>
            <a:t>0</a:t>
          </a:r>
          <a:r>
            <a:rPr lang="en-US" dirty="0"/>
            <a:t>: </a:t>
          </a:r>
          <a:r>
            <a:rPr lang="el-GR" dirty="0"/>
            <a:t>θ</a:t>
          </a:r>
          <a:r>
            <a:rPr lang="en-US" baseline="-25000" dirty="0"/>
            <a:t>T</a:t>
          </a:r>
          <a:r>
            <a:rPr lang="el-GR" dirty="0"/>
            <a:t> </a:t>
          </a:r>
          <a:r>
            <a:rPr lang="en-US" dirty="0"/>
            <a:t>≥ </a:t>
          </a:r>
          <a:r>
            <a:rPr lang="el-GR" dirty="0"/>
            <a:t>θ</a:t>
          </a:r>
          <a:r>
            <a:rPr lang="en-US" baseline="-25000" dirty="0"/>
            <a:t>0</a:t>
          </a:r>
          <a:r>
            <a:rPr lang="en-US" dirty="0"/>
            <a:t> </a:t>
          </a:r>
        </a:p>
      </dgm:t>
    </dgm:pt>
    <dgm:pt modelId="{E8E90597-5BE5-416D-A043-148D5E935C60}" type="parTrans" cxnId="{952AFB3D-974E-495B-ACD7-D86FC462CBEE}">
      <dgm:prSet/>
      <dgm:spPr/>
      <dgm:t>
        <a:bodyPr/>
        <a:lstStyle/>
        <a:p>
          <a:endParaRPr lang="en-US"/>
        </a:p>
      </dgm:t>
    </dgm:pt>
    <dgm:pt modelId="{658AA8FE-E987-42DB-98BC-EAE3AE1556E4}" type="sibTrans" cxnId="{952AFB3D-974E-495B-ACD7-D86FC462CBEE}">
      <dgm:prSet/>
      <dgm:spPr/>
      <dgm:t>
        <a:bodyPr/>
        <a:lstStyle/>
        <a:p>
          <a:endParaRPr lang="en-US"/>
        </a:p>
      </dgm:t>
    </dgm:pt>
    <dgm:pt modelId="{550638FC-67D5-4797-94C9-49D7157C89B0}">
      <dgm:prSet/>
      <dgm:spPr/>
      <dgm:t>
        <a:bodyPr/>
        <a:lstStyle/>
        <a:p>
          <a:pPr>
            <a:buFontTx/>
            <a:buNone/>
          </a:pPr>
          <a:r>
            <a:rPr lang="en-US" dirty="0"/>
            <a:t>H</a:t>
          </a:r>
          <a:r>
            <a:rPr lang="en-US" baseline="-25000" dirty="0"/>
            <a:t>1</a:t>
          </a:r>
          <a:r>
            <a:rPr lang="en-US" dirty="0"/>
            <a:t>: </a:t>
          </a:r>
          <a:r>
            <a:rPr lang="el-GR" dirty="0"/>
            <a:t>θ</a:t>
          </a:r>
          <a:r>
            <a:rPr lang="en-US" baseline="-25000" dirty="0"/>
            <a:t>T</a:t>
          </a:r>
          <a:r>
            <a:rPr lang="el-GR" dirty="0"/>
            <a:t> </a:t>
          </a:r>
          <a:r>
            <a:rPr lang="en-US" dirty="0"/>
            <a:t>&lt; </a:t>
          </a:r>
          <a:r>
            <a:rPr lang="el-GR" dirty="0"/>
            <a:t>θ</a:t>
          </a:r>
          <a:r>
            <a:rPr lang="en-US" baseline="-25000" dirty="0"/>
            <a:t>0</a:t>
          </a:r>
          <a:endParaRPr lang="en-US" dirty="0"/>
        </a:p>
      </dgm:t>
    </dgm:pt>
    <dgm:pt modelId="{944D2A28-8045-40AE-87C2-225061C75370}" type="parTrans" cxnId="{0D53D279-D103-44A3-A55C-035617F13F9C}">
      <dgm:prSet/>
      <dgm:spPr/>
      <dgm:t>
        <a:bodyPr/>
        <a:lstStyle/>
        <a:p>
          <a:endParaRPr lang="en-US"/>
        </a:p>
      </dgm:t>
    </dgm:pt>
    <dgm:pt modelId="{1384589E-8B46-4306-9D8B-D30ED16D54EE}" type="sibTrans" cxnId="{0D53D279-D103-44A3-A55C-035617F13F9C}">
      <dgm:prSet/>
      <dgm:spPr/>
      <dgm:t>
        <a:bodyPr/>
        <a:lstStyle/>
        <a:p>
          <a:endParaRPr lang="en-US"/>
        </a:p>
      </dgm:t>
    </dgm:pt>
    <dgm:pt modelId="{AAB1CD62-01DD-4DD2-A23F-140E718B4DC8}">
      <dgm:prSet/>
      <dgm:spPr/>
      <dgm:t>
        <a:bodyPr/>
        <a:lstStyle/>
        <a:p>
          <a:r>
            <a:rPr lang="en-US" dirty="0"/>
            <a:t>One-sided Lower</a:t>
          </a:r>
        </a:p>
      </dgm:t>
    </dgm:pt>
    <dgm:pt modelId="{A56A513C-2BF3-453A-8BC8-C9DFC3FFDDF5}" type="parTrans" cxnId="{DEB1BC06-FB7E-42A1-B246-937A9943CE22}">
      <dgm:prSet/>
      <dgm:spPr/>
      <dgm:t>
        <a:bodyPr/>
        <a:lstStyle/>
        <a:p>
          <a:endParaRPr lang="en-US"/>
        </a:p>
      </dgm:t>
    </dgm:pt>
    <dgm:pt modelId="{BDA42D9C-2688-4EA9-B198-2C1BBF51EF2B}" type="sibTrans" cxnId="{DEB1BC06-FB7E-42A1-B246-937A9943CE22}">
      <dgm:prSet/>
      <dgm:spPr/>
      <dgm:t>
        <a:bodyPr/>
        <a:lstStyle/>
        <a:p>
          <a:endParaRPr lang="en-US"/>
        </a:p>
      </dgm:t>
    </dgm:pt>
    <dgm:pt modelId="{FCC4071D-CC80-44C0-A3E0-54AF54C99B3B}">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r>
            <a:rPr lang="en-US" dirty="0"/>
            <a:t>Two One-sided Tests (TOST)</a:t>
          </a:r>
        </a:p>
      </dgm:t>
    </dgm:pt>
    <dgm:pt modelId="{D2D2BFFF-51FB-476A-B43C-278881E2C646}" type="sibTrans" cxnId="{87A98B9E-7332-413E-A82D-914D9CF3E224}">
      <dgm:prSet/>
      <dgm:spPr/>
      <dgm:t>
        <a:bodyPr/>
        <a:lstStyle/>
        <a:p>
          <a:endParaRPr lang="en-US"/>
        </a:p>
      </dgm:t>
    </dgm:pt>
    <dgm:pt modelId="{3F11E688-34DC-4ACE-A7D6-FE45C17A577A}" type="parTrans" cxnId="{87A98B9E-7332-413E-A82D-914D9CF3E224}">
      <dgm:prSet/>
      <dgm:spPr/>
      <dgm:t>
        <a:bodyPr/>
        <a:lstStyle/>
        <a:p>
          <a:endParaRPr lang="en-US"/>
        </a:p>
      </dgm:t>
    </dgm:pt>
    <dgm:pt modelId="{66B73EF0-37F0-4863-8129-13D3C6B72F01}">
      <dgm:prSet phldrT="[Text]"/>
      <dgm:spPr/>
      <dgm:t>
        <a:bodyPr/>
        <a:lstStyle/>
        <a:p>
          <a:endParaRPr lang="en-US" dirty="0"/>
        </a:p>
      </dgm:t>
    </dgm:pt>
    <dgm:pt modelId="{7FCEB516-BDD4-4E40-B686-324EAB5C3FAF}" type="parTrans" cxnId="{C3C737C4-78CC-4B25-9680-DE932BB39841}">
      <dgm:prSet/>
      <dgm:spPr/>
      <dgm:t>
        <a:bodyPr/>
        <a:lstStyle/>
        <a:p>
          <a:endParaRPr lang="en-US"/>
        </a:p>
      </dgm:t>
    </dgm:pt>
    <dgm:pt modelId="{193C7DC5-3FD5-4D94-B0C2-154017A0DA14}" type="sibTrans" cxnId="{C3C737C4-78CC-4B25-9680-DE932BB39841}">
      <dgm:prSet/>
      <dgm:spPr/>
      <dgm:t>
        <a:bodyPr/>
        <a:lstStyle/>
        <a:p>
          <a:endParaRPr lang="en-US"/>
        </a:p>
      </dgm:t>
    </dgm:pt>
    <dgm:pt modelId="{8705EEA5-AD88-471B-9030-9C35C0682C31}">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Tx/>
            <a:buNone/>
          </a:pPr>
          <a:r>
            <a:rPr lang="en-US" dirty="0"/>
            <a:t>H</a:t>
          </a:r>
          <a:r>
            <a:rPr lang="en-US" baseline="-25000" dirty="0"/>
            <a:t>0</a:t>
          </a:r>
          <a:r>
            <a:rPr lang="en-US" dirty="0"/>
            <a:t>: </a:t>
          </a:r>
          <a:r>
            <a:rPr lang="el-GR" dirty="0"/>
            <a:t>θ</a:t>
          </a:r>
          <a:r>
            <a:rPr lang="en-US" baseline="-25000" dirty="0"/>
            <a:t>T</a:t>
          </a:r>
          <a:r>
            <a:rPr lang="el-GR" dirty="0"/>
            <a:t> </a:t>
          </a:r>
          <a:r>
            <a:rPr lang="en-US" dirty="0"/>
            <a:t>≤ </a:t>
          </a:r>
          <a:r>
            <a:rPr lang="el-GR" dirty="0"/>
            <a:t>θ</a:t>
          </a:r>
          <a:r>
            <a:rPr lang="en-US" baseline="-25000" dirty="0"/>
            <a:t>0</a:t>
          </a:r>
          <a:r>
            <a:rPr lang="en-US" dirty="0"/>
            <a:t> - </a:t>
          </a:r>
          <a:r>
            <a:rPr lang="el-GR" dirty="0"/>
            <a:t>Δ </a:t>
          </a:r>
          <a:r>
            <a:rPr lang="en-US" dirty="0"/>
            <a:t> or  </a:t>
          </a:r>
          <a:r>
            <a:rPr lang="el-GR" dirty="0"/>
            <a:t>θ</a:t>
          </a:r>
          <a:r>
            <a:rPr lang="en-US" baseline="-25000" dirty="0"/>
            <a:t>T</a:t>
          </a:r>
          <a:r>
            <a:rPr lang="en-US" dirty="0"/>
            <a:t> ≥</a:t>
          </a:r>
          <a:r>
            <a:rPr lang="el-GR" dirty="0"/>
            <a:t> θ</a:t>
          </a:r>
          <a:r>
            <a:rPr lang="en-US" baseline="-25000" dirty="0"/>
            <a:t>0</a:t>
          </a:r>
          <a:r>
            <a:rPr lang="en-US" dirty="0"/>
            <a:t> + </a:t>
          </a:r>
          <a:r>
            <a:rPr lang="el-GR" dirty="0"/>
            <a:t>Δ</a:t>
          </a:r>
          <a:endParaRPr lang="en-US" dirty="0"/>
        </a:p>
      </dgm:t>
    </dgm:pt>
    <dgm:pt modelId="{2BC04991-65CC-42D5-B793-DCEDDEE51064}" type="parTrans" cxnId="{F915C3C1-0CF4-4C7E-8299-22D1A4E390D4}">
      <dgm:prSet/>
      <dgm:spPr/>
      <dgm:t>
        <a:bodyPr/>
        <a:lstStyle/>
        <a:p>
          <a:endParaRPr lang="en-US"/>
        </a:p>
      </dgm:t>
    </dgm:pt>
    <dgm:pt modelId="{DB1C49D5-D89F-4629-95E2-D6B161BA7BF8}" type="sibTrans" cxnId="{F915C3C1-0CF4-4C7E-8299-22D1A4E390D4}">
      <dgm:prSet/>
      <dgm:spPr/>
      <dgm:t>
        <a:bodyPr/>
        <a:lstStyle/>
        <a:p>
          <a:endParaRPr lang="en-US"/>
        </a:p>
      </dgm:t>
    </dgm:pt>
    <dgm:pt modelId="{77F38870-806C-428E-A771-EBACD0641687}">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Tx/>
            <a:buNone/>
          </a:pPr>
          <a:r>
            <a:rPr lang="en-US" dirty="0"/>
            <a:t>H</a:t>
          </a:r>
          <a:r>
            <a:rPr lang="en-US" baseline="-25000" dirty="0"/>
            <a:t>1</a:t>
          </a:r>
          <a:r>
            <a:rPr lang="en-US" dirty="0"/>
            <a:t>: </a:t>
          </a:r>
          <a:r>
            <a:rPr lang="el-GR" dirty="0"/>
            <a:t>θ</a:t>
          </a:r>
          <a:r>
            <a:rPr lang="en-US" baseline="-25000" dirty="0"/>
            <a:t>0 </a:t>
          </a:r>
          <a:r>
            <a:rPr lang="en-US" dirty="0"/>
            <a:t>- </a:t>
          </a:r>
          <a:r>
            <a:rPr lang="el-GR" dirty="0"/>
            <a:t>Δ</a:t>
          </a:r>
          <a:r>
            <a:rPr lang="en-US" dirty="0"/>
            <a:t> &lt; </a:t>
          </a:r>
          <a:r>
            <a:rPr lang="el-GR" dirty="0"/>
            <a:t>θ</a:t>
          </a:r>
          <a:r>
            <a:rPr lang="en-US" baseline="-25000" dirty="0"/>
            <a:t>T</a:t>
          </a:r>
          <a:r>
            <a:rPr lang="el-GR" dirty="0"/>
            <a:t> </a:t>
          </a:r>
          <a:r>
            <a:rPr lang="en-US" dirty="0"/>
            <a:t>&lt; </a:t>
          </a:r>
          <a:r>
            <a:rPr lang="el-GR" dirty="0"/>
            <a:t>θ</a:t>
          </a:r>
          <a:r>
            <a:rPr lang="en-US" baseline="-25000" dirty="0"/>
            <a:t>0  </a:t>
          </a:r>
          <a:r>
            <a:rPr lang="en-US" dirty="0"/>
            <a:t>+ </a:t>
          </a:r>
          <a:r>
            <a:rPr lang="el-GR" dirty="0"/>
            <a:t>Δ</a:t>
          </a:r>
          <a:r>
            <a:rPr lang="en-US" dirty="0"/>
            <a:t> </a:t>
          </a:r>
        </a:p>
      </dgm:t>
    </dgm:pt>
    <dgm:pt modelId="{88568C1E-760E-4E33-9BC4-7FB18085E39E}" type="parTrans" cxnId="{2CEAB600-C701-475C-9F98-DA14E85255AD}">
      <dgm:prSet/>
      <dgm:spPr/>
      <dgm:t>
        <a:bodyPr/>
        <a:lstStyle/>
        <a:p>
          <a:endParaRPr lang="en-US"/>
        </a:p>
      </dgm:t>
    </dgm:pt>
    <dgm:pt modelId="{E9080E14-7DD3-442D-8C34-6E165A669D83}" type="sibTrans" cxnId="{2CEAB600-C701-475C-9F98-DA14E85255AD}">
      <dgm:prSet/>
      <dgm:spPr/>
      <dgm:t>
        <a:bodyPr/>
        <a:lstStyle/>
        <a:p>
          <a:endParaRPr lang="en-US"/>
        </a:p>
      </dgm:t>
    </dgm:pt>
    <dgm:pt modelId="{6F07F525-D549-449F-AC4B-FA42130FEE47}">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Tx/>
            <a:buNone/>
          </a:pPr>
          <a:r>
            <a:rPr lang="en-US" dirty="0">
              <a:solidFill>
                <a:schemeClr val="tx1"/>
              </a:solidFill>
            </a:rPr>
            <a:t>H</a:t>
          </a:r>
          <a:r>
            <a:rPr lang="en-US" baseline="-25000" dirty="0">
              <a:solidFill>
                <a:schemeClr val="tx1"/>
              </a:solidFill>
            </a:rPr>
            <a:t>0</a:t>
          </a:r>
          <a:r>
            <a:rPr lang="en-US" dirty="0">
              <a:solidFill>
                <a:schemeClr val="tx1"/>
              </a:solidFill>
            </a:rPr>
            <a:t>: </a:t>
          </a:r>
          <a:r>
            <a:rPr lang="el-GR" dirty="0">
              <a:solidFill>
                <a:schemeClr val="tx1"/>
              </a:solidFill>
            </a:rPr>
            <a:t>θ</a:t>
          </a:r>
          <a:r>
            <a:rPr lang="en-US" baseline="-25000" dirty="0">
              <a:solidFill>
                <a:schemeClr val="tx1"/>
              </a:solidFill>
            </a:rPr>
            <a:t>T</a:t>
          </a:r>
          <a:r>
            <a:rPr lang="el-GR" dirty="0">
              <a:solidFill>
                <a:schemeClr val="tx1"/>
              </a:solidFill>
            </a:rPr>
            <a:t> </a:t>
          </a:r>
          <a:r>
            <a:rPr lang="en-US" dirty="0">
              <a:solidFill>
                <a:schemeClr val="tx1"/>
              </a:solidFill>
            </a:rPr>
            <a:t>≤ </a:t>
          </a:r>
          <a:r>
            <a:rPr lang="el-GR" dirty="0">
              <a:solidFill>
                <a:schemeClr val="tx1"/>
              </a:solidFill>
            </a:rPr>
            <a:t>θ</a:t>
          </a:r>
          <a:r>
            <a:rPr lang="en-US" baseline="-25000" dirty="0">
              <a:solidFill>
                <a:schemeClr val="tx1"/>
              </a:solidFill>
            </a:rPr>
            <a:t>0 </a:t>
          </a:r>
          <a:r>
            <a:rPr lang="en-US" dirty="0">
              <a:solidFill>
                <a:schemeClr val="tx1"/>
              </a:solidFill>
            </a:rPr>
            <a:t>- </a:t>
          </a:r>
          <a:r>
            <a:rPr lang="el-GR" dirty="0">
              <a:solidFill>
                <a:schemeClr val="tx1"/>
              </a:solidFill>
            </a:rPr>
            <a:t>Δ</a:t>
          </a:r>
          <a:r>
            <a:rPr lang="en-US" dirty="0">
              <a:solidFill>
                <a:schemeClr val="tx1"/>
              </a:solidFill>
            </a:rPr>
            <a:t>                 H</a:t>
          </a:r>
          <a:r>
            <a:rPr lang="en-US" baseline="-25000" dirty="0">
              <a:solidFill>
                <a:schemeClr val="tx1"/>
              </a:solidFill>
            </a:rPr>
            <a:t>0</a:t>
          </a:r>
          <a:r>
            <a:rPr lang="en-US" dirty="0">
              <a:solidFill>
                <a:schemeClr val="tx1"/>
              </a:solidFill>
            </a:rPr>
            <a:t>: </a:t>
          </a:r>
          <a:r>
            <a:rPr lang="el-GR" dirty="0">
              <a:solidFill>
                <a:schemeClr val="tx1"/>
              </a:solidFill>
            </a:rPr>
            <a:t>θ</a:t>
          </a:r>
          <a:r>
            <a:rPr lang="en-US" baseline="-25000" dirty="0">
              <a:solidFill>
                <a:schemeClr val="tx1"/>
              </a:solidFill>
            </a:rPr>
            <a:t>T</a:t>
          </a:r>
          <a:r>
            <a:rPr lang="en-US" dirty="0">
              <a:solidFill>
                <a:schemeClr val="tx1"/>
              </a:solidFill>
            </a:rPr>
            <a:t> </a:t>
          </a:r>
          <a:r>
            <a:rPr lang="en-US" dirty="0"/>
            <a:t>≥ </a:t>
          </a:r>
          <a:r>
            <a:rPr lang="el-GR" dirty="0">
              <a:solidFill>
                <a:schemeClr val="tx1"/>
              </a:solidFill>
            </a:rPr>
            <a:t>θ</a:t>
          </a:r>
          <a:r>
            <a:rPr lang="en-US" baseline="-25000" dirty="0">
              <a:solidFill>
                <a:schemeClr val="tx1"/>
              </a:solidFill>
            </a:rPr>
            <a:t>0 </a:t>
          </a:r>
          <a:r>
            <a:rPr lang="en-US" dirty="0"/>
            <a:t>+</a:t>
          </a:r>
          <a:r>
            <a:rPr lang="en-US" dirty="0">
              <a:solidFill>
                <a:schemeClr val="tx1"/>
              </a:solidFill>
            </a:rPr>
            <a:t> </a:t>
          </a:r>
          <a:r>
            <a:rPr lang="el-GR" dirty="0">
              <a:solidFill>
                <a:schemeClr val="tx1"/>
              </a:solidFill>
            </a:rPr>
            <a:t>Δ</a:t>
          </a:r>
          <a:endParaRPr lang="en-US" dirty="0">
            <a:solidFill>
              <a:schemeClr val="tx1"/>
            </a:solidFill>
          </a:endParaRPr>
        </a:p>
      </dgm:t>
    </dgm:pt>
    <dgm:pt modelId="{1748B42F-0127-4C32-BAE5-4AD34599F5EC}" type="parTrans" cxnId="{3D59EF80-35CB-4DB5-B366-2B9026565BF9}">
      <dgm:prSet/>
      <dgm:spPr/>
      <dgm:t>
        <a:bodyPr/>
        <a:lstStyle/>
        <a:p>
          <a:endParaRPr lang="en-US"/>
        </a:p>
      </dgm:t>
    </dgm:pt>
    <dgm:pt modelId="{EAF44FE6-FF7F-457E-AFD4-DC95C4B179B5}" type="sibTrans" cxnId="{3D59EF80-35CB-4DB5-B366-2B9026565BF9}">
      <dgm:prSet/>
      <dgm:spPr/>
      <dgm:t>
        <a:bodyPr/>
        <a:lstStyle/>
        <a:p>
          <a:endParaRPr lang="en-US"/>
        </a:p>
      </dgm:t>
    </dgm:pt>
    <dgm:pt modelId="{C4BD24A6-51FA-4810-A4A5-5DB8628E7CF1}">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 typeface="Arial" panose="020B0604020202020204" pitchFamily="34" charset="0"/>
            <a:buChar char="•"/>
          </a:pPr>
          <a:r>
            <a:rPr lang="en-US" dirty="0"/>
            <a:t>Noninferiority</a:t>
          </a:r>
        </a:p>
      </dgm:t>
    </dgm:pt>
    <dgm:pt modelId="{7BCEA9F9-61CB-4EDD-9613-DB555DD2B671}" type="parTrans" cxnId="{CE1C90C7-C2D5-4C80-86D9-0A2B375E4ED5}">
      <dgm:prSet/>
      <dgm:spPr/>
      <dgm:t>
        <a:bodyPr/>
        <a:lstStyle/>
        <a:p>
          <a:endParaRPr lang="en-US"/>
        </a:p>
      </dgm:t>
    </dgm:pt>
    <dgm:pt modelId="{9B96D429-A7AF-4117-A4C1-D53ABCF3DF3B}" type="sibTrans" cxnId="{CE1C90C7-C2D5-4C80-86D9-0A2B375E4ED5}">
      <dgm:prSet/>
      <dgm:spPr/>
      <dgm:t>
        <a:bodyPr/>
        <a:lstStyle/>
        <a:p>
          <a:endParaRPr lang="en-US"/>
        </a:p>
      </dgm:t>
    </dgm:pt>
    <dgm:pt modelId="{C107625A-1AB3-4F41-8402-F80CA7813FC8}">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Tx/>
            <a:buNone/>
          </a:pPr>
          <a:r>
            <a:rPr lang="en-US" dirty="0">
              <a:solidFill>
                <a:schemeClr val="tx1"/>
              </a:solidFill>
            </a:rPr>
            <a:t>H</a:t>
          </a:r>
          <a:r>
            <a:rPr lang="en-US" baseline="-25000" dirty="0">
              <a:solidFill>
                <a:schemeClr val="tx1"/>
              </a:solidFill>
            </a:rPr>
            <a:t>0</a:t>
          </a:r>
          <a:r>
            <a:rPr lang="en-US" dirty="0">
              <a:solidFill>
                <a:schemeClr val="tx1"/>
              </a:solidFill>
            </a:rPr>
            <a:t>: </a:t>
          </a:r>
          <a:r>
            <a:rPr lang="el-GR" dirty="0">
              <a:solidFill>
                <a:schemeClr val="tx1"/>
              </a:solidFill>
            </a:rPr>
            <a:t>θ</a:t>
          </a:r>
          <a:r>
            <a:rPr lang="en-US" baseline="-25000" dirty="0">
              <a:solidFill>
                <a:schemeClr val="tx1"/>
              </a:solidFill>
            </a:rPr>
            <a:t>T</a:t>
          </a:r>
          <a:r>
            <a:rPr lang="en-US" dirty="0">
              <a:solidFill>
                <a:schemeClr val="tx1"/>
              </a:solidFill>
            </a:rPr>
            <a:t> ≤ </a:t>
          </a:r>
          <a:r>
            <a:rPr lang="el-GR" dirty="0">
              <a:solidFill>
                <a:schemeClr val="tx1"/>
              </a:solidFill>
            </a:rPr>
            <a:t>θ</a:t>
          </a:r>
          <a:r>
            <a:rPr lang="en-US" baseline="-25000" dirty="0">
              <a:solidFill>
                <a:schemeClr val="tx1"/>
              </a:solidFill>
            </a:rPr>
            <a:t>0 </a:t>
          </a:r>
          <a:r>
            <a:rPr lang="en-US" dirty="0">
              <a:solidFill>
                <a:schemeClr val="tx1"/>
              </a:solidFill>
            </a:rPr>
            <a:t>+ </a:t>
          </a:r>
          <a:r>
            <a:rPr lang="el-GR" dirty="0">
              <a:solidFill>
                <a:schemeClr val="tx1"/>
              </a:solidFill>
            </a:rPr>
            <a:t>Δ</a:t>
          </a:r>
          <a:r>
            <a:rPr lang="en-US" dirty="0">
              <a:solidFill>
                <a:schemeClr val="tx1"/>
              </a:solidFill>
            </a:rPr>
            <a:t>                  H</a:t>
          </a:r>
          <a:r>
            <a:rPr lang="en-US" baseline="-25000" dirty="0">
              <a:solidFill>
                <a:schemeClr val="tx1"/>
              </a:solidFill>
            </a:rPr>
            <a:t>0</a:t>
          </a:r>
          <a:r>
            <a:rPr lang="en-US" dirty="0">
              <a:solidFill>
                <a:schemeClr val="tx1"/>
              </a:solidFill>
            </a:rPr>
            <a:t>: </a:t>
          </a:r>
          <a:r>
            <a:rPr lang="el-GR" dirty="0">
              <a:solidFill>
                <a:schemeClr val="tx1"/>
              </a:solidFill>
            </a:rPr>
            <a:t>θ</a:t>
          </a:r>
          <a:r>
            <a:rPr lang="en-US" baseline="-25000" dirty="0">
              <a:solidFill>
                <a:schemeClr val="tx1"/>
              </a:solidFill>
            </a:rPr>
            <a:t>T</a:t>
          </a:r>
          <a:r>
            <a:rPr lang="en-US" dirty="0">
              <a:solidFill>
                <a:schemeClr val="tx1"/>
              </a:solidFill>
            </a:rPr>
            <a:t> </a:t>
          </a:r>
          <a:r>
            <a:rPr lang="en-US" dirty="0"/>
            <a:t>≥</a:t>
          </a:r>
          <a:r>
            <a:rPr lang="el-GR" dirty="0"/>
            <a:t> </a:t>
          </a:r>
          <a:r>
            <a:rPr lang="el-GR" dirty="0">
              <a:solidFill>
                <a:schemeClr val="tx1"/>
              </a:solidFill>
            </a:rPr>
            <a:t>θ</a:t>
          </a:r>
          <a:r>
            <a:rPr lang="en-US" baseline="-25000" dirty="0">
              <a:solidFill>
                <a:schemeClr val="tx1"/>
              </a:solidFill>
            </a:rPr>
            <a:t>0 </a:t>
          </a:r>
          <a:r>
            <a:rPr lang="en-US" dirty="0">
              <a:solidFill>
                <a:schemeClr val="tx1"/>
              </a:solidFill>
            </a:rPr>
            <a:t>- </a:t>
          </a:r>
          <a:r>
            <a:rPr lang="el-GR" dirty="0">
              <a:solidFill>
                <a:schemeClr val="tx1"/>
              </a:solidFill>
            </a:rPr>
            <a:t>Δ</a:t>
          </a:r>
          <a:endParaRPr lang="en-US" dirty="0">
            <a:solidFill>
              <a:schemeClr val="tx1"/>
            </a:solidFill>
          </a:endParaRPr>
        </a:p>
      </dgm:t>
    </dgm:pt>
    <dgm:pt modelId="{AD6D8D2C-2F71-458E-9032-CA594B92CD5D}" type="parTrans" cxnId="{6C081CCC-DE45-4251-8464-A4958CBE680F}">
      <dgm:prSet/>
      <dgm:spPr/>
      <dgm:t>
        <a:bodyPr/>
        <a:lstStyle/>
        <a:p>
          <a:endParaRPr lang="en-US"/>
        </a:p>
      </dgm:t>
    </dgm:pt>
    <dgm:pt modelId="{594D550F-E027-4C68-AF96-408CB4278E8B}" type="sibTrans" cxnId="{6C081CCC-DE45-4251-8464-A4958CBE680F}">
      <dgm:prSet/>
      <dgm:spPr/>
      <dgm:t>
        <a:bodyPr/>
        <a:lstStyle/>
        <a:p>
          <a:endParaRPr lang="en-US"/>
        </a:p>
      </dgm:t>
    </dgm:pt>
    <dgm:pt modelId="{58C8FFF3-C19C-46B6-923E-DA06378B102F}">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Tx/>
            <a:buNone/>
          </a:pPr>
          <a:endParaRPr lang="en-US" dirty="0"/>
        </a:p>
      </dgm:t>
    </dgm:pt>
    <dgm:pt modelId="{1B879273-CB84-4FD1-8F84-76507F244247}" type="parTrans" cxnId="{61D7C1C2-4B9F-408D-B77A-9233DE420BA4}">
      <dgm:prSet/>
      <dgm:spPr/>
      <dgm:t>
        <a:bodyPr/>
        <a:lstStyle/>
        <a:p>
          <a:endParaRPr lang="en-US"/>
        </a:p>
      </dgm:t>
    </dgm:pt>
    <dgm:pt modelId="{14CDE870-2880-46A3-A2AF-B31537A55C62}" type="sibTrans" cxnId="{61D7C1C2-4B9F-408D-B77A-9233DE420BA4}">
      <dgm:prSet/>
      <dgm:spPr/>
      <dgm:t>
        <a:bodyPr/>
        <a:lstStyle/>
        <a:p>
          <a:endParaRPr lang="en-US"/>
        </a:p>
      </dgm:t>
    </dgm:pt>
    <dgm:pt modelId="{8D1675E6-E4BB-4EE2-9D0D-5DE7FFAC106D}">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 typeface="Arial" panose="020B0604020202020204" pitchFamily="34" charset="0"/>
            <a:buChar char="•"/>
          </a:pPr>
          <a:r>
            <a:rPr lang="en-US" baseline="0" dirty="0">
              <a:solidFill>
                <a:schemeClr val="tx1"/>
              </a:solidFill>
            </a:rPr>
            <a:t>Superiority</a:t>
          </a:r>
        </a:p>
      </dgm:t>
    </dgm:pt>
    <dgm:pt modelId="{CCA72EFF-EE7A-4F1C-AED1-2FA1FD357C99}" type="parTrans" cxnId="{A7D35C47-D8E7-4057-B0A2-B6A658335FB3}">
      <dgm:prSet/>
      <dgm:spPr/>
      <dgm:t>
        <a:bodyPr/>
        <a:lstStyle/>
        <a:p>
          <a:endParaRPr lang="en-US"/>
        </a:p>
      </dgm:t>
    </dgm:pt>
    <dgm:pt modelId="{1B52AD28-055E-4787-AEF6-0227C5C2099B}" type="sibTrans" cxnId="{A7D35C47-D8E7-4057-B0A2-B6A658335FB3}">
      <dgm:prSet/>
      <dgm:spPr/>
      <dgm:t>
        <a:bodyPr/>
        <a:lstStyle/>
        <a:p>
          <a:endParaRPr lang="en-US"/>
        </a:p>
      </dgm:t>
    </dgm:pt>
    <dgm:pt modelId="{7B09AC32-DBF5-481D-AE4E-E17B013666A8}">
      <dgm:prSet phldrT="[Text]"/>
      <dgm:spPr>
        <a:solidFill>
          <a:schemeClr val="accent5">
            <a:lumMod val="40000"/>
            <a:lumOff val="60000"/>
            <a:alpha val="90000"/>
          </a:schemeClr>
        </a:solidFill>
        <a:ln>
          <a:solidFill>
            <a:schemeClr val="accent1">
              <a:lumMod val="60000"/>
              <a:lumOff val="40000"/>
              <a:alpha val="90000"/>
            </a:schemeClr>
          </a:solidFill>
        </a:ln>
      </dgm:spPr>
      <dgm:t>
        <a:bodyPr/>
        <a:lstStyle/>
        <a:p>
          <a:pPr>
            <a:buFontTx/>
            <a:buNone/>
          </a:pPr>
          <a:endParaRPr lang="en-US" dirty="0">
            <a:solidFill>
              <a:schemeClr val="accent1"/>
            </a:solidFill>
          </a:endParaRPr>
        </a:p>
      </dgm:t>
    </dgm:pt>
    <dgm:pt modelId="{5186B005-D4EF-4540-A6DF-0B25DD4E1E0F}" type="parTrans" cxnId="{88046C49-77E4-4F3D-924E-038163396A56}">
      <dgm:prSet/>
      <dgm:spPr/>
      <dgm:t>
        <a:bodyPr/>
        <a:lstStyle/>
        <a:p>
          <a:endParaRPr lang="en-US"/>
        </a:p>
      </dgm:t>
    </dgm:pt>
    <dgm:pt modelId="{1A7353A6-E3B2-479B-8206-EE448E671514}" type="sibTrans" cxnId="{88046C49-77E4-4F3D-924E-038163396A56}">
      <dgm:prSet/>
      <dgm:spPr/>
      <dgm:t>
        <a:bodyPr/>
        <a:lstStyle/>
        <a:p>
          <a:endParaRPr lang="en-US"/>
        </a:p>
      </dgm:t>
    </dgm:pt>
    <dgm:pt modelId="{5796F0F5-7F13-42E2-B1DF-AA4365DA7BF4}">
      <dgm:prSet/>
      <dgm:spPr/>
      <dgm:t>
        <a:bodyPr/>
        <a:lstStyle/>
        <a:p>
          <a:r>
            <a:rPr lang="en-US" dirty="0"/>
            <a:t>One-sided Upper</a:t>
          </a:r>
        </a:p>
      </dgm:t>
    </dgm:pt>
    <dgm:pt modelId="{B929B675-E04A-49DE-9D9C-E25BDB7CA999}" type="parTrans" cxnId="{265028E0-F8B0-4878-897C-E665709743E2}">
      <dgm:prSet/>
      <dgm:spPr/>
      <dgm:t>
        <a:bodyPr/>
        <a:lstStyle/>
        <a:p>
          <a:endParaRPr lang="en-US"/>
        </a:p>
      </dgm:t>
    </dgm:pt>
    <dgm:pt modelId="{6A514810-F30E-4B31-9228-B0EA0E2947A6}" type="sibTrans" cxnId="{265028E0-F8B0-4878-897C-E665709743E2}">
      <dgm:prSet/>
      <dgm:spPr/>
      <dgm:t>
        <a:bodyPr/>
        <a:lstStyle/>
        <a:p>
          <a:endParaRPr lang="en-US"/>
        </a:p>
      </dgm:t>
    </dgm:pt>
    <dgm:pt modelId="{A45EF638-105F-45AA-B901-B766AA4439D4}">
      <dgm:prSet/>
      <dgm:spPr/>
      <dgm:t>
        <a:bodyPr/>
        <a:lstStyle/>
        <a:p>
          <a:pPr>
            <a:buFontTx/>
            <a:buNone/>
          </a:pPr>
          <a:r>
            <a:rPr lang="en-US" dirty="0"/>
            <a:t>H</a:t>
          </a:r>
          <a:r>
            <a:rPr lang="en-US" baseline="-25000" dirty="0"/>
            <a:t>0</a:t>
          </a:r>
          <a:r>
            <a:rPr lang="en-US" dirty="0"/>
            <a:t>: </a:t>
          </a:r>
          <a:r>
            <a:rPr lang="el-GR" dirty="0"/>
            <a:t>θ</a:t>
          </a:r>
          <a:r>
            <a:rPr lang="en-US" baseline="-25000" dirty="0"/>
            <a:t>T</a:t>
          </a:r>
          <a:r>
            <a:rPr lang="el-GR" dirty="0"/>
            <a:t> </a:t>
          </a:r>
          <a:r>
            <a:rPr lang="en-US" dirty="0"/>
            <a:t>≤ </a:t>
          </a:r>
          <a:r>
            <a:rPr lang="el-GR" dirty="0"/>
            <a:t>θ</a:t>
          </a:r>
          <a:r>
            <a:rPr lang="en-US" baseline="-25000" dirty="0"/>
            <a:t>0</a:t>
          </a:r>
          <a:endParaRPr lang="en-US" dirty="0"/>
        </a:p>
      </dgm:t>
    </dgm:pt>
    <dgm:pt modelId="{E4A355E5-83F9-4045-8295-B2EC9117F378}" type="parTrans" cxnId="{CC02AC0D-1EB6-4EF5-8982-61C3A55024B1}">
      <dgm:prSet/>
      <dgm:spPr/>
      <dgm:t>
        <a:bodyPr/>
        <a:lstStyle/>
        <a:p>
          <a:endParaRPr lang="en-US"/>
        </a:p>
      </dgm:t>
    </dgm:pt>
    <dgm:pt modelId="{092A6EF1-438C-42B9-A643-3A8D44BA4490}" type="sibTrans" cxnId="{CC02AC0D-1EB6-4EF5-8982-61C3A55024B1}">
      <dgm:prSet/>
      <dgm:spPr/>
      <dgm:t>
        <a:bodyPr/>
        <a:lstStyle/>
        <a:p>
          <a:endParaRPr lang="en-US"/>
        </a:p>
      </dgm:t>
    </dgm:pt>
    <dgm:pt modelId="{3655A6A4-2F85-46FE-9A15-64D0655D75C7}">
      <dgm:prSet/>
      <dgm:spPr/>
      <dgm:t>
        <a:bodyPr/>
        <a:lstStyle/>
        <a:p>
          <a:pPr>
            <a:buFontTx/>
            <a:buNone/>
          </a:pPr>
          <a:r>
            <a:rPr lang="en-US" dirty="0"/>
            <a:t>H</a:t>
          </a:r>
          <a:r>
            <a:rPr lang="en-US" baseline="-25000" dirty="0"/>
            <a:t>1</a:t>
          </a:r>
          <a:r>
            <a:rPr lang="en-US" dirty="0"/>
            <a:t>: </a:t>
          </a:r>
          <a:r>
            <a:rPr lang="el-GR" dirty="0"/>
            <a:t>θ</a:t>
          </a:r>
          <a:r>
            <a:rPr lang="en-US" baseline="-25000" dirty="0"/>
            <a:t>T</a:t>
          </a:r>
          <a:r>
            <a:rPr lang="el-GR" dirty="0"/>
            <a:t> </a:t>
          </a:r>
          <a:r>
            <a:rPr lang="en-US" dirty="0"/>
            <a:t>&gt; </a:t>
          </a:r>
          <a:r>
            <a:rPr lang="el-GR" dirty="0"/>
            <a:t>θ</a:t>
          </a:r>
          <a:r>
            <a:rPr lang="en-US" baseline="-25000" dirty="0"/>
            <a:t>0</a:t>
          </a:r>
          <a:endParaRPr lang="en-US" dirty="0"/>
        </a:p>
      </dgm:t>
    </dgm:pt>
    <dgm:pt modelId="{D9CC8F39-2A1E-4AFB-8CEC-BA933CBB2B08}" type="parTrans" cxnId="{F1EC9701-76AC-4D6F-B9BB-CA150D00B29F}">
      <dgm:prSet/>
      <dgm:spPr/>
      <dgm:t>
        <a:bodyPr/>
        <a:lstStyle/>
        <a:p>
          <a:endParaRPr lang="en-US"/>
        </a:p>
      </dgm:t>
    </dgm:pt>
    <dgm:pt modelId="{7C70E551-9341-4CCE-B65D-E3D1A30FE388}" type="sibTrans" cxnId="{F1EC9701-76AC-4D6F-B9BB-CA150D00B29F}">
      <dgm:prSet/>
      <dgm:spPr/>
      <dgm:t>
        <a:bodyPr/>
        <a:lstStyle/>
        <a:p>
          <a:endParaRPr lang="en-US"/>
        </a:p>
      </dgm:t>
    </dgm:pt>
    <dgm:pt modelId="{353FA5B0-CE71-45C9-9CB0-F9D15B4EAE82}">
      <dgm:prSet/>
      <dgm:spPr/>
      <dgm:t>
        <a:bodyPr/>
        <a:lstStyle/>
        <a:p>
          <a:pPr>
            <a:buFontTx/>
            <a:buNone/>
          </a:pPr>
          <a:endParaRPr lang="en-US" dirty="0"/>
        </a:p>
      </dgm:t>
    </dgm:pt>
    <dgm:pt modelId="{494AF068-E8AB-44E2-A6A2-9EC2BC5706A5}" type="parTrans" cxnId="{2904F14F-A6B3-46DA-B254-D999D013A4B0}">
      <dgm:prSet/>
      <dgm:spPr/>
      <dgm:t>
        <a:bodyPr/>
        <a:lstStyle/>
        <a:p>
          <a:endParaRPr lang="en-US"/>
        </a:p>
      </dgm:t>
    </dgm:pt>
    <dgm:pt modelId="{D0086DA0-175B-4770-8205-5E2126F9CBA4}" type="sibTrans" cxnId="{2904F14F-A6B3-46DA-B254-D999D013A4B0}">
      <dgm:prSet/>
      <dgm:spPr/>
      <dgm:t>
        <a:bodyPr/>
        <a:lstStyle/>
        <a:p>
          <a:endParaRPr lang="en-US"/>
        </a:p>
      </dgm:t>
    </dgm:pt>
    <dgm:pt modelId="{355A1DEB-4D56-4740-91F0-3479C7638586}">
      <dgm:prSet/>
      <dgm:spPr/>
      <dgm:t>
        <a:bodyPr/>
        <a:lstStyle/>
        <a:p>
          <a:pPr>
            <a:buFontTx/>
            <a:buNone/>
          </a:pPr>
          <a:r>
            <a:rPr lang="en-US" dirty="0">
              <a:solidFill>
                <a:schemeClr val="tx1"/>
              </a:solidFill>
            </a:rPr>
            <a:t>H</a:t>
          </a:r>
          <a:r>
            <a:rPr lang="en-US" baseline="-25000" dirty="0">
              <a:solidFill>
                <a:schemeClr val="tx1"/>
              </a:solidFill>
            </a:rPr>
            <a:t>1</a:t>
          </a:r>
          <a:r>
            <a:rPr lang="en-US" dirty="0">
              <a:solidFill>
                <a:schemeClr val="tx1"/>
              </a:solidFill>
            </a:rPr>
            <a:t>: </a:t>
          </a:r>
          <a:r>
            <a:rPr lang="el-GR" dirty="0">
              <a:solidFill>
                <a:schemeClr val="tx1"/>
              </a:solidFill>
            </a:rPr>
            <a:t>θ</a:t>
          </a:r>
          <a:r>
            <a:rPr lang="en-US" baseline="-25000" dirty="0">
              <a:solidFill>
                <a:schemeClr val="tx1"/>
              </a:solidFill>
            </a:rPr>
            <a:t>T</a:t>
          </a:r>
          <a:r>
            <a:rPr lang="en-US" dirty="0">
              <a:solidFill>
                <a:schemeClr val="tx1"/>
              </a:solidFill>
            </a:rPr>
            <a:t> &gt; </a:t>
          </a:r>
          <a:r>
            <a:rPr lang="el-GR" dirty="0">
              <a:solidFill>
                <a:schemeClr val="tx1"/>
              </a:solidFill>
            </a:rPr>
            <a:t>θ</a:t>
          </a:r>
          <a:r>
            <a:rPr lang="en-US" baseline="-25000" dirty="0">
              <a:solidFill>
                <a:schemeClr val="tx1"/>
              </a:solidFill>
            </a:rPr>
            <a:t>0</a:t>
          </a:r>
          <a:r>
            <a:rPr lang="en-US" dirty="0">
              <a:solidFill>
                <a:schemeClr val="tx1"/>
              </a:solidFill>
            </a:rPr>
            <a:t> - </a:t>
          </a:r>
          <a:r>
            <a:rPr lang="el-GR" dirty="0">
              <a:solidFill>
                <a:schemeClr val="tx1"/>
              </a:solidFill>
            </a:rPr>
            <a:t>Δ</a:t>
          </a:r>
          <a:r>
            <a:rPr lang="en-US" dirty="0">
              <a:solidFill>
                <a:schemeClr val="tx1"/>
              </a:solidFill>
            </a:rPr>
            <a:t>                 H</a:t>
          </a:r>
          <a:r>
            <a:rPr lang="en-US" baseline="-25000" dirty="0">
              <a:solidFill>
                <a:schemeClr val="tx1"/>
              </a:solidFill>
            </a:rPr>
            <a:t>1</a:t>
          </a:r>
          <a:r>
            <a:rPr lang="en-US" dirty="0">
              <a:solidFill>
                <a:schemeClr val="tx1"/>
              </a:solidFill>
            </a:rPr>
            <a:t>: </a:t>
          </a:r>
          <a:r>
            <a:rPr lang="el-GR" dirty="0">
              <a:solidFill>
                <a:schemeClr val="tx1"/>
              </a:solidFill>
            </a:rPr>
            <a:t>θ</a:t>
          </a:r>
          <a:r>
            <a:rPr lang="en-US" baseline="-25000" dirty="0">
              <a:solidFill>
                <a:schemeClr val="tx1"/>
              </a:solidFill>
            </a:rPr>
            <a:t>T</a:t>
          </a:r>
          <a:r>
            <a:rPr lang="en-US" dirty="0">
              <a:solidFill>
                <a:schemeClr val="tx1"/>
              </a:solidFill>
            </a:rPr>
            <a:t> &lt; </a:t>
          </a:r>
          <a:r>
            <a:rPr lang="el-GR" dirty="0">
              <a:solidFill>
                <a:schemeClr val="tx1"/>
              </a:solidFill>
            </a:rPr>
            <a:t>θ</a:t>
          </a:r>
          <a:r>
            <a:rPr lang="en-US" baseline="-25000" dirty="0">
              <a:solidFill>
                <a:schemeClr val="tx1"/>
              </a:solidFill>
            </a:rPr>
            <a:t>0</a:t>
          </a:r>
          <a:r>
            <a:rPr lang="en-US" dirty="0">
              <a:solidFill>
                <a:schemeClr val="tx1"/>
              </a:solidFill>
            </a:rPr>
            <a:t> + </a:t>
          </a:r>
          <a:r>
            <a:rPr lang="el-GR" dirty="0">
              <a:solidFill>
                <a:schemeClr val="tx1"/>
              </a:solidFill>
            </a:rPr>
            <a:t>Δ</a:t>
          </a:r>
          <a:endParaRPr lang="en-US" dirty="0">
            <a:solidFill>
              <a:schemeClr val="tx1"/>
            </a:solidFill>
          </a:endParaRPr>
        </a:p>
      </dgm:t>
    </dgm:pt>
    <dgm:pt modelId="{173DB864-D811-4D36-BC33-21F86A01041F}" type="parTrans" cxnId="{AAAA5412-ADB0-4276-9DA3-818A25FA371F}">
      <dgm:prSet/>
      <dgm:spPr/>
      <dgm:t>
        <a:bodyPr/>
        <a:lstStyle/>
        <a:p>
          <a:endParaRPr lang="en-US"/>
        </a:p>
      </dgm:t>
    </dgm:pt>
    <dgm:pt modelId="{DA39776D-BBC6-4BE2-9F64-7AA21A902BB3}" type="sibTrans" cxnId="{AAAA5412-ADB0-4276-9DA3-818A25FA371F}">
      <dgm:prSet/>
      <dgm:spPr/>
      <dgm:t>
        <a:bodyPr/>
        <a:lstStyle/>
        <a:p>
          <a:endParaRPr lang="en-US"/>
        </a:p>
      </dgm:t>
    </dgm:pt>
    <dgm:pt modelId="{068D61E4-BE04-4D08-A637-D914E900C8BA}">
      <dgm:prSet/>
      <dgm:spPr/>
      <dgm:t>
        <a:bodyPr/>
        <a:lstStyle/>
        <a:p>
          <a:pPr>
            <a:buFontTx/>
            <a:buNone/>
          </a:pPr>
          <a:r>
            <a:rPr lang="en-US" dirty="0">
              <a:solidFill>
                <a:schemeClr val="tx1"/>
              </a:solidFill>
            </a:rPr>
            <a:t>H</a:t>
          </a:r>
          <a:r>
            <a:rPr lang="en-US" baseline="-25000" dirty="0">
              <a:solidFill>
                <a:schemeClr val="tx1"/>
              </a:solidFill>
            </a:rPr>
            <a:t>1</a:t>
          </a:r>
          <a:r>
            <a:rPr lang="en-US" dirty="0">
              <a:solidFill>
                <a:schemeClr val="tx1"/>
              </a:solidFill>
            </a:rPr>
            <a:t>: </a:t>
          </a:r>
          <a:r>
            <a:rPr lang="el-GR" dirty="0">
              <a:solidFill>
                <a:schemeClr val="tx1"/>
              </a:solidFill>
            </a:rPr>
            <a:t>θ</a:t>
          </a:r>
          <a:r>
            <a:rPr lang="en-US" baseline="-25000" dirty="0">
              <a:solidFill>
                <a:schemeClr val="tx1"/>
              </a:solidFill>
            </a:rPr>
            <a:t>T</a:t>
          </a:r>
          <a:r>
            <a:rPr lang="en-US" dirty="0">
              <a:solidFill>
                <a:schemeClr val="tx1"/>
              </a:solidFill>
            </a:rPr>
            <a:t> &gt; </a:t>
          </a:r>
          <a:r>
            <a:rPr lang="el-GR" dirty="0">
              <a:solidFill>
                <a:schemeClr val="tx1"/>
              </a:solidFill>
            </a:rPr>
            <a:t>θ</a:t>
          </a:r>
          <a:r>
            <a:rPr lang="en-US" baseline="-25000" dirty="0">
              <a:solidFill>
                <a:schemeClr val="tx1"/>
              </a:solidFill>
            </a:rPr>
            <a:t>0</a:t>
          </a:r>
          <a:r>
            <a:rPr lang="en-US" dirty="0">
              <a:solidFill>
                <a:schemeClr val="tx1"/>
              </a:solidFill>
            </a:rPr>
            <a:t> + </a:t>
          </a:r>
          <a:r>
            <a:rPr lang="el-GR" dirty="0">
              <a:solidFill>
                <a:schemeClr val="tx1"/>
              </a:solidFill>
            </a:rPr>
            <a:t>Δ</a:t>
          </a:r>
          <a:r>
            <a:rPr lang="en-US" dirty="0">
              <a:solidFill>
                <a:schemeClr val="tx1"/>
              </a:solidFill>
            </a:rPr>
            <a:t>                  H</a:t>
          </a:r>
          <a:r>
            <a:rPr lang="en-US" baseline="-25000" dirty="0">
              <a:solidFill>
                <a:schemeClr val="tx1"/>
              </a:solidFill>
            </a:rPr>
            <a:t>1</a:t>
          </a:r>
          <a:r>
            <a:rPr lang="en-US" dirty="0">
              <a:solidFill>
                <a:schemeClr val="tx1"/>
              </a:solidFill>
            </a:rPr>
            <a:t>: </a:t>
          </a:r>
          <a:r>
            <a:rPr lang="el-GR" dirty="0">
              <a:solidFill>
                <a:schemeClr val="tx1"/>
              </a:solidFill>
            </a:rPr>
            <a:t>θ</a:t>
          </a:r>
          <a:r>
            <a:rPr lang="en-US" baseline="-25000" dirty="0">
              <a:solidFill>
                <a:schemeClr val="tx1"/>
              </a:solidFill>
            </a:rPr>
            <a:t>T</a:t>
          </a:r>
          <a:r>
            <a:rPr lang="el-GR" dirty="0">
              <a:solidFill>
                <a:schemeClr val="tx1"/>
              </a:solidFill>
            </a:rPr>
            <a:t> </a:t>
          </a:r>
          <a:r>
            <a:rPr lang="en-US" dirty="0">
              <a:solidFill>
                <a:schemeClr val="tx1"/>
              </a:solidFill>
            </a:rPr>
            <a:t>&lt; </a:t>
          </a:r>
          <a:r>
            <a:rPr lang="el-GR" dirty="0">
              <a:solidFill>
                <a:schemeClr val="tx1"/>
              </a:solidFill>
            </a:rPr>
            <a:t>θ</a:t>
          </a:r>
          <a:r>
            <a:rPr lang="en-US" baseline="-25000" dirty="0">
              <a:solidFill>
                <a:schemeClr val="tx1"/>
              </a:solidFill>
            </a:rPr>
            <a:t>0</a:t>
          </a:r>
          <a:r>
            <a:rPr lang="en-US" dirty="0">
              <a:solidFill>
                <a:schemeClr val="tx1"/>
              </a:solidFill>
            </a:rPr>
            <a:t> - </a:t>
          </a:r>
          <a:r>
            <a:rPr lang="el-GR" dirty="0">
              <a:solidFill>
                <a:schemeClr val="tx1"/>
              </a:solidFill>
            </a:rPr>
            <a:t>Δ</a:t>
          </a:r>
          <a:endParaRPr lang="en-US" dirty="0"/>
        </a:p>
      </dgm:t>
    </dgm:pt>
    <dgm:pt modelId="{2907572A-3A80-445E-A99D-1F3B225C2D5A}" type="parTrans" cxnId="{B5F8E8BD-D648-4FC2-A0A2-DBF73AED3746}">
      <dgm:prSet/>
      <dgm:spPr/>
      <dgm:t>
        <a:bodyPr/>
        <a:lstStyle/>
        <a:p>
          <a:endParaRPr lang="en-US"/>
        </a:p>
      </dgm:t>
    </dgm:pt>
    <dgm:pt modelId="{04538C0A-6667-4450-876A-3CDA89707946}" type="sibTrans" cxnId="{B5F8E8BD-D648-4FC2-A0A2-DBF73AED3746}">
      <dgm:prSet/>
      <dgm:spPr/>
      <dgm:t>
        <a:bodyPr/>
        <a:lstStyle/>
        <a:p>
          <a:endParaRPr lang="en-US"/>
        </a:p>
      </dgm:t>
    </dgm:pt>
    <dgm:pt modelId="{D859C791-D840-49C6-B530-4BEE40BB8CEE}" type="pres">
      <dgm:prSet presAssocID="{974104C1-7CF8-4D39-A9E2-E6F97EC283E0}" presName="Name0" presStyleCnt="0">
        <dgm:presLayoutVars>
          <dgm:dir/>
          <dgm:animLvl val="lvl"/>
          <dgm:resizeHandles val="exact"/>
        </dgm:presLayoutVars>
      </dgm:prSet>
      <dgm:spPr/>
    </dgm:pt>
    <dgm:pt modelId="{99B89CD0-CFE0-4853-98B2-1545D22DD28A}" type="pres">
      <dgm:prSet presAssocID="{7A9F230D-7416-4BC4-9C7B-3002CA0FABF3}" presName="composite" presStyleCnt="0"/>
      <dgm:spPr/>
    </dgm:pt>
    <dgm:pt modelId="{E7AE51DC-12FA-42C1-8D37-CC7C2DD37D1B}" type="pres">
      <dgm:prSet presAssocID="{7A9F230D-7416-4BC4-9C7B-3002CA0FABF3}" presName="parTx" presStyleLbl="alignNode1" presStyleIdx="0" presStyleCnt="2">
        <dgm:presLayoutVars>
          <dgm:chMax val="0"/>
          <dgm:chPref val="0"/>
          <dgm:bulletEnabled val="1"/>
        </dgm:presLayoutVars>
      </dgm:prSet>
      <dgm:spPr/>
    </dgm:pt>
    <dgm:pt modelId="{ACE672C4-CE14-4A8B-8102-928980B1E2AD}" type="pres">
      <dgm:prSet presAssocID="{7A9F230D-7416-4BC4-9C7B-3002CA0FABF3}" presName="desTx" presStyleLbl="alignAccFollowNode1" presStyleIdx="0" presStyleCnt="2">
        <dgm:presLayoutVars>
          <dgm:bulletEnabled val="1"/>
        </dgm:presLayoutVars>
      </dgm:prSet>
      <dgm:spPr/>
    </dgm:pt>
    <dgm:pt modelId="{84D8F75A-DF2E-43D1-8561-CA1408166D85}" type="pres">
      <dgm:prSet presAssocID="{B5C166CD-A234-4022-A3F1-9B5887AB806F}" presName="space" presStyleCnt="0"/>
      <dgm:spPr/>
    </dgm:pt>
    <dgm:pt modelId="{B26BA396-C266-4D62-AF29-9F7C7637FBB9}" type="pres">
      <dgm:prSet presAssocID="{ED1DC5A4-C641-4721-A009-A4432D48633F}" presName="composite" presStyleCnt="0"/>
      <dgm:spPr/>
    </dgm:pt>
    <dgm:pt modelId="{E752A65D-2F4A-4E0E-A167-25EEFF1400FC}" type="pres">
      <dgm:prSet presAssocID="{ED1DC5A4-C641-4721-A009-A4432D48633F}" presName="parTx" presStyleLbl="alignNode1" presStyleIdx="1" presStyleCnt="2">
        <dgm:presLayoutVars>
          <dgm:chMax val="0"/>
          <dgm:chPref val="0"/>
          <dgm:bulletEnabled val="1"/>
        </dgm:presLayoutVars>
      </dgm:prSet>
      <dgm:spPr/>
    </dgm:pt>
    <dgm:pt modelId="{72BC45BA-9CF8-42C9-B3B2-8CD2CE2FCC7E}" type="pres">
      <dgm:prSet presAssocID="{ED1DC5A4-C641-4721-A009-A4432D48633F}" presName="desTx" presStyleLbl="alignAccFollowNode1" presStyleIdx="1" presStyleCnt="2">
        <dgm:presLayoutVars>
          <dgm:bulletEnabled val="1"/>
        </dgm:presLayoutVars>
      </dgm:prSet>
      <dgm:spPr/>
    </dgm:pt>
  </dgm:ptLst>
  <dgm:cxnLst>
    <dgm:cxn modelId="{2CEAB600-C701-475C-9F98-DA14E85255AD}" srcId="{FCC4071D-CC80-44C0-A3E0-54AF54C99B3B}" destId="{77F38870-806C-428E-A771-EBACD0641687}" srcOrd="1" destOrd="0" parTransId="{88568C1E-760E-4E33-9BC4-7FB18085E39E}" sibTransId="{E9080E14-7DD3-442D-8C34-6E165A669D83}"/>
    <dgm:cxn modelId="{F1EC9701-76AC-4D6F-B9BB-CA150D00B29F}" srcId="{5796F0F5-7F13-42E2-B1DF-AA4365DA7BF4}" destId="{3655A6A4-2F85-46FE-9A15-64D0655D75C7}" srcOrd="1" destOrd="0" parTransId="{D9CC8F39-2A1E-4AFB-8CEC-BA933CBB2B08}" sibTransId="{7C70E551-9341-4CCE-B65D-E3D1A30FE388}"/>
    <dgm:cxn modelId="{22CA9D04-DF20-4F7A-AE42-BA0503BB22D4}" srcId="{6A85CB52-C45D-4F8F-BF3C-99762FBBA0A9}" destId="{21C67A05-68EB-4AD1-B3B0-10DB8B35AF0B}" srcOrd="0" destOrd="0" parTransId="{151D1A1E-F7E3-4083-9014-74EDA241605B}" sibTransId="{4AE6F994-0641-4F99-9ADE-C92FD2559546}"/>
    <dgm:cxn modelId="{DEB1BC06-FB7E-42A1-B246-937A9943CE22}" srcId="{7A9F230D-7416-4BC4-9C7B-3002CA0FABF3}" destId="{AAB1CD62-01DD-4DD2-A23F-140E718B4DC8}" srcOrd="2" destOrd="0" parTransId="{A56A513C-2BF3-453A-8BC8-C9DFC3FFDDF5}" sibTransId="{BDA42D9C-2688-4EA9-B198-2C1BBF51EF2B}"/>
    <dgm:cxn modelId="{F892FE08-E643-42E9-AB2B-DFDDD7F63FB3}" type="presOf" srcId="{3655A6A4-2F85-46FE-9A15-64D0655D75C7}" destId="{ACE672C4-CE14-4A8B-8102-928980B1E2AD}" srcOrd="0" destOrd="10" presId="urn:microsoft.com/office/officeart/2005/8/layout/hList1"/>
    <dgm:cxn modelId="{22B82F09-3D6F-4749-8429-AA293AF56E7E}" type="presOf" srcId="{7A9F230D-7416-4BC4-9C7B-3002CA0FABF3}" destId="{E7AE51DC-12FA-42C1-8D37-CC7C2DD37D1B}" srcOrd="0" destOrd="0" presId="urn:microsoft.com/office/officeart/2005/8/layout/hList1"/>
    <dgm:cxn modelId="{FD228E0D-3CCA-496A-8D21-3CEBFC867B20}" type="presOf" srcId="{66B73EF0-37F0-4863-8129-13D3C6B72F01}" destId="{ACE672C4-CE14-4A8B-8102-928980B1E2AD}" srcOrd="0" destOrd="3" presId="urn:microsoft.com/office/officeart/2005/8/layout/hList1"/>
    <dgm:cxn modelId="{CC02AC0D-1EB6-4EF5-8982-61C3A55024B1}" srcId="{5796F0F5-7F13-42E2-B1DF-AA4365DA7BF4}" destId="{A45EF638-105F-45AA-B901-B766AA4439D4}" srcOrd="0" destOrd="0" parTransId="{E4A355E5-83F9-4045-8295-B2EC9117F378}" sibTransId="{092A6EF1-438C-42B9-A643-3A8D44BA4490}"/>
    <dgm:cxn modelId="{AAAA5412-ADB0-4276-9DA3-818A25FA371F}" srcId="{C4BD24A6-51FA-4810-A4A5-5DB8628E7CF1}" destId="{355A1DEB-4D56-4740-91F0-3479C7638586}" srcOrd="1" destOrd="0" parTransId="{173DB864-D811-4D36-BC33-21F86A01041F}" sibTransId="{DA39776D-BBC6-4BE2-9F64-7AA21A902BB3}"/>
    <dgm:cxn modelId="{290E5113-A882-4EB6-B86E-34515B2450DD}" type="presOf" srcId="{6F07F525-D549-449F-AC4B-FA42130FEE47}" destId="{72BC45BA-9CF8-42C9-B3B2-8CD2CE2FCC7E}" srcOrd="0" destOrd="5" presId="urn:microsoft.com/office/officeart/2005/8/layout/hList1"/>
    <dgm:cxn modelId="{AA41CB14-B53E-4E32-94C4-102BF2D4E9E9}" type="presOf" srcId="{8705EEA5-AD88-471B-9030-9C35C0682C31}" destId="{72BC45BA-9CF8-42C9-B3B2-8CD2CE2FCC7E}" srcOrd="0" destOrd="1" presId="urn:microsoft.com/office/officeart/2005/8/layout/hList1"/>
    <dgm:cxn modelId="{FA057C15-6220-4AF4-B3E5-A74FB1FF4019}" type="presOf" srcId="{353FA5B0-CE71-45C9-9CB0-F9D15B4EAE82}" destId="{ACE672C4-CE14-4A8B-8102-928980B1E2AD}" srcOrd="0" destOrd="7" presId="urn:microsoft.com/office/officeart/2005/8/layout/hList1"/>
    <dgm:cxn modelId="{11A91925-1F65-45BB-B434-F17437E31072}" type="presOf" srcId="{21C67A05-68EB-4AD1-B3B0-10DB8B35AF0B}" destId="{ACE672C4-CE14-4A8B-8102-928980B1E2AD}" srcOrd="0" destOrd="1" presId="urn:microsoft.com/office/officeart/2005/8/layout/hList1"/>
    <dgm:cxn modelId="{3AA3052F-8868-4A97-9401-389DAEF02CF7}" type="presOf" srcId="{6A85CB52-C45D-4F8F-BF3C-99762FBBA0A9}" destId="{ACE672C4-CE14-4A8B-8102-928980B1E2AD}" srcOrd="0" destOrd="0" presId="urn:microsoft.com/office/officeart/2005/8/layout/hList1"/>
    <dgm:cxn modelId="{32C0A53A-E105-4BAA-9400-C0CAF70501C1}" type="presOf" srcId="{FCC4071D-CC80-44C0-A3E0-54AF54C99B3B}" destId="{72BC45BA-9CF8-42C9-B3B2-8CD2CE2FCC7E}" srcOrd="0" destOrd="0" presId="urn:microsoft.com/office/officeart/2005/8/layout/hList1"/>
    <dgm:cxn modelId="{952AFB3D-974E-495B-ACD7-D86FC462CBEE}" srcId="{AAB1CD62-01DD-4DD2-A23F-140E718B4DC8}" destId="{0D8EFF80-73F0-4009-BCB6-209372D92E98}" srcOrd="0" destOrd="0" parTransId="{E8E90597-5BE5-416D-A043-148D5E935C60}" sibTransId="{658AA8FE-E987-42DB-98BC-EAE3AE1556E4}"/>
    <dgm:cxn modelId="{A7D35C47-D8E7-4057-B0A2-B6A658335FB3}" srcId="{ED1DC5A4-C641-4721-A009-A4432D48633F}" destId="{8D1675E6-E4BB-4EE2-9D0D-5DE7FFAC106D}" srcOrd="3" destOrd="0" parTransId="{CCA72EFF-EE7A-4F1C-AED1-2FA1FD357C99}" sibTransId="{1B52AD28-055E-4787-AEF6-0227C5C2099B}"/>
    <dgm:cxn modelId="{88046C49-77E4-4F3D-924E-038163396A56}" srcId="{ED1DC5A4-C641-4721-A009-A4432D48633F}" destId="{7B09AC32-DBF5-481D-AE4E-E17B013666A8}" srcOrd="2" destOrd="0" parTransId="{5186B005-D4EF-4540-A6DF-0B25DD4E1E0F}" sibTransId="{1A7353A6-E3B2-479B-8206-EE448E671514}"/>
    <dgm:cxn modelId="{594D3E4A-C838-49E5-826F-E21EB1A10CC1}" type="presOf" srcId="{ED1DC5A4-C641-4721-A009-A4432D48633F}" destId="{E752A65D-2F4A-4E0E-A167-25EEFF1400FC}" srcOrd="0" destOrd="0" presId="urn:microsoft.com/office/officeart/2005/8/layout/hList1"/>
    <dgm:cxn modelId="{353B526D-0BF6-46C4-9C68-86E6898096FB}" type="presOf" srcId="{974104C1-7CF8-4D39-A9E2-E6F97EC283E0}" destId="{D859C791-D840-49C6-B530-4BEE40BB8CEE}" srcOrd="0" destOrd="0" presId="urn:microsoft.com/office/officeart/2005/8/layout/hList1"/>
    <dgm:cxn modelId="{1C65764D-10CC-4A2D-8FC9-6D7440C90408}" type="presOf" srcId="{8D1675E6-E4BB-4EE2-9D0D-5DE7FFAC106D}" destId="{72BC45BA-9CF8-42C9-B3B2-8CD2CE2FCC7E}" srcOrd="0" destOrd="8" presId="urn:microsoft.com/office/officeart/2005/8/layout/hList1"/>
    <dgm:cxn modelId="{2904F14F-A6B3-46DA-B254-D999D013A4B0}" srcId="{AAB1CD62-01DD-4DD2-A23F-140E718B4DC8}" destId="{353FA5B0-CE71-45C9-9CB0-F9D15B4EAE82}" srcOrd="2" destOrd="0" parTransId="{494AF068-E8AB-44E2-A6A2-9EC2BC5706A5}" sibTransId="{D0086DA0-175B-4770-8205-5E2126F9CBA4}"/>
    <dgm:cxn modelId="{0D53D279-D103-44A3-A55C-035617F13F9C}" srcId="{AAB1CD62-01DD-4DD2-A23F-140E718B4DC8}" destId="{550638FC-67D5-4797-94C9-49D7157C89B0}" srcOrd="1" destOrd="0" parTransId="{944D2A28-8045-40AE-87C2-225061C75370}" sibTransId="{1384589E-8B46-4306-9D8B-D30ED16D54EE}"/>
    <dgm:cxn modelId="{6337747B-C940-4BE0-A3CE-53EE53CD232B}" type="presOf" srcId="{5796F0F5-7F13-42E2-B1DF-AA4365DA7BF4}" destId="{ACE672C4-CE14-4A8B-8102-928980B1E2AD}" srcOrd="0" destOrd="8" presId="urn:microsoft.com/office/officeart/2005/8/layout/hList1"/>
    <dgm:cxn modelId="{3D59EF80-35CB-4DB5-B366-2B9026565BF9}" srcId="{C4BD24A6-51FA-4810-A4A5-5DB8628E7CF1}" destId="{6F07F525-D549-449F-AC4B-FA42130FEE47}" srcOrd="0" destOrd="0" parTransId="{1748B42F-0127-4C32-BAE5-4AD34599F5EC}" sibTransId="{EAF44FE6-FF7F-457E-AFD4-DC95C4B179B5}"/>
    <dgm:cxn modelId="{F0F9C588-428C-4B21-B59D-4FD7E7E7E030}" srcId="{974104C1-7CF8-4D39-A9E2-E6F97EC283E0}" destId="{7A9F230D-7416-4BC4-9C7B-3002CA0FABF3}" srcOrd="0" destOrd="0" parTransId="{889CA593-1168-4A64-BD20-83EFFD1C8E81}" sibTransId="{B5C166CD-A234-4022-A3F1-9B5887AB806F}"/>
    <dgm:cxn modelId="{21150489-4891-4E77-89C0-EEE9D93A3B67}" type="presOf" srcId="{AAB1CD62-01DD-4DD2-A23F-140E718B4DC8}" destId="{ACE672C4-CE14-4A8B-8102-928980B1E2AD}" srcOrd="0" destOrd="4" presId="urn:microsoft.com/office/officeart/2005/8/layout/hList1"/>
    <dgm:cxn modelId="{87A98B9E-7332-413E-A82D-914D9CF3E224}" srcId="{ED1DC5A4-C641-4721-A009-A4432D48633F}" destId="{FCC4071D-CC80-44C0-A3E0-54AF54C99B3B}" srcOrd="0" destOrd="0" parTransId="{3F11E688-34DC-4ACE-A7D6-FE45C17A577A}" sibTransId="{D2D2BFFF-51FB-476A-B43C-278881E2C646}"/>
    <dgm:cxn modelId="{93ECA2A0-5A42-4A5C-8D92-D2FFBFB013F2}" type="presOf" srcId="{58C8FFF3-C19C-46B6-923E-DA06378B102F}" destId="{72BC45BA-9CF8-42C9-B3B2-8CD2CE2FCC7E}" srcOrd="0" destOrd="3" presId="urn:microsoft.com/office/officeart/2005/8/layout/hList1"/>
    <dgm:cxn modelId="{9C572AAE-1745-4B54-BFC3-2BCE9EFF923A}" type="presOf" srcId="{C4BD24A6-51FA-4810-A4A5-5DB8628E7CF1}" destId="{72BC45BA-9CF8-42C9-B3B2-8CD2CE2FCC7E}" srcOrd="0" destOrd="4" presId="urn:microsoft.com/office/officeart/2005/8/layout/hList1"/>
    <dgm:cxn modelId="{661BEBBB-8504-4196-8C3D-E1B2EDDC8DB7}" type="presOf" srcId="{A45EF638-105F-45AA-B901-B766AA4439D4}" destId="{ACE672C4-CE14-4A8B-8102-928980B1E2AD}" srcOrd="0" destOrd="9" presId="urn:microsoft.com/office/officeart/2005/8/layout/hList1"/>
    <dgm:cxn modelId="{B5F8E8BD-D648-4FC2-A0A2-DBF73AED3746}" srcId="{8D1675E6-E4BB-4EE2-9D0D-5DE7FFAC106D}" destId="{068D61E4-BE04-4D08-A637-D914E900C8BA}" srcOrd="1" destOrd="0" parTransId="{2907572A-3A80-445E-A99D-1F3B225C2D5A}" sibTransId="{04538C0A-6667-4450-876A-3CDA89707946}"/>
    <dgm:cxn modelId="{F915C3C1-0CF4-4C7E-8299-22D1A4E390D4}" srcId="{FCC4071D-CC80-44C0-A3E0-54AF54C99B3B}" destId="{8705EEA5-AD88-471B-9030-9C35C0682C31}" srcOrd="0" destOrd="0" parTransId="{2BC04991-65CC-42D5-B793-DCEDDEE51064}" sibTransId="{DB1C49D5-D89F-4629-95E2-D6B161BA7BF8}"/>
    <dgm:cxn modelId="{61D7C1C2-4B9F-408D-B77A-9233DE420BA4}" srcId="{FCC4071D-CC80-44C0-A3E0-54AF54C99B3B}" destId="{58C8FFF3-C19C-46B6-923E-DA06378B102F}" srcOrd="2" destOrd="0" parTransId="{1B879273-CB84-4FD1-8F84-76507F244247}" sibTransId="{14CDE870-2880-46A3-A2AF-B31537A55C62}"/>
    <dgm:cxn modelId="{C3C737C4-78CC-4B25-9680-DE932BB39841}" srcId="{7A9F230D-7416-4BC4-9C7B-3002CA0FABF3}" destId="{66B73EF0-37F0-4863-8129-13D3C6B72F01}" srcOrd="1" destOrd="0" parTransId="{7FCEB516-BDD4-4E40-B686-324EAB5C3FAF}" sibTransId="{193C7DC5-3FD5-4D94-B0C2-154017A0DA14}"/>
    <dgm:cxn modelId="{CE1C90C7-C2D5-4C80-86D9-0A2B375E4ED5}" srcId="{ED1DC5A4-C641-4721-A009-A4432D48633F}" destId="{C4BD24A6-51FA-4810-A4A5-5DB8628E7CF1}" srcOrd="1" destOrd="0" parTransId="{7BCEA9F9-61CB-4EDD-9613-DB555DD2B671}" sibTransId="{9B96D429-A7AF-4117-A4C1-D53ABCF3DF3B}"/>
    <dgm:cxn modelId="{6C081CCC-DE45-4251-8464-A4958CBE680F}" srcId="{8D1675E6-E4BB-4EE2-9D0D-5DE7FFAC106D}" destId="{C107625A-1AB3-4F41-8402-F80CA7813FC8}" srcOrd="0" destOrd="0" parTransId="{AD6D8D2C-2F71-458E-9032-CA594B92CD5D}" sibTransId="{594D550F-E027-4C68-AF96-408CB4278E8B}"/>
    <dgm:cxn modelId="{D22861CC-4330-4890-A684-DDA4C8619B09}" srcId="{7A9F230D-7416-4BC4-9C7B-3002CA0FABF3}" destId="{6A85CB52-C45D-4F8F-BF3C-99762FBBA0A9}" srcOrd="0" destOrd="0" parTransId="{C4AAF3D3-C1D7-4EC7-A7A9-6514B259BAB8}" sibTransId="{42FAEB34-B80F-44B6-B4C8-CC2D41E52948}"/>
    <dgm:cxn modelId="{299DDECF-185A-4453-B2FB-23807A1C551E}" type="presOf" srcId="{355A1DEB-4D56-4740-91F0-3479C7638586}" destId="{72BC45BA-9CF8-42C9-B3B2-8CD2CE2FCC7E}" srcOrd="0" destOrd="6" presId="urn:microsoft.com/office/officeart/2005/8/layout/hList1"/>
    <dgm:cxn modelId="{6E1B71DE-38AC-490C-B60C-99237694A37B}" type="presOf" srcId="{068D61E4-BE04-4D08-A637-D914E900C8BA}" destId="{72BC45BA-9CF8-42C9-B3B2-8CD2CE2FCC7E}" srcOrd="0" destOrd="10" presId="urn:microsoft.com/office/officeart/2005/8/layout/hList1"/>
    <dgm:cxn modelId="{265028E0-F8B0-4878-897C-E665709743E2}" srcId="{7A9F230D-7416-4BC4-9C7B-3002CA0FABF3}" destId="{5796F0F5-7F13-42E2-B1DF-AA4365DA7BF4}" srcOrd="3" destOrd="0" parTransId="{B929B675-E04A-49DE-9D9C-E25BDB7CA999}" sibTransId="{6A514810-F30E-4B31-9228-B0EA0E2947A6}"/>
    <dgm:cxn modelId="{010AE7E1-2032-423C-A20C-41B9B88A57DE}" type="presOf" srcId="{0D8EFF80-73F0-4009-BCB6-209372D92E98}" destId="{ACE672C4-CE14-4A8B-8102-928980B1E2AD}" srcOrd="0" destOrd="5" presId="urn:microsoft.com/office/officeart/2005/8/layout/hList1"/>
    <dgm:cxn modelId="{FE735DE5-29F3-4F73-AD85-17B842648CB4}" type="presOf" srcId="{7B09AC32-DBF5-481D-AE4E-E17B013666A8}" destId="{72BC45BA-9CF8-42C9-B3B2-8CD2CE2FCC7E}" srcOrd="0" destOrd="7" presId="urn:microsoft.com/office/officeart/2005/8/layout/hList1"/>
    <dgm:cxn modelId="{8FF03EE8-970A-4782-86BB-A361F3BE31D6}" type="presOf" srcId="{AFC16BD2-863D-4382-839F-B582DBA6B5FE}" destId="{ACE672C4-CE14-4A8B-8102-928980B1E2AD}" srcOrd="0" destOrd="2" presId="urn:microsoft.com/office/officeart/2005/8/layout/hList1"/>
    <dgm:cxn modelId="{F3DAA0E9-A2D5-47A2-8261-41A5A9C3D646}" type="presOf" srcId="{550638FC-67D5-4797-94C9-49D7157C89B0}" destId="{ACE672C4-CE14-4A8B-8102-928980B1E2AD}" srcOrd="0" destOrd="6" presId="urn:microsoft.com/office/officeart/2005/8/layout/hList1"/>
    <dgm:cxn modelId="{35BEBAEA-6B61-414E-9341-47E6FC1B6769}" srcId="{974104C1-7CF8-4D39-A9E2-E6F97EC283E0}" destId="{ED1DC5A4-C641-4721-A009-A4432D48633F}" srcOrd="1" destOrd="0" parTransId="{1285F9C5-5184-4D2A-B119-C1000D532E51}" sibTransId="{A30ECE53-C4A2-4F91-B123-3DD4C1D0B6F0}"/>
    <dgm:cxn modelId="{174980F0-0B30-4BCB-81CC-2E2CF7CE0F80}" srcId="{6A85CB52-C45D-4F8F-BF3C-99762FBBA0A9}" destId="{AFC16BD2-863D-4382-839F-B582DBA6B5FE}" srcOrd="1" destOrd="0" parTransId="{FCAC93E8-60D1-4928-8D2A-D6DC1CD75C52}" sibTransId="{79FF3110-EA6B-47F0-BE82-4434FA04EBBF}"/>
    <dgm:cxn modelId="{C8F0E8F7-5764-49F8-B065-DC83ECC1403D}" type="presOf" srcId="{77F38870-806C-428E-A771-EBACD0641687}" destId="{72BC45BA-9CF8-42C9-B3B2-8CD2CE2FCC7E}" srcOrd="0" destOrd="2" presId="urn:microsoft.com/office/officeart/2005/8/layout/hList1"/>
    <dgm:cxn modelId="{2483C9FC-B4A1-4830-8044-78EE578A6630}" type="presOf" srcId="{C107625A-1AB3-4F41-8402-F80CA7813FC8}" destId="{72BC45BA-9CF8-42C9-B3B2-8CD2CE2FCC7E}" srcOrd="0" destOrd="9" presId="urn:microsoft.com/office/officeart/2005/8/layout/hList1"/>
    <dgm:cxn modelId="{138DC52B-2A89-496D-AD16-A535DAE5D398}" type="presParOf" srcId="{D859C791-D840-49C6-B530-4BEE40BB8CEE}" destId="{99B89CD0-CFE0-4853-98B2-1545D22DD28A}" srcOrd="0" destOrd="0" presId="urn:microsoft.com/office/officeart/2005/8/layout/hList1"/>
    <dgm:cxn modelId="{D96F40CE-743E-45DB-9340-9D12DE9328F6}" type="presParOf" srcId="{99B89CD0-CFE0-4853-98B2-1545D22DD28A}" destId="{E7AE51DC-12FA-42C1-8D37-CC7C2DD37D1B}" srcOrd="0" destOrd="0" presId="urn:microsoft.com/office/officeart/2005/8/layout/hList1"/>
    <dgm:cxn modelId="{00ABB40C-57F0-443E-9B91-C9E95B83FBCA}" type="presParOf" srcId="{99B89CD0-CFE0-4853-98B2-1545D22DD28A}" destId="{ACE672C4-CE14-4A8B-8102-928980B1E2AD}" srcOrd="1" destOrd="0" presId="urn:microsoft.com/office/officeart/2005/8/layout/hList1"/>
    <dgm:cxn modelId="{2DB68D20-6110-4745-97FB-E26AFB4E9665}" type="presParOf" srcId="{D859C791-D840-49C6-B530-4BEE40BB8CEE}" destId="{84D8F75A-DF2E-43D1-8561-CA1408166D85}" srcOrd="1" destOrd="0" presId="urn:microsoft.com/office/officeart/2005/8/layout/hList1"/>
    <dgm:cxn modelId="{F9D2A698-B284-4DB2-9E89-087C2EA8147C}" type="presParOf" srcId="{D859C791-D840-49C6-B530-4BEE40BB8CEE}" destId="{B26BA396-C266-4D62-AF29-9F7C7637FBB9}" srcOrd="2" destOrd="0" presId="urn:microsoft.com/office/officeart/2005/8/layout/hList1"/>
    <dgm:cxn modelId="{783454A1-670A-4EAB-A5CD-397065F25F5F}" type="presParOf" srcId="{B26BA396-C266-4D62-AF29-9F7C7637FBB9}" destId="{E752A65D-2F4A-4E0E-A167-25EEFF1400FC}" srcOrd="0" destOrd="0" presId="urn:microsoft.com/office/officeart/2005/8/layout/hList1"/>
    <dgm:cxn modelId="{02117340-10B8-4A7E-BD9D-12A2D5943F47}" type="presParOf" srcId="{B26BA396-C266-4D62-AF29-9F7C7637FBB9}" destId="{72BC45BA-9CF8-42C9-B3B2-8CD2CE2FCC7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97F6A2-7D05-49EF-A9AD-EAF86E79DC4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41BE3C1-2AA2-4B6A-B592-D3F5C98573D7}">
      <dgm:prSet/>
      <dgm:spPr/>
      <dgm:t>
        <a:bodyPr/>
        <a:lstStyle/>
        <a:p>
          <a:pPr>
            <a:lnSpc>
              <a:spcPct val="100000"/>
            </a:lnSpc>
          </a:pPr>
          <a:r>
            <a:rPr lang="en-US" dirty="0"/>
            <a:t>Continuous Data: Comparing normal means (</a:t>
          </a:r>
          <a:r>
            <a:rPr lang="en-US" dirty="0" err="1"/>
            <a:t>Oneway</a:t>
          </a:r>
          <a:r>
            <a:rPr lang="en-US" dirty="0"/>
            <a:t>)</a:t>
          </a:r>
        </a:p>
      </dgm:t>
    </dgm:pt>
    <dgm:pt modelId="{786A6A33-CF2C-4983-A7C0-5AB4256B624A}" type="parTrans" cxnId="{454883FC-325D-45E6-B32A-ED97B9DBC355}">
      <dgm:prSet/>
      <dgm:spPr/>
      <dgm:t>
        <a:bodyPr/>
        <a:lstStyle/>
        <a:p>
          <a:endParaRPr lang="en-US"/>
        </a:p>
      </dgm:t>
    </dgm:pt>
    <dgm:pt modelId="{F53C5B7C-AEE7-40A5-AA68-141831A0E1DC}" type="sibTrans" cxnId="{454883FC-325D-45E6-B32A-ED97B9DBC355}">
      <dgm:prSet/>
      <dgm:spPr/>
      <dgm:t>
        <a:bodyPr/>
        <a:lstStyle/>
        <a:p>
          <a:endParaRPr lang="en-US"/>
        </a:p>
      </dgm:t>
    </dgm:pt>
    <dgm:pt modelId="{1B48E0C0-52A4-4191-BFA1-EE0A51D150A8}">
      <dgm:prSet/>
      <dgm:spPr/>
      <dgm:t>
        <a:bodyPr/>
        <a:lstStyle/>
        <a:p>
          <a:pPr>
            <a:lnSpc>
              <a:spcPct val="100000"/>
            </a:lnSpc>
          </a:pPr>
          <a:r>
            <a:rPr lang="en-US" dirty="0"/>
            <a:t>Categorical Data: Comparing response rates (Contingency)</a:t>
          </a:r>
        </a:p>
      </dgm:t>
    </dgm:pt>
    <dgm:pt modelId="{0F4CED5C-113F-410F-BAA4-BF74966EAEA8}" type="parTrans" cxnId="{EC029C93-0419-4056-8723-CC433535FEC5}">
      <dgm:prSet/>
      <dgm:spPr/>
      <dgm:t>
        <a:bodyPr/>
        <a:lstStyle/>
        <a:p>
          <a:endParaRPr lang="en-US"/>
        </a:p>
      </dgm:t>
    </dgm:pt>
    <dgm:pt modelId="{88F36A5B-563C-4ED5-A54A-F1E2762D8FF7}" type="sibTrans" cxnId="{EC029C93-0419-4056-8723-CC433535FEC5}">
      <dgm:prSet/>
      <dgm:spPr/>
      <dgm:t>
        <a:bodyPr/>
        <a:lstStyle/>
        <a:p>
          <a:endParaRPr lang="en-US"/>
        </a:p>
      </dgm:t>
    </dgm:pt>
    <dgm:pt modelId="{33E2154F-DE1D-4B0C-8504-117F27073904}">
      <dgm:prSet/>
      <dgm:spPr/>
      <dgm:t>
        <a:bodyPr/>
        <a:lstStyle/>
        <a:p>
          <a:pPr>
            <a:lnSpc>
              <a:spcPct val="100000"/>
            </a:lnSpc>
          </a:pPr>
          <a:r>
            <a:rPr lang="en-US" dirty="0"/>
            <a:t>Features:  Easy to select a test and interpret results</a:t>
          </a:r>
        </a:p>
      </dgm:t>
    </dgm:pt>
    <dgm:pt modelId="{57C78020-79F2-4657-B1BC-B2A669D761E9}" type="parTrans" cxnId="{1245C820-2355-4012-86D0-2B210C4C7B56}">
      <dgm:prSet/>
      <dgm:spPr/>
      <dgm:t>
        <a:bodyPr/>
        <a:lstStyle/>
        <a:p>
          <a:endParaRPr lang="en-US"/>
        </a:p>
      </dgm:t>
    </dgm:pt>
    <dgm:pt modelId="{4EC95FFF-5AE0-4385-A3D8-39CBE14458B5}" type="sibTrans" cxnId="{1245C820-2355-4012-86D0-2B210C4C7B56}">
      <dgm:prSet/>
      <dgm:spPr/>
      <dgm:t>
        <a:bodyPr/>
        <a:lstStyle/>
        <a:p>
          <a:endParaRPr lang="en-US"/>
        </a:p>
      </dgm:t>
    </dgm:pt>
    <dgm:pt modelId="{8A96DBCB-A02F-41E5-AFE2-AA6C61930BEA}" type="pres">
      <dgm:prSet presAssocID="{2A97F6A2-7D05-49EF-A9AD-EAF86E79DC47}" presName="root" presStyleCnt="0">
        <dgm:presLayoutVars>
          <dgm:dir/>
          <dgm:resizeHandles val="exact"/>
        </dgm:presLayoutVars>
      </dgm:prSet>
      <dgm:spPr/>
    </dgm:pt>
    <dgm:pt modelId="{C4B3EB3E-5B4C-45AD-A833-3D6879341F00}" type="pres">
      <dgm:prSet presAssocID="{841BE3C1-2AA2-4B6A-B592-D3F5C98573D7}" presName="compNode" presStyleCnt="0"/>
      <dgm:spPr/>
    </dgm:pt>
    <dgm:pt modelId="{D2CE1D17-AA61-4531-8366-2CF2507FFC4B}" type="pres">
      <dgm:prSet presAssocID="{841BE3C1-2AA2-4B6A-B592-D3F5C98573D7}" presName="bgRect" presStyleLbl="bgShp" presStyleIdx="0" presStyleCnt="3"/>
      <dgm:spPr/>
    </dgm:pt>
    <dgm:pt modelId="{A471B633-2549-4335-9074-A485124F0525}" type="pres">
      <dgm:prSet presAssocID="{841BE3C1-2AA2-4B6A-B592-D3F5C98573D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tatistics"/>
        </a:ext>
      </dgm:extLst>
    </dgm:pt>
    <dgm:pt modelId="{C1417645-97CB-4ABE-8DE6-D7D1440AE4B6}" type="pres">
      <dgm:prSet presAssocID="{841BE3C1-2AA2-4B6A-B592-D3F5C98573D7}" presName="spaceRect" presStyleCnt="0"/>
      <dgm:spPr/>
    </dgm:pt>
    <dgm:pt modelId="{EF10DA3E-2B7A-4D55-B89D-152C7FC28D6D}" type="pres">
      <dgm:prSet presAssocID="{841BE3C1-2AA2-4B6A-B592-D3F5C98573D7}" presName="parTx" presStyleLbl="revTx" presStyleIdx="0" presStyleCnt="3">
        <dgm:presLayoutVars>
          <dgm:chMax val="0"/>
          <dgm:chPref val="0"/>
        </dgm:presLayoutVars>
      </dgm:prSet>
      <dgm:spPr/>
    </dgm:pt>
    <dgm:pt modelId="{49B78206-4FD8-44E9-ABDD-8E752DC279B7}" type="pres">
      <dgm:prSet presAssocID="{F53C5B7C-AEE7-40A5-AA68-141831A0E1DC}" presName="sibTrans" presStyleCnt="0"/>
      <dgm:spPr/>
    </dgm:pt>
    <dgm:pt modelId="{96DCDA49-7283-42CF-AE17-CCE17C26F45B}" type="pres">
      <dgm:prSet presAssocID="{1B48E0C0-52A4-4191-BFA1-EE0A51D150A8}" presName="compNode" presStyleCnt="0"/>
      <dgm:spPr/>
    </dgm:pt>
    <dgm:pt modelId="{69E3A33E-A809-4234-B800-2D28D18C222C}" type="pres">
      <dgm:prSet presAssocID="{1B48E0C0-52A4-4191-BFA1-EE0A51D150A8}" presName="bgRect" presStyleLbl="bgShp" presStyleIdx="1" presStyleCnt="3"/>
      <dgm:spPr/>
    </dgm:pt>
    <dgm:pt modelId="{DD9D31B6-DF2F-4659-9B37-A73F550CBA92}" type="pres">
      <dgm:prSet presAssocID="{1B48E0C0-52A4-4191-BFA1-EE0A51D150A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ar chart"/>
        </a:ext>
      </dgm:extLst>
    </dgm:pt>
    <dgm:pt modelId="{91CCF4E8-6929-4C34-A3C8-F763013A826E}" type="pres">
      <dgm:prSet presAssocID="{1B48E0C0-52A4-4191-BFA1-EE0A51D150A8}" presName="spaceRect" presStyleCnt="0"/>
      <dgm:spPr/>
    </dgm:pt>
    <dgm:pt modelId="{0E4C8765-00CD-44C3-B26C-3413158707AB}" type="pres">
      <dgm:prSet presAssocID="{1B48E0C0-52A4-4191-BFA1-EE0A51D150A8}" presName="parTx" presStyleLbl="revTx" presStyleIdx="1" presStyleCnt="3">
        <dgm:presLayoutVars>
          <dgm:chMax val="0"/>
          <dgm:chPref val="0"/>
        </dgm:presLayoutVars>
      </dgm:prSet>
      <dgm:spPr/>
    </dgm:pt>
    <dgm:pt modelId="{984E4E42-DFC0-4BE9-A268-FECB753AD606}" type="pres">
      <dgm:prSet presAssocID="{88F36A5B-563C-4ED5-A54A-F1E2762D8FF7}" presName="sibTrans" presStyleCnt="0"/>
      <dgm:spPr/>
    </dgm:pt>
    <dgm:pt modelId="{F613DEF3-2607-4145-A70C-40DC2E217CC7}" type="pres">
      <dgm:prSet presAssocID="{33E2154F-DE1D-4B0C-8504-117F27073904}" presName="compNode" presStyleCnt="0"/>
      <dgm:spPr/>
    </dgm:pt>
    <dgm:pt modelId="{EC92F1E1-9A3F-4779-96BB-5F569AC1EB07}" type="pres">
      <dgm:prSet presAssocID="{33E2154F-DE1D-4B0C-8504-117F27073904}" presName="bgRect" presStyleLbl="bgShp" presStyleIdx="2" presStyleCnt="3"/>
      <dgm:spPr/>
    </dgm:pt>
    <dgm:pt modelId="{5D602194-A0E4-43E0-BF57-A76EF5E4B3F0}" type="pres">
      <dgm:prSet presAssocID="{33E2154F-DE1D-4B0C-8504-117F2707390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eckmark"/>
        </a:ext>
      </dgm:extLst>
    </dgm:pt>
    <dgm:pt modelId="{9A4FADEC-B501-40B5-9F17-4B5439E1063F}" type="pres">
      <dgm:prSet presAssocID="{33E2154F-DE1D-4B0C-8504-117F27073904}" presName="spaceRect" presStyleCnt="0"/>
      <dgm:spPr/>
    </dgm:pt>
    <dgm:pt modelId="{A2631531-2920-4AD7-8213-6DFAD0BDF38D}" type="pres">
      <dgm:prSet presAssocID="{33E2154F-DE1D-4B0C-8504-117F27073904}" presName="parTx" presStyleLbl="revTx" presStyleIdx="2" presStyleCnt="3">
        <dgm:presLayoutVars>
          <dgm:chMax val="0"/>
          <dgm:chPref val="0"/>
        </dgm:presLayoutVars>
      </dgm:prSet>
      <dgm:spPr/>
    </dgm:pt>
  </dgm:ptLst>
  <dgm:cxnLst>
    <dgm:cxn modelId="{1245C820-2355-4012-86D0-2B210C4C7B56}" srcId="{2A97F6A2-7D05-49EF-A9AD-EAF86E79DC47}" destId="{33E2154F-DE1D-4B0C-8504-117F27073904}" srcOrd="2" destOrd="0" parTransId="{57C78020-79F2-4657-B1BC-B2A669D761E9}" sibTransId="{4EC95FFF-5AE0-4385-A3D8-39CBE14458B5}"/>
    <dgm:cxn modelId="{65512330-EE90-45C8-B1EC-F9EC7BAF2AA9}" type="presOf" srcId="{2A97F6A2-7D05-49EF-A9AD-EAF86E79DC47}" destId="{8A96DBCB-A02F-41E5-AFE2-AA6C61930BEA}" srcOrd="0" destOrd="0" presId="urn:microsoft.com/office/officeart/2018/2/layout/IconVerticalSolidList"/>
    <dgm:cxn modelId="{E3EAE338-BEF8-4521-84A9-4711E394FE2A}" type="presOf" srcId="{33E2154F-DE1D-4B0C-8504-117F27073904}" destId="{A2631531-2920-4AD7-8213-6DFAD0BDF38D}" srcOrd="0" destOrd="0" presId="urn:microsoft.com/office/officeart/2018/2/layout/IconVerticalSolidList"/>
    <dgm:cxn modelId="{EC029C93-0419-4056-8723-CC433535FEC5}" srcId="{2A97F6A2-7D05-49EF-A9AD-EAF86E79DC47}" destId="{1B48E0C0-52A4-4191-BFA1-EE0A51D150A8}" srcOrd="1" destOrd="0" parTransId="{0F4CED5C-113F-410F-BAA4-BF74966EAEA8}" sibTransId="{88F36A5B-563C-4ED5-A54A-F1E2762D8FF7}"/>
    <dgm:cxn modelId="{B96942B1-EF1F-4ADD-B414-275AA985D3C7}" type="presOf" srcId="{841BE3C1-2AA2-4B6A-B592-D3F5C98573D7}" destId="{EF10DA3E-2B7A-4D55-B89D-152C7FC28D6D}" srcOrd="0" destOrd="0" presId="urn:microsoft.com/office/officeart/2018/2/layout/IconVerticalSolidList"/>
    <dgm:cxn modelId="{A712A6B4-E7DA-4102-81FF-019D1F70D001}" type="presOf" srcId="{1B48E0C0-52A4-4191-BFA1-EE0A51D150A8}" destId="{0E4C8765-00CD-44C3-B26C-3413158707AB}" srcOrd="0" destOrd="0" presId="urn:microsoft.com/office/officeart/2018/2/layout/IconVerticalSolidList"/>
    <dgm:cxn modelId="{454883FC-325D-45E6-B32A-ED97B9DBC355}" srcId="{2A97F6A2-7D05-49EF-A9AD-EAF86E79DC47}" destId="{841BE3C1-2AA2-4B6A-B592-D3F5C98573D7}" srcOrd="0" destOrd="0" parTransId="{786A6A33-CF2C-4983-A7C0-5AB4256B624A}" sibTransId="{F53C5B7C-AEE7-40A5-AA68-141831A0E1DC}"/>
    <dgm:cxn modelId="{83E3232B-47E0-487D-B935-1D2B0036ADBE}" type="presParOf" srcId="{8A96DBCB-A02F-41E5-AFE2-AA6C61930BEA}" destId="{C4B3EB3E-5B4C-45AD-A833-3D6879341F00}" srcOrd="0" destOrd="0" presId="urn:microsoft.com/office/officeart/2018/2/layout/IconVerticalSolidList"/>
    <dgm:cxn modelId="{76AC8849-045E-4CF0-A13E-F37CB6599C9E}" type="presParOf" srcId="{C4B3EB3E-5B4C-45AD-A833-3D6879341F00}" destId="{D2CE1D17-AA61-4531-8366-2CF2507FFC4B}" srcOrd="0" destOrd="0" presId="urn:microsoft.com/office/officeart/2018/2/layout/IconVerticalSolidList"/>
    <dgm:cxn modelId="{4DDE976D-9922-4310-9925-F009B44C8718}" type="presParOf" srcId="{C4B3EB3E-5B4C-45AD-A833-3D6879341F00}" destId="{A471B633-2549-4335-9074-A485124F0525}" srcOrd="1" destOrd="0" presId="urn:microsoft.com/office/officeart/2018/2/layout/IconVerticalSolidList"/>
    <dgm:cxn modelId="{0BFF79AF-D5AC-4953-AD8F-A24BB945BA80}" type="presParOf" srcId="{C4B3EB3E-5B4C-45AD-A833-3D6879341F00}" destId="{C1417645-97CB-4ABE-8DE6-D7D1440AE4B6}" srcOrd="2" destOrd="0" presId="urn:microsoft.com/office/officeart/2018/2/layout/IconVerticalSolidList"/>
    <dgm:cxn modelId="{4DBA9443-76FD-4241-AAF6-FBE4447FA58C}" type="presParOf" srcId="{C4B3EB3E-5B4C-45AD-A833-3D6879341F00}" destId="{EF10DA3E-2B7A-4D55-B89D-152C7FC28D6D}" srcOrd="3" destOrd="0" presId="urn:microsoft.com/office/officeart/2018/2/layout/IconVerticalSolidList"/>
    <dgm:cxn modelId="{F37A47F4-44A7-4113-8B88-DB7E7A394384}" type="presParOf" srcId="{8A96DBCB-A02F-41E5-AFE2-AA6C61930BEA}" destId="{49B78206-4FD8-44E9-ABDD-8E752DC279B7}" srcOrd="1" destOrd="0" presId="urn:microsoft.com/office/officeart/2018/2/layout/IconVerticalSolidList"/>
    <dgm:cxn modelId="{2113CD11-01EC-4D9E-9F3C-3E47AF3FAE2E}" type="presParOf" srcId="{8A96DBCB-A02F-41E5-AFE2-AA6C61930BEA}" destId="{96DCDA49-7283-42CF-AE17-CCE17C26F45B}" srcOrd="2" destOrd="0" presId="urn:microsoft.com/office/officeart/2018/2/layout/IconVerticalSolidList"/>
    <dgm:cxn modelId="{8CDAF37A-22CB-4AC8-9C41-2D3A12C08435}" type="presParOf" srcId="{96DCDA49-7283-42CF-AE17-CCE17C26F45B}" destId="{69E3A33E-A809-4234-B800-2D28D18C222C}" srcOrd="0" destOrd="0" presId="urn:microsoft.com/office/officeart/2018/2/layout/IconVerticalSolidList"/>
    <dgm:cxn modelId="{7F46CFB7-AC53-49B9-998C-06F0145316C2}" type="presParOf" srcId="{96DCDA49-7283-42CF-AE17-CCE17C26F45B}" destId="{DD9D31B6-DF2F-4659-9B37-A73F550CBA92}" srcOrd="1" destOrd="0" presId="urn:microsoft.com/office/officeart/2018/2/layout/IconVerticalSolidList"/>
    <dgm:cxn modelId="{9E6DD359-09BC-4E28-B029-EAEC81D6E8E8}" type="presParOf" srcId="{96DCDA49-7283-42CF-AE17-CCE17C26F45B}" destId="{91CCF4E8-6929-4C34-A3C8-F763013A826E}" srcOrd="2" destOrd="0" presId="urn:microsoft.com/office/officeart/2018/2/layout/IconVerticalSolidList"/>
    <dgm:cxn modelId="{52F0862C-8BE9-4AFD-BF18-995DA9FA66FF}" type="presParOf" srcId="{96DCDA49-7283-42CF-AE17-CCE17C26F45B}" destId="{0E4C8765-00CD-44C3-B26C-3413158707AB}" srcOrd="3" destOrd="0" presId="urn:microsoft.com/office/officeart/2018/2/layout/IconVerticalSolidList"/>
    <dgm:cxn modelId="{A430951F-56EB-4179-AB50-3828EEC0E8EC}" type="presParOf" srcId="{8A96DBCB-A02F-41E5-AFE2-AA6C61930BEA}" destId="{984E4E42-DFC0-4BE9-A268-FECB753AD606}" srcOrd="3" destOrd="0" presId="urn:microsoft.com/office/officeart/2018/2/layout/IconVerticalSolidList"/>
    <dgm:cxn modelId="{583A5AEC-7141-4FE1-A2E0-7E5DBDEAD286}" type="presParOf" srcId="{8A96DBCB-A02F-41E5-AFE2-AA6C61930BEA}" destId="{F613DEF3-2607-4145-A70C-40DC2E217CC7}" srcOrd="4" destOrd="0" presId="urn:microsoft.com/office/officeart/2018/2/layout/IconVerticalSolidList"/>
    <dgm:cxn modelId="{AD61A242-D110-47FC-ACB4-E5B90E0682C8}" type="presParOf" srcId="{F613DEF3-2607-4145-A70C-40DC2E217CC7}" destId="{EC92F1E1-9A3F-4779-96BB-5F569AC1EB07}" srcOrd="0" destOrd="0" presId="urn:microsoft.com/office/officeart/2018/2/layout/IconVerticalSolidList"/>
    <dgm:cxn modelId="{7B67F313-7855-4F89-9D08-9D3464C15AE5}" type="presParOf" srcId="{F613DEF3-2607-4145-A70C-40DC2E217CC7}" destId="{5D602194-A0E4-43E0-BF57-A76EF5E4B3F0}" srcOrd="1" destOrd="0" presId="urn:microsoft.com/office/officeart/2018/2/layout/IconVerticalSolidList"/>
    <dgm:cxn modelId="{B0EFE59C-64F0-4C0C-B6B7-C06418663E03}" type="presParOf" srcId="{F613DEF3-2607-4145-A70C-40DC2E217CC7}" destId="{9A4FADEC-B501-40B5-9F17-4B5439E1063F}" srcOrd="2" destOrd="0" presId="urn:microsoft.com/office/officeart/2018/2/layout/IconVerticalSolidList"/>
    <dgm:cxn modelId="{FE7AF9AF-AB94-4B3F-9B8A-4A854EA80861}" type="presParOf" srcId="{F613DEF3-2607-4145-A70C-40DC2E217CC7}" destId="{A2631531-2920-4AD7-8213-6DFAD0BDF38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AE51DC-12FA-42C1-8D37-CC7C2DD37D1B}">
      <dsp:nvSpPr>
        <dsp:cNvPr id="0" name=""/>
        <dsp:cNvSpPr/>
      </dsp:nvSpPr>
      <dsp:spPr>
        <a:xfrm>
          <a:off x="38" y="66961"/>
          <a:ext cx="3685337" cy="521933"/>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defRPr b="1"/>
          </a:pPr>
          <a:r>
            <a:rPr lang="en-US" sz="1200" kern="1200" baseline="0" dirty="0"/>
            <a:t>Hypothesis Testing</a:t>
          </a:r>
        </a:p>
        <a:p>
          <a:pPr marL="0" lvl="0" indent="0" algn="ctr" defTabSz="533400">
            <a:lnSpc>
              <a:spcPct val="90000"/>
            </a:lnSpc>
            <a:spcBef>
              <a:spcPct val="0"/>
            </a:spcBef>
            <a:spcAft>
              <a:spcPct val="35000"/>
            </a:spcAft>
            <a:buNone/>
            <a:defRPr b="1"/>
          </a:pPr>
          <a:r>
            <a:rPr lang="en-US" sz="1200" kern="1200" dirty="0"/>
            <a:t>(Aim at Difference)</a:t>
          </a:r>
          <a:endParaRPr lang="en-US" sz="1200" kern="1200" baseline="0" dirty="0"/>
        </a:p>
      </dsp:txBody>
      <dsp:txXfrm>
        <a:off x="38" y="66961"/>
        <a:ext cx="3685337" cy="521933"/>
      </dsp:txXfrm>
    </dsp:sp>
    <dsp:sp modelId="{ACE672C4-CE14-4A8B-8102-928980B1E2AD}">
      <dsp:nvSpPr>
        <dsp:cNvPr id="0" name=""/>
        <dsp:cNvSpPr/>
      </dsp:nvSpPr>
      <dsp:spPr>
        <a:xfrm>
          <a:off x="38" y="588895"/>
          <a:ext cx="3685337" cy="230580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kern="1200" dirty="0"/>
            <a:t>Two-Sided</a:t>
          </a:r>
        </a:p>
        <a:p>
          <a:pPr marL="228600" lvl="2" indent="-114300" algn="l" defTabSz="533400">
            <a:lnSpc>
              <a:spcPct val="90000"/>
            </a:lnSpc>
            <a:spcBef>
              <a:spcPct val="0"/>
            </a:spcBef>
            <a:spcAft>
              <a:spcPct val="15000"/>
            </a:spcAft>
            <a:buFontTx/>
            <a:buNone/>
          </a:pPr>
          <a:r>
            <a:rPr lang="en-US" sz="1200" kern="1200" dirty="0">
              <a:solidFill>
                <a:schemeClr val="tx1"/>
              </a:solidFill>
            </a:rPr>
            <a:t>H</a:t>
          </a:r>
          <a:r>
            <a:rPr lang="en-US" sz="1200" kern="1200" baseline="-25000" dirty="0">
              <a:solidFill>
                <a:schemeClr val="tx1"/>
              </a:solidFill>
            </a:rPr>
            <a:t>0</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l-GR" sz="1200" kern="1200" dirty="0">
              <a:solidFill>
                <a:schemeClr val="tx1"/>
              </a:solidFill>
            </a:rPr>
            <a:t> </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0</a:t>
          </a:r>
          <a:endParaRPr lang="en-US" sz="1200" kern="1200" dirty="0">
            <a:solidFill>
              <a:schemeClr val="tx1"/>
            </a:solidFill>
          </a:endParaRPr>
        </a:p>
        <a:p>
          <a:pPr marL="228600" lvl="2" indent="-114300" algn="l" defTabSz="533400">
            <a:lnSpc>
              <a:spcPct val="90000"/>
            </a:lnSpc>
            <a:spcBef>
              <a:spcPct val="0"/>
            </a:spcBef>
            <a:spcAft>
              <a:spcPct val="15000"/>
            </a:spcAft>
            <a:buFontTx/>
            <a:buNone/>
          </a:pPr>
          <a:r>
            <a:rPr lang="en-US" sz="1200" kern="1200" dirty="0">
              <a:solidFill>
                <a:schemeClr val="tx1"/>
              </a:solidFill>
            </a:rPr>
            <a:t>H</a:t>
          </a:r>
          <a:r>
            <a:rPr lang="en-US" sz="1200" kern="1200" baseline="-25000" dirty="0">
              <a:solidFill>
                <a:schemeClr val="tx1"/>
              </a:solidFill>
            </a:rPr>
            <a:t>1</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l-GR" sz="1200" kern="1200" dirty="0">
              <a:solidFill>
                <a:schemeClr val="tx1"/>
              </a:solidFill>
            </a:rPr>
            <a:t> </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0</a:t>
          </a:r>
          <a:endParaRPr lang="en-US" sz="1200" kern="1200" dirty="0">
            <a:solidFill>
              <a:schemeClr val="tx1"/>
            </a:solidFill>
          </a:endParaRPr>
        </a:p>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r>
            <a:rPr lang="en-US" sz="1200" kern="1200" dirty="0"/>
            <a:t>One-sided Lower</a:t>
          </a:r>
        </a:p>
        <a:p>
          <a:pPr marL="228600" lvl="2" indent="-114300" algn="l" defTabSz="533400">
            <a:lnSpc>
              <a:spcPct val="90000"/>
            </a:lnSpc>
            <a:spcBef>
              <a:spcPct val="0"/>
            </a:spcBef>
            <a:spcAft>
              <a:spcPct val="15000"/>
            </a:spcAft>
            <a:buFontTx/>
            <a:buNone/>
          </a:pPr>
          <a:r>
            <a:rPr lang="en-US" sz="1200" kern="1200" dirty="0"/>
            <a:t>H</a:t>
          </a:r>
          <a:r>
            <a:rPr lang="en-US" sz="1200" kern="1200" baseline="-25000" dirty="0"/>
            <a:t>0</a:t>
          </a:r>
          <a:r>
            <a:rPr lang="en-US" sz="1200" kern="1200" dirty="0"/>
            <a:t>: </a:t>
          </a:r>
          <a:r>
            <a:rPr lang="el-GR" sz="1200" kern="1200" dirty="0"/>
            <a:t>θ</a:t>
          </a:r>
          <a:r>
            <a:rPr lang="en-US" sz="1200" kern="1200" baseline="-25000" dirty="0"/>
            <a:t>T</a:t>
          </a:r>
          <a:r>
            <a:rPr lang="el-GR" sz="1200" kern="1200" dirty="0"/>
            <a:t> </a:t>
          </a:r>
          <a:r>
            <a:rPr lang="en-US" sz="1200" kern="1200" dirty="0"/>
            <a:t>≥ </a:t>
          </a:r>
          <a:r>
            <a:rPr lang="el-GR" sz="1200" kern="1200" dirty="0"/>
            <a:t>θ</a:t>
          </a:r>
          <a:r>
            <a:rPr lang="en-US" sz="1200" kern="1200" baseline="-25000" dirty="0"/>
            <a:t>0</a:t>
          </a:r>
          <a:r>
            <a:rPr lang="en-US" sz="1200" kern="1200" dirty="0"/>
            <a:t> </a:t>
          </a:r>
        </a:p>
        <a:p>
          <a:pPr marL="228600" lvl="2" indent="-114300" algn="l" defTabSz="533400">
            <a:lnSpc>
              <a:spcPct val="90000"/>
            </a:lnSpc>
            <a:spcBef>
              <a:spcPct val="0"/>
            </a:spcBef>
            <a:spcAft>
              <a:spcPct val="15000"/>
            </a:spcAft>
            <a:buFontTx/>
            <a:buNone/>
          </a:pPr>
          <a:r>
            <a:rPr lang="en-US" sz="1200" kern="1200" dirty="0"/>
            <a:t>H</a:t>
          </a:r>
          <a:r>
            <a:rPr lang="en-US" sz="1200" kern="1200" baseline="-25000" dirty="0"/>
            <a:t>1</a:t>
          </a:r>
          <a:r>
            <a:rPr lang="en-US" sz="1200" kern="1200" dirty="0"/>
            <a:t>: </a:t>
          </a:r>
          <a:r>
            <a:rPr lang="el-GR" sz="1200" kern="1200" dirty="0"/>
            <a:t>θ</a:t>
          </a:r>
          <a:r>
            <a:rPr lang="en-US" sz="1200" kern="1200" baseline="-25000" dirty="0"/>
            <a:t>T</a:t>
          </a:r>
          <a:r>
            <a:rPr lang="el-GR" sz="1200" kern="1200" dirty="0"/>
            <a:t> </a:t>
          </a:r>
          <a:r>
            <a:rPr lang="en-US" sz="1200" kern="1200" dirty="0"/>
            <a:t>&lt; </a:t>
          </a:r>
          <a:r>
            <a:rPr lang="el-GR" sz="1200" kern="1200" dirty="0"/>
            <a:t>θ</a:t>
          </a:r>
          <a:r>
            <a:rPr lang="en-US" sz="1200" kern="1200" baseline="-25000" dirty="0"/>
            <a:t>0</a:t>
          </a:r>
          <a:endParaRPr lang="en-US" sz="1200" kern="1200" dirty="0"/>
        </a:p>
        <a:p>
          <a:pPr marL="228600" lvl="2" indent="-114300" algn="l" defTabSz="533400">
            <a:lnSpc>
              <a:spcPct val="90000"/>
            </a:lnSpc>
            <a:spcBef>
              <a:spcPct val="0"/>
            </a:spcBef>
            <a:spcAft>
              <a:spcPct val="15000"/>
            </a:spcAft>
            <a:buFontTx/>
            <a:buNone/>
          </a:pPr>
          <a:endParaRPr lang="en-US" sz="1200" kern="1200" dirty="0"/>
        </a:p>
        <a:p>
          <a:pPr marL="114300" lvl="1" indent="-114300" algn="l" defTabSz="533400">
            <a:lnSpc>
              <a:spcPct val="90000"/>
            </a:lnSpc>
            <a:spcBef>
              <a:spcPct val="0"/>
            </a:spcBef>
            <a:spcAft>
              <a:spcPct val="15000"/>
            </a:spcAft>
            <a:buChar char="•"/>
          </a:pPr>
          <a:r>
            <a:rPr lang="en-US" sz="1200" kern="1200" dirty="0"/>
            <a:t>One-sided Upper</a:t>
          </a:r>
        </a:p>
        <a:p>
          <a:pPr marL="228600" lvl="2" indent="-114300" algn="l" defTabSz="533400">
            <a:lnSpc>
              <a:spcPct val="90000"/>
            </a:lnSpc>
            <a:spcBef>
              <a:spcPct val="0"/>
            </a:spcBef>
            <a:spcAft>
              <a:spcPct val="15000"/>
            </a:spcAft>
            <a:buFontTx/>
            <a:buNone/>
          </a:pPr>
          <a:r>
            <a:rPr lang="en-US" sz="1200" kern="1200" dirty="0"/>
            <a:t>H</a:t>
          </a:r>
          <a:r>
            <a:rPr lang="en-US" sz="1200" kern="1200" baseline="-25000" dirty="0"/>
            <a:t>0</a:t>
          </a:r>
          <a:r>
            <a:rPr lang="en-US" sz="1200" kern="1200" dirty="0"/>
            <a:t>: </a:t>
          </a:r>
          <a:r>
            <a:rPr lang="el-GR" sz="1200" kern="1200" dirty="0"/>
            <a:t>θ</a:t>
          </a:r>
          <a:r>
            <a:rPr lang="en-US" sz="1200" kern="1200" baseline="-25000" dirty="0"/>
            <a:t>T</a:t>
          </a:r>
          <a:r>
            <a:rPr lang="el-GR" sz="1200" kern="1200" dirty="0"/>
            <a:t> </a:t>
          </a:r>
          <a:r>
            <a:rPr lang="en-US" sz="1200" kern="1200" dirty="0"/>
            <a:t>≤ </a:t>
          </a:r>
          <a:r>
            <a:rPr lang="el-GR" sz="1200" kern="1200" dirty="0"/>
            <a:t>θ</a:t>
          </a:r>
          <a:r>
            <a:rPr lang="en-US" sz="1200" kern="1200" baseline="-25000" dirty="0"/>
            <a:t>0</a:t>
          </a:r>
          <a:endParaRPr lang="en-US" sz="1200" kern="1200" dirty="0"/>
        </a:p>
        <a:p>
          <a:pPr marL="228600" lvl="2" indent="-114300" algn="l" defTabSz="533400">
            <a:lnSpc>
              <a:spcPct val="90000"/>
            </a:lnSpc>
            <a:spcBef>
              <a:spcPct val="0"/>
            </a:spcBef>
            <a:spcAft>
              <a:spcPct val="15000"/>
            </a:spcAft>
            <a:buFontTx/>
            <a:buNone/>
          </a:pPr>
          <a:r>
            <a:rPr lang="en-US" sz="1200" kern="1200" dirty="0"/>
            <a:t>H</a:t>
          </a:r>
          <a:r>
            <a:rPr lang="en-US" sz="1200" kern="1200" baseline="-25000" dirty="0"/>
            <a:t>1</a:t>
          </a:r>
          <a:r>
            <a:rPr lang="en-US" sz="1200" kern="1200" dirty="0"/>
            <a:t>: </a:t>
          </a:r>
          <a:r>
            <a:rPr lang="el-GR" sz="1200" kern="1200" dirty="0"/>
            <a:t>θ</a:t>
          </a:r>
          <a:r>
            <a:rPr lang="en-US" sz="1200" kern="1200" baseline="-25000" dirty="0"/>
            <a:t>T</a:t>
          </a:r>
          <a:r>
            <a:rPr lang="el-GR" sz="1200" kern="1200" dirty="0"/>
            <a:t> </a:t>
          </a:r>
          <a:r>
            <a:rPr lang="en-US" sz="1200" kern="1200" dirty="0"/>
            <a:t>&gt; </a:t>
          </a:r>
          <a:r>
            <a:rPr lang="el-GR" sz="1200" kern="1200" dirty="0"/>
            <a:t>θ</a:t>
          </a:r>
          <a:r>
            <a:rPr lang="en-US" sz="1200" kern="1200" baseline="-25000" dirty="0"/>
            <a:t>0</a:t>
          </a:r>
          <a:endParaRPr lang="en-US" sz="1200" kern="1200" dirty="0"/>
        </a:p>
      </dsp:txBody>
      <dsp:txXfrm>
        <a:off x="38" y="588895"/>
        <a:ext cx="3685337" cy="2305800"/>
      </dsp:txXfrm>
    </dsp:sp>
    <dsp:sp modelId="{E752A65D-2F4A-4E0E-A167-25EEFF1400FC}">
      <dsp:nvSpPr>
        <dsp:cNvPr id="0" name=""/>
        <dsp:cNvSpPr/>
      </dsp:nvSpPr>
      <dsp:spPr>
        <a:xfrm>
          <a:off x="4201323" y="66961"/>
          <a:ext cx="3685337" cy="521933"/>
        </a:xfrm>
        <a:prstGeom prst="rect">
          <a:avLst/>
        </a:prstGeom>
        <a:solidFill>
          <a:schemeClr val="accent5">
            <a:lumMod val="75000"/>
          </a:schemeClr>
        </a:solidFill>
        <a:ln w="12700" cap="flat" cmpd="sng" algn="ctr">
          <a:solidFill>
            <a:schemeClr val="accent2">
              <a:hueOff val="-5619660"/>
              <a:satOff val="69880"/>
              <a:lumOff val="-1058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defRPr b="1"/>
          </a:pPr>
          <a:r>
            <a:rPr lang="en-US" sz="1200" kern="1200" baseline="0" dirty="0"/>
            <a:t>Hypothesis Testing</a:t>
          </a:r>
        </a:p>
        <a:p>
          <a:pPr marL="0" lvl="0" indent="0" algn="ctr" defTabSz="533400">
            <a:lnSpc>
              <a:spcPct val="90000"/>
            </a:lnSpc>
            <a:spcBef>
              <a:spcPct val="0"/>
            </a:spcBef>
            <a:spcAft>
              <a:spcPct val="35000"/>
            </a:spcAft>
            <a:buNone/>
            <a:defRPr b="1"/>
          </a:pPr>
          <a:r>
            <a:rPr lang="en-US" sz="1200" kern="1200" baseline="0" dirty="0"/>
            <a:t>(</a:t>
          </a:r>
          <a:r>
            <a:rPr lang="en-US" sz="1200" kern="1200" dirty="0"/>
            <a:t>Aim at Similarity)</a:t>
          </a:r>
          <a:endParaRPr lang="en-US" sz="1200" kern="1200" baseline="0" dirty="0"/>
        </a:p>
      </dsp:txBody>
      <dsp:txXfrm>
        <a:off x="4201323" y="66961"/>
        <a:ext cx="3685337" cy="521933"/>
      </dsp:txXfrm>
    </dsp:sp>
    <dsp:sp modelId="{72BC45BA-9CF8-42C9-B3B2-8CD2CE2FCC7E}">
      <dsp:nvSpPr>
        <dsp:cNvPr id="0" name=""/>
        <dsp:cNvSpPr/>
      </dsp:nvSpPr>
      <dsp:spPr>
        <a:xfrm>
          <a:off x="4201323" y="588895"/>
          <a:ext cx="3685337" cy="2305800"/>
        </a:xfrm>
        <a:prstGeom prst="rect">
          <a:avLst/>
        </a:prstGeom>
        <a:solidFill>
          <a:schemeClr val="accent5">
            <a:lumMod val="40000"/>
            <a:lumOff val="60000"/>
            <a:alpha val="90000"/>
          </a:schemeClr>
        </a:solidFill>
        <a:ln w="12700" cap="flat" cmpd="sng" algn="ctr">
          <a:solidFill>
            <a:schemeClr val="accent1">
              <a:lumMod val="60000"/>
              <a:lumOff val="40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kern="1200" dirty="0"/>
            <a:t>Two One-sided Tests (TOST)</a:t>
          </a:r>
        </a:p>
        <a:p>
          <a:pPr marL="228600" lvl="2" indent="-114300" algn="l" defTabSz="533400">
            <a:lnSpc>
              <a:spcPct val="90000"/>
            </a:lnSpc>
            <a:spcBef>
              <a:spcPct val="0"/>
            </a:spcBef>
            <a:spcAft>
              <a:spcPct val="15000"/>
            </a:spcAft>
            <a:buFontTx/>
            <a:buNone/>
          </a:pPr>
          <a:r>
            <a:rPr lang="en-US" sz="1200" kern="1200" dirty="0"/>
            <a:t>H</a:t>
          </a:r>
          <a:r>
            <a:rPr lang="en-US" sz="1200" kern="1200" baseline="-25000" dirty="0"/>
            <a:t>0</a:t>
          </a:r>
          <a:r>
            <a:rPr lang="en-US" sz="1200" kern="1200" dirty="0"/>
            <a:t>: </a:t>
          </a:r>
          <a:r>
            <a:rPr lang="el-GR" sz="1200" kern="1200" dirty="0"/>
            <a:t>θ</a:t>
          </a:r>
          <a:r>
            <a:rPr lang="en-US" sz="1200" kern="1200" baseline="-25000" dirty="0"/>
            <a:t>T</a:t>
          </a:r>
          <a:r>
            <a:rPr lang="el-GR" sz="1200" kern="1200" dirty="0"/>
            <a:t> </a:t>
          </a:r>
          <a:r>
            <a:rPr lang="en-US" sz="1200" kern="1200" dirty="0"/>
            <a:t>≤ </a:t>
          </a:r>
          <a:r>
            <a:rPr lang="el-GR" sz="1200" kern="1200" dirty="0"/>
            <a:t>θ</a:t>
          </a:r>
          <a:r>
            <a:rPr lang="en-US" sz="1200" kern="1200" baseline="-25000" dirty="0"/>
            <a:t>0</a:t>
          </a:r>
          <a:r>
            <a:rPr lang="en-US" sz="1200" kern="1200" dirty="0"/>
            <a:t> - </a:t>
          </a:r>
          <a:r>
            <a:rPr lang="el-GR" sz="1200" kern="1200" dirty="0"/>
            <a:t>Δ </a:t>
          </a:r>
          <a:r>
            <a:rPr lang="en-US" sz="1200" kern="1200" dirty="0"/>
            <a:t> or  </a:t>
          </a:r>
          <a:r>
            <a:rPr lang="el-GR" sz="1200" kern="1200" dirty="0"/>
            <a:t>θ</a:t>
          </a:r>
          <a:r>
            <a:rPr lang="en-US" sz="1200" kern="1200" baseline="-25000" dirty="0"/>
            <a:t>T</a:t>
          </a:r>
          <a:r>
            <a:rPr lang="en-US" sz="1200" kern="1200" dirty="0"/>
            <a:t> ≥</a:t>
          </a:r>
          <a:r>
            <a:rPr lang="el-GR" sz="1200" kern="1200" dirty="0"/>
            <a:t> θ</a:t>
          </a:r>
          <a:r>
            <a:rPr lang="en-US" sz="1200" kern="1200" baseline="-25000" dirty="0"/>
            <a:t>0</a:t>
          </a:r>
          <a:r>
            <a:rPr lang="en-US" sz="1200" kern="1200" dirty="0"/>
            <a:t> + </a:t>
          </a:r>
          <a:r>
            <a:rPr lang="el-GR" sz="1200" kern="1200" dirty="0"/>
            <a:t>Δ</a:t>
          </a:r>
          <a:endParaRPr lang="en-US" sz="1200" kern="1200" dirty="0"/>
        </a:p>
        <a:p>
          <a:pPr marL="228600" lvl="2" indent="-114300" algn="l" defTabSz="533400">
            <a:lnSpc>
              <a:spcPct val="90000"/>
            </a:lnSpc>
            <a:spcBef>
              <a:spcPct val="0"/>
            </a:spcBef>
            <a:spcAft>
              <a:spcPct val="15000"/>
            </a:spcAft>
            <a:buFontTx/>
            <a:buNone/>
          </a:pPr>
          <a:r>
            <a:rPr lang="en-US" sz="1200" kern="1200" dirty="0"/>
            <a:t>H</a:t>
          </a:r>
          <a:r>
            <a:rPr lang="en-US" sz="1200" kern="1200" baseline="-25000" dirty="0"/>
            <a:t>1</a:t>
          </a:r>
          <a:r>
            <a:rPr lang="en-US" sz="1200" kern="1200" dirty="0"/>
            <a:t>: </a:t>
          </a:r>
          <a:r>
            <a:rPr lang="el-GR" sz="1200" kern="1200" dirty="0"/>
            <a:t>θ</a:t>
          </a:r>
          <a:r>
            <a:rPr lang="en-US" sz="1200" kern="1200" baseline="-25000" dirty="0"/>
            <a:t>0 </a:t>
          </a:r>
          <a:r>
            <a:rPr lang="en-US" sz="1200" kern="1200" dirty="0"/>
            <a:t>- </a:t>
          </a:r>
          <a:r>
            <a:rPr lang="el-GR" sz="1200" kern="1200" dirty="0"/>
            <a:t>Δ</a:t>
          </a:r>
          <a:r>
            <a:rPr lang="en-US" sz="1200" kern="1200" dirty="0"/>
            <a:t> &lt; </a:t>
          </a:r>
          <a:r>
            <a:rPr lang="el-GR" sz="1200" kern="1200" dirty="0"/>
            <a:t>θ</a:t>
          </a:r>
          <a:r>
            <a:rPr lang="en-US" sz="1200" kern="1200" baseline="-25000" dirty="0"/>
            <a:t>T</a:t>
          </a:r>
          <a:r>
            <a:rPr lang="el-GR" sz="1200" kern="1200" dirty="0"/>
            <a:t> </a:t>
          </a:r>
          <a:r>
            <a:rPr lang="en-US" sz="1200" kern="1200" dirty="0"/>
            <a:t>&lt; </a:t>
          </a:r>
          <a:r>
            <a:rPr lang="el-GR" sz="1200" kern="1200" dirty="0"/>
            <a:t>θ</a:t>
          </a:r>
          <a:r>
            <a:rPr lang="en-US" sz="1200" kern="1200" baseline="-25000" dirty="0"/>
            <a:t>0  </a:t>
          </a:r>
          <a:r>
            <a:rPr lang="en-US" sz="1200" kern="1200" dirty="0"/>
            <a:t>+ </a:t>
          </a:r>
          <a:r>
            <a:rPr lang="el-GR" sz="1200" kern="1200" dirty="0"/>
            <a:t>Δ</a:t>
          </a:r>
          <a:r>
            <a:rPr lang="en-US" sz="1200" kern="1200" dirty="0"/>
            <a:t> </a:t>
          </a:r>
        </a:p>
        <a:p>
          <a:pPr marL="228600" lvl="2" indent="-114300" algn="l" defTabSz="533400">
            <a:lnSpc>
              <a:spcPct val="90000"/>
            </a:lnSpc>
            <a:spcBef>
              <a:spcPct val="0"/>
            </a:spcBef>
            <a:spcAft>
              <a:spcPct val="15000"/>
            </a:spcAft>
            <a:buFontTx/>
            <a:buNone/>
          </a:pPr>
          <a:endParaRPr lang="en-US" sz="1200" kern="1200" dirty="0"/>
        </a:p>
        <a:p>
          <a:pPr marL="114300" lvl="1" indent="-114300" algn="l" defTabSz="533400">
            <a:lnSpc>
              <a:spcPct val="90000"/>
            </a:lnSpc>
            <a:spcBef>
              <a:spcPct val="0"/>
            </a:spcBef>
            <a:spcAft>
              <a:spcPct val="15000"/>
            </a:spcAft>
            <a:buFont typeface="Arial" panose="020B0604020202020204" pitchFamily="34" charset="0"/>
            <a:buChar char="•"/>
          </a:pPr>
          <a:r>
            <a:rPr lang="en-US" sz="1200" kern="1200" dirty="0"/>
            <a:t>Noninferiority</a:t>
          </a:r>
        </a:p>
        <a:p>
          <a:pPr marL="228600" lvl="2" indent="-114300" algn="l" defTabSz="533400">
            <a:lnSpc>
              <a:spcPct val="90000"/>
            </a:lnSpc>
            <a:spcBef>
              <a:spcPct val="0"/>
            </a:spcBef>
            <a:spcAft>
              <a:spcPct val="15000"/>
            </a:spcAft>
            <a:buFontTx/>
            <a:buNone/>
          </a:pPr>
          <a:r>
            <a:rPr lang="en-US" sz="1200" kern="1200" dirty="0">
              <a:solidFill>
                <a:schemeClr val="tx1"/>
              </a:solidFill>
            </a:rPr>
            <a:t>H</a:t>
          </a:r>
          <a:r>
            <a:rPr lang="en-US" sz="1200" kern="1200" baseline="-25000" dirty="0">
              <a:solidFill>
                <a:schemeClr val="tx1"/>
              </a:solidFill>
            </a:rPr>
            <a:t>0</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l-GR" sz="1200" kern="1200" dirty="0">
              <a:solidFill>
                <a:schemeClr val="tx1"/>
              </a:solidFill>
            </a:rPr>
            <a:t> </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0 </a:t>
          </a:r>
          <a:r>
            <a:rPr lang="en-US" sz="1200" kern="1200" dirty="0">
              <a:solidFill>
                <a:schemeClr val="tx1"/>
              </a:solidFill>
            </a:rPr>
            <a:t>- </a:t>
          </a:r>
          <a:r>
            <a:rPr lang="el-GR" sz="1200" kern="1200" dirty="0">
              <a:solidFill>
                <a:schemeClr val="tx1"/>
              </a:solidFill>
            </a:rPr>
            <a:t>Δ</a:t>
          </a:r>
          <a:r>
            <a:rPr lang="en-US" sz="1200" kern="1200" dirty="0">
              <a:solidFill>
                <a:schemeClr val="tx1"/>
              </a:solidFill>
            </a:rPr>
            <a:t>                 H</a:t>
          </a:r>
          <a:r>
            <a:rPr lang="en-US" sz="1200" kern="1200" baseline="-25000" dirty="0">
              <a:solidFill>
                <a:schemeClr val="tx1"/>
              </a:solidFill>
            </a:rPr>
            <a:t>0</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n-US" sz="1200" kern="1200" dirty="0">
              <a:solidFill>
                <a:schemeClr val="tx1"/>
              </a:solidFill>
            </a:rPr>
            <a:t> </a:t>
          </a:r>
          <a:r>
            <a:rPr lang="en-US" sz="1200" kern="1200" dirty="0"/>
            <a:t>≥ </a:t>
          </a:r>
          <a:r>
            <a:rPr lang="el-GR" sz="1200" kern="1200" dirty="0">
              <a:solidFill>
                <a:schemeClr val="tx1"/>
              </a:solidFill>
            </a:rPr>
            <a:t>θ</a:t>
          </a:r>
          <a:r>
            <a:rPr lang="en-US" sz="1200" kern="1200" baseline="-25000" dirty="0">
              <a:solidFill>
                <a:schemeClr val="tx1"/>
              </a:solidFill>
            </a:rPr>
            <a:t>0 </a:t>
          </a:r>
          <a:r>
            <a:rPr lang="en-US" sz="1200" kern="1200" dirty="0"/>
            <a:t>+</a:t>
          </a:r>
          <a:r>
            <a:rPr lang="en-US" sz="1200" kern="1200" dirty="0">
              <a:solidFill>
                <a:schemeClr val="tx1"/>
              </a:solidFill>
            </a:rPr>
            <a:t> </a:t>
          </a:r>
          <a:r>
            <a:rPr lang="el-GR" sz="1200" kern="1200" dirty="0">
              <a:solidFill>
                <a:schemeClr val="tx1"/>
              </a:solidFill>
            </a:rPr>
            <a:t>Δ</a:t>
          </a:r>
          <a:endParaRPr lang="en-US" sz="1200" kern="1200" dirty="0">
            <a:solidFill>
              <a:schemeClr val="tx1"/>
            </a:solidFill>
          </a:endParaRPr>
        </a:p>
        <a:p>
          <a:pPr marL="228600" lvl="2" indent="-114300" algn="l" defTabSz="533400">
            <a:lnSpc>
              <a:spcPct val="90000"/>
            </a:lnSpc>
            <a:spcBef>
              <a:spcPct val="0"/>
            </a:spcBef>
            <a:spcAft>
              <a:spcPct val="15000"/>
            </a:spcAft>
            <a:buFontTx/>
            <a:buNone/>
          </a:pPr>
          <a:r>
            <a:rPr lang="en-US" sz="1200" kern="1200" dirty="0">
              <a:solidFill>
                <a:schemeClr val="tx1"/>
              </a:solidFill>
            </a:rPr>
            <a:t>H</a:t>
          </a:r>
          <a:r>
            <a:rPr lang="en-US" sz="1200" kern="1200" baseline="-25000" dirty="0">
              <a:solidFill>
                <a:schemeClr val="tx1"/>
              </a:solidFill>
            </a:rPr>
            <a:t>1</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n-US" sz="1200" kern="1200" dirty="0">
              <a:solidFill>
                <a:schemeClr val="tx1"/>
              </a:solidFill>
            </a:rPr>
            <a:t> &gt; </a:t>
          </a:r>
          <a:r>
            <a:rPr lang="el-GR" sz="1200" kern="1200" dirty="0">
              <a:solidFill>
                <a:schemeClr val="tx1"/>
              </a:solidFill>
            </a:rPr>
            <a:t>θ</a:t>
          </a:r>
          <a:r>
            <a:rPr lang="en-US" sz="1200" kern="1200" baseline="-25000" dirty="0">
              <a:solidFill>
                <a:schemeClr val="tx1"/>
              </a:solidFill>
            </a:rPr>
            <a:t>0</a:t>
          </a:r>
          <a:r>
            <a:rPr lang="en-US" sz="1200" kern="1200" dirty="0">
              <a:solidFill>
                <a:schemeClr val="tx1"/>
              </a:solidFill>
            </a:rPr>
            <a:t> - </a:t>
          </a:r>
          <a:r>
            <a:rPr lang="el-GR" sz="1200" kern="1200" dirty="0">
              <a:solidFill>
                <a:schemeClr val="tx1"/>
              </a:solidFill>
            </a:rPr>
            <a:t>Δ</a:t>
          </a:r>
          <a:r>
            <a:rPr lang="en-US" sz="1200" kern="1200" dirty="0">
              <a:solidFill>
                <a:schemeClr val="tx1"/>
              </a:solidFill>
            </a:rPr>
            <a:t>                 H</a:t>
          </a:r>
          <a:r>
            <a:rPr lang="en-US" sz="1200" kern="1200" baseline="-25000" dirty="0">
              <a:solidFill>
                <a:schemeClr val="tx1"/>
              </a:solidFill>
            </a:rPr>
            <a:t>1</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n-US" sz="1200" kern="1200" dirty="0">
              <a:solidFill>
                <a:schemeClr val="tx1"/>
              </a:solidFill>
            </a:rPr>
            <a:t> &lt; </a:t>
          </a:r>
          <a:r>
            <a:rPr lang="el-GR" sz="1200" kern="1200" dirty="0">
              <a:solidFill>
                <a:schemeClr val="tx1"/>
              </a:solidFill>
            </a:rPr>
            <a:t>θ</a:t>
          </a:r>
          <a:r>
            <a:rPr lang="en-US" sz="1200" kern="1200" baseline="-25000" dirty="0">
              <a:solidFill>
                <a:schemeClr val="tx1"/>
              </a:solidFill>
            </a:rPr>
            <a:t>0</a:t>
          </a:r>
          <a:r>
            <a:rPr lang="en-US" sz="1200" kern="1200" dirty="0">
              <a:solidFill>
                <a:schemeClr val="tx1"/>
              </a:solidFill>
            </a:rPr>
            <a:t> + </a:t>
          </a:r>
          <a:r>
            <a:rPr lang="el-GR" sz="1200" kern="1200" dirty="0">
              <a:solidFill>
                <a:schemeClr val="tx1"/>
              </a:solidFill>
            </a:rPr>
            <a:t>Δ</a:t>
          </a:r>
          <a:endParaRPr lang="en-US" sz="1200" kern="1200" dirty="0">
            <a:solidFill>
              <a:schemeClr val="tx1"/>
            </a:solidFill>
          </a:endParaRPr>
        </a:p>
        <a:p>
          <a:pPr marL="114300" lvl="1" indent="-114300" algn="l" defTabSz="533400">
            <a:lnSpc>
              <a:spcPct val="90000"/>
            </a:lnSpc>
            <a:spcBef>
              <a:spcPct val="0"/>
            </a:spcBef>
            <a:spcAft>
              <a:spcPct val="15000"/>
            </a:spcAft>
            <a:buFontTx/>
            <a:buNone/>
          </a:pPr>
          <a:endParaRPr lang="en-US" sz="1200" kern="1200" dirty="0">
            <a:solidFill>
              <a:schemeClr val="accent1"/>
            </a:solidFill>
          </a:endParaRPr>
        </a:p>
        <a:p>
          <a:pPr marL="114300" lvl="1" indent="-114300" algn="l" defTabSz="533400">
            <a:lnSpc>
              <a:spcPct val="90000"/>
            </a:lnSpc>
            <a:spcBef>
              <a:spcPct val="0"/>
            </a:spcBef>
            <a:spcAft>
              <a:spcPct val="15000"/>
            </a:spcAft>
            <a:buFont typeface="Arial" panose="020B0604020202020204" pitchFamily="34" charset="0"/>
            <a:buChar char="•"/>
          </a:pPr>
          <a:r>
            <a:rPr lang="en-US" sz="1200" kern="1200" baseline="0" dirty="0">
              <a:solidFill>
                <a:schemeClr val="tx1"/>
              </a:solidFill>
            </a:rPr>
            <a:t>Superiority</a:t>
          </a:r>
        </a:p>
        <a:p>
          <a:pPr marL="228600" lvl="2" indent="-114300" algn="l" defTabSz="533400">
            <a:lnSpc>
              <a:spcPct val="90000"/>
            </a:lnSpc>
            <a:spcBef>
              <a:spcPct val="0"/>
            </a:spcBef>
            <a:spcAft>
              <a:spcPct val="15000"/>
            </a:spcAft>
            <a:buFontTx/>
            <a:buNone/>
          </a:pPr>
          <a:r>
            <a:rPr lang="en-US" sz="1200" kern="1200" dirty="0">
              <a:solidFill>
                <a:schemeClr val="tx1"/>
              </a:solidFill>
            </a:rPr>
            <a:t>H</a:t>
          </a:r>
          <a:r>
            <a:rPr lang="en-US" sz="1200" kern="1200" baseline="-25000" dirty="0">
              <a:solidFill>
                <a:schemeClr val="tx1"/>
              </a:solidFill>
            </a:rPr>
            <a:t>0</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n-US" sz="1200" kern="1200" dirty="0">
              <a:solidFill>
                <a:schemeClr val="tx1"/>
              </a:solidFill>
            </a:rPr>
            <a:t> ≤ </a:t>
          </a:r>
          <a:r>
            <a:rPr lang="el-GR" sz="1200" kern="1200" dirty="0">
              <a:solidFill>
                <a:schemeClr val="tx1"/>
              </a:solidFill>
            </a:rPr>
            <a:t>θ</a:t>
          </a:r>
          <a:r>
            <a:rPr lang="en-US" sz="1200" kern="1200" baseline="-25000" dirty="0">
              <a:solidFill>
                <a:schemeClr val="tx1"/>
              </a:solidFill>
            </a:rPr>
            <a:t>0 </a:t>
          </a:r>
          <a:r>
            <a:rPr lang="en-US" sz="1200" kern="1200" dirty="0">
              <a:solidFill>
                <a:schemeClr val="tx1"/>
              </a:solidFill>
            </a:rPr>
            <a:t>+ </a:t>
          </a:r>
          <a:r>
            <a:rPr lang="el-GR" sz="1200" kern="1200" dirty="0">
              <a:solidFill>
                <a:schemeClr val="tx1"/>
              </a:solidFill>
            </a:rPr>
            <a:t>Δ</a:t>
          </a:r>
          <a:r>
            <a:rPr lang="en-US" sz="1200" kern="1200" dirty="0">
              <a:solidFill>
                <a:schemeClr val="tx1"/>
              </a:solidFill>
            </a:rPr>
            <a:t>                  H</a:t>
          </a:r>
          <a:r>
            <a:rPr lang="en-US" sz="1200" kern="1200" baseline="-25000" dirty="0">
              <a:solidFill>
                <a:schemeClr val="tx1"/>
              </a:solidFill>
            </a:rPr>
            <a:t>0</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n-US" sz="1200" kern="1200" dirty="0">
              <a:solidFill>
                <a:schemeClr val="tx1"/>
              </a:solidFill>
            </a:rPr>
            <a:t> </a:t>
          </a:r>
          <a:r>
            <a:rPr lang="en-US" sz="1200" kern="1200" dirty="0"/>
            <a:t>≥</a:t>
          </a:r>
          <a:r>
            <a:rPr lang="el-GR" sz="1200" kern="1200" dirty="0"/>
            <a:t> </a:t>
          </a:r>
          <a:r>
            <a:rPr lang="el-GR" sz="1200" kern="1200" dirty="0">
              <a:solidFill>
                <a:schemeClr val="tx1"/>
              </a:solidFill>
            </a:rPr>
            <a:t>θ</a:t>
          </a:r>
          <a:r>
            <a:rPr lang="en-US" sz="1200" kern="1200" baseline="-25000" dirty="0">
              <a:solidFill>
                <a:schemeClr val="tx1"/>
              </a:solidFill>
            </a:rPr>
            <a:t>0 </a:t>
          </a:r>
          <a:r>
            <a:rPr lang="en-US" sz="1200" kern="1200" dirty="0">
              <a:solidFill>
                <a:schemeClr val="tx1"/>
              </a:solidFill>
            </a:rPr>
            <a:t>- </a:t>
          </a:r>
          <a:r>
            <a:rPr lang="el-GR" sz="1200" kern="1200" dirty="0">
              <a:solidFill>
                <a:schemeClr val="tx1"/>
              </a:solidFill>
            </a:rPr>
            <a:t>Δ</a:t>
          </a:r>
          <a:endParaRPr lang="en-US" sz="1200" kern="1200" dirty="0">
            <a:solidFill>
              <a:schemeClr val="tx1"/>
            </a:solidFill>
          </a:endParaRPr>
        </a:p>
        <a:p>
          <a:pPr marL="228600" lvl="2" indent="-114300" algn="l" defTabSz="533400">
            <a:lnSpc>
              <a:spcPct val="90000"/>
            </a:lnSpc>
            <a:spcBef>
              <a:spcPct val="0"/>
            </a:spcBef>
            <a:spcAft>
              <a:spcPct val="15000"/>
            </a:spcAft>
            <a:buFontTx/>
            <a:buNone/>
          </a:pPr>
          <a:r>
            <a:rPr lang="en-US" sz="1200" kern="1200" dirty="0">
              <a:solidFill>
                <a:schemeClr val="tx1"/>
              </a:solidFill>
            </a:rPr>
            <a:t>H</a:t>
          </a:r>
          <a:r>
            <a:rPr lang="en-US" sz="1200" kern="1200" baseline="-25000" dirty="0">
              <a:solidFill>
                <a:schemeClr val="tx1"/>
              </a:solidFill>
            </a:rPr>
            <a:t>1</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n-US" sz="1200" kern="1200" dirty="0">
              <a:solidFill>
                <a:schemeClr val="tx1"/>
              </a:solidFill>
            </a:rPr>
            <a:t> &gt; </a:t>
          </a:r>
          <a:r>
            <a:rPr lang="el-GR" sz="1200" kern="1200" dirty="0">
              <a:solidFill>
                <a:schemeClr val="tx1"/>
              </a:solidFill>
            </a:rPr>
            <a:t>θ</a:t>
          </a:r>
          <a:r>
            <a:rPr lang="en-US" sz="1200" kern="1200" baseline="-25000" dirty="0">
              <a:solidFill>
                <a:schemeClr val="tx1"/>
              </a:solidFill>
            </a:rPr>
            <a:t>0</a:t>
          </a:r>
          <a:r>
            <a:rPr lang="en-US" sz="1200" kern="1200" dirty="0">
              <a:solidFill>
                <a:schemeClr val="tx1"/>
              </a:solidFill>
            </a:rPr>
            <a:t> + </a:t>
          </a:r>
          <a:r>
            <a:rPr lang="el-GR" sz="1200" kern="1200" dirty="0">
              <a:solidFill>
                <a:schemeClr val="tx1"/>
              </a:solidFill>
            </a:rPr>
            <a:t>Δ</a:t>
          </a:r>
          <a:r>
            <a:rPr lang="en-US" sz="1200" kern="1200" dirty="0">
              <a:solidFill>
                <a:schemeClr val="tx1"/>
              </a:solidFill>
            </a:rPr>
            <a:t>                  H</a:t>
          </a:r>
          <a:r>
            <a:rPr lang="en-US" sz="1200" kern="1200" baseline="-25000" dirty="0">
              <a:solidFill>
                <a:schemeClr val="tx1"/>
              </a:solidFill>
            </a:rPr>
            <a:t>1</a:t>
          </a:r>
          <a:r>
            <a:rPr lang="en-US" sz="1200" kern="1200" dirty="0">
              <a:solidFill>
                <a:schemeClr val="tx1"/>
              </a:solidFill>
            </a:rPr>
            <a:t>: </a:t>
          </a:r>
          <a:r>
            <a:rPr lang="el-GR" sz="1200" kern="1200" dirty="0">
              <a:solidFill>
                <a:schemeClr val="tx1"/>
              </a:solidFill>
            </a:rPr>
            <a:t>θ</a:t>
          </a:r>
          <a:r>
            <a:rPr lang="en-US" sz="1200" kern="1200" baseline="-25000" dirty="0">
              <a:solidFill>
                <a:schemeClr val="tx1"/>
              </a:solidFill>
            </a:rPr>
            <a:t>T</a:t>
          </a:r>
          <a:r>
            <a:rPr lang="el-GR" sz="1200" kern="1200" dirty="0">
              <a:solidFill>
                <a:schemeClr val="tx1"/>
              </a:solidFill>
            </a:rPr>
            <a:t> </a:t>
          </a:r>
          <a:r>
            <a:rPr lang="en-US" sz="1200" kern="1200" dirty="0">
              <a:solidFill>
                <a:schemeClr val="tx1"/>
              </a:solidFill>
            </a:rPr>
            <a:t>&lt; </a:t>
          </a:r>
          <a:r>
            <a:rPr lang="el-GR" sz="1200" kern="1200" dirty="0">
              <a:solidFill>
                <a:schemeClr val="tx1"/>
              </a:solidFill>
            </a:rPr>
            <a:t>θ</a:t>
          </a:r>
          <a:r>
            <a:rPr lang="en-US" sz="1200" kern="1200" baseline="-25000" dirty="0">
              <a:solidFill>
                <a:schemeClr val="tx1"/>
              </a:solidFill>
            </a:rPr>
            <a:t>0</a:t>
          </a:r>
          <a:r>
            <a:rPr lang="en-US" sz="1200" kern="1200" dirty="0">
              <a:solidFill>
                <a:schemeClr val="tx1"/>
              </a:solidFill>
            </a:rPr>
            <a:t> - </a:t>
          </a:r>
          <a:r>
            <a:rPr lang="el-GR" sz="1200" kern="1200" dirty="0">
              <a:solidFill>
                <a:schemeClr val="tx1"/>
              </a:solidFill>
            </a:rPr>
            <a:t>Δ</a:t>
          </a:r>
          <a:endParaRPr lang="en-US" sz="1200" kern="1200" dirty="0"/>
        </a:p>
      </dsp:txBody>
      <dsp:txXfrm>
        <a:off x="4201323" y="588895"/>
        <a:ext cx="3685337" cy="2305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E1D17-AA61-4531-8366-2CF2507FFC4B}">
      <dsp:nvSpPr>
        <dsp:cNvPr id="0" name=""/>
        <dsp:cNvSpPr/>
      </dsp:nvSpPr>
      <dsp:spPr>
        <a:xfrm>
          <a:off x="0" y="398"/>
          <a:ext cx="3886200" cy="93220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71B633-2549-4335-9074-A485124F0525}">
      <dsp:nvSpPr>
        <dsp:cNvPr id="0" name=""/>
        <dsp:cNvSpPr/>
      </dsp:nvSpPr>
      <dsp:spPr>
        <a:xfrm>
          <a:off x="281991" y="210143"/>
          <a:ext cx="512711" cy="5127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10DA3E-2B7A-4D55-B89D-152C7FC28D6D}">
      <dsp:nvSpPr>
        <dsp:cNvPr id="0" name=""/>
        <dsp:cNvSpPr/>
      </dsp:nvSpPr>
      <dsp:spPr>
        <a:xfrm>
          <a:off x="1076693" y="398"/>
          <a:ext cx="2809506" cy="932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658" tIns="98658" rIns="98658" bIns="98658" numCol="1" spcCol="1270" anchor="ctr" anchorCtr="0">
          <a:noAutofit/>
        </a:bodyPr>
        <a:lstStyle/>
        <a:p>
          <a:pPr marL="0" lvl="0" indent="0" algn="l" defTabSz="755650">
            <a:lnSpc>
              <a:spcPct val="100000"/>
            </a:lnSpc>
            <a:spcBef>
              <a:spcPct val="0"/>
            </a:spcBef>
            <a:spcAft>
              <a:spcPct val="35000"/>
            </a:spcAft>
            <a:buNone/>
          </a:pPr>
          <a:r>
            <a:rPr lang="en-US" sz="1700" kern="1200" dirty="0"/>
            <a:t>Continuous Data: Comparing normal means (</a:t>
          </a:r>
          <a:r>
            <a:rPr lang="en-US" sz="1700" kern="1200" dirty="0" err="1"/>
            <a:t>Oneway</a:t>
          </a:r>
          <a:r>
            <a:rPr lang="en-US" sz="1700" kern="1200" dirty="0"/>
            <a:t>)</a:t>
          </a:r>
        </a:p>
      </dsp:txBody>
      <dsp:txXfrm>
        <a:off x="1076693" y="398"/>
        <a:ext cx="2809506" cy="932202"/>
      </dsp:txXfrm>
    </dsp:sp>
    <dsp:sp modelId="{69E3A33E-A809-4234-B800-2D28D18C222C}">
      <dsp:nvSpPr>
        <dsp:cNvPr id="0" name=""/>
        <dsp:cNvSpPr/>
      </dsp:nvSpPr>
      <dsp:spPr>
        <a:xfrm>
          <a:off x="0" y="1165650"/>
          <a:ext cx="3886200" cy="93220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9D31B6-DF2F-4659-9B37-A73F550CBA92}">
      <dsp:nvSpPr>
        <dsp:cNvPr id="0" name=""/>
        <dsp:cNvSpPr/>
      </dsp:nvSpPr>
      <dsp:spPr>
        <a:xfrm>
          <a:off x="281991" y="1375396"/>
          <a:ext cx="512711" cy="5127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4C8765-00CD-44C3-B26C-3413158707AB}">
      <dsp:nvSpPr>
        <dsp:cNvPr id="0" name=""/>
        <dsp:cNvSpPr/>
      </dsp:nvSpPr>
      <dsp:spPr>
        <a:xfrm>
          <a:off x="1076693" y="1165650"/>
          <a:ext cx="2809506" cy="932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658" tIns="98658" rIns="98658" bIns="98658" numCol="1" spcCol="1270" anchor="ctr" anchorCtr="0">
          <a:noAutofit/>
        </a:bodyPr>
        <a:lstStyle/>
        <a:p>
          <a:pPr marL="0" lvl="0" indent="0" algn="l" defTabSz="755650">
            <a:lnSpc>
              <a:spcPct val="100000"/>
            </a:lnSpc>
            <a:spcBef>
              <a:spcPct val="0"/>
            </a:spcBef>
            <a:spcAft>
              <a:spcPct val="35000"/>
            </a:spcAft>
            <a:buNone/>
          </a:pPr>
          <a:r>
            <a:rPr lang="en-US" sz="1700" kern="1200" dirty="0"/>
            <a:t>Categorical Data: Comparing response rates (Contingency)</a:t>
          </a:r>
        </a:p>
      </dsp:txBody>
      <dsp:txXfrm>
        <a:off x="1076693" y="1165650"/>
        <a:ext cx="2809506" cy="932202"/>
      </dsp:txXfrm>
    </dsp:sp>
    <dsp:sp modelId="{EC92F1E1-9A3F-4779-96BB-5F569AC1EB07}">
      <dsp:nvSpPr>
        <dsp:cNvPr id="0" name=""/>
        <dsp:cNvSpPr/>
      </dsp:nvSpPr>
      <dsp:spPr>
        <a:xfrm>
          <a:off x="0" y="2330903"/>
          <a:ext cx="3886200" cy="93220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602194-A0E4-43E0-BF57-A76EF5E4B3F0}">
      <dsp:nvSpPr>
        <dsp:cNvPr id="0" name=""/>
        <dsp:cNvSpPr/>
      </dsp:nvSpPr>
      <dsp:spPr>
        <a:xfrm>
          <a:off x="281991" y="2540649"/>
          <a:ext cx="512711" cy="5127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631531-2920-4AD7-8213-6DFAD0BDF38D}">
      <dsp:nvSpPr>
        <dsp:cNvPr id="0" name=""/>
        <dsp:cNvSpPr/>
      </dsp:nvSpPr>
      <dsp:spPr>
        <a:xfrm>
          <a:off x="1076693" y="2330903"/>
          <a:ext cx="2809506" cy="932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658" tIns="98658" rIns="98658" bIns="98658" numCol="1" spcCol="1270" anchor="ctr" anchorCtr="0">
          <a:noAutofit/>
        </a:bodyPr>
        <a:lstStyle/>
        <a:p>
          <a:pPr marL="0" lvl="0" indent="0" algn="l" defTabSz="755650">
            <a:lnSpc>
              <a:spcPct val="100000"/>
            </a:lnSpc>
            <a:spcBef>
              <a:spcPct val="0"/>
            </a:spcBef>
            <a:spcAft>
              <a:spcPct val="35000"/>
            </a:spcAft>
            <a:buNone/>
          </a:pPr>
          <a:r>
            <a:rPr lang="en-US" sz="1700" kern="1200" dirty="0"/>
            <a:t>Features:  Easy to select a test and interpret results</a:t>
          </a:r>
        </a:p>
      </dsp:txBody>
      <dsp:txXfrm>
        <a:off x="1076693" y="2330903"/>
        <a:ext cx="2809506" cy="93220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20D2EDF-942B-044F-8D44-6126968767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74663CB-291C-5945-94C1-0E1894AF6D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04882B9-E07E-BD4B-9085-C621425DB0CC}" type="datetimeFigureOut">
              <a:rPr lang="en-US" smtClean="0"/>
              <a:t>7/6/2022</a:t>
            </a:fld>
            <a:endParaRPr lang="en-US"/>
          </a:p>
        </p:txBody>
      </p:sp>
      <p:sp>
        <p:nvSpPr>
          <p:cNvPr id="4" name="Footer Placeholder 3">
            <a:extLst>
              <a:ext uri="{FF2B5EF4-FFF2-40B4-BE49-F238E27FC236}">
                <a16:creationId xmlns:a16="http://schemas.microsoft.com/office/drawing/2014/main" id="{B6D7A493-592E-0F47-92B7-AF2CD21323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6808A72-8E64-444C-BF78-D741E0E1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E0611A-0215-7742-A915-99D7F6562C6A}" type="slidenum">
              <a:rPr lang="en-US" smtClean="0"/>
              <a:t>‹#›</a:t>
            </a:fld>
            <a:endParaRPr lang="en-US"/>
          </a:p>
        </p:txBody>
      </p:sp>
    </p:spTree>
    <p:extLst>
      <p:ext uri="{BB962C8B-B14F-4D97-AF65-F5344CB8AC3E}">
        <p14:creationId xmlns:p14="http://schemas.microsoft.com/office/powerpoint/2010/main" val="2487435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178197-BED9-D240-8339-9D594B61AD2F}" type="datetimeFigureOut">
              <a:rPr lang="en-US" smtClean="0"/>
              <a:t>7/6/2022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067D7-15DC-3043-9816-5EA71BFE1016}" type="slidenum">
              <a:rPr lang="en-US" smtClean="0"/>
              <a:t>‹#›</a:t>
            </a:fld>
            <a:endParaRPr lang="en-US"/>
          </a:p>
        </p:txBody>
      </p:sp>
    </p:spTree>
    <p:extLst>
      <p:ext uri="{BB962C8B-B14F-4D97-AF65-F5344CB8AC3E}">
        <p14:creationId xmlns:p14="http://schemas.microsoft.com/office/powerpoint/2010/main" val="250819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6D4166C-0E66-4923-9FBB-E23ABBDA696B}" type="slidenum">
              <a:rPr lang="en-US" smtClean="0"/>
              <a:t>9</a:t>
            </a:fld>
            <a:endParaRPr lang="en-US"/>
          </a:p>
        </p:txBody>
      </p:sp>
    </p:spTree>
    <p:extLst>
      <p:ext uri="{BB962C8B-B14F-4D97-AF65-F5344CB8AC3E}">
        <p14:creationId xmlns:p14="http://schemas.microsoft.com/office/powerpoint/2010/main" val="2249727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dirty="0"/>
              </a:p>
              <a:p>
                <a:endParaRPr lang="en-US" dirty="0"/>
              </a:p>
              <a:p>
                <a:endParaRPr lang="en-US" dirty="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baseline="0" dirty="0"/>
                  <a:t>Equivalence: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generic drug that is less expensive or causes fewer side effects than a popular name-brand drug is similar in efficacy or mortality to the better-known drug.</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baseline="0" dirty="0"/>
                  <a:t>Superiority: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new fertilizer has been developed with several desired improvements. The researchers of the new fertilizer want to show that the new fertilizer is better than the current fertilizer.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baseline="0" dirty="0"/>
                  <a:t>Noninferiority: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faster manufacturing process creates no more product defects or industrial waste than the standard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baseline="0" dirty="0"/>
              </a:p>
              <a:p>
                <a:endParaRPr lang="en-US" dirty="0"/>
              </a:p>
              <a:p>
                <a:endParaRPr lang="en-US" dirty="0"/>
              </a:p>
              <a:p>
                <a:endParaRPr lang="en-US" dirty="0"/>
              </a:p>
              <a:p>
                <a:endParaRPr lang="en-US" dirty="0"/>
              </a:p>
              <a:p>
                <a:r>
                  <a:rPr lang="en-US" dirty="0"/>
                  <a:t>An equivalence test can show that a new treatment, one that is less expensive or causes fewer side effects can replace a standard treatment.</a:t>
                </a:r>
              </a:p>
              <a:p>
                <a:r>
                  <a:rPr lang="en-US" dirty="0"/>
                  <a:t>For example: Drug B is unlikely to demonstrate better efficacy than the gold standard, drug A, but its lower cost will make it an attractive alternative for consumers as long as you can show that the efficacy is about the same.</a:t>
                </a:r>
              </a:p>
              <a:p>
                <a:r>
                  <a:rPr lang="en-US" dirty="0"/>
                  <a:t>A noninferiority test can show that a faster manufacturing process can create no more product defects or industrial waste than the standard process.</a:t>
                </a:r>
                <a:r>
                  <a:rPr lang="en-US" i="0" dirty="0">
                    <a:solidFill>
                      <a:srgbClr val="836967"/>
                    </a:solidFill>
                    <a:latin typeface="Cambria Math" panose="02040503050406030204" pitchFamily="18" charset="0"/>
                  </a:rPr>
                  <a:t>√((((</a:t>
                </a:r>
                <a:r>
                  <a:rPr lang="en-US" i="0" dirty="0">
                    <a:latin typeface="Cambria Math" panose="02040503050406030204" pitchFamily="18" charset="0"/>
                  </a:rPr>
                  <a:t>𝑛</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𝑇−1)</a:t>
                </a:r>
                <a:r>
                  <a:rPr lang="en-US" i="0" dirty="0">
                    <a:solidFill>
                      <a:srgbClr val="836967"/>
                    </a:solidFill>
                    <a:latin typeface="Cambria Math" panose="02040503050406030204" pitchFamily="18" charset="0"/>
                  </a:rPr>
                  <a:t> </a:t>
                </a:r>
                <a:r>
                  <a:rPr lang="en-US" i="0" dirty="0">
                    <a:latin typeface="Cambria Math" panose="02040503050406030204" pitchFamily="18" charset="0"/>
                  </a:rPr>
                  <a:t>𝑆</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𝑇^2+</a:t>
                </a:r>
                <a:r>
                  <a:rPr lang="en-US" i="0" dirty="0">
                    <a:solidFill>
                      <a:srgbClr val="836967"/>
                    </a:solidFill>
                    <a:latin typeface="Cambria Math" panose="02040503050406030204" pitchFamily="18" charset="0"/>
                  </a:rPr>
                  <a:t>(</a:t>
                </a:r>
                <a:r>
                  <a:rPr lang="en-US" i="0" dirty="0">
                    <a:latin typeface="Cambria Math" panose="02040503050406030204" pitchFamily="18" charset="0"/>
                  </a:rPr>
                  <a:t>𝑛</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𝑐−1)</a:t>
                </a:r>
                <a:r>
                  <a:rPr lang="en-US" i="0" dirty="0">
                    <a:solidFill>
                      <a:srgbClr val="836967"/>
                    </a:solidFill>
                    <a:latin typeface="Cambria Math" panose="02040503050406030204" pitchFamily="18" charset="0"/>
                  </a:rPr>
                  <a:t> </a:t>
                </a:r>
                <a:r>
                  <a:rPr lang="en-US" i="0" dirty="0">
                    <a:latin typeface="Cambria Math" panose="02040503050406030204" pitchFamily="18" charset="0"/>
                  </a:rPr>
                  <a:t>𝑆</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𝑐^2</a:t>
                </a:r>
                <a:r>
                  <a:rPr lang="en-US" i="0" dirty="0">
                    <a:solidFill>
                      <a:srgbClr val="836967"/>
                    </a:solidFill>
                    <a:latin typeface="Cambria Math" panose="02040503050406030204" pitchFamily="18" charset="0"/>
                  </a:rPr>
                  <a:t>)/(</a:t>
                </a:r>
                <a:r>
                  <a:rPr lang="en-US" i="0" dirty="0">
                    <a:latin typeface="Cambria Math" panose="02040503050406030204" pitchFamily="18" charset="0"/>
                  </a:rPr>
                  <a:t>𝑛</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𝑇+𝑛</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𝑐−2</a:t>
                </a:r>
                <a:r>
                  <a:rPr lang="en-US" i="0" dirty="0">
                    <a:solidFill>
                      <a:srgbClr val="836967"/>
                    </a:solidFill>
                    <a:latin typeface="Cambria Math" panose="02040503050406030204" pitchFamily="18" charset="0"/>
                  </a:rPr>
                  <a:t>))(</a:t>
                </a:r>
                <a:r>
                  <a:rPr lang="en-US" i="0" dirty="0">
                    <a:latin typeface="Cambria Math" panose="02040503050406030204" pitchFamily="18" charset="0"/>
                  </a:rPr>
                  <a:t>1</a:t>
                </a:r>
                <a:r>
                  <a:rPr lang="en-US" i="0" dirty="0">
                    <a:solidFill>
                      <a:srgbClr val="836967"/>
                    </a:solidFill>
                    <a:latin typeface="Cambria Math" panose="02040503050406030204" pitchFamily="18" charset="0"/>
                  </a:rPr>
                  <a:t>/</a:t>
                </a:r>
                <a:r>
                  <a:rPr lang="en-US" i="0" dirty="0">
                    <a:latin typeface="Cambria Math" panose="02040503050406030204" pitchFamily="18" charset="0"/>
                  </a:rPr>
                  <a:t>𝑛</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𝐼</a:t>
                </a:r>
                <a:r>
                  <a:rPr lang="en-US" i="0" dirty="0">
                    <a:solidFill>
                      <a:srgbClr val="836967"/>
                    </a:solidFill>
                    <a:latin typeface="Cambria Math" panose="02040503050406030204" pitchFamily="18" charset="0"/>
                  </a:rPr>
                  <a:t> ̅  </a:t>
                </a:r>
                <a:r>
                  <a:rPr lang="en-US" i="0" dirty="0">
                    <a:latin typeface="Cambria Math" panose="02040503050406030204" pitchFamily="18" charset="0"/>
                  </a:rPr>
                  <a:t>+1</a:t>
                </a:r>
                <a:r>
                  <a:rPr lang="en-US" i="0" dirty="0">
                    <a:solidFill>
                      <a:srgbClr val="836967"/>
                    </a:solidFill>
                    <a:latin typeface="Cambria Math" panose="02040503050406030204" pitchFamily="18" charset="0"/>
                  </a:rPr>
                  <a:t>/</a:t>
                </a:r>
                <a:r>
                  <a:rPr lang="en-US" i="0" dirty="0">
                    <a:latin typeface="Cambria Math" panose="02040503050406030204" pitchFamily="18" charset="0"/>
                  </a:rPr>
                  <a:t>𝑛</a:t>
                </a:r>
                <a:r>
                  <a:rPr lang="en-US" i="0" dirty="0">
                    <a:solidFill>
                      <a:srgbClr val="836967"/>
                    </a:solidFill>
                    <a:latin typeface="Cambria Math" panose="02040503050406030204" pitchFamily="18" charset="0"/>
                  </a:rPr>
                  <a:t>_</a:t>
                </a:r>
                <a:r>
                  <a:rPr lang="en-US" i="0" dirty="0">
                    <a:latin typeface="Cambria Math" panose="02040503050406030204" pitchFamily="18" charset="0"/>
                  </a:rPr>
                  <a:t>𝑐 ) </a:t>
                </a:r>
                <a:r>
                  <a:rPr lang="en-US" i="0" dirty="0">
                    <a:solidFill>
                      <a:srgbClr val="836967"/>
                    </a:solidFill>
                    <a:latin typeface="Cambria Math" panose="02040503050406030204" pitchFamily="18" charset="0"/>
                  </a:rPr>
                  <a:t>)</a:t>
                </a:r>
                <a:endParaRPr lang="en-US" dirty="0"/>
              </a:p>
              <a:p>
                <a:r>
                  <a:rPr lang="en-US" dirty="0"/>
                  <a:t>The equivalence test aims to demonstrate similar results (efficacy, mortality rate, yield, and so on) when an advantage lies elsewhere, such as lower cost, fewer side effects, or a faster process.</a:t>
                </a:r>
              </a:p>
              <a:p>
                <a:endParaRPr lang="en-US" dirty="0"/>
              </a:p>
              <a:p>
                <a:r>
                  <a:rPr lang="en-US" dirty="0"/>
                  <a:t>The noninferiority test aims to demonstrate that results are not appreciably worse</a:t>
                </a:r>
              </a:p>
            </p:txBody>
          </p:sp>
        </mc:Fallback>
      </mc:AlternateContent>
      <p:sp>
        <p:nvSpPr>
          <p:cNvPr id="4" name="Slide Number Placeholder 3"/>
          <p:cNvSpPr>
            <a:spLocks noGrp="1"/>
          </p:cNvSpPr>
          <p:nvPr>
            <p:ph type="sldNum" sz="quarter" idx="5"/>
          </p:nvPr>
        </p:nvSpPr>
        <p:spPr/>
        <p:txBody>
          <a:bodyPr/>
          <a:lstStyle/>
          <a:p>
            <a:fld id="{06D4166C-0E66-4923-9FBB-E23ABBDA696B}" type="slidenum">
              <a:rPr lang="en-US" smtClean="0"/>
              <a:t>10</a:t>
            </a:fld>
            <a:endParaRPr lang="en-US"/>
          </a:p>
        </p:txBody>
      </p:sp>
    </p:spTree>
    <p:extLst>
      <p:ext uri="{BB962C8B-B14F-4D97-AF65-F5344CB8AC3E}">
        <p14:creationId xmlns:p14="http://schemas.microsoft.com/office/powerpoint/2010/main" val="1568917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06D4166C-0E66-4923-9FBB-E23ABBDA696B}" type="slidenum">
              <a:rPr lang="en-US" smtClean="0"/>
              <a:t>11</a:t>
            </a:fld>
            <a:endParaRPr lang="en-US"/>
          </a:p>
        </p:txBody>
      </p:sp>
    </p:spTree>
    <p:extLst>
      <p:ext uri="{BB962C8B-B14F-4D97-AF65-F5344CB8AC3E}">
        <p14:creationId xmlns:p14="http://schemas.microsoft.com/office/powerpoint/2010/main" val="696662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0" baseline="0" dirty="0"/>
          </a:p>
        </p:txBody>
      </p:sp>
      <p:sp>
        <p:nvSpPr>
          <p:cNvPr id="4" name="Slide Number Placeholder 3"/>
          <p:cNvSpPr>
            <a:spLocks noGrp="1"/>
          </p:cNvSpPr>
          <p:nvPr>
            <p:ph type="sldNum" sz="quarter" idx="5"/>
          </p:nvPr>
        </p:nvSpPr>
        <p:spPr/>
        <p:txBody>
          <a:bodyPr/>
          <a:lstStyle/>
          <a:p>
            <a:fld id="{FBB067D7-15DC-3043-9816-5EA71BFE1016}" type="slidenum">
              <a:rPr lang="en-US" smtClean="0"/>
              <a:t>12</a:t>
            </a:fld>
            <a:endParaRPr lang="en-US"/>
          </a:p>
        </p:txBody>
      </p:sp>
    </p:spTree>
    <p:extLst>
      <p:ext uri="{BB962C8B-B14F-4D97-AF65-F5344CB8AC3E}">
        <p14:creationId xmlns:p14="http://schemas.microsoft.com/office/powerpoint/2010/main" val="2563393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BB067D7-15DC-3043-9816-5EA71BFE1016}" type="slidenum">
              <a:rPr lang="en-US" smtClean="0"/>
              <a:t>13</a:t>
            </a:fld>
            <a:endParaRPr lang="en-US"/>
          </a:p>
        </p:txBody>
      </p:sp>
    </p:spTree>
    <p:extLst>
      <p:ext uri="{BB962C8B-B14F-4D97-AF65-F5344CB8AC3E}">
        <p14:creationId xmlns:p14="http://schemas.microsoft.com/office/powerpoint/2010/main" val="2444755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BB067D7-15DC-3043-9816-5EA71BFE1016}" type="slidenum">
              <a:rPr lang="en-US" smtClean="0"/>
              <a:t>21</a:t>
            </a:fld>
            <a:endParaRPr lang="en-US"/>
          </a:p>
        </p:txBody>
      </p:sp>
    </p:spTree>
    <p:extLst>
      <p:ext uri="{BB962C8B-B14F-4D97-AF65-F5344CB8AC3E}">
        <p14:creationId xmlns:p14="http://schemas.microsoft.com/office/powerpoint/2010/main" val="41601611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2.emf"/><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14.xml"/><Relationship Id="rId5" Type="http://schemas.openxmlformats.org/officeDocument/2006/relationships/image" Target="../media/image2.emf"/><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15.xml"/><Relationship Id="rId4" Type="http://schemas.openxmlformats.org/officeDocument/2006/relationships/image" Target="../media/image2.emf"/></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6.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8.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9.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2.xml"/><Relationship Id="rId1" Type="http://schemas.openxmlformats.org/officeDocument/2006/relationships/tags" Target="../tags/tag2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tags" Target="../tags/tag21.xml"/><Relationship Id="rId5" Type="http://schemas.openxmlformats.org/officeDocument/2006/relationships/image" Target="../media/image2.emf"/><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2.xml"/><Relationship Id="rId1" Type="http://schemas.openxmlformats.org/officeDocument/2006/relationships/tags" Target="../tags/tag2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2.xml"/><Relationship Id="rId1" Type="http://schemas.openxmlformats.org/officeDocument/2006/relationships/tags" Target="../tags/tag2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24.xml"/><Relationship Id="rId5" Type="http://schemas.openxmlformats.org/officeDocument/2006/relationships/image" Target="../media/image2.emf"/><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2.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JMP-Title-Slide">
    <p:bg>
      <p:bgPr>
        <a:solidFill>
          <a:srgbClr val="172328"/>
        </a:solidFill>
        <a:effectLst/>
      </p:bgPr>
    </p:bg>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38223E70-2448-E94F-9730-D232DB389C75}"/>
              </a:ext>
            </a:extLst>
          </p:cNvPr>
          <p:cNvSpPr/>
          <p:nvPr userDrawn="1"/>
        </p:nvSpPr>
        <p:spPr>
          <a:xfrm>
            <a:off x="-811306" y="285750"/>
            <a:ext cx="1622611" cy="1622611"/>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13658060-E772-4C4D-8B75-AC1AC79E805E}"/>
              </a:ext>
            </a:extLst>
          </p:cNvPr>
          <p:cNvSpPr/>
          <p:nvPr userDrawn="1"/>
        </p:nvSpPr>
        <p:spPr>
          <a:xfrm>
            <a:off x="-811306" y="1428750"/>
            <a:ext cx="1622611" cy="1622611"/>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76852206-965C-484F-9BD7-D6D999AAD003}"/>
              </a:ext>
            </a:extLst>
          </p:cNvPr>
          <p:cNvSpPr/>
          <p:nvPr userDrawn="1"/>
        </p:nvSpPr>
        <p:spPr>
          <a:xfrm>
            <a:off x="-811306" y="2661396"/>
            <a:ext cx="1622611" cy="1622611"/>
          </a:xfrm>
          <a:prstGeom prst="ellipse">
            <a:avLst/>
          </a:prstGeom>
          <a:solidFill>
            <a:srgbClr val="7030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03F61552-875A-8D4F-B856-CB584CAB7AF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4068"/>
          <a:stretch/>
        </p:blipFill>
        <p:spPr>
          <a:xfrm>
            <a:off x="0" y="32671"/>
            <a:ext cx="9144000" cy="5143500"/>
          </a:xfrm>
          <a:prstGeom prst="rect">
            <a:avLst/>
          </a:prstGeom>
        </p:spPr>
      </p:pic>
      <p:sp>
        <p:nvSpPr>
          <p:cNvPr id="14" name="TextBox 4">
            <a:extLst>
              <a:ext uri="{FF2B5EF4-FFF2-40B4-BE49-F238E27FC236}">
                <a16:creationId xmlns:a16="http://schemas.microsoft.com/office/drawing/2014/main" id="{64A8B58C-CD7F-6F4B-B6E8-178EEF4B15DC}"/>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pic>
        <p:nvPicPr>
          <p:cNvPr id="26" name="Picture 25">
            <a:extLst>
              <a:ext uri="{FF2B5EF4-FFF2-40B4-BE49-F238E27FC236}">
                <a16:creationId xmlns:a16="http://schemas.microsoft.com/office/drawing/2014/main" id="{76F42533-2615-8544-A13D-848122F36249}"/>
              </a:ext>
            </a:extLst>
          </p:cNvPr>
          <p:cNvPicPr>
            <a:picLocks noChangeAspect="1"/>
          </p:cNvPicPr>
          <p:nvPr userDrawn="1"/>
        </p:nvPicPr>
        <p:blipFill>
          <a:blip r:embed="rId4" cstate="screen">
            <a:alphaModFix amt="10000"/>
            <a:extLst>
              <a:ext uri="{28A0092B-C50C-407E-A947-70E740481C1C}">
                <a14:useLocalDpi xmlns:a14="http://schemas.microsoft.com/office/drawing/2010/main"/>
              </a:ext>
            </a:extLst>
          </a:blip>
          <a:stretch>
            <a:fillRect/>
          </a:stretch>
        </p:blipFill>
        <p:spPr>
          <a:xfrm>
            <a:off x="6959785" y="2903621"/>
            <a:ext cx="2184215" cy="2207207"/>
          </a:xfrm>
          <a:prstGeom prst="rect">
            <a:avLst/>
          </a:prstGeom>
        </p:spPr>
      </p:pic>
      <p:cxnSp>
        <p:nvCxnSpPr>
          <p:cNvPr id="28" name="Straight Connector 27">
            <a:extLst>
              <a:ext uri="{FF2B5EF4-FFF2-40B4-BE49-F238E27FC236}">
                <a16:creationId xmlns:a16="http://schemas.microsoft.com/office/drawing/2014/main" id="{85A2EFE3-04E0-AC47-9762-32C6CB55115D}"/>
              </a:ext>
            </a:extLst>
          </p:cNvPr>
          <p:cNvCxnSpPr>
            <a:cxnSpLocks/>
          </p:cNvCxnSpPr>
          <p:nvPr userDrawn="1"/>
        </p:nvCxnSpPr>
        <p:spPr>
          <a:xfrm>
            <a:off x="1652567" y="2396055"/>
            <a:ext cx="6732537" cy="0"/>
          </a:xfrm>
          <a:prstGeom prst="line">
            <a:avLst/>
          </a:prstGeom>
          <a:ln w="38100" cap="rnd">
            <a:gradFill flip="none" rotWithShape="1">
              <a:gsLst>
                <a:gs pos="0">
                  <a:schemeClr val="accent2"/>
                </a:gs>
                <a:gs pos="100000">
                  <a:srgbClr val="172328">
                    <a:alpha val="0"/>
                  </a:srgbClr>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1231D9FA-7877-D144-875E-EB15705E83A1}"/>
              </a:ext>
            </a:extLst>
          </p:cNvPr>
          <p:cNvSpPr>
            <a:spLocks noGrp="1"/>
          </p:cNvSpPr>
          <p:nvPr>
            <p:ph type="body" sz="quarter" idx="10"/>
          </p:nvPr>
        </p:nvSpPr>
        <p:spPr>
          <a:xfrm>
            <a:off x="1576489" y="810868"/>
            <a:ext cx="6753962" cy="1556124"/>
          </a:xfrm>
        </p:spPr>
        <p:txBody>
          <a:bodyPr anchor="b">
            <a:normAutofit/>
          </a:bodyPr>
          <a:lstStyle>
            <a:lvl1pPr marL="0" indent="0" algn="l">
              <a:buNone/>
              <a:defRPr lang="en-US" sz="3600" b="1" kern="1200" dirty="0">
                <a:solidFill>
                  <a:schemeClr val="bg1"/>
                </a:solidFill>
                <a:latin typeface="+mj-lt"/>
                <a:ea typeface="+mn-ea"/>
                <a:cs typeface="Calibri" panose="020F0502020204030204" pitchFamily="34" charset="0"/>
              </a:defRPr>
            </a:lvl1pPr>
          </a:lstStyle>
          <a:p>
            <a:pPr lvl="0"/>
            <a:r>
              <a:rPr lang="en-US"/>
              <a:t>Click to edit Master text styles</a:t>
            </a:r>
          </a:p>
        </p:txBody>
      </p:sp>
      <p:sp>
        <p:nvSpPr>
          <p:cNvPr id="10" name="Text Placeholder 34">
            <a:extLst>
              <a:ext uri="{FF2B5EF4-FFF2-40B4-BE49-F238E27FC236}">
                <a16:creationId xmlns:a16="http://schemas.microsoft.com/office/drawing/2014/main" id="{9B949CCB-8408-0B41-9681-4ECA35605A82}"/>
              </a:ext>
            </a:extLst>
          </p:cNvPr>
          <p:cNvSpPr>
            <a:spLocks noGrp="1"/>
          </p:cNvSpPr>
          <p:nvPr>
            <p:ph type="body" sz="quarter" idx="11"/>
          </p:nvPr>
        </p:nvSpPr>
        <p:spPr>
          <a:xfrm>
            <a:off x="1576489" y="2503941"/>
            <a:ext cx="6753961" cy="1458912"/>
          </a:xfrm>
        </p:spPr>
        <p:txBody>
          <a:bodyPr>
            <a:normAutofit/>
          </a:bodyPr>
          <a:lstStyle>
            <a:lvl1pPr marL="0" indent="0" algn="l">
              <a:buNone/>
              <a:defRPr sz="2800" b="1">
                <a:solidFill>
                  <a:schemeClr val="accent2">
                    <a:lumMod val="60000"/>
                    <a:lumOff val="40000"/>
                  </a:schemeClr>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p:txBody>
      </p:sp>
      <p:pic>
        <p:nvPicPr>
          <p:cNvPr id="3" name="Picture 2">
            <a:extLst>
              <a:ext uri="{FF2B5EF4-FFF2-40B4-BE49-F238E27FC236}">
                <a16:creationId xmlns:a16="http://schemas.microsoft.com/office/drawing/2014/main" id="{8B32F0A8-3421-334E-BADC-614DD9F7E1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08596" y="4248072"/>
            <a:ext cx="1778000" cy="482600"/>
          </a:xfrm>
          <a:prstGeom prst="rect">
            <a:avLst/>
          </a:prstGeom>
        </p:spPr>
      </p:pic>
    </p:spTree>
    <p:custDataLst>
      <p:tags r:id="rId1"/>
    </p:custDataLst>
    <p:extLst>
      <p:ext uri="{BB962C8B-B14F-4D97-AF65-F5344CB8AC3E}">
        <p14:creationId xmlns:p14="http://schemas.microsoft.com/office/powerpoint/2010/main" val="975679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JMP - Image Only - White">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FC61EEC8-0C67-4E4B-96F0-B7FBDEF4618C}"/>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1"/>
                </a:solidFill>
                <a:effectLst/>
                <a:uLnTx/>
                <a:uFillTx/>
                <a:latin typeface="+mn-lt"/>
                <a:ea typeface="Calibri" charset="0"/>
                <a:cs typeface="Arial" panose="020B0604020202020204" pitchFamily="34" charset="0"/>
              </a:rPr>
              <a:t>Copyright © JMP Statistical Discovery LLC. All rights reserved.</a:t>
            </a:r>
          </a:p>
        </p:txBody>
      </p:sp>
      <p:pic>
        <p:nvPicPr>
          <p:cNvPr id="3" name="Picture 2">
            <a:extLst>
              <a:ext uri="{FF2B5EF4-FFF2-40B4-BE49-F238E27FC236}">
                <a16:creationId xmlns:a16="http://schemas.microsoft.com/office/drawing/2014/main" id="{91F302A3-5A86-F94A-8C70-62C2824E915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70160" y="4744907"/>
            <a:ext cx="998368" cy="270985"/>
          </a:xfrm>
          <a:prstGeom prst="rect">
            <a:avLst/>
          </a:prstGeom>
        </p:spPr>
      </p:pic>
    </p:spTree>
    <p:custDataLst>
      <p:tags r:id="rId1"/>
    </p:custDataLst>
    <p:extLst>
      <p:ext uri="{BB962C8B-B14F-4D97-AF65-F5344CB8AC3E}">
        <p14:creationId xmlns:p14="http://schemas.microsoft.com/office/powerpoint/2010/main" val="272279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JMP Closing Slide">
    <p:bg>
      <p:bgPr>
        <a:solidFill>
          <a:srgbClr val="172328"/>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642A08B-CEF5-E740-83FD-3BCB6DF76BE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3074"/>
          <a:stretch/>
        </p:blipFill>
        <p:spPr>
          <a:xfrm>
            <a:off x="6489698" y="0"/>
            <a:ext cx="2645157" cy="5143500"/>
          </a:xfrm>
          <a:prstGeom prst="rect">
            <a:avLst/>
          </a:prstGeom>
        </p:spPr>
      </p:pic>
      <p:pic>
        <p:nvPicPr>
          <p:cNvPr id="12" name="Picture 11">
            <a:extLst>
              <a:ext uri="{FF2B5EF4-FFF2-40B4-BE49-F238E27FC236}">
                <a16:creationId xmlns:a16="http://schemas.microsoft.com/office/drawing/2014/main" id="{6F9675E0-7E79-E54E-A96D-3AA16B72B57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5427406" cy="5143500"/>
          </a:xfrm>
          <a:prstGeom prst="rect">
            <a:avLst/>
          </a:prstGeom>
        </p:spPr>
      </p:pic>
      <p:sp>
        <p:nvSpPr>
          <p:cNvPr id="14" name="TextBox 4">
            <a:extLst>
              <a:ext uri="{FF2B5EF4-FFF2-40B4-BE49-F238E27FC236}">
                <a16:creationId xmlns:a16="http://schemas.microsoft.com/office/drawing/2014/main" id="{64A8B58C-CD7F-6F4B-B6E8-178EEF4B15DC}"/>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sp>
        <p:nvSpPr>
          <p:cNvPr id="2" name="TextBox 1">
            <a:extLst>
              <a:ext uri="{FF2B5EF4-FFF2-40B4-BE49-F238E27FC236}">
                <a16:creationId xmlns:a16="http://schemas.microsoft.com/office/drawing/2014/main" id="{503DB4AB-A9DE-4660-939A-CBDF75AC178E}"/>
              </a:ext>
            </a:extLst>
          </p:cNvPr>
          <p:cNvSpPr txBox="1"/>
          <p:nvPr/>
        </p:nvSpPr>
        <p:spPr>
          <a:xfrm>
            <a:off x="4039538" y="4138459"/>
            <a:ext cx="1086259" cy="400110"/>
          </a:xfrm>
          <a:prstGeom prst="rect">
            <a:avLst/>
          </a:prstGeom>
          <a:noFill/>
        </p:spPr>
        <p:txBody>
          <a:bodyPr wrap="none" rtlCol="0">
            <a:spAutoFit/>
          </a:bodyPr>
          <a:lstStyle/>
          <a:p>
            <a:pPr algn="ctr"/>
            <a:r>
              <a:rPr lang="en-US" sz="2000" dirty="0" err="1">
                <a:solidFill>
                  <a:schemeClr val="accent2">
                    <a:lumMod val="60000"/>
                    <a:lumOff val="40000"/>
                  </a:schemeClr>
                </a:solidFill>
                <a:latin typeface="+mj-lt"/>
              </a:rPr>
              <a:t>jmp.com</a:t>
            </a:r>
            <a:endParaRPr lang="en-US" sz="2000" dirty="0">
              <a:solidFill>
                <a:schemeClr val="accent2">
                  <a:lumMod val="60000"/>
                  <a:lumOff val="40000"/>
                </a:schemeClr>
              </a:solidFill>
              <a:latin typeface="+mj-lt"/>
            </a:endParaRPr>
          </a:p>
        </p:txBody>
      </p:sp>
      <p:sp>
        <p:nvSpPr>
          <p:cNvPr id="9" name="Text Placeholder 32">
            <a:extLst>
              <a:ext uri="{FF2B5EF4-FFF2-40B4-BE49-F238E27FC236}">
                <a16:creationId xmlns:a16="http://schemas.microsoft.com/office/drawing/2014/main" id="{1231D9FA-7877-D144-875E-EB15705E83A1}"/>
              </a:ext>
            </a:extLst>
          </p:cNvPr>
          <p:cNvSpPr>
            <a:spLocks noGrp="1"/>
          </p:cNvSpPr>
          <p:nvPr>
            <p:ph type="body" sz="quarter" idx="10"/>
          </p:nvPr>
        </p:nvSpPr>
        <p:spPr>
          <a:xfrm>
            <a:off x="1372081" y="914400"/>
            <a:ext cx="6390694" cy="1556124"/>
          </a:xfrm>
        </p:spPr>
        <p:txBody>
          <a:bodyPr anchor="ctr">
            <a:normAutofit/>
          </a:bodyPr>
          <a:lstStyle>
            <a:lvl1pPr marL="0" indent="0" algn="ctr">
              <a:buNone/>
              <a:defRPr lang="en-US" sz="3000" b="0" kern="1200" dirty="0">
                <a:solidFill>
                  <a:schemeClr val="bg1"/>
                </a:solidFill>
                <a:latin typeface="+mj-lt"/>
                <a:ea typeface="+mn-ea"/>
                <a:cs typeface="Calibri" panose="020F0502020204030204" pitchFamily="34" charset="0"/>
              </a:defRPr>
            </a:lvl1pPr>
          </a:lstStyle>
          <a:p>
            <a:pPr lvl="0"/>
            <a:r>
              <a:rPr lang="en-US"/>
              <a:t>Click to edit Master text styles</a:t>
            </a:r>
          </a:p>
        </p:txBody>
      </p:sp>
      <p:pic>
        <p:nvPicPr>
          <p:cNvPr id="4" name="Picture 3">
            <a:extLst>
              <a:ext uri="{FF2B5EF4-FFF2-40B4-BE49-F238E27FC236}">
                <a16:creationId xmlns:a16="http://schemas.microsoft.com/office/drawing/2014/main" id="{0FBCAF26-4290-1247-AAD5-033633B8148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58780" y="3357497"/>
            <a:ext cx="1778000" cy="482600"/>
          </a:xfrm>
          <a:prstGeom prst="rect">
            <a:avLst/>
          </a:prstGeom>
        </p:spPr>
      </p:pic>
    </p:spTree>
    <p:custDataLst>
      <p:tags r:id="rId1"/>
    </p:custDataLst>
    <p:extLst>
      <p:ext uri="{BB962C8B-B14F-4D97-AF65-F5344CB8AC3E}">
        <p14:creationId xmlns:p14="http://schemas.microsoft.com/office/powerpoint/2010/main" val="441335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AA011-1218-4D07-8BFF-EC2BF60023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714E9D-5D00-4636-9F96-C1D06436C20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760CD9-1CB6-4F56-8FED-070B1E515F11}"/>
              </a:ext>
            </a:extLst>
          </p:cNvPr>
          <p:cNvSpPr>
            <a:spLocks noGrp="1"/>
          </p:cNvSpPr>
          <p:nvPr>
            <p:ph type="dt" sz="half" idx="10"/>
          </p:nvPr>
        </p:nvSpPr>
        <p:spPr/>
        <p:txBody>
          <a:bodyPr/>
          <a:lstStyle/>
          <a:p>
            <a:fld id="{E8702816-C53D-4C71-A763-782F8538873A}" type="datetimeFigureOut">
              <a:rPr lang="en-US" smtClean="0"/>
              <a:t>7/6/2022</a:t>
            </a:fld>
            <a:endParaRPr lang="en-US"/>
          </a:p>
        </p:txBody>
      </p:sp>
      <p:sp>
        <p:nvSpPr>
          <p:cNvPr id="5" name="Footer Placeholder 4">
            <a:extLst>
              <a:ext uri="{FF2B5EF4-FFF2-40B4-BE49-F238E27FC236}">
                <a16:creationId xmlns:a16="http://schemas.microsoft.com/office/drawing/2014/main" id="{02081232-C910-4611-A9B2-F6AB9E17E6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78BC8A-C634-45FA-A88E-DBED5CA292E0}"/>
              </a:ext>
            </a:extLst>
          </p:cNvPr>
          <p:cNvSpPr>
            <a:spLocks noGrp="1"/>
          </p:cNvSpPr>
          <p:nvPr>
            <p:ph type="sldNum" sz="quarter" idx="12"/>
          </p:nvPr>
        </p:nvSpPr>
        <p:spPr/>
        <p:txBody>
          <a:bodyPr/>
          <a:lstStyle/>
          <a:p>
            <a:fld id="{ADC0D728-57FF-4315-BC51-75CC507C8C41}" type="slidenum">
              <a:rPr lang="en-US" smtClean="0"/>
              <a:t>‹#›</a:t>
            </a:fld>
            <a:endParaRPr lang="en-US"/>
          </a:p>
        </p:txBody>
      </p:sp>
    </p:spTree>
    <p:extLst>
      <p:ext uri="{BB962C8B-B14F-4D97-AF65-F5344CB8AC3E}">
        <p14:creationId xmlns:p14="http://schemas.microsoft.com/office/powerpoint/2010/main" val="2004432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JMP-Title-Slide">
    <p:bg>
      <p:bgPr>
        <a:solidFill>
          <a:srgbClr val="172328"/>
        </a:solidFill>
        <a:effectLst/>
      </p:bgPr>
    </p:bg>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38223E70-2448-E94F-9730-D232DB389C75}"/>
              </a:ext>
            </a:extLst>
          </p:cNvPr>
          <p:cNvSpPr/>
          <p:nvPr userDrawn="1"/>
        </p:nvSpPr>
        <p:spPr>
          <a:xfrm>
            <a:off x="-811306" y="285750"/>
            <a:ext cx="1622611" cy="1622611"/>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13658060-E772-4C4D-8B75-AC1AC79E805E}"/>
              </a:ext>
            </a:extLst>
          </p:cNvPr>
          <p:cNvSpPr/>
          <p:nvPr userDrawn="1"/>
        </p:nvSpPr>
        <p:spPr>
          <a:xfrm>
            <a:off x="-811306" y="1428750"/>
            <a:ext cx="1622611" cy="1622611"/>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76852206-965C-484F-9BD7-D6D999AAD003}"/>
              </a:ext>
            </a:extLst>
          </p:cNvPr>
          <p:cNvSpPr/>
          <p:nvPr userDrawn="1"/>
        </p:nvSpPr>
        <p:spPr>
          <a:xfrm>
            <a:off x="-811306" y="2661396"/>
            <a:ext cx="1622611" cy="1622611"/>
          </a:xfrm>
          <a:prstGeom prst="ellipse">
            <a:avLst/>
          </a:prstGeom>
          <a:solidFill>
            <a:srgbClr val="7030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03F61552-875A-8D4F-B856-CB584CAB7AF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4068"/>
          <a:stretch/>
        </p:blipFill>
        <p:spPr>
          <a:xfrm>
            <a:off x="0" y="0"/>
            <a:ext cx="9144000" cy="5143500"/>
          </a:xfrm>
          <a:prstGeom prst="rect">
            <a:avLst/>
          </a:prstGeom>
        </p:spPr>
      </p:pic>
      <p:sp>
        <p:nvSpPr>
          <p:cNvPr id="14" name="TextBox 4">
            <a:extLst>
              <a:ext uri="{FF2B5EF4-FFF2-40B4-BE49-F238E27FC236}">
                <a16:creationId xmlns:a16="http://schemas.microsoft.com/office/drawing/2014/main" id="{64A8B58C-CD7F-6F4B-B6E8-178EEF4B15DC}"/>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pic>
        <p:nvPicPr>
          <p:cNvPr id="26" name="Picture 25">
            <a:extLst>
              <a:ext uri="{FF2B5EF4-FFF2-40B4-BE49-F238E27FC236}">
                <a16:creationId xmlns:a16="http://schemas.microsoft.com/office/drawing/2014/main" id="{76F42533-2615-8544-A13D-848122F36249}"/>
              </a:ext>
            </a:extLst>
          </p:cNvPr>
          <p:cNvPicPr>
            <a:picLocks noChangeAspect="1"/>
          </p:cNvPicPr>
          <p:nvPr userDrawn="1"/>
        </p:nvPicPr>
        <p:blipFill>
          <a:blip r:embed="rId4" cstate="screen">
            <a:alphaModFix amt="14000"/>
            <a:extLst>
              <a:ext uri="{28A0092B-C50C-407E-A947-70E740481C1C}">
                <a14:useLocalDpi xmlns:a14="http://schemas.microsoft.com/office/drawing/2010/main"/>
              </a:ext>
            </a:extLst>
          </a:blip>
          <a:stretch>
            <a:fillRect/>
          </a:stretch>
        </p:blipFill>
        <p:spPr>
          <a:xfrm>
            <a:off x="6959785" y="2903621"/>
            <a:ext cx="2184215" cy="2207207"/>
          </a:xfrm>
          <a:prstGeom prst="rect">
            <a:avLst/>
          </a:prstGeom>
        </p:spPr>
      </p:pic>
      <p:cxnSp>
        <p:nvCxnSpPr>
          <p:cNvPr id="28" name="Straight Connector 27">
            <a:extLst>
              <a:ext uri="{FF2B5EF4-FFF2-40B4-BE49-F238E27FC236}">
                <a16:creationId xmlns:a16="http://schemas.microsoft.com/office/drawing/2014/main" id="{85A2EFE3-04E0-AC47-9762-32C6CB55115D}"/>
              </a:ext>
            </a:extLst>
          </p:cNvPr>
          <p:cNvCxnSpPr>
            <a:cxnSpLocks/>
          </p:cNvCxnSpPr>
          <p:nvPr userDrawn="1"/>
        </p:nvCxnSpPr>
        <p:spPr>
          <a:xfrm>
            <a:off x="1652567" y="2396055"/>
            <a:ext cx="6732537" cy="0"/>
          </a:xfrm>
          <a:prstGeom prst="line">
            <a:avLst/>
          </a:prstGeom>
          <a:ln w="38100" cap="rnd">
            <a:gradFill flip="none" rotWithShape="1">
              <a:gsLst>
                <a:gs pos="0">
                  <a:schemeClr val="accent2"/>
                </a:gs>
                <a:gs pos="100000">
                  <a:schemeClr val="tx2">
                    <a:lumMod val="50000"/>
                    <a:alpha val="0"/>
                  </a:schemeClr>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1231D9FA-7877-D144-875E-EB15705E83A1}"/>
              </a:ext>
            </a:extLst>
          </p:cNvPr>
          <p:cNvSpPr>
            <a:spLocks noGrp="1"/>
          </p:cNvSpPr>
          <p:nvPr>
            <p:ph type="body" sz="quarter" idx="10"/>
          </p:nvPr>
        </p:nvSpPr>
        <p:spPr>
          <a:xfrm>
            <a:off x="1576489" y="810868"/>
            <a:ext cx="6753962" cy="1556124"/>
          </a:xfrm>
        </p:spPr>
        <p:txBody>
          <a:bodyPr anchor="b">
            <a:normAutofit/>
          </a:bodyPr>
          <a:lstStyle>
            <a:lvl1pPr marL="0" indent="0" algn="l">
              <a:buNone/>
              <a:defRPr lang="en-US" sz="3600" b="1" kern="1200" dirty="0">
                <a:solidFill>
                  <a:schemeClr val="bg1"/>
                </a:solidFill>
                <a:latin typeface="+mj-lt"/>
                <a:ea typeface="+mn-ea"/>
                <a:cs typeface="Calibri" panose="020F0502020204030204" pitchFamily="34" charset="0"/>
              </a:defRPr>
            </a:lvl1pPr>
          </a:lstStyle>
          <a:p>
            <a:pPr lvl="0"/>
            <a:r>
              <a:rPr lang="en-US" dirty="0"/>
              <a:t>Click to edit Master text styles</a:t>
            </a:r>
          </a:p>
        </p:txBody>
      </p:sp>
      <p:sp>
        <p:nvSpPr>
          <p:cNvPr id="10" name="Text Placeholder 34">
            <a:extLst>
              <a:ext uri="{FF2B5EF4-FFF2-40B4-BE49-F238E27FC236}">
                <a16:creationId xmlns:a16="http://schemas.microsoft.com/office/drawing/2014/main" id="{9B949CCB-8408-0B41-9681-4ECA35605A82}"/>
              </a:ext>
            </a:extLst>
          </p:cNvPr>
          <p:cNvSpPr>
            <a:spLocks noGrp="1"/>
          </p:cNvSpPr>
          <p:nvPr>
            <p:ph type="body" sz="quarter" idx="11"/>
          </p:nvPr>
        </p:nvSpPr>
        <p:spPr>
          <a:xfrm>
            <a:off x="1576489" y="2503941"/>
            <a:ext cx="6753961" cy="1458912"/>
          </a:xfrm>
        </p:spPr>
        <p:txBody>
          <a:bodyPr>
            <a:normAutofit/>
          </a:bodyPr>
          <a:lstStyle>
            <a:lvl1pPr marL="0" indent="0" algn="l">
              <a:buNone/>
              <a:defRPr sz="2800" b="1">
                <a:solidFill>
                  <a:schemeClr val="accent2">
                    <a:lumMod val="60000"/>
                    <a:lumOff val="40000"/>
                  </a:schemeClr>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p:txBody>
      </p:sp>
      <p:pic>
        <p:nvPicPr>
          <p:cNvPr id="12" name="Picture 11">
            <a:extLst>
              <a:ext uri="{FF2B5EF4-FFF2-40B4-BE49-F238E27FC236}">
                <a16:creationId xmlns:a16="http://schemas.microsoft.com/office/drawing/2014/main" id="{4156D8F3-FDD9-A24F-8869-A5BA50885F9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08596" y="4248072"/>
            <a:ext cx="1778000" cy="482600"/>
          </a:xfrm>
          <a:prstGeom prst="rect">
            <a:avLst/>
          </a:prstGeom>
        </p:spPr>
      </p:pic>
    </p:spTree>
    <p:custDataLst>
      <p:tags r:id="rId1"/>
    </p:custDataLst>
    <p:extLst>
      <p:ext uri="{BB962C8B-B14F-4D97-AF65-F5344CB8AC3E}">
        <p14:creationId xmlns:p14="http://schemas.microsoft.com/office/powerpoint/2010/main" val="4136220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JMP - Section Slide">
    <p:spTree>
      <p:nvGrpSpPr>
        <p:cNvPr id="1" name=""/>
        <p:cNvGrpSpPr/>
        <p:nvPr/>
      </p:nvGrpSpPr>
      <p:grpSpPr>
        <a:xfrm>
          <a:off x="0" y="0"/>
          <a:ext cx="0" cy="0"/>
          <a:chOff x="0" y="0"/>
          <a:chExt cx="0" cy="0"/>
        </a:xfrm>
      </p:grpSpPr>
      <p:sp>
        <p:nvSpPr>
          <p:cNvPr id="13" name="TextBox 4">
            <a:extLst>
              <a:ext uri="{FF2B5EF4-FFF2-40B4-BE49-F238E27FC236}">
                <a16:creationId xmlns:a16="http://schemas.microsoft.com/office/drawing/2014/main" id="{B0C6AF5C-E29A-9E49-801E-0A1C09DFDE5F}"/>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pic>
        <p:nvPicPr>
          <p:cNvPr id="12" name="Picture 11">
            <a:extLst>
              <a:ext uri="{FF2B5EF4-FFF2-40B4-BE49-F238E27FC236}">
                <a16:creationId xmlns:a16="http://schemas.microsoft.com/office/drawing/2014/main" id="{FDF682C2-651C-4244-8DBD-2AF7A55FA89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572" y="167461"/>
            <a:ext cx="9144000" cy="4976039"/>
          </a:xfrm>
          <a:prstGeom prst="rect">
            <a:avLst/>
          </a:prstGeom>
        </p:spPr>
      </p:pic>
      <p:cxnSp>
        <p:nvCxnSpPr>
          <p:cNvPr id="14" name="Straight Connector 13">
            <a:extLst>
              <a:ext uri="{FF2B5EF4-FFF2-40B4-BE49-F238E27FC236}">
                <a16:creationId xmlns:a16="http://schemas.microsoft.com/office/drawing/2014/main" id="{80939AE4-A19C-1545-931A-C03F0E958833}"/>
              </a:ext>
            </a:extLst>
          </p:cNvPr>
          <p:cNvCxnSpPr>
            <a:cxnSpLocks/>
          </p:cNvCxnSpPr>
          <p:nvPr userDrawn="1"/>
        </p:nvCxnSpPr>
        <p:spPr>
          <a:xfrm>
            <a:off x="1008005" y="2367011"/>
            <a:ext cx="7535884" cy="0"/>
          </a:xfrm>
          <a:prstGeom prst="line">
            <a:avLst/>
          </a:prstGeom>
          <a:ln w="38100" cap="rnd">
            <a:gradFill flip="none" rotWithShape="1">
              <a:gsLst>
                <a:gs pos="0">
                  <a:schemeClr val="accent2"/>
                </a:gs>
                <a:gs pos="99000">
                  <a:schemeClr val="tx2">
                    <a:lumMod val="50000"/>
                    <a:alpha val="0"/>
                  </a:schemeClr>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sp>
        <p:nvSpPr>
          <p:cNvPr id="15" name="Text Placeholder 32">
            <a:extLst>
              <a:ext uri="{FF2B5EF4-FFF2-40B4-BE49-F238E27FC236}">
                <a16:creationId xmlns:a16="http://schemas.microsoft.com/office/drawing/2014/main" id="{0F8749FE-3F22-A74D-BFA3-F52F79FFA3EB}"/>
              </a:ext>
            </a:extLst>
          </p:cNvPr>
          <p:cNvSpPr>
            <a:spLocks noGrp="1"/>
          </p:cNvSpPr>
          <p:nvPr>
            <p:ph type="body" sz="quarter" idx="10"/>
          </p:nvPr>
        </p:nvSpPr>
        <p:spPr>
          <a:xfrm>
            <a:off x="931928" y="1265413"/>
            <a:ext cx="7297672" cy="1076883"/>
          </a:xfrm>
        </p:spPr>
        <p:txBody>
          <a:bodyPr anchor="b" anchorCtr="0">
            <a:normAutofit/>
          </a:bodyPr>
          <a:lstStyle>
            <a:lvl1pPr marL="0" indent="0" algn="l">
              <a:buNone/>
              <a:defRPr lang="en-US" sz="3200" b="0" kern="1200" dirty="0">
                <a:solidFill>
                  <a:schemeClr val="bg1"/>
                </a:solidFill>
                <a:latin typeface="+mj-lt"/>
                <a:ea typeface="+mn-ea"/>
                <a:cs typeface="Calibri" panose="020F0502020204030204" pitchFamily="34" charset="0"/>
              </a:defRPr>
            </a:lvl1pPr>
          </a:lstStyle>
          <a:p>
            <a:pPr lvl="0"/>
            <a:r>
              <a:rPr lang="en-US" dirty="0"/>
              <a:t>Click to edit Master text styles</a:t>
            </a:r>
          </a:p>
        </p:txBody>
      </p:sp>
      <p:sp>
        <p:nvSpPr>
          <p:cNvPr id="8" name="Text Placeholder 34">
            <a:extLst>
              <a:ext uri="{FF2B5EF4-FFF2-40B4-BE49-F238E27FC236}">
                <a16:creationId xmlns:a16="http://schemas.microsoft.com/office/drawing/2014/main" id="{6419776C-EC96-594E-88F7-907788CC8EA8}"/>
              </a:ext>
            </a:extLst>
          </p:cNvPr>
          <p:cNvSpPr>
            <a:spLocks noGrp="1"/>
          </p:cNvSpPr>
          <p:nvPr>
            <p:ph type="body" sz="quarter" idx="11"/>
          </p:nvPr>
        </p:nvSpPr>
        <p:spPr>
          <a:xfrm>
            <a:off x="903234" y="2464223"/>
            <a:ext cx="7350526" cy="1458912"/>
          </a:xfrm>
        </p:spPr>
        <p:txBody>
          <a:bodyPr>
            <a:normAutofit/>
          </a:bodyPr>
          <a:lstStyle>
            <a:lvl1pPr marL="0" indent="0" algn="l">
              <a:buNone/>
              <a:defRPr sz="2400">
                <a:solidFill>
                  <a:schemeClr val="accent2">
                    <a:lumMod val="60000"/>
                    <a:lumOff val="40000"/>
                  </a:schemeClr>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p:txBody>
      </p:sp>
      <p:pic>
        <p:nvPicPr>
          <p:cNvPr id="10" name="Picture 9">
            <a:extLst>
              <a:ext uri="{FF2B5EF4-FFF2-40B4-BE49-F238E27FC236}">
                <a16:creationId xmlns:a16="http://schemas.microsoft.com/office/drawing/2014/main" id="{B4B54622-C24F-074E-AA15-D3BC27A1F72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
    </p:custDataLst>
    <p:extLst>
      <p:ext uri="{BB962C8B-B14F-4D97-AF65-F5344CB8AC3E}">
        <p14:creationId xmlns:p14="http://schemas.microsoft.com/office/powerpoint/2010/main" val="2504908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JMP - Content - Dark Gra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000" b="0">
                <a:latin typeface="+mj-lt"/>
              </a:defRPr>
            </a:lvl1pPr>
          </a:lstStyle>
          <a:p>
            <a:r>
              <a:rPr lang="en-US" dirty="0"/>
              <a:t>Click to edit Master title style</a:t>
            </a:r>
          </a:p>
        </p:txBody>
      </p:sp>
      <p:sp>
        <p:nvSpPr>
          <p:cNvPr id="3" name="Content Placeholder 2"/>
          <p:cNvSpPr>
            <a:spLocks noGrp="1"/>
          </p:cNvSpPr>
          <p:nvPr>
            <p:ph idx="1"/>
          </p:nvPr>
        </p:nvSpPr>
        <p:spPr>
          <a:xfrm>
            <a:off x="628650" y="1369219"/>
            <a:ext cx="7886700" cy="3263504"/>
          </a:xfrm>
        </p:spPr>
        <p:txBody>
          <a:bodyPr/>
          <a:lstStyle>
            <a:lvl1pPr>
              <a:buClr>
                <a:schemeClr val="accent2">
                  <a:lumMod val="60000"/>
                  <a:lumOff val="40000"/>
                </a:schemeClr>
              </a:buClr>
              <a:defRPr>
                <a:solidFill>
                  <a:schemeClr val="bg1"/>
                </a:solidFill>
                <a:latin typeface="+mj-lt"/>
              </a:defRPr>
            </a:lvl1pPr>
            <a:lvl2pPr>
              <a:buClr>
                <a:schemeClr val="accent2">
                  <a:lumMod val="60000"/>
                  <a:lumOff val="40000"/>
                </a:schemeClr>
              </a:buClr>
              <a:defRPr>
                <a:solidFill>
                  <a:schemeClr val="bg1"/>
                </a:solidFill>
                <a:latin typeface="+mj-lt"/>
              </a:defRPr>
            </a:lvl2pPr>
            <a:lvl3pPr>
              <a:buClr>
                <a:schemeClr val="accent2">
                  <a:lumMod val="60000"/>
                  <a:lumOff val="40000"/>
                </a:schemeClr>
              </a:buClr>
              <a:defRPr>
                <a:solidFill>
                  <a:schemeClr val="bg1"/>
                </a:solidFill>
                <a:latin typeface="+mj-lt"/>
              </a:defRPr>
            </a:lvl3pPr>
            <a:lvl4pPr>
              <a:buClr>
                <a:schemeClr val="accent2">
                  <a:lumMod val="60000"/>
                  <a:lumOff val="40000"/>
                </a:schemeClr>
              </a:buClr>
              <a:defRPr>
                <a:solidFill>
                  <a:schemeClr val="bg1"/>
                </a:solidFill>
                <a:latin typeface="+mj-lt"/>
              </a:defRPr>
            </a:lvl4pPr>
            <a:lvl5pPr>
              <a:buClr>
                <a:schemeClr val="accent2">
                  <a:lumMod val="60000"/>
                  <a:lumOff val="40000"/>
                </a:schemeClr>
              </a:buClr>
              <a:defRPr>
                <a:solidFill>
                  <a:schemeClr val="bg1"/>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0040EF35-062A-4CF7-B99A-D6EF688F370B}"/>
              </a:ext>
            </a:extLst>
          </p:cNvPr>
          <p:cNvSpPr>
            <a:spLocks noGrp="1"/>
          </p:cNvSpPr>
          <p:nvPr>
            <p:ph type="body" sz="quarter" idx="10"/>
          </p:nvPr>
        </p:nvSpPr>
        <p:spPr>
          <a:xfrm>
            <a:off x="628650" y="731838"/>
            <a:ext cx="7886700" cy="457200"/>
          </a:xfrm>
        </p:spPr>
        <p:txBody>
          <a:bodyPr anchor="t"/>
          <a:lstStyle>
            <a:lvl1pPr marL="0" indent="0" algn="ctr">
              <a:buNone/>
              <a:defRPr>
                <a:solidFill>
                  <a:schemeClr val="accent2">
                    <a:lumMod val="60000"/>
                    <a:lumOff val="40000"/>
                  </a:schemeClr>
                </a:solidFill>
              </a:defRPr>
            </a:lvl1pPr>
            <a:lvl2pPr marL="182880" indent="0">
              <a:buNone/>
              <a:defRPr/>
            </a:lvl2pPr>
            <a:lvl3pPr marL="365760" indent="0">
              <a:buNone/>
              <a:defRPr/>
            </a:lvl3pPr>
            <a:lvl4pPr marL="1028700" indent="0">
              <a:buNone/>
              <a:defRPr/>
            </a:lvl4pPr>
            <a:lvl5pPr marL="1371600" indent="0">
              <a:buNone/>
              <a:defRPr/>
            </a:lvl5pPr>
          </a:lstStyle>
          <a:p>
            <a:pPr lvl="0"/>
            <a:r>
              <a:rPr lang="en-US" dirty="0"/>
              <a:t>Click to edit Master text styles</a:t>
            </a:r>
          </a:p>
        </p:txBody>
      </p:sp>
      <p:sp>
        <p:nvSpPr>
          <p:cNvPr id="78" name="Freeform 77">
            <a:extLst>
              <a:ext uri="{FF2B5EF4-FFF2-40B4-BE49-F238E27FC236}">
                <a16:creationId xmlns:a16="http://schemas.microsoft.com/office/drawing/2014/main" id="{590E3477-4D35-BA41-8570-25B279CC8DFF}"/>
              </a:ext>
            </a:extLst>
          </p:cNvPr>
          <p:cNvSpPr/>
          <p:nvPr userDrawn="1"/>
        </p:nvSpPr>
        <p:spPr>
          <a:xfrm>
            <a:off x="7206881" y="-191102"/>
            <a:ext cx="99459" cy="99460"/>
          </a:xfrm>
          <a:custGeom>
            <a:avLst/>
            <a:gdLst>
              <a:gd name="connsiteX0" fmla="*/ 99459 w 99459"/>
              <a:gd name="connsiteY0" fmla="*/ 49730 h 99460"/>
              <a:gd name="connsiteX1" fmla="*/ 49730 w 99459"/>
              <a:gd name="connsiteY1" fmla="*/ 99460 h 99460"/>
              <a:gd name="connsiteX2" fmla="*/ 0 w 99459"/>
              <a:gd name="connsiteY2" fmla="*/ 49730 h 99460"/>
              <a:gd name="connsiteX3" fmla="*/ 49730 w 99459"/>
              <a:gd name="connsiteY3" fmla="*/ 0 h 99460"/>
              <a:gd name="connsiteX4" fmla="*/ 99459 w 99459"/>
              <a:gd name="connsiteY4" fmla="*/ 49730 h 99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459" h="99460">
                <a:moveTo>
                  <a:pt x="99459" y="49730"/>
                </a:moveTo>
                <a:cubicBezTo>
                  <a:pt x="99459" y="77195"/>
                  <a:pt x="77195" y="99460"/>
                  <a:pt x="49730" y="99460"/>
                </a:cubicBezTo>
                <a:cubicBezTo>
                  <a:pt x="22265" y="99460"/>
                  <a:pt x="0" y="77195"/>
                  <a:pt x="0" y="49730"/>
                </a:cubicBezTo>
                <a:cubicBezTo>
                  <a:pt x="0" y="22265"/>
                  <a:pt x="22265" y="0"/>
                  <a:pt x="49730" y="0"/>
                </a:cubicBezTo>
                <a:cubicBezTo>
                  <a:pt x="77195" y="0"/>
                  <a:pt x="99459" y="22265"/>
                  <a:pt x="99459" y="49730"/>
                </a:cubicBezTo>
                <a:close/>
              </a:path>
            </a:pathLst>
          </a:custGeom>
          <a:solidFill>
            <a:schemeClr val="bg1">
              <a:alpha val="10000"/>
            </a:schemeClr>
          </a:solidFill>
          <a:ln w="2052" cap="flat">
            <a:noFill/>
            <a:prstDash val="solid"/>
            <a:miter/>
          </a:ln>
        </p:spPr>
        <p:txBody>
          <a:bodyPr rtlCol="0" anchor="ctr"/>
          <a:lstStyle/>
          <a:p>
            <a:endParaRPr lang="en-US"/>
          </a:p>
        </p:txBody>
      </p:sp>
    </p:spTree>
    <p:custDataLst>
      <p:tags r:id="rId1"/>
    </p:custDataLst>
    <p:extLst>
      <p:ext uri="{BB962C8B-B14F-4D97-AF65-F5344CB8AC3E}">
        <p14:creationId xmlns:p14="http://schemas.microsoft.com/office/powerpoint/2010/main" val="2196455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JMP - Title &amp; Subtitle - Content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A147EB8-CA07-8641-AD22-FE0BD4DD0880}"/>
              </a:ext>
            </a:extLst>
          </p:cNvPr>
          <p:cNvSpPr>
            <a:spLocks noGrp="1"/>
          </p:cNvSpPr>
          <p:nvPr>
            <p:ph type="title"/>
          </p:nvPr>
        </p:nvSpPr>
        <p:spPr>
          <a:xfrm>
            <a:off x="628650" y="273844"/>
            <a:ext cx="7886700" cy="457200"/>
          </a:xfrm>
        </p:spPr>
        <p:txBody>
          <a:bodyPr>
            <a:noAutofit/>
          </a:bodyPr>
          <a:lstStyle>
            <a:lvl1pPr>
              <a:defRPr sz="3000" b="0">
                <a:latin typeface="+mj-lt"/>
              </a:defRPr>
            </a:lvl1pPr>
          </a:lstStyle>
          <a:p>
            <a:r>
              <a:rPr lang="en-US" dirty="0"/>
              <a:t>Click to edit Master title style</a:t>
            </a:r>
          </a:p>
        </p:txBody>
      </p:sp>
      <p:sp>
        <p:nvSpPr>
          <p:cNvPr id="6" name="Text Placeholder 4">
            <a:extLst>
              <a:ext uri="{FF2B5EF4-FFF2-40B4-BE49-F238E27FC236}">
                <a16:creationId xmlns:a16="http://schemas.microsoft.com/office/drawing/2014/main" id="{2DF5C81A-35D4-3042-949E-431FE9B2AFD3}"/>
              </a:ext>
            </a:extLst>
          </p:cNvPr>
          <p:cNvSpPr>
            <a:spLocks noGrp="1"/>
          </p:cNvSpPr>
          <p:nvPr>
            <p:ph type="body" sz="quarter" idx="10"/>
          </p:nvPr>
        </p:nvSpPr>
        <p:spPr>
          <a:xfrm>
            <a:off x="628650" y="731838"/>
            <a:ext cx="7886700" cy="457200"/>
          </a:xfrm>
        </p:spPr>
        <p:txBody>
          <a:bodyPr anchor="t"/>
          <a:lstStyle>
            <a:lvl1pPr marL="0" indent="0" algn="ctr">
              <a:buNone/>
              <a:defRPr>
                <a:solidFill>
                  <a:schemeClr val="accent2">
                    <a:lumMod val="60000"/>
                    <a:lumOff val="40000"/>
                  </a:schemeClr>
                </a:solidFill>
              </a:defRPr>
            </a:lvl1pPr>
            <a:lvl2pPr marL="182880" indent="0">
              <a:buNone/>
              <a:defRPr/>
            </a:lvl2pPr>
            <a:lvl3pPr marL="365760" indent="0">
              <a:buNone/>
              <a:defRPr/>
            </a:lvl3pPr>
            <a:lvl4pPr marL="1028700" indent="0">
              <a:buNone/>
              <a:defRPr/>
            </a:lvl4pPr>
            <a:lvl5pPr marL="1371600" indent="0">
              <a:buNone/>
              <a:defRPr/>
            </a:lvl5pPr>
          </a:lstStyle>
          <a:p>
            <a:pPr lvl="0"/>
            <a:r>
              <a:rPr lang="en-US" dirty="0"/>
              <a:t>Click to edit Master text styles</a:t>
            </a:r>
          </a:p>
        </p:txBody>
      </p:sp>
    </p:spTree>
    <p:custDataLst>
      <p:tags r:id="rId1"/>
    </p:custDataLst>
    <p:extLst>
      <p:ext uri="{BB962C8B-B14F-4D97-AF65-F5344CB8AC3E}">
        <p14:creationId xmlns:p14="http://schemas.microsoft.com/office/powerpoint/2010/main" val="326376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JMP - Title Only - Content Slide - Gra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FB72AFD-BA2F-B741-85B3-B2351B456E13}"/>
              </a:ext>
            </a:extLst>
          </p:cNvPr>
          <p:cNvSpPr>
            <a:spLocks noGrp="1"/>
          </p:cNvSpPr>
          <p:nvPr>
            <p:ph type="title"/>
          </p:nvPr>
        </p:nvSpPr>
        <p:spPr>
          <a:xfrm>
            <a:off x="628650" y="273844"/>
            <a:ext cx="7886700" cy="457200"/>
          </a:xfrm>
        </p:spPr>
        <p:txBody>
          <a:bodyPr>
            <a:noAutofit/>
          </a:bodyPr>
          <a:lstStyle>
            <a:lvl1pPr>
              <a:defRPr sz="3000" b="0">
                <a:latin typeface="+mj-lt"/>
              </a:defRPr>
            </a:lvl1pPr>
          </a:lstStyle>
          <a:p>
            <a:r>
              <a:rPr lang="en-US" dirty="0"/>
              <a:t>Click to edit Master title style</a:t>
            </a:r>
          </a:p>
        </p:txBody>
      </p:sp>
    </p:spTree>
    <p:custDataLst>
      <p:tags r:id="rId1"/>
    </p:custDataLst>
    <p:extLst>
      <p:ext uri="{BB962C8B-B14F-4D97-AF65-F5344CB8AC3E}">
        <p14:creationId xmlns:p14="http://schemas.microsoft.com/office/powerpoint/2010/main" val="4214468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JMP - Comparison - Gray">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lvl1pPr>
              <a:buClr>
                <a:schemeClr val="accent2">
                  <a:lumMod val="60000"/>
                  <a:lumOff val="40000"/>
                </a:schemeClr>
              </a:buClr>
              <a:defRPr/>
            </a:lvl1pPr>
            <a:lvl2pPr>
              <a:buClr>
                <a:schemeClr val="accent2">
                  <a:lumMod val="60000"/>
                  <a:lumOff val="40000"/>
                </a:schemeClr>
              </a:buClr>
              <a:defRPr/>
            </a:lvl2pPr>
            <a:lvl3pPr>
              <a:buClr>
                <a:schemeClr val="accent2">
                  <a:lumMod val="60000"/>
                  <a:lumOff val="40000"/>
                </a:schemeClr>
              </a:buClr>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29150" y="1369219"/>
            <a:ext cx="3886200" cy="3263504"/>
          </a:xfrm>
        </p:spPr>
        <p:txBody>
          <a:bodyPr/>
          <a:lstStyle>
            <a:lvl1pPr>
              <a:buClr>
                <a:schemeClr val="accent2">
                  <a:lumMod val="60000"/>
                  <a:lumOff val="40000"/>
                </a:schemeClr>
              </a:buClr>
              <a:defRPr/>
            </a:lvl1pPr>
            <a:lvl2pPr>
              <a:buClr>
                <a:schemeClr val="accent2">
                  <a:lumMod val="60000"/>
                  <a:lumOff val="40000"/>
                </a:schemeClr>
              </a:buClr>
              <a:defRPr/>
            </a:lvl2pPr>
            <a:lvl3pPr>
              <a:buClr>
                <a:schemeClr val="accent2">
                  <a:lumMod val="60000"/>
                  <a:lumOff val="40000"/>
                </a:schemeClr>
              </a:buClr>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6" name="Title 1">
            <a:extLst>
              <a:ext uri="{FF2B5EF4-FFF2-40B4-BE49-F238E27FC236}">
                <a16:creationId xmlns:a16="http://schemas.microsoft.com/office/drawing/2014/main" id="{12FB117C-5DF2-7D4A-9AC5-F4B3B5F98045}"/>
              </a:ext>
            </a:extLst>
          </p:cNvPr>
          <p:cNvSpPr>
            <a:spLocks noGrp="1"/>
          </p:cNvSpPr>
          <p:nvPr>
            <p:ph type="title"/>
          </p:nvPr>
        </p:nvSpPr>
        <p:spPr>
          <a:xfrm>
            <a:off x="628650" y="273844"/>
            <a:ext cx="7886700" cy="457200"/>
          </a:xfrm>
        </p:spPr>
        <p:txBody>
          <a:bodyPr>
            <a:noAutofit/>
          </a:bodyPr>
          <a:lstStyle>
            <a:lvl1pPr>
              <a:defRPr sz="3000" b="0">
                <a:latin typeface="+mj-lt"/>
              </a:defRPr>
            </a:lvl1pPr>
          </a:lstStyle>
          <a:p>
            <a:r>
              <a:rPr lang="en-US" dirty="0"/>
              <a:t>Click to edit Master title style</a:t>
            </a:r>
          </a:p>
        </p:txBody>
      </p:sp>
      <p:sp>
        <p:nvSpPr>
          <p:cNvPr id="7" name="Text Placeholder 4">
            <a:extLst>
              <a:ext uri="{FF2B5EF4-FFF2-40B4-BE49-F238E27FC236}">
                <a16:creationId xmlns:a16="http://schemas.microsoft.com/office/drawing/2014/main" id="{D9B53E9A-F75D-2B41-AD79-4A273E55802D}"/>
              </a:ext>
            </a:extLst>
          </p:cNvPr>
          <p:cNvSpPr>
            <a:spLocks noGrp="1"/>
          </p:cNvSpPr>
          <p:nvPr>
            <p:ph type="body" sz="quarter" idx="10"/>
          </p:nvPr>
        </p:nvSpPr>
        <p:spPr>
          <a:xfrm>
            <a:off x="628650" y="731838"/>
            <a:ext cx="7886700" cy="457200"/>
          </a:xfrm>
        </p:spPr>
        <p:txBody>
          <a:bodyPr anchor="t"/>
          <a:lstStyle>
            <a:lvl1pPr marL="0" indent="0" algn="ctr">
              <a:buNone/>
              <a:defRPr>
                <a:solidFill>
                  <a:schemeClr val="accent2">
                    <a:lumMod val="60000"/>
                    <a:lumOff val="40000"/>
                  </a:schemeClr>
                </a:solidFill>
              </a:defRPr>
            </a:lvl1pPr>
            <a:lvl2pPr marL="182880" indent="0">
              <a:buNone/>
              <a:defRPr/>
            </a:lvl2pPr>
            <a:lvl3pPr marL="365760" indent="0">
              <a:buNone/>
              <a:defRPr/>
            </a:lvl3pPr>
            <a:lvl4pPr marL="1028700" indent="0">
              <a:buNone/>
              <a:defRPr/>
            </a:lvl4pPr>
            <a:lvl5pPr marL="1371600" indent="0">
              <a:buNone/>
              <a:defRPr/>
            </a:lvl5pPr>
          </a:lstStyle>
          <a:p>
            <a:pPr lvl="0"/>
            <a:r>
              <a:rPr lang="en-US" dirty="0"/>
              <a:t>Click to edit Master text styles</a:t>
            </a:r>
          </a:p>
        </p:txBody>
      </p:sp>
    </p:spTree>
    <p:custDataLst>
      <p:tags r:id="rId1"/>
    </p:custDataLst>
    <p:extLst>
      <p:ext uri="{BB962C8B-B14F-4D97-AF65-F5344CB8AC3E}">
        <p14:creationId xmlns:p14="http://schemas.microsoft.com/office/powerpoint/2010/main" val="283465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JMP - Content with Caption -">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7E60C6F-E980-EE42-AE99-4BF9E126C012}"/>
              </a:ext>
            </a:extLst>
          </p:cNvPr>
          <p:cNvSpPr/>
          <p:nvPr/>
        </p:nvSpPr>
        <p:spPr>
          <a:xfrm>
            <a:off x="0" y="0"/>
            <a:ext cx="3127248" cy="5143500"/>
          </a:xfrm>
          <a:prstGeom prst="rect">
            <a:avLst/>
          </a:prstGeom>
          <a:solidFill>
            <a:srgbClr val="4454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32F2FC9C-401F-5C4C-88BC-0A45460C4F9C}"/>
              </a:ext>
            </a:extLst>
          </p:cNvPr>
          <p:cNvSpPr>
            <a:spLocks noGrp="1"/>
          </p:cNvSpPr>
          <p:nvPr>
            <p:ph type="title" hasCustomPrompt="1"/>
          </p:nvPr>
        </p:nvSpPr>
        <p:spPr>
          <a:xfrm>
            <a:off x="0" y="228887"/>
            <a:ext cx="3127248" cy="369332"/>
          </a:xfrm>
        </p:spPr>
        <p:txBody>
          <a:bodyPr lIns="91440" rIns="91440" anchor="t" anchorCtr="0">
            <a:spAutoFit/>
          </a:bodyPr>
          <a:lstStyle>
            <a:lvl1pPr algn="ctr" defTabSz="182880">
              <a:spcBef>
                <a:spcPts val="0"/>
              </a:spcBef>
              <a:defRPr sz="2000" baseline="0">
                <a:solidFill>
                  <a:schemeClr val="accent2">
                    <a:lumMod val="40000"/>
                    <a:lumOff val="60000"/>
                  </a:schemeClr>
                </a:solidFill>
                <a:effectLst/>
                <a:latin typeface="+mj-lt"/>
              </a:defRPr>
            </a:lvl1pPr>
          </a:lstStyle>
          <a:p>
            <a:r>
              <a:rPr lang="en-US" dirty="0"/>
              <a:t>Click to add title</a:t>
            </a:r>
          </a:p>
        </p:txBody>
      </p:sp>
      <p:sp>
        <p:nvSpPr>
          <p:cNvPr id="4" name="Text Placeholder 4">
            <a:extLst>
              <a:ext uri="{FF2B5EF4-FFF2-40B4-BE49-F238E27FC236}">
                <a16:creationId xmlns:a16="http://schemas.microsoft.com/office/drawing/2014/main" id="{0ADB52DD-F50B-834D-99B3-5D1C55A9E47D}"/>
              </a:ext>
            </a:extLst>
          </p:cNvPr>
          <p:cNvSpPr>
            <a:spLocks noGrp="1"/>
          </p:cNvSpPr>
          <p:nvPr>
            <p:ph type="body" sz="quarter" idx="13" hasCustomPrompt="1"/>
          </p:nvPr>
        </p:nvSpPr>
        <p:spPr>
          <a:xfrm>
            <a:off x="255373" y="805770"/>
            <a:ext cx="2586681" cy="211148"/>
          </a:xfrm>
        </p:spPr>
        <p:txBody>
          <a:bodyPr wrap="square" lIns="0" tIns="0" rIns="0" bIns="0" anchor="t" anchorCtr="0">
            <a:spAutoFit/>
          </a:bodyPr>
          <a:lstStyle>
            <a:lvl1pPr marL="0" indent="-182880" algn="l">
              <a:buFont typeface="Arial" pitchFamily="34" charset="0"/>
              <a:buNone/>
              <a:defRPr sz="1600" b="0" cap="none" baseline="0">
                <a:solidFill>
                  <a:schemeClr val="bg1">
                    <a:lumMod val="85000"/>
                  </a:schemeClr>
                </a:solidFill>
                <a:effectLst/>
                <a:latin typeface="+mn-lt"/>
              </a:defRPr>
            </a:lvl1pPr>
          </a:lstStyle>
          <a:p>
            <a:pPr lvl="0"/>
            <a:r>
              <a:rPr lang="en-US" dirty="0"/>
              <a:t>Click to edit caption text</a:t>
            </a:r>
          </a:p>
        </p:txBody>
      </p:sp>
      <p:sp>
        <p:nvSpPr>
          <p:cNvPr id="6" name="Text Placeholder 2">
            <a:extLst>
              <a:ext uri="{FF2B5EF4-FFF2-40B4-BE49-F238E27FC236}">
                <a16:creationId xmlns:a16="http://schemas.microsoft.com/office/drawing/2014/main" id="{AC4D2804-3DAD-EE40-936A-43F13F80C8DF}"/>
              </a:ext>
            </a:extLst>
          </p:cNvPr>
          <p:cNvSpPr>
            <a:spLocks noGrp="1"/>
          </p:cNvSpPr>
          <p:nvPr>
            <p:ph type="body" sz="quarter" idx="11" hasCustomPrompt="1"/>
          </p:nvPr>
        </p:nvSpPr>
        <p:spPr>
          <a:xfrm>
            <a:off x="3127248" y="637660"/>
            <a:ext cx="6016752" cy="274320"/>
          </a:xfrm>
        </p:spPr>
        <p:txBody>
          <a:bodyPr wrap="square" lIns="182880" rIns="182880" anchor="ctr" anchorCtr="0">
            <a:noAutofit/>
          </a:bodyPr>
          <a:lstStyle>
            <a:lvl1pPr marL="0" indent="0" algn="ctr">
              <a:lnSpc>
                <a:spcPct val="100000"/>
              </a:lnSpc>
              <a:spcBef>
                <a:spcPts val="0"/>
              </a:spcBef>
              <a:buFont typeface="Arial" pitchFamily="34" charset="0"/>
              <a:buNone/>
              <a:defRPr sz="1800" b="0" cap="none" baseline="0">
                <a:solidFill>
                  <a:schemeClr val="accent2">
                    <a:lumMod val="60000"/>
                    <a:lumOff val="40000"/>
                  </a:schemeClr>
                </a:solidFill>
                <a:effectLst/>
                <a:latin typeface="+mj-lt"/>
              </a:defRPr>
            </a:lvl1pPr>
          </a:lstStyle>
          <a:p>
            <a:pPr lvl="0"/>
            <a:r>
              <a:rPr lang="en-US" dirty="0"/>
              <a:t>Click to add subtitle</a:t>
            </a:r>
          </a:p>
        </p:txBody>
      </p:sp>
      <p:sp>
        <p:nvSpPr>
          <p:cNvPr id="7" name="Content Placeholder 3">
            <a:extLst>
              <a:ext uri="{FF2B5EF4-FFF2-40B4-BE49-F238E27FC236}">
                <a16:creationId xmlns:a16="http://schemas.microsoft.com/office/drawing/2014/main" id="{6A0DAF33-5110-D340-8044-FA8F4990F845}"/>
              </a:ext>
            </a:extLst>
          </p:cNvPr>
          <p:cNvSpPr>
            <a:spLocks noGrp="1"/>
          </p:cNvSpPr>
          <p:nvPr>
            <p:ph sz="quarter" idx="15" hasCustomPrompt="1"/>
          </p:nvPr>
        </p:nvSpPr>
        <p:spPr>
          <a:xfrm>
            <a:off x="3127248" y="1112108"/>
            <a:ext cx="6016752" cy="4023882"/>
          </a:xfrm>
        </p:spPr>
        <p:txBody>
          <a:bodyPr wrap="square" lIns="365760" rIns="274320" bIns="91440" anchor="t" anchorCtr="0">
            <a:normAutofit/>
          </a:bodyPr>
          <a:lstStyle>
            <a:lvl1pPr>
              <a:buClr>
                <a:schemeClr val="accent2">
                  <a:lumMod val="60000"/>
                  <a:lumOff val="40000"/>
                </a:schemeClr>
              </a:buClr>
              <a:defRPr sz="2000" baseline="0">
                <a:solidFill>
                  <a:schemeClr val="bg1"/>
                </a:solidFill>
              </a:defRPr>
            </a:lvl1pPr>
            <a:lvl2pPr>
              <a:buClr>
                <a:schemeClr val="accent2">
                  <a:lumMod val="60000"/>
                  <a:lumOff val="40000"/>
                </a:schemeClr>
              </a:buClr>
              <a:defRPr baseline="0">
                <a:solidFill>
                  <a:schemeClr val="bg1">
                    <a:lumMod val="75000"/>
                  </a:schemeClr>
                </a:solidFill>
              </a:defRPr>
            </a:lvl2pPr>
            <a:lvl3pPr>
              <a:buClr>
                <a:schemeClr val="accent2">
                  <a:lumMod val="60000"/>
                  <a:lumOff val="40000"/>
                </a:schemeClr>
              </a:buClr>
              <a:defRPr baseline="0">
                <a:solidFill>
                  <a:schemeClr val="bg1">
                    <a:lumMod val="75000"/>
                  </a:schemeClr>
                </a:solidFill>
              </a:defRPr>
            </a:lvl3pPr>
            <a:lvl4pPr>
              <a:defRPr baseline="0"/>
            </a:lvl4pPr>
            <a:lvl5pPr>
              <a:defRPr baseline="0"/>
            </a:lvl5pPr>
          </a:lstStyle>
          <a:p>
            <a:pPr lvl="0"/>
            <a:r>
              <a:rPr lang="en-US" dirty="0"/>
              <a:t>Click to add text or click an icon to add other content types.</a:t>
            </a:r>
          </a:p>
          <a:p>
            <a:pPr lvl="1"/>
            <a:r>
              <a:rPr lang="en-US" dirty="0"/>
              <a:t>Second level</a:t>
            </a:r>
          </a:p>
          <a:p>
            <a:pPr lvl="2"/>
            <a:r>
              <a:rPr lang="en-US" dirty="0"/>
              <a:t>Third level</a:t>
            </a:r>
          </a:p>
        </p:txBody>
      </p:sp>
      <p:sp>
        <p:nvSpPr>
          <p:cNvPr id="15" name="Text Placeholder 14">
            <a:extLst>
              <a:ext uri="{FF2B5EF4-FFF2-40B4-BE49-F238E27FC236}">
                <a16:creationId xmlns:a16="http://schemas.microsoft.com/office/drawing/2014/main" id="{6841ED34-FEB5-C146-83AC-389AC6CD9768}"/>
              </a:ext>
            </a:extLst>
          </p:cNvPr>
          <p:cNvSpPr>
            <a:spLocks noGrp="1"/>
          </p:cNvSpPr>
          <p:nvPr>
            <p:ph type="body" sz="quarter" idx="16" hasCustomPrompt="1"/>
          </p:nvPr>
        </p:nvSpPr>
        <p:spPr>
          <a:xfrm>
            <a:off x="3127375" y="228887"/>
            <a:ext cx="6016625" cy="409575"/>
          </a:xfrm>
        </p:spPr>
        <p:txBody>
          <a:bodyPr>
            <a:noAutofit/>
          </a:bodyPr>
          <a:lstStyle>
            <a:lvl1pPr marL="0" indent="0" algn="ctr">
              <a:buNone/>
              <a:defRPr sz="2800" b="0">
                <a:latin typeface="+mj-lt"/>
              </a:defRPr>
            </a:lvl1pPr>
          </a:lstStyle>
          <a:p>
            <a:pPr lvl="0"/>
            <a:r>
              <a:rPr lang="en-US" dirty="0"/>
              <a:t>Click to add title</a:t>
            </a:r>
          </a:p>
        </p:txBody>
      </p:sp>
      <p:sp>
        <p:nvSpPr>
          <p:cNvPr id="10" name="Rectangle 9">
            <a:extLst>
              <a:ext uri="{FF2B5EF4-FFF2-40B4-BE49-F238E27FC236}">
                <a16:creationId xmlns:a16="http://schemas.microsoft.com/office/drawing/2014/main" id="{879A477C-EDC9-D846-BF71-A2162B41096B}"/>
              </a:ext>
            </a:extLst>
          </p:cNvPr>
          <p:cNvSpPr/>
          <p:nvPr userDrawn="1"/>
        </p:nvSpPr>
        <p:spPr>
          <a:xfrm>
            <a:off x="0" y="4650624"/>
            <a:ext cx="9144000" cy="49287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4">
            <a:extLst>
              <a:ext uri="{FF2B5EF4-FFF2-40B4-BE49-F238E27FC236}">
                <a16:creationId xmlns:a16="http://schemas.microsoft.com/office/drawing/2014/main" id="{6DE41D58-EC62-014A-B1F4-13031987F06B}"/>
              </a:ext>
            </a:extLst>
          </p:cNvPr>
          <p:cNvSpPr txBox="1"/>
          <p:nvPr userDrawn="1"/>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bg1"/>
                </a:solidFill>
                <a:effectLst/>
                <a:uLnTx/>
                <a:uFillTx/>
                <a:latin typeface="+mn-lt"/>
                <a:ea typeface="Calibri" charset="0"/>
                <a:cs typeface="Arial" panose="020B0604020202020204" pitchFamily="34" charset="0"/>
              </a:rPr>
              <a:t>Copyright © JMP Statistical Discovery LLC. All rights reserved.</a:t>
            </a:r>
          </a:p>
        </p:txBody>
      </p:sp>
      <p:sp>
        <p:nvSpPr>
          <p:cNvPr id="12" name="TextBox 3">
            <a:extLst>
              <a:ext uri="{FF2B5EF4-FFF2-40B4-BE49-F238E27FC236}">
                <a16:creationId xmlns:a16="http://schemas.microsoft.com/office/drawing/2014/main" id="{CBC545F5-4608-424C-9A68-C0D8A1EDBCA8}"/>
              </a:ext>
            </a:extLst>
          </p:cNvPr>
          <p:cNvSpPr txBox="1"/>
          <p:nvPr userDrawn="1"/>
        </p:nvSpPr>
        <p:spPr>
          <a:xfrm>
            <a:off x="2230628" y="4628490"/>
            <a:ext cx="4673600" cy="400110"/>
          </a:xfrm>
          <a:prstGeom prst="rect">
            <a:avLst/>
          </a:prstGeom>
          <a:noFill/>
        </p:spPr>
        <p:txBody>
          <a:bodyPr wrap="square" rtlCol="0" anchor="ctr">
            <a:spAutoFit/>
          </a:bodyPr>
          <a:lstStyle/>
          <a:p>
            <a:pPr algn="ctr" defTabSz="243834"/>
            <a:r>
              <a:rPr lang="en-US" sz="2000" b="0" cap="all" spc="0" baseline="0" dirty="0">
                <a:solidFill>
                  <a:schemeClr val="bg1"/>
                </a:solidFill>
                <a:latin typeface="+mn-lt"/>
                <a:cs typeface="Arial" pitchFamily="34" charset="0"/>
              </a:rPr>
              <a:t>CONFIDENTIAL  •  DO NOT DISCLOSE</a:t>
            </a:r>
          </a:p>
        </p:txBody>
      </p:sp>
      <p:pic>
        <p:nvPicPr>
          <p:cNvPr id="14" name="Picture 13">
            <a:extLst>
              <a:ext uri="{FF2B5EF4-FFF2-40B4-BE49-F238E27FC236}">
                <a16:creationId xmlns:a16="http://schemas.microsoft.com/office/drawing/2014/main" id="{80705F04-EBCF-524E-B331-A13E39DFE3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
    </p:custDataLst>
    <p:extLst>
      <p:ext uri="{BB962C8B-B14F-4D97-AF65-F5344CB8AC3E}">
        <p14:creationId xmlns:p14="http://schemas.microsoft.com/office/powerpoint/2010/main" val="1874151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JMP - Section Slide">
    <p:spTree>
      <p:nvGrpSpPr>
        <p:cNvPr id="1" name=""/>
        <p:cNvGrpSpPr/>
        <p:nvPr/>
      </p:nvGrpSpPr>
      <p:grpSpPr>
        <a:xfrm>
          <a:off x="0" y="0"/>
          <a:ext cx="0" cy="0"/>
          <a:chOff x="0" y="0"/>
          <a:chExt cx="0" cy="0"/>
        </a:xfrm>
      </p:grpSpPr>
      <p:sp>
        <p:nvSpPr>
          <p:cNvPr id="13" name="TextBox 4">
            <a:extLst>
              <a:ext uri="{FF2B5EF4-FFF2-40B4-BE49-F238E27FC236}">
                <a16:creationId xmlns:a16="http://schemas.microsoft.com/office/drawing/2014/main" id="{B0C6AF5C-E29A-9E49-801E-0A1C09DFDE5F}"/>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pic>
        <p:nvPicPr>
          <p:cNvPr id="12" name="Picture 11">
            <a:extLst>
              <a:ext uri="{FF2B5EF4-FFF2-40B4-BE49-F238E27FC236}">
                <a16:creationId xmlns:a16="http://schemas.microsoft.com/office/drawing/2014/main" id="{FDF682C2-651C-4244-8DBD-2AF7A55FA89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b="2221"/>
          <a:stretch/>
        </p:blipFill>
        <p:spPr>
          <a:xfrm>
            <a:off x="-2295" y="193288"/>
            <a:ext cx="9144000" cy="4950212"/>
          </a:xfrm>
          <a:prstGeom prst="rect">
            <a:avLst/>
          </a:prstGeom>
        </p:spPr>
      </p:pic>
      <p:cxnSp>
        <p:nvCxnSpPr>
          <p:cNvPr id="14" name="Straight Connector 13">
            <a:extLst>
              <a:ext uri="{FF2B5EF4-FFF2-40B4-BE49-F238E27FC236}">
                <a16:creationId xmlns:a16="http://schemas.microsoft.com/office/drawing/2014/main" id="{80939AE4-A19C-1545-931A-C03F0E958833}"/>
              </a:ext>
            </a:extLst>
          </p:cNvPr>
          <p:cNvCxnSpPr>
            <a:cxnSpLocks/>
          </p:cNvCxnSpPr>
          <p:nvPr userDrawn="1"/>
        </p:nvCxnSpPr>
        <p:spPr>
          <a:xfrm>
            <a:off x="1008005" y="2367011"/>
            <a:ext cx="7245755" cy="0"/>
          </a:xfrm>
          <a:prstGeom prst="line">
            <a:avLst/>
          </a:prstGeom>
          <a:ln w="38100" cap="rnd">
            <a:gradFill flip="none" rotWithShape="1">
              <a:gsLst>
                <a:gs pos="0">
                  <a:schemeClr val="accent2"/>
                </a:gs>
                <a:gs pos="100000">
                  <a:srgbClr val="172328">
                    <a:alpha val="0"/>
                  </a:srgbClr>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sp>
        <p:nvSpPr>
          <p:cNvPr id="15" name="Text Placeholder 32">
            <a:extLst>
              <a:ext uri="{FF2B5EF4-FFF2-40B4-BE49-F238E27FC236}">
                <a16:creationId xmlns:a16="http://schemas.microsoft.com/office/drawing/2014/main" id="{0F8749FE-3F22-A74D-BFA3-F52F79FFA3EB}"/>
              </a:ext>
            </a:extLst>
          </p:cNvPr>
          <p:cNvSpPr>
            <a:spLocks noGrp="1"/>
          </p:cNvSpPr>
          <p:nvPr>
            <p:ph type="body" sz="quarter" idx="10"/>
          </p:nvPr>
        </p:nvSpPr>
        <p:spPr>
          <a:xfrm>
            <a:off x="931928" y="1265413"/>
            <a:ext cx="7297672" cy="1076883"/>
          </a:xfrm>
        </p:spPr>
        <p:txBody>
          <a:bodyPr anchor="b" anchorCtr="0">
            <a:normAutofit/>
          </a:bodyPr>
          <a:lstStyle>
            <a:lvl1pPr marL="0" indent="0" algn="l">
              <a:buNone/>
              <a:defRPr lang="en-US" sz="3200" b="0" kern="1200" dirty="0">
                <a:solidFill>
                  <a:schemeClr val="bg1"/>
                </a:solidFill>
                <a:latin typeface="+mj-lt"/>
                <a:ea typeface="+mn-ea"/>
                <a:cs typeface="Calibri" panose="020F0502020204030204" pitchFamily="34" charset="0"/>
              </a:defRPr>
            </a:lvl1pPr>
          </a:lstStyle>
          <a:p>
            <a:pPr lvl="0"/>
            <a:r>
              <a:rPr lang="en-US"/>
              <a:t>Click to edit Master text styles</a:t>
            </a:r>
          </a:p>
        </p:txBody>
      </p:sp>
      <p:sp>
        <p:nvSpPr>
          <p:cNvPr id="8" name="Text Placeholder 34">
            <a:extLst>
              <a:ext uri="{FF2B5EF4-FFF2-40B4-BE49-F238E27FC236}">
                <a16:creationId xmlns:a16="http://schemas.microsoft.com/office/drawing/2014/main" id="{6419776C-EC96-594E-88F7-907788CC8EA8}"/>
              </a:ext>
            </a:extLst>
          </p:cNvPr>
          <p:cNvSpPr>
            <a:spLocks noGrp="1"/>
          </p:cNvSpPr>
          <p:nvPr>
            <p:ph type="body" sz="quarter" idx="11"/>
          </p:nvPr>
        </p:nvSpPr>
        <p:spPr>
          <a:xfrm>
            <a:off x="903234" y="2464223"/>
            <a:ext cx="7350526" cy="1458912"/>
          </a:xfrm>
        </p:spPr>
        <p:txBody>
          <a:bodyPr>
            <a:normAutofit/>
          </a:bodyPr>
          <a:lstStyle>
            <a:lvl1pPr marL="0" indent="0" algn="l">
              <a:buNone/>
              <a:defRPr sz="2400">
                <a:solidFill>
                  <a:schemeClr val="accent2">
                    <a:lumMod val="60000"/>
                    <a:lumOff val="40000"/>
                  </a:schemeClr>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p:txBody>
      </p:sp>
      <p:pic>
        <p:nvPicPr>
          <p:cNvPr id="11" name="Picture 10">
            <a:extLst>
              <a:ext uri="{FF2B5EF4-FFF2-40B4-BE49-F238E27FC236}">
                <a16:creationId xmlns:a16="http://schemas.microsoft.com/office/drawing/2014/main" id="{69639CF3-3DEB-5643-8E43-1C84ED8E398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
    </p:custDataLst>
    <p:extLst>
      <p:ext uri="{BB962C8B-B14F-4D97-AF65-F5344CB8AC3E}">
        <p14:creationId xmlns:p14="http://schemas.microsoft.com/office/powerpoint/2010/main" val="2615853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JMP - Content with Imag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5D6492C8-F2B6-994C-93E7-13EF75C493AC}"/>
              </a:ext>
            </a:extLst>
          </p:cNvPr>
          <p:cNvSpPr>
            <a:spLocks noGrp="1"/>
          </p:cNvSpPr>
          <p:nvPr>
            <p:ph type="body" sz="quarter" idx="11"/>
          </p:nvPr>
        </p:nvSpPr>
        <p:spPr>
          <a:xfrm>
            <a:off x="5394152" y="1751961"/>
            <a:ext cx="3357562" cy="1022310"/>
          </a:xfrm>
        </p:spPr>
        <p:txBody>
          <a:bodyPr>
            <a:normAutofit/>
          </a:bodyPr>
          <a:lstStyle>
            <a:lvl1pPr marL="0" indent="0">
              <a:buNone/>
              <a:defRPr sz="2400"/>
            </a:lvl1pPr>
            <a:lvl2pPr marL="182880" indent="0">
              <a:buNone/>
              <a:defRPr/>
            </a:lvl2pPr>
            <a:lvl3pPr marL="365760" indent="0">
              <a:buNone/>
              <a:defRPr/>
            </a:lvl3pPr>
            <a:lvl4pPr marL="1028700" indent="0">
              <a:buNone/>
              <a:defRPr/>
            </a:lvl4pPr>
            <a:lvl5pPr marL="1371600" indent="0">
              <a:buNone/>
              <a:defRPr/>
            </a:lvl5pPr>
          </a:lstStyle>
          <a:p>
            <a:pPr lvl="0"/>
            <a:r>
              <a:rPr lang="en-US" dirty="0"/>
              <a:t>Click to edit Master text styles</a:t>
            </a:r>
          </a:p>
        </p:txBody>
      </p:sp>
      <p:sp>
        <p:nvSpPr>
          <p:cNvPr id="17" name="Freeform 16">
            <a:extLst>
              <a:ext uri="{FF2B5EF4-FFF2-40B4-BE49-F238E27FC236}">
                <a16:creationId xmlns:a16="http://schemas.microsoft.com/office/drawing/2014/main" id="{B28BF588-A539-E84D-BAE7-8D1EE1761D7B}"/>
              </a:ext>
            </a:extLst>
          </p:cNvPr>
          <p:cNvSpPr/>
          <p:nvPr/>
        </p:nvSpPr>
        <p:spPr>
          <a:xfrm>
            <a:off x="3125188" y="-1"/>
            <a:ext cx="3004957" cy="5143500"/>
          </a:xfrm>
          <a:custGeom>
            <a:avLst/>
            <a:gdLst>
              <a:gd name="connsiteX0" fmla="*/ 2952243 w 3004957"/>
              <a:gd name="connsiteY0" fmla="*/ 0 h 5143500"/>
              <a:gd name="connsiteX1" fmla="*/ 3004957 w 3004957"/>
              <a:gd name="connsiteY1" fmla="*/ 0 h 5143500"/>
              <a:gd name="connsiteX2" fmla="*/ 52714 w 3004957"/>
              <a:gd name="connsiteY2" fmla="*/ 5143500 h 5143500"/>
              <a:gd name="connsiteX3" fmla="*/ 0 w 3004957"/>
              <a:gd name="connsiteY3" fmla="*/ 5143500 h 5143500"/>
              <a:gd name="connsiteX4" fmla="*/ 2952243 w 3004957"/>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957" h="5143500">
                <a:moveTo>
                  <a:pt x="2952243" y="0"/>
                </a:moveTo>
                <a:lnTo>
                  <a:pt x="3004957" y="0"/>
                </a:lnTo>
                <a:lnTo>
                  <a:pt x="52714" y="5143500"/>
                </a:lnTo>
                <a:lnTo>
                  <a:pt x="0" y="5143500"/>
                </a:lnTo>
                <a:lnTo>
                  <a:pt x="2952243" y="0"/>
                </a:lnTo>
                <a:close/>
              </a:path>
            </a:pathLst>
          </a:custGeom>
          <a:gradFill flip="none" rotWithShape="1">
            <a:gsLst>
              <a:gs pos="30000">
                <a:schemeClr val="accent1"/>
              </a:gs>
              <a:gs pos="100000">
                <a:srgbClr val="7030A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4">
            <a:extLst>
              <a:ext uri="{FF2B5EF4-FFF2-40B4-BE49-F238E27FC236}">
                <a16:creationId xmlns:a16="http://schemas.microsoft.com/office/drawing/2014/main" id="{310B4187-0EBC-5A45-8561-21E3AF78A755}"/>
              </a:ext>
            </a:extLst>
          </p:cNvPr>
          <p:cNvSpPr txBox="1"/>
          <p:nvPr userDrawn="1"/>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SAS Institute Inc. All rights reserved.</a:t>
            </a:r>
          </a:p>
        </p:txBody>
      </p:sp>
      <p:sp>
        <p:nvSpPr>
          <p:cNvPr id="3" name="Picture Placeholder 2">
            <a:extLst>
              <a:ext uri="{FF2B5EF4-FFF2-40B4-BE49-F238E27FC236}">
                <a16:creationId xmlns:a16="http://schemas.microsoft.com/office/drawing/2014/main" id="{9290C0E4-ECBA-5946-9BAC-DC37C672894D}"/>
              </a:ext>
            </a:extLst>
          </p:cNvPr>
          <p:cNvSpPr>
            <a:spLocks noGrp="1"/>
          </p:cNvSpPr>
          <p:nvPr>
            <p:ph type="pic" sz="quarter" idx="12"/>
          </p:nvPr>
        </p:nvSpPr>
        <p:spPr>
          <a:xfrm>
            <a:off x="-7058" y="0"/>
            <a:ext cx="6081885" cy="5143500"/>
          </a:xfrm>
          <a:custGeom>
            <a:avLst/>
            <a:gdLst>
              <a:gd name="connsiteX0" fmla="*/ 0 w 3125788"/>
              <a:gd name="connsiteY0" fmla="*/ 5143500 h 5143500"/>
              <a:gd name="connsiteX1" fmla="*/ 781447 w 3125788"/>
              <a:gd name="connsiteY1" fmla="*/ 0 h 5143500"/>
              <a:gd name="connsiteX2" fmla="*/ 2344341 w 3125788"/>
              <a:gd name="connsiteY2" fmla="*/ 0 h 5143500"/>
              <a:gd name="connsiteX3" fmla="*/ 3125788 w 3125788"/>
              <a:gd name="connsiteY3" fmla="*/ 5143500 h 5143500"/>
              <a:gd name="connsiteX4" fmla="*/ 0 w 3125788"/>
              <a:gd name="connsiteY4" fmla="*/ 5143500 h 5143500"/>
              <a:gd name="connsiteX0" fmla="*/ 0 w 6074828"/>
              <a:gd name="connsiteY0" fmla="*/ 5143500 h 5143500"/>
              <a:gd name="connsiteX1" fmla="*/ 781447 w 6074828"/>
              <a:gd name="connsiteY1" fmla="*/ 0 h 5143500"/>
              <a:gd name="connsiteX2" fmla="*/ 6074828 w 6074828"/>
              <a:gd name="connsiteY2" fmla="*/ 0 h 5143500"/>
              <a:gd name="connsiteX3" fmla="*/ 3125788 w 6074828"/>
              <a:gd name="connsiteY3" fmla="*/ 5143500 h 5143500"/>
              <a:gd name="connsiteX4" fmla="*/ 0 w 6074828"/>
              <a:gd name="connsiteY4" fmla="*/ 5143500 h 5143500"/>
              <a:gd name="connsiteX0" fmla="*/ 7057 w 6081885"/>
              <a:gd name="connsiteY0" fmla="*/ 5143500 h 5143500"/>
              <a:gd name="connsiteX1" fmla="*/ 0 w 6081885"/>
              <a:gd name="connsiteY1" fmla="*/ 0 h 5143500"/>
              <a:gd name="connsiteX2" fmla="*/ 6081885 w 6081885"/>
              <a:gd name="connsiteY2" fmla="*/ 0 h 5143500"/>
              <a:gd name="connsiteX3" fmla="*/ 3132845 w 6081885"/>
              <a:gd name="connsiteY3" fmla="*/ 5143500 h 5143500"/>
              <a:gd name="connsiteX4" fmla="*/ 7057 w 6081885"/>
              <a:gd name="connsiteY4" fmla="*/ 514350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1885" h="5143500">
                <a:moveTo>
                  <a:pt x="7057" y="5143500"/>
                </a:moveTo>
                <a:cubicBezTo>
                  <a:pt x="4705" y="3429000"/>
                  <a:pt x="2352" y="1714500"/>
                  <a:pt x="0" y="0"/>
                </a:cubicBezTo>
                <a:lnTo>
                  <a:pt x="6081885" y="0"/>
                </a:lnTo>
                <a:lnTo>
                  <a:pt x="3132845" y="5143500"/>
                </a:lnTo>
                <a:lnTo>
                  <a:pt x="7057" y="5143500"/>
                </a:lnTo>
                <a:close/>
              </a:path>
            </a:pathLst>
          </a:custGeom>
        </p:spPr>
        <p:txBody>
          <a:bodyPr/>
          <a:lstStyle>
            <a:lvl1pPr>
              <a:buClr>
                <a:schemeClr val="accent2">
                  <a:lumMod val="60000"/>
                  <a:lumOff val="40000"/>
                </a:schemeClr>
              </a:buClr>
              <a:defRPr/>
            </a:lvl1pPr>
          </a:lstStyle>
          <a:p>
            <a:r>
              <a:rPr lang="en-US" dirty="0"/>
              <a:t>Click icon to add picture</a:t>
            </a:r>
          </a:p>
        </p:txBody>
      </p:sp>
      <p:pic>
        <p:nvPicPr>
          <p:cNvPr id="8" name="Picture 7">
            <a:extLst>
              <a:ext uri="{FF2B5EF4-FFF2-40B4-BE49-F238E27FC236}">
                <a16:creationId xmlns:a16="http://schemas.microsoft.com/office/drawing/2014/main" id="{D78D1507-E38E-4446-AEDA-6D4D89F27E00}"/>
              </a:ext>
            </a:extLst>
          </p:cNvPr>
          <p:cNvPicPr>
            <a:picLocks noChangeAspect="1"/>
          </p:cNvPicPr>
          <p:nvPr userDrawn="1"/>
        </p:nvPicPr>
        <p:blipFill rotWithShape="1">
          <a:blip r:embed="rId3" cstate="screen">
            <a:alphaModFix amt="40000"/>
            <a:extLst>
              <a:ext uri="{28A0092B-C50C-407E-A947-70E740481C1C}">
                <a14:useLocalDpi xmlns:a14="http://schemas.microsoft.com/office/drawing/2010/main"/>
              </a:ext>
            </a:extLst>
          </a:blip>
          <a:srcRect/>
          <a:stretch/>
        </p:blipFill>
        <p:spPr>
          <a:xfrm>
            <a:off x="4199622" y="0"/>
            <a:ext cx="6018812" cy="5143500"/>
          </a:xfrm>
          <a:prstGeom prst="rect">
            <a:avLst/>
          </a:prstGeom>
        </p:spPr>
      </p:pic>
      <p:pic>
        <p:nvPicPr>
          <p:cNvPr id="7" name="Picture 6">
            <a:extLst>
              <a:ext uri="{FF2B5EF4-FFF2-40B4-BE49-F238E27FC236}">
                <a16:creationId xmlns:a16="http://schemas.microsoft.com/office/drawing/2014/main" id="{8954FD41-B294-AD43-902E-44815529AD99}"/>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7851213" y="4790464"/>
            <a:ext cx="1152345" cy="242263"/>
          </a:xfrm>
          <a:prstGeom prst="rect">
            <a:avLst/>
          </a:prstGeom>
        </p:spPr>
      </p:pic>
      <p:sp>
        <p:nvSpPr>
          <p:cNvPr id="11" name="Rectangle 10">
            <a:extLst>
              <a:ext uri="{FF2B5EF4-FFF2-40B4-BE49-F238E27FC236}">
                <a16:creationId xmlns:a16="http://schemas.microsoft.com/office/drawing/2014/main" id="{A3BDD397-A90C-8C4D-AD95-4A7B72415E30}"/>
              </a:ext>
            </a:extLst>
          </p:cNvPr>
          <p:cNvSpPr/>
          <p:nvPr userDrawn="1"/>
        </p:nvSpPr>
        <p:spPr>
          <a:xfrm>
            <a:off x="0" y="4650623"/>
            <a:ext cx="9144000" cy="49287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4">
            <a:extLst>
              <a:ext uri="{FF2B5EF4-FFF2-40B4-BE49-F238E27FC236}">
                <a16:creationId xmlns:a16="http://schemas.microsoft.com/office/drawing/2014/main" id="{24501CBF-CE5E-1847-9DA0-BB475D228A10}"/>
              </a:ext>
            </a:extLst>
          </p:cNvPr>
          <p:cNvSpPr txBox="1"/>
          <p:nvPr userDrawn="1"/>
        </p:nvSpPr>
        <p:spPr>
          <a:xfrm>
            <a:off x="3310128" y="4941551"/>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bg1"/>
                </a:solidFill>
                <a:effectLst/>
                <a:uLnTx/>
                <a:uFillTx/>
                <a:latin typeface="+mn-lt"/>
                <a:ea typeface="Calibri" charset="0"/>
                <a:cs typeface="Arial" panose="020B0604020202020204" pitchFamily="34" charset="0"/>
              </a:rPr>
              <a:t>Copyright © JMP Statistical Discovery LLC. All rights reserved.</a:t>
            </a:r>
          </a:p>
        </p:txBody>
      </p:sp>
      <p:sp>
        <p:nvSpPr>
          <p:cNvPr id="13" name="TextBox 3">
            <a:extLst>
              <a:ext uri="{FF2B5EF4-FFF2-40B4-BE49-F238E27FC236}">
                <a16:creationId xmlns:a16="http://schemas.microsoft.com/office/drawing/2014/main" id="{B55C5256-BA92-C947-AC5B-90FE4C07D170}"/>
              </a:ext>
            </a:extLst>
          </p:cNvPr>
          <p:cNvSpPr txBox="1"/>
          <p:nvPr userDrawn="1"/>
        </p:nvSpPr>
        <p:spPr>
          <a:xfrm>
            <a:off x="2230628" y="4628489"/>
            <a:ext cx="4673600" cy="400110"/>
          </a:xfrm>
          <a:prstGeom prst="rect">
            <a:avLst/>
          </a:prstGeom>
          <a:noFill/>
        </p:spPr>
        <p:txBody>
          <a:bodyPr wrap="square" rtlCol="0" anchor="ctr">
            <a:spAutoFit/>
          </a:bodyPr>
          <a:lstStyle/>
          <a:p>
            <a:pPr algn="ctr" defTabSz="243834"/>
            <a:r>
              <a:rPr lang="en-US" sz="2000" b="0" cap="all" spc="0" baseline="0" dirty="0">
                <a:solidFill>
                  <a:schemeClr val="bg1"/>
                </a:solidFill>
                <a:latin typeface="+mn-lt"/>
                <a:cs typeface="Arial" pitchFamily="34" charset="0"/>
              </a:rPr>
              <a:t>CONFIDENTIAL  •  DO NOT DISCLOSE</a:t>
            </a:r>
          </a:p>
        </p:txBody>
      </p:sp>
      <p:pic>
        <p:nvPicPr>
          <p:cNvPr id="15" name="Picture 14">
            <a:extLst>
              <a:ext uri="{FF2B5EF4-FFF2-40B4-BE49-F238E27FC236}">
                <a16:creationId xmlns:a16="http://schemas.microsoft.com/office/drawing/2014/main" id="{E90E02EA-EEE6-9E4A-AF06-B3EE6A5C51E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
    </p:custDataLst>
    <p:extLst>
      <p:ext uri="{BB962C8B-B14F-4D97-AF65-F5344CB8AC3E}">
        <p14:creationId xmlns:p14="http://schemas.microsoft.com/office/powerpoint/2010/main" val="510609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JMP - Gray Backgrou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EABA71-F173-D148-81F0-9FF86A1402D4}"/>
              </a:ext>
            </a:extLst>
          </p:cNvPr>
          <p:cNvSpPr/>
          <p:nvPr userDrawn="1"/>
        </p:nvSpPr>
        <p:spPr>
          <a:xfrm>
            <a:off x="0" y="0"/>
            <a:ext cx="9144000" cy="5143500"/>
          </a:xfrm>
          <a:prstGeom prst="rect">
            <a:avLst/>
          </a:prstGeom>
          <a:solidFill>
            <a:srgbClr val="1723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4">
            <a:extLst>
              <a:ext uri="{FF2B5EF4-FFF2-40B4-BE49-F238E27FC236}">
                <a16:creationId xmlns:a16="http://schemas.microsoft.com/office/drawing/2014/main" id="{BB22E718-FBFC-ED43-B5E8-BE180EFA2F8C}"/>
              </a:ext>
            </a:extLst>
          </p:cNvPr>
          <p:cNvSpPr txBox="1"/>
          <p:nvPr userDrawn="1"/>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alpha val="39487"/>
                  </a:schemeClr>
                </a:solidFill>
                <a:effectLst/>
                <a:uLnTx/>
                <a:uFillTx/>
                <a:latin typeface="+mn-lt"/>
                <a:ea typeface="Calibri" charset="0"/>
                <a:cs typeface="Arial" panose="020B0604020202020204" pitchFamily="34" charset="0"/>
              </a:rPr>
              <a:t>Copyright © JMP Statistical Discovery LLC. All rights reserved.</a:t>
            </a:r>
          </a:p>
        </p:txBody>
      </p:sp>
      <p:pic>
        <p:nvPicPr>
          <p:cNvPr id="5" name="Picture 4">
            <a:extLst>
              <a:ext uri="{FF2B5EF4-FFF2-40B4-BE49-F238E27FC236}">
                <a16:creationId xmlns:a16="http://schemas.microsoft.com/office/drawing/2014/main" id="{66A03ADA-9D2F-B349-940B-60D17F967D57}"/>
              </a:ext>
            </a:extLst>
          </p:cNvPr>
          <p:cNvPicPr>
            <a:picLocks noChangeAspect="1"/>
          </p:cNvPicPr>
          <p:nvPr userDrawn="1"/>
        </p:nvPicPr>
        <p:blipFill>
          <a:blip r:embed="rId3">
            <a:alphaModFix amt="20000"/>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
    </p:custDataLst>
    <p:extLst>
      <p:ext uri="{BB962C8B-B14F-4D97-AF65-F5344CB8AC3E}">
        <p14:creationId xmlns:p14="http://schemas.microsoft.com/office/powerpoint/2010/main" val="5604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JMP - Image Only - White">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FC61EEC8-0C67-4E4B-96F0-B7FBDEF4618C}"/>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1"/>
                </a:solidFill>
                <a:effectLst/>
                <a:uLnTx/>
                <a:uFillTx/>
                <a:latin typeface="+mn-lt"/>
                <a:ea typeface="Calibri" charset="0"/>
                <a:cs typeface="Arial" panose="020B0604020202020204" pitchFamily="34" charset="0"/>
              </a:rPr>
              <a:t>Copyright © JMP Statistical Discovery LLC. All rights reserved.</a:t>
            </a:r>
          </a:p>
        </p:txBody>
      </p:sp>
      <p:pic>
        <p:nvPicPr>
          <p:cNvPr id="6" name="Picture 5">
            <a:extLst>
              <a:ext uri="{FF2B5EF4-FFF2-40B4-BE49-F238E27FC236}">
                <a16:creationId xmlns:a16="http://schemas.microsoft.com/office/drawing/2014/main" id="{1E396784-D42E-4F47-BA05-251834F1B3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70160" y="4744907"/>
            <a:ext cx="998368" cy="270985"/>
          </a:xfrm>
          <a:prstGeom prst="rect">
            <a:avLst/>
          </a:prstGeom>
        </p:spPr>
      </p:pic>
    </p:spTree>
    <p:custDataLst>
      <p:tags r:id="rId1"/>
    </p:custDataLst>
    <p:extLst>
      <p:ext uri="{BB962C8B-B14F-4D97-AF65-F5344CB8AC3E}">
        <p14:creationId xmlns:p14="http://schemas.microsoft.com/office/powerpoint/2010/main" val="2928167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JMP Closing Slide">
    <p:bg>
      <p:bgPr>
        <a:solidFill>
          <a:srgbClr val="172328"/>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642A08B-CEF5-E740-83FD-3BCB6DF76BE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3074"/>
          <a:stretch/>
        </p:blipFill>
        <p:spPr>
          <a:xfrm>
            <a:off x="6489698" y="0"/>
            <a:ext cx="2645157" cy="5143500"/>
          </a:xfrm>
          <a:prstGeom prst="rect">
            <a:avLst/>
          </a:prstGeom>
        </p:spPr>
      </p:pic>
      <p:pic>
        <p:nvPicPr>
          <p:cNvPr id="12" name="Picture 11">
            <a:extLst>
              <a:ext uri="{FF2B5EF4-FFF2-40B4-BE49-F238E27FC236}">
                <a16:creationId xmlns:a16="http://schemas.microsoft.com/office/drawing/2014/main" id="{6F9675E0-7E79-E54E-A96D-3AA16B72B57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5427406" cy="5143500"/>
          </a:xfrm>
          <a:prstGeom prst="rect">
            <a:avLst/>
          </a:prstGeom>
        </p:spPr>
      </p:pic>
      <p:sp>
        <p:nvSpPr>
          <p:cNvPr id="14" name="TextBox 4">
            <a:extLst>
              <a:ext uri="{FF2B5EF4-FFF2-40B4-BE49-F238E27FC236}">
                <a16:creationId xmlns:a16="http://schemas.microsoft.com/office/drawing/2014/main" id="{64A8B58C-CD7F-6F4B-B6E8-178EEF4B15DC}"/>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sp>
        <p:nvSpPr>
          <p:cNvPr id="2" name="TextBox 1">
            <a:extLst>
              <a:ext uri="{FF2B5EF4-FFF2-40B4-BE49-F238E27FC236}">
                <a16:creationId xmlns:a16="http://schemas.microsoft.com/office/drawing/2014/main" id="{503DB4AB-A9DE-4660-939A-CBDF75AC178E}"/>
              </a:ext>
            </a:extLst>
          </p:cNvPr>
          <p:cNvSpPr txBox="1"/>
          <p:nvPr/>
        </p:nvSpPr>
        <p:spPr>
          <a:xfrm>
            <a:off x="4039538" y="4138459"/>
            <a:ext cx="1086259" cy="400110"/>
          </a:xfrm>
          <a:prstGeom prst="rect">
            <a:avLst/>
          </a:prstGeom>
          <a:noFill/>
        </p:spPr>
        <p:txBody>
          <a:bodyPr wrap="none" rtlCol="0">
            <a:spAutoFit/>
          </a:bodyPr>
          <a:lstStyle/>
          <a:p>
            <a:pPr algn="ctr"/>
            <a:r>
              <a:rPr lang="en-US" sz="2000" dirty="0" err="1">
                <a:solidFill>
                  <a:schemeClr val="accent2">
                    <a:lumMod val="60000"/>
                    <a:lumOff val="40000"/>
                  </a:schemeClr>
                </a:solidFill>
                <a:latin typeface="+mj-lt"/>
              </a:rPr>
              <a:t>jmp.com</a:t>
            </a:r>
            <a:endParaRPr lang="en-US" sz="2000" dirty="0">
              <a:solidFill>
                <a:schemeClr val="accent2">
                  <a:lumMod val="60000"/>
                  <a:lumOff val="40000"/>
                </a:schemeClr>
              </a:solidFill>
              <a:latin typeface="+mj-lt"/>
            </a:endParaRPr>
          </a:p>
        </p:txBody>
      </p:sp>
      <p:sp>
        <p:nvSpPr>
          <p:cNvPr id="9" name="Text Placeholder 32">
            <a:extLst>
              <a:ext uri="{FF2B5EF4-FFF2-40B4-BE49-F238E27FC236}">
                <a16:creationId xmlns:a16="http://schemas.microsoft.com/office/drawing/2014/main" id="{1231D9FA-7877-D144-875E-EB15705E83A1}"/>
              </a:ext>
            </a:extLst>
          </p:cNvPr>
          <p:cNvSpPr>
            <a:spLocks noGrp="1"/>
          </p:cNvSpPr>
          <p:nvPr>
            <p:ph type="body" sz="quarter" idx="10"/>
          </p:nvPr>
        </p:nvSpPr>
        <p:spPr>
          <a:xfrm>
            <a:off x="1372081" y="914400"/>
            <a:ext cx="6390694" cy="1556124"/>
          </a:xfrm>
        </p:spPr>
        <p:txBody>
          <a:bodyPr anchor="ctr">
            <a:normAutofit/>
          </a:bodyPr>
          <a:lstStyle>
            <a:lvl1pPr marL="0" indent="0" algn="ctr">
              <a:buNone/>
              <a:defRPr lang="en-US" sz="3000" b="0" kern="1200" dirty="0">
                <a:solidFill>
                  <a:schemeClr val="bg1"/>
                </a:solidFill>
                <a:latin typeface="+mj-lt"/>
                <a:ea typeface="+mn-ea"/>
                <a:cs typeface="Calibri" panose="020F0502020204030204" pitchFamily="34" charset="0"/>
              </a:defRPr>
            </a:lvl1pPr>
          </a:lstStyle>
          <a:p>
            <a:pPr lvl="0"/>
            <a:r>
              <a:rPr lang="en-US" dirty="0"/>
              <a:t>Click to edit Master text styles</a:t>
            </a:r>
          </a:p>
        </p:txBody>
      </p:sp>
      <p:pic>
        <p:nvPicPr>
          <p:cNvPr id="11" name="Picture 10">
            <a:extLst>
              <a:ext uri="{FF2B5EF4-FFF2-40B4-BE49-F238E27FC236}">
                <a16:creationId xmlns:a16="http://schemas.microsoft.com/office/drawing/2014/main" id="{8E07C598-1060-1A40-9473-0ECB8389D32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58780" y="3357497"/>
            <a:ext cx="1778000" cy="482600"/>
          </a:xfrm>
          <a:prstGeom prst="rect">
            <a:avLst/>
          </a:prstGeom>
        </p:spPr>
      </p:pic>
    </p:spTree>
    <p:custDataLst>
      <p:tags r:id="rId1"/>
    </p:custDataLst>
    <p:extLst>
      <p:ext uri="{BB962C8B-B14F-4D97-AF65-F5344CB8AC3E}">
        <p14:creationId xmlns:p14="http://schemas.microsoft.com/office/powerpoint/2010/main" val="2790952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JMP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000" b="0">
                <a:latin typeface="+mj-lt"/>
              </a:defRPr>
            </a:lvl1pPr>
          </a:lstStyle>
          <a:p>
            <a:r>
              <a:rPr lang="en-US"/>
              <a:t>Click to edit Master title style</a:t>
            </a:r>
            <a:endParaRPr lang="en-US" dirty="0"/>
          </a:p>
        </p:txBody>
      </p:sp>
      <p:sp>
        <p:nvSpPr>
          <p:cNvPr id="3" name="Content Placeholder 2"/>
          <p:cNvSpPr>
            <a:spLocks noGrp="1"/>
          </p:cNvSpPr>
          <p:nvPr>
            <p:ph idx="1"/>
          </p:nvPr>
        </p:nvSpPr>
        <p:spPr>
          <a:xfrm>
            <a:off x="628650" y="1369219"/>
            <a:ext cx="7886700" cy="3263504"/>
          </a:xfrm>
        </p:spPr>
        <p:txBody>
          <a:bodyPr/>
          <a:lstStyle>
            <a:lvl1pPr>
              <a:buClr>
                <a:schemeClr val="accent2">
                  <a:lumMod val="60000"/>
                  <a:lumOff val="40000"/>
                </a:schemeClr>
              </a:buClr>
              <a:defRPr>
                <a:solidFill>
                  <a:schemeClr val="bg1"/>
                </a:solidFill>
                <a:latin typeface="+mj-lt"/>
              </a:defRPr>
            </a:lvl1pPr>
            <a:lvl2pPr>
              <a:buClr>
                <a:schemeClr val="accent2">
                  <a:lumMod val="60000"/>
                  <a:lumOff val="40000"/>
                </a:schemeClr>
              </a:buClr>
              <a:defRPr>
                <a:solidFill>
                  <a:schemeClr val="bg1"/>
                </a:solidFill>
                <a:latin typeface="+mj-lt"/>
              </a:defRPr>
            </a:lvl2pPr>
            <a:lvl3pPr>
              <a:buClr>
                <a:schemeClr val="accent2">
                  <a:lumMod val="60000"/>
                  <a:lumOff val="40000"/>
                </a:schemeClr>
              </a:buClr>
              <a:defRPr>
                <a:solidFill>
                  <a:schemeClr val="bg1"/>
                </a:solidFill>
                <a:latin typeface="+mj-lt"/>
              </a:defRPr>
            </a:lvl3pPr>
            <a:lvl4pPr>
              <a:buClr>
                <a:schemeClr val="accent2">
                  <a:lumMod val="60000"/>
                  <a:lumOff val="40000"/>
                </a:schemeClr>
              </a:buClr>
              <a:defRPr>
                <a:solidFill>
                  <a:schemeClr val="bg1"/>
                </a:solidFill>
                <a:latin typeface="+mj-lt"/>
              </a:defRPr>
            </a:lvl4pPr>
            <a:lvl5pPr>
              <a:buClr>
                <a:schemeClr val="accent2">
                  <a:lumMod val="60000"/>
                  <a:lumOff val="40000"/>
                </a:schemeClr>
              </a:buClr>
              <a:defRPr>
                <a:solidFill>
                  <a:schemeClr val="bg1"/>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0040EF35-062A-4CF7-B99A-D6EF688F370B}"/>
              </a:ext>
            </a:extLst>
          </p:cNvPr>
          <p:cNvSpPr>
            <a:spLocks noGrp="1"/>
          </p:cNvSpPr>
          <p:nvPr>
            <p:ph type="body" sz="quarter" idx="10"/>
          </p:nvPr>
        </p:nvSpPr>
        <p:spPr>
          <a:xfrm>
            <a:off x="628650" y="731838"/>
            <a:ext cx="7886700" cy="457200"/>
          </a:xfrm>
        </p:spPr>
        <p:txBody>
          <a:bodyPr anchor="t"/>
          <a:lstStyle>
            <a:lvl1pPr marL="0" indent="0" algn="ctr">
              <a:buNone/>
              <a:defRPr>
                <a:solidFill>
                  <a:schemeClr val="accent2">
                    <a:lumMod val="60000"/>
                    <a:lumOff val="40000"/>
                  </a:schemeClr>
                </a:solidFill>
              </a:defRPr>
            </a:lvl1pPr>
            <a:lvl2pPr marL="182880" indent="0">
              <a:buNone/>
              <a:defRPr/>
            </a:lvl2pPr>
            <a:lvl3pPr marL="365760" indent="0">
              <a:buNone/>
              <a:defRPr/>
            </a:lvl3pPr>
            <a:lvl4pPr marL="1028700" indent="0">
              <a:buNone/>
              <a:defRPr/>
            </a:lvl4pPr>
            <a:lvl5pPr marL="1371600" indent="0">
              <a:buNone/>
              <a:defRPr/>
            </a:lvl5pPr>
          </a:lstStyle>
          <a:p>
            <a:pPr lvl="0"/>
            <a:r>
              <a:rPr lang="en-US"/>
              <a:t>Click to edit Master text styles</a:t>
            </a:r>
          </a:p>
        </p:txBody>
      </p:sp>
      <p:sp>
        <p:nvSpPr>
          <p:cNvPr id="78" name="Freeform 77">
            <a:extLst>
              <a:ext uri="{FF2B5EF4-FFF2-40B4-BE49-F238E27FC236}">
                <a16:creationId xmlns:a16="http://schemas.microsoft.com/office/drawing/2014/main" id="{590E3477-4D35-BA41-8570-25B279CC8DFF}"/>
              </a:ext>
            </a:extLst>
          </p:cNvPr>
          <p:cNvSpPr/>
          <p:nvPr userDrawn="1"/>
        </p:nvSpPr>
        <p:spPr>
          <a:xfrm>
            <a:off x="7206881" y="-191102"/>
            <a:ext cx="99459" cy="99460"/>
          </a:xfrm>
          <a:custGeom>
            <a:avLst/>
            <a:gdLst>
              <a:gd name="connsiteX0" fmla="*/ 99459 w 99459"/>
              <a:gd name="connsiteY0" fmla="*/ 49730 h 99460"/>
              <a:gd name="connsiteX1" fmla="*/ 49730 w 99459"/>
              <a:gd name="connsiteY1" fmla="*/ 99460 h 99460"/>
              <a:gd name="connsiteX2" fmla="*/ 0 w 99459"/>
              <a:gd name="connsiteY2" fmla="*/ 49730 h 99460"/>
              <a:gd name="connsiteX3" fmla="*/ 49730 w 99459"/>
              <a:gd name="connsiteY3" fmla="*/ 0 h 99460"/>
              <a:gd name="connsiteX4" fmla="*/ 99459 w 99459"/>
              <a:gd name="connsiteY4" fmla="*/ 49730 h 99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459" h="99460">
                <a:moveTo>
                  <a:pt x="99459" y="49730"/>
                </a:moveTo>
                <a:cubicBezTo>
                  <a:pt x="99459" y="77195"/>
                  <a:pt x="77195" y="99460"/>
                  <a:pt x="49730" y="99460"/>
                </a:cubicBezTo>
                <a:cubicBezTo>
                  <a:pt x="22265" y="99460"/>
                  <a:pt x="0" y="77195"/>
                  <a:pt x="0" y="49730"/>
                </a:cubicBezTo>
                <a:cubicBezTo>
                  <a:pt x="0" y="22265"/>
                  <a:pt x="22265" y="0"/>
                  <a:pt x="49730" y="0"/>
                </a:cubicBezTo>
                <a:cubicBezTo>
                  <a:pt x="77195" y="0"/>
                  <a:pt x="99459" y="22265"/>
                  <a:pt x="99459" y="49730"/>
                </a:cubicBezTo>
                <a:close/>
              </a:path>
            </a:pathLst>
          </a:custGeom>
          <a:solidFill>
            <a:schemeClr val="bg1">
              <a:alpha val="10000"/>
            </a:schemeClr>
          </a:solidFill>
          <a:ln w="2052" cap="flat">
            <a:noFill/>
            <a:prstDash val="solid"/>
            <a:miter/>
          </a:ln>
        </p:spPr>
        <p:txBody>
          <a:bodyPr rtlCol="0" anchor="ctr"/>
          <a:lstStyle/>
          <a:p>
            <a:endParaRPr lang="en-US"/>
          </a:p>
        </p:txBody>
      </p:sp>
    </p:spTree>
    <p:custDataLst>
      <p:tags r:id="rId1"/>
    </p:custDataLst>
    <p:extLst>
      <p:ext uri="{BB962C8B-B14F-4D97-AF65-F5344CB8AC3E}">
        <p14:creationId xmlns:p14="http://schemas.microsoft.com/office/powerpoint/2010/main" val="4247393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JMP - Title &amp; Subtitle - Content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A147EB8-CA07-8641-AD22-FE0BD4DD0880}"/>
              </a:ext>
            </a:extLst>
          </p:cNvPr>
          <p:cNvSpPr>
            <a:spLocks noGrp="1"/>
          </p:cNvSpPr>
          <p:nvPr>
            <p:ph type="title"/>
          </p:nvPr>
        </p:nvSpPr>
        <p:spPr>
          <a:xfrm>
            <a:off x="628650" y="273844"/>
            <a:ext cx="7886700" cy="457200"/>
          </a:xfrm>
        </p:spPr>
        <p:txBody>
          <a:bodyPr>
            <a:noAutofit/>
          </a:bodyPr>
          <a:lstStyle>
            <a:lvl1pPr>
              <a:defRPr sz="3000" b="0">
                <a:latin typeface="+mj-lt"/>
              </a:defRPr>
            </a:lvl1pPr>
          </a:lstStyle>
          <a:p>
            <a:r>
              <a:rPr lang="en-US"/>
              <a:t>Click to edit Master title style</a:t>
            </a:r>
            <a:endParaRPr lang="en-US" dirty="0"/>
          </a:p>
        </p:txBody>
      </p:sp>
      <p:sp>
        <p:nvSpPr>
          <p:cNvPr id="6" name="Text Placeholder 4">
            <a:extLst>
              <a:ext uri="{FF2B5EF4-FFF2-40B4-BE49-F238E27FC236}">
                <a16:creationId xmlns:a16="http://schemas.microsoft.com/office/drawing/2014/main" id="{2DF5C81A-35D4-3042-949E-431FE9B2AFD3}"/>
              </a:ext>
            </a:extLst>
          </p:cNvPr>
          <p:cNvSpPr>
            <a:spLocks noGrp="1"/>
          </p:cNvSpPr>
          <p:nvPr>
            <p:ph type="body" sz="quarter" idx="10"/>
          </p:nvPr>
        </p:nvSpPr>
        <p:spPr>
          <a:xfrm>
            <a:off x="628650" y="731838"/>
            <a:ext cx="7886700" cy="457200"/>
          </a:xfrm>
        </p:spPr>
        <p:txBody>
          <a:bodyPr anchor="t"/>
          <a:lstStyle>
            <a:lvl1pPr marL="0" indent="0" algn="ctr">
              <a:buNone/>
              <a:defRPr>
                <a:solidFill>
                  <a:schemeClr val="accent2">
                    <a:lumMod val="60000"/>
                    <a:lumOff val="40000"/>
                  </a:schemeClr>
                </a:solidFill>
              </a:defRPr>
            </a:lvl1pPr>
            <a:lvl2pPr marL="182880" indent="0">
              <a:buNone/>
              <a:defRPr/>
            </a:lvl2pPr>
            <a:lvl3pPr marL="365760" indent="0">
              <a:buNone/>
              <a:defRPr/>
            </a:lvl3pPr>
            <a:lvl4pPr marL="1028700" indent="0">
              <a:buNone/>
              <a:defRPr/>
            </a:lvl4pPr>
            <a:lvl5pPr marL="1371600" indent="0">
              <a:buNone/>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1002907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JMP - Title Only - Content Slide - Gra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FB72AFD-BA2F-B741-85B3-B2351B456E13}"/>
              </a:ext>
            </a:extLst>
          </p:cNvPr>
          <p:cNvSpPr>
            <a:spLocks noGrp="1"/>
          </p:cNvSpPr>
          <p:nvPr>
            <p:ph type="title"/>
          </p:nvPr>
        </p:nvSpPr>
        <p:spPr>
          <a:xfrm>
            <a:off x="628650" y="273844"/>
            <a:ext cx="7886700" cy="457200"/>
          </a:xfrm>
        </p:spPr>
        <p:txBody>
          <a:bodyPr>
            <a:noAutofit/>
          </a:bodyPr>
          <a:lstStyle>
            <a:lvl1pPr>
              <a:defRPr sz="3000" b="0">
                <a:latin typeface="+mj-lt"/>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685891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MP - Comparison - Gray">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lvl1pPr>
              <a:buClr>
                <a:schemeClr val="accent2">
                  <a:lumMod val="60000"/>
                  <a:lumOff val="40000"/>
                </a:schemeClr>
              </a:buClr>
              <a:defRPr/>
            </a:lvl1pPr>
            <a:lvl2pPr>
              <a:buClr>
                <a:schemeClr val="accent2">
                  <a:lumMod val="60000"/>
                  <a:lumOff val="40000"/>
                </a:schemeClr>
              </a:buClr>
              <a:defRPr/>
            </a:lvl2pPr>
            <a:lvl3pPr>
              <a:buClr>
                <a:schemeClr val="accent2">
                  <a:lumMod val="60000"/>
                  <a:lumOff val="40000"/>
                </a:schemeClr>
              </a:buClr>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29150" y="1369219"/>
            <a:ext cx="3886200" cy="3263504"/>
          </a:xfrm>
        </p:spPr>
        <p:txBody>
          <a:bodyPr/>
          <a:lstStyle>
            <a:lvl1pPr>
              <a:buClr>
                <a:schemeClr val="accent2">
                  <a:lumMod val="60000"/>
                  <a:lumOff val="40000"/>
                </a:schemeClr>
              </a:buClr>
              <a:defRPr/>
            </a:lvl1pPr>
            <a:lvl2pPr>
              <a:buClr>
                <a:schemeClr val="accent2">
                  <a:lumMod val="60000"/>
                  <a:lumOff val="40000"/>
                </a:schemeClr>
              </a:buClr>
              <a:defRPr/>
            </a:lvl2pPr>
            <a:lvl3pPr>
              <a:buClr>
                <a:schemeClr val="accent2">
                  <a:lumMod val="60000"/>
                  <a:lumOff val="40000"/>
                </a:schemeClr>
              </a:buClr>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12FB117C-5DF2-7D4A-9AC5-F4B3B5F98045}"/>
              </a:ext>
            </a:extLst>
          </p:cNvPr>
          <p:cNvSpPr>
            <a:spLocks noGrp="1"/>
          </p:cNvSpPr>
          <p:nvPr>
            <p:ph type="title"/>
          </p:nvPr>
        </p:nvSpPr>
        <p:spPr>
          <a:xfrm>
            <a:off x="628650" y="273844"/>
            <a:ext cx="7886700" cy="457200"/>
          </a:xfrm>
        </p:spPr>
        <p:txBody>
          <a:bodyPr>
            <a:noAutofit/>
          </a:bodyPr>
          <a:lstStyle>
            <a:lvl1pPr>
              <a:defRPr sz="3000" b="0">
                <a:latin typeface="+mj-lt"/>
              </a:defRPr>
            </a:lvl1pPr>
          </a:lstStyle>
          <a:p>
            <a:r>
              <a:rPr lang="en-US"/>
              <a:t>Click to edit Master title style</a:t>
            </a:r>
            <a:endParaRPr lang="en-US" dirty="0"/>
          </a:p>
        </p:txBody>
      </p:sp>
      <p:sp>
        <p:nvSpPr>
          <p:cNvPr id="7" name="Text Placeholder 4">
            <a:extLst>
              <a:ext uri="{FF2B5EF4-FFF2-40B4-BE49-F238E27FC236}">
                <a16:creationId xmlns:a16="http://schemas.microsoft.com/office/drawing/2014/main" id="{D9B53E9A-F75D-2B41-AD79-4A273E55802D}"/>
              </a:ext>
            </a:extLst>
          </p:cNvPr>
          <p:cNvSpPr>
            <a:spLocks noGrp="1"/>
          </p:cNvSpPr>
          <p:nvPr>
            <p:ph type="body" sz="quarter" idx="10"/>
          </p:nvPr>
        </p:nvSpPr>
        <p:spPr>
          <a:xfrm>
            <a:off x="628650" y="731838"/>
            <a:ext cx="7886700" cy="457200"/>
          </a:xfrm>
        </p:spPr>
        <p:txBody>
          <a:bodyPr anchor="t"/>
          <a:lstStyle>
            <a:lvl1pPr marL="0" indent="0" algn="ctr">
              <a:buNone/>
              <a:defRPr>
                <a:solidFill>
                  <a:schemeClr val="accent2">
                    <a:lumMod val="60000"/>
                    <a:lumOff val="40000"/>
                  </a:schemeClr>
                </a:solidFill>
              </a:defRPr>
            </a:lvl1pPr>
            <a:lvl2pPr marL="182880" indent="0">
              <a:buNone/>
              <a:defRPr/>
            </a:lvl2pPr>
            <a:lvl3pPr marL="365760" indent="0">
              <a:buNone/>
              <a:defRPr/>
            </a:lvl3pPr>
            <a:lvl4pPr marL="1028700" indent="0">
              <a:buNone/>
              <a:defRPr/>
            </a:lvl4pPr>
            <a:lvl5pPr marL="1371600" indent="0">
              <a:buNone/>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2216730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JMP - Content with Caption -">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AABAEB4-7563-9942-91DE-245CD78B30B1}"/>
              </a:ext>
            </a:extLst>
          </p:cNvPr>
          <p:cNvSpPr/>
          <p:nvPr userDrawn="1"/>
        </p:nvSpPr>
        <p:spPr>
          <a:xfrm>
            <a:off x="-127" y="7510"/>
            <a:ext cx="3127248" cy="5143500"/>
          </a:xfrm>
          <a:prstGeom prst="rect">
            <a:avLst/>
          </a:prstGeom>
          <a:solidFill>
            <a:srgbClr val="4454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32F2FC9C-401F-5C4C-88BC-0A45460C4F9C}"/>
              </a:ext>
            </a:extLst>
          </p:cNvPr>
          <p:cNvSpPr>
            <a:spLocks noGrp="1"/>
          </p:cNvSpPr>
          <p:nvPr>
            <p:ph type="title" hasCustomPrompt="1"/>
          </p:nvPr>
        </p:nvSpPr>
        <p:spPr>
          <a:xfrm>
            <a:off x="0" y="228887"/>
            <a:ext cx="3127248" cy="369332"/>
          </a:xfrm>
        </p:spPr>
        <p:txBody>
          <a:bodyPr lIns="91440" rIns="91440" anchor="t" anchorCtr="0">
            <a:spAutoFit/>
          </a:bodyPr>
          <a:lstStyle>
            <a:lvl1pPr algn="ctr" defTabSz="182880">
              <a:spcBef>
                <a:spcPts val="0"/>
              </a:spcBef>
              <a:defRPr sz="2000" baseline="0">
                <a:solidFill>
                  <a:schemeClr val="accent2">
                    <a:lumMod val="40000"/>
                    <a:lumOff val="60000"/>
                  </a:schemeClr>
                </a:solidFill>
                <a:effectLst/>
                <a:latin typeface="+mj-lt"/>
              </a:defRPr>
            </a:lvl1pPr>
          </a:lstStyle>
          <a:p>
            <a:r>
              <a:rPr lang="en-US" dirty="0"/>
              <a:t>Click to add title</a:t>
            </a:r>
          </a:p>
        </p:txBody>
      </p:sp>
      <p:sp>
        <p:nvSpPr>
          <p:cNvPr id="4" name="Text Placeholder 4">
            <a:extLst>
              <a:ext uri="{FF2B5EF4-FFF2-40B4-BE49-F238E27FC236}">
                <a16:creationId xmlns:a16="http://schemas.microsoft.com/office/drawing/2014/main" id="{0ADB52DD-F50B-834D-99B3-5D1C55A9E47D}"/>
              </a:ext>
            </a:extLst>
          </p:cNvPr>
          <p:cNvSpPr>
            <a:spLocks noGrp="1"/>
          </p:cNvSpPr>
          <p:nvPr>
            <p:ph type="body" sz="quarter" idx="13" hasCustomPrompt="1"/>
          </p:nvPr>
        </p:nvSpPr>
        <p:spPr>
          <a:xfrm>
            <a:off x="255373" y="805770"/>
            <a:ext cx="2586681" cy="211148"/>
          </a:xfrm>
        </p:spPr>
        <p:txBody>
          <a:bodyPr wrap="square" lIns="0" tIns="0" rIns="0" bIns="0" anchor="t" anchorCtr="0">
            <a:spAutoFit/>
          </a:bodyPr>
          <a:lstStyle>
            <a:lvl1pPr marL="0" indent="-182880" algn="l">
              <a:buFont typeface="Arial" pitchFamily="34" charset="0"/>
              <a:buNone/>
              <a:defRPr sz="1600" b="0" cap="none" baseline="0">
                <a:solidFill>
                  <a:schemeClr val="bg1">
                    <a:lumMod val="85000"/>
                  </a:schemeClr>
                </a:solidFill>
                <a:effectLst/>
                <a:latin typeface="+mn-lt"/>
              </a:defRPr>
            </a:lvl1pPr>
          </a:lstStyle>
          <a:p>
            <a:pPr lvl="0"/>
            <a:r>
              <a:rPr lang="en-US" dirty="0"/>
              <a:t>Click to edit caption text</a:t>
            </a:r>
          </a:p>
        </p:txBody>
      </p:sp>
      <p:sp>
        <p:nvSpPr>
          <p:cNvPr id="6" name="Text Placeholder 2">
            <a:extLst>
              <a:ext uri="{FF2B5EF4-FFF2-40B4-BE49-F238E27FC236}">
                <a16:creationId xmlns:a16="http://schemas.microsoft.com/office/drawing/2014/main" id="{AC4D2804-3DAD-EE40-936A-43F13F80C8DF}"/>
              </a:ext>
            </a:extLst>
          </p:cNvPr>
          <p:cNvSpPr>
            <a:spLocks noGrp="1"/>
          </p:cNvSpPr>
          <p:nvPr>
            <p:ph type="body" sz="quarter" idx="11" hasCustomPrompt="1"/>
          </p:nvPr>
        </p:nvSpPr>
        <p:spPr>
          <a:xfrm>
            <a:off x="3127248" y="637660"/>
            <a:ext cx="6016752" cy="274320"/>
          </a:xfrm>
        </p:spPr>
        <p:txBody>
          <a:bodyPr wrap="square" lIns="182880" rIns="182880" anchor="ctr" anchorCtr="0">
            <a:noAutofit/>
          </a:bodyPr>
          <a:lstStyle>
            <a:lvl1pPr marL="0" indent="0" algn="ctr">
              <a:lnSpc>
                <a:spcPct val="100000"/>
              </a:lnSpc>
              <a:spcBef>
                <a:spcPts val="0"/>
              </a:spcBef>
              <a:buFont typeface="Arial" pitchFamily="34" charset="0"/>
              <a:buNone/>
              <a:defRPr sz="1800" b="0" cap="none" baseline="0">
                <a:solidFill>
                  <a:schemeClr val="accent2">
                    <a:lumMod val="60000"/>
                    <a:lumOff val="40000"/>
                  </a:schemeClr>
                </a:solidFill>
                <a:effectLst/>
                <a:latin typeface="+mj-lt"/>
              </a:defRPr>
            </a:lvl1pPr>
          </a:lstStyle>
          <a:p>
            <a:pPr lvl="0"/>
            <a:r>
              <a:rPr lang="en-US" dirty="0"/>
              <a:t>Click to add subtitle</a:t>
            </a:r>
          </a:p>
        </p:txBody>
      </p:sp>
      <p:sp>
        <p:nvSpPr>
          <p:cNvPr id="7" name="Content Placeholder 3">
            <a:extLst>
              <a:ext uri="{FF2B5EF4-FFF2-40B4-BE49-F238E27FC236}">
                <a16:creationId xmlns:a16="http://schemas.microsoft.com/office/drawing/2014/main" id="{6A0DAF33-5110-D340-8044-FA8F4990F845}"/>
              </a:ext>
            </a:extLst>
          </p:cNvPr>
          <p:cNvSpPr>
            <a:spLocks noGrp="1"/>
          </p:cNvSpPr>
          <p:nvPr>
            <p:ph sz="quarter" idx="15" hasCustomPrompt="1"/>
          </p:nvPr>
        </p:nvSpPr>
        <p:spPr>
          <a:xfrm>
            <a:off x="3127248" y="1112108"/>
            <a:ext cx="6016752" cy="4023882"/>
          </a:xfrm>
        </p:spPr>
        <p:txBody>
          <a:bodyPr wrap="square" lIns="365760" rIns="274320" bIns="91440" anchor="t" anchorCtr="0">
            <a:normAutofit/>
          </a:bodyPr>
          <a:lstStyle>
            <a:lvl1pPr>
              <a:buClr>
                <a:schemeClr val="accent2">
                  <a:lumMod val="60000"/>
                  <a:lumOff val="40000"/>
                </a:schemeClr>
              </a:buClr>
              <a:defRPr sz="2000" baseline="0">
                <a:solidFill>
                  <a:schemeClr val="bg1"/>
                </a:solidFill>
              </a:defRPr>
            </a:lvl1pPr>
            <a:lvl2pPr>
              <a:buClr>
                <a:schemeClr val="accent2">
                  <a:lumMod val="60000"/>
                  <a:lumOff val="40000"/>
                </a:schemeClr>
              </a:buClr>
              <a:defRPr baseline="0">
                <a:solidFill>
                  <a:schemeClr val="bg1">
                    <a:lumMod val="75000"/>
                  </a:schemeClr>
                </a:solidFill>
              </a:defRPr>
            </a:lvl2pPr>
            <a:lvl3pPr>
              <a:buClr>
                <a:schemeClr val="accent2">
                  <a:lumMod val="60000"/>
                  <a:lumOff val="40000"/>
                </a:schemeClr>
              </a:buClr>
              <a:defRPr baseline="0">
                <a:solidFill>
                  <a:schemeClr val="bg1">
                    <a:lumMod val="75000"/>
                  </a:schemeClr>
                </a:solidFill>
              </a:defRPr>
            </a:lvl3pPr>
            <a:lvl4pPr>
              <a:defRPr baseline="0"/>
            </a:lvl4pPr>
            <a:lvl5pPr>
              <a:defRPr baseline="0"/>
            </a:lvl5pPr>
          </a:lstStyle>
          <a:p>
            <a:pPr lvl="0"/>
            <a:r>
              <a:rPr lang="en-US" dirty="0"/>
              <a:t>Click to add text or click an icon to add other content types.</a:t>
            </a:r>
          </a:p>
          <a:p>
            <a:pPr lvl="1"/>
            <a:r>
              <a:rPr lang="en-US" dirty="0"/>
              <a:t>Second level</a:t>
            </a:r>
          </a:p>
          <a:p>
            <a:pPr lvl="2"/>
            <a:r>
              <a:rPr lang="en-US" dirty="0"/>
              <a:t>Third level</a:t>
            </a:r>
          </a:p>
        </p:txBody>
      </p:sp>
      <p:sp>
        <p:nvSpPr>
          <p:cNvPr id="15" name="Text Placeholder 14">
            <a:extLst>
              <a:ext uri="{FF2B5EF4-FFF2-40B4-BE49-F238E27FC236}">
                <a16:creationId xmlns:a16="http://schemas.microsoft.com/office/drawing/2014/main" id="{6841ED34-FEB5-C146-83AC-389AC6CD9768}"/>
              </a:ext>
            </a:extLst>
          </p:cNvPr>
          <p:cNvSpPr>
            <a:spLocks noGrp="1"/>
          </p:cNvSpPr>
          <p:nvPr>
            <p:ph type="body" sz="quarter" idx="16" hasCustomPrompt="1"/>
          </p:nvPr>
        </p:nvSpPr>
        <p:spPr>
          <a:xfrm>
            <a:off x="3127375" y="228887"/>
            <a:ext cx="6016625" cy="409575"/>
          </a:xfrm>
        </p:spPr>
        <p:txBody>
          <a:bodyPr>
            <a:noAutofit/>
          </a:bodyPr>
          <a:lstStyle>
            <a:lvl1pPr marL="0" indent="0" algn="ctr">
              <a:buNone/>
              <a:defRPr sz="2800" b="0">
                <a:latin typeface="+mj-lt"/>
              </a:defRPr>
            </a:lvl1pPr>
          </a:lstStyle>
          <a:p>
            <a:pPr lvl="0"/>
            <a:r>
              <a:rPr lang="en-US" dirty="0"/>
              <a:t>Click to add title</a:t>
            </a:r>
          </a:p>
        </p:txBody>
      </p:sp>
    </p:spTree>
    <p:custDataLst>
      <p:tags r:id="rId1"/>
    </p:custDataLst>
    <p:extLst>
      <p:ext uri="{BB962C8B-B14F-4D97-AF65-F5344CB8AC3E}">
        <p14:creationId xmlns:p14="http://schemas.microsoft.com/office/powerpoint/2010/main" val="3313220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JMP - Content with Imag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5D6492C8-F2B6-994C-93E7-13EF75C493AC}"/>
              </a:ext>
            </a:extLst>
          </p:cNvPr>
          <p:cNvSpPr>
            <a:spLocks noGrp="1"/>
          </p:cNvSpPr>
          <p:nvPr>
            <p:ph type="body" sz="quarter" idx="11"/>
          </p:nvPr>
        </p:nvSpPr>
        <p:spPr>
          <a:xfrm>
            <a:off x="5394152" y="1751961"/>
            <a:ext cx="3357562" cy="1022310"/>
          </a:xfrm>
        </p:spPr>
        <p:txBody>
          <a:bodyPr>
            <a:normAutofit/>
          </a:bodyPr>
          <a:lstStyle>
            <a:lvl1pPr marL="0" indent="0">
              <a:buNone/>
              <a:defRPr sz="2400"/>
            </a:lvl1pPr>
            <a:lvl2pPr marL="182880" indent="0">
              <a:buNone/>
              <a:defRPr/>
            </a:lvl2pPr>
            <a:lvl3pPr marL="365760" indent="0">
              <a:buNone/>
              <a:defRPr/>
            </a:lvl3pPr>
            <a:lvl4pPr marL="1028700" indent="0">
              <a:buNone/>
              <a:defRPr/>
            </a:lvl4pPr>
            <a:lvl5pPr marL="1371600" indent="0">
              <a:buNone/>
              <a:defRPr/>
            </a:lvl5pPr>
          </a:lstStyle>
          <a:p>
            <a:pPr lvl="0"/>
            <a:r>
              <a:rPr lang="en-US"/>
              <a:t>Click to edit Master text styles</a:t>
            </a:r>
          </a:p>
        </p:txBody>
      </p:sp>
      <p:sp>
        <p:nvSpPr>
          <p:cNvPr id="17" name="Freeform 16">
            <a:extLst>
              <a:ext uri="{FF2B5EF4-FFF2-40B4-BE49-F238E27FC236}">
                <a16:creationId xmlns:a16="http://schemas.microsoft.com/office/drawing/2014/main" id="{B28BF588-A539-E84D-BAE7-8D1EE1761D7B}"/>
              </a:ext>
            </a:extLst>
          </p:cNvPr>
          <p:cNvSpPr/>
          <p:nvPr/>
        </p:nvSpPr>
        <p:spPr>
          <a:xfrm>
            <a:off x="3125188" y="-1"/>
            <a:ext cx="3004957" cy="5143500"/>
          </a:xfrm>
          <a:custGeom>
            <a:avLst/>
            <a:gdLst>
              <a:gd name="connsiteX0" fmla="*/ 2952243 w 3004957"/>
              <a:gd name="connsiteY0" fmla="*/ 0 h 5143500"/>
              <a:gd name="connsiteX1" fmla="*/ 3004957 w 3004957"/>
              <a:gd name="connsiteY1" fmla="*/ 0 h 5143500"/>
              <a:gd name="connsiteX2" fmla="*/ 52714 w 3004957"/>
              <a:gd name="connsiteY2" fmla="*/ 5143500 h 5143500"/>
              <a:gd name="connsiteX3" fmla="*/ 0 w 3004957"/>
              <a:gd name="connsiteY3" fmla="*/ 5143500 h 5143500"/>
              <a:gd name="connsiteX4" fmla="*/ 2952243 w 3004957"/>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957" h="5143500">
                <a:moveTo>
                  <a:pt x="2952243" y="0"/>
                </a:moveTo>
                <a:lnTo>
                  <a:pt x="3004957" y="0"/>
                </a:lnTo>
                <a:lnTo>
                  <a:pt x="52714" y="5143500"/>
                </a:lnTo>
                <a:lnTo>
                  <a:pt x="0" y="5143500"/>
                </a:lnTo>
                <a:lnTo>
                  <a:pt x="2952243" y="0"/>
                </a:lnTo>
                <a:close/>
              </a:path>
            </a:pathLst>
          </a:custGeom>
          <a:gradFill flip="none" rotWithShape="1">
            <a:gsLst>
              <a:gs pos="30000">
                <a:schemeClr val="accent2"/>
              </a:gs>
              <a:gs pos="100000">
                <a:srgbClr val="7030A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4">
            <a:extLst>
              <a:ext uri="{FF2B5EF4-FFF2-40B4-BE49-F238E27FC236}">
                <a16:creationId xmlns:a16="http://schemas.microsoft.com/office/drawing/2014/main" id="{310B4187-0EBC-5A45-8561-21E3AF78A755}"/>
              </a:ext>
            </a:extLst>
          </p:cNvPr>
          <p:cNvSpPr txBox="1"/>
          <p:nvPr userDrawn="1"/>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sp>
        <p:nvSpPr>
          <p:cNvPr id="3" name="Picture Placeholder 2">
            <a:extLst>
              <a:ext uri="{FF2B5EF4-FFF2-40B4-BE49-F238E27FC236}">
                <a16:creationId xmlns:a16="http://schemas.microsoft.com/office/drawing/2014/main" id="{9290C0E4-ECBA-5946-9BAC-DC37C672894D}"/>
              </a:ext>
            </a:extLst>
          </p:cNvPr>
          <p:cNvSpPr>
            <a:spLocks noGrp="1"/>
          </p:cNvSpPr>
          <p:nvPr>
            <p:ph type="pic" sz="quarter" idx="12"/>
          </p:nvPr>
        </p:nvSpPr>
        <p:spPr>
          <a:xfrm>
            <a:off x="0" y="-8415"/>
            <a:ext cx="6081885" cy="5143500"/>
          </a:xfrm>
          <a:custGeom>
            <a:avLst/>
            <a:gdLst>
              <a:gd name="connsiteX0" fmla="*/ 0 w 3125788"/>
              <a:gd name="connsiteY0" fmla="*/ 5143500 h 5143500"/>
              <a:gd name="connsiteX1" fmla="*/ 781447 w 3125788"/>
              <a:gd name="connsiteY1" fmla="*/ 0 h 5143500"/>
              <a:gd name="connsiteX2" fmla="*/ 2344341 w 3125788"/>
              <a:gd name="connsiteY2" fmla="*/ 0 h 5143500"/>
              <a:gd name="connsiteX3" fmla="*/ 3125788 w 3125788"/>
              <a:gd name="connsiteY3" fmla="*/ 5143500 h 5143500"/>
              <a:gd name="connsiteX4" fmla="*/ 0 w 3125788"/>
              <a:gd name="connsiteY4" fmla="*/ 5143500 h 5143500"/>
              <a:gd name="connsiteX0" fmla="*/ 0 w 6074828"/>
              <a:gd name="connsiteY0" fmla="*/ 5143500 h 5143500"/>
              <a:gd name="connsiteX1" fmla="*/ 781447 w 6074828"/>
              <a:gd name="connsiteY1" fmla="*/ 0 h 5143500"/>
              <a:gd name="connsiteX2" fmla="*/ 6074828 w 6074828"/>
              <a:gd name="connsiteY2" fmla="*/ 0 h 5143500"/>
              <a:gd name="connsiteX3" fmla="*/ 3125788 w 6074828"/>
              <a:gd name="connsiteY3" fmla="*/ 5143500 h 5143500"/>
              <a:gd name="connsiteX4" fmla="*/ 0 w 6074828"/>
              <a:gd name="connsiteY4" fmla="*/ 5143500 h 5143500"/>
              <a:gd name="connsiteX0" fmla="*/ 7057 w 6081885"/>
              <a:gd name="connsiteY0" fmla="*/ 5143500 h 5143500"/>
              <a:gd name="connsiteX1" fmla="*/ 0 w 6081885"/>
              <a:gd name="connsiteY1" fmla="*/ 0 h 5143500"/>
              <a:gd name="connsiteX2" fmla="*/ 6081885 w 6081885"/>
              <a:gd name="connsiteY2" fmla="*/ 0 h 5143500"/>
              <a:gd name="connsiteX3" fmla="*/ 3132845 w 6081885"/>
              <a:gd name="connsiteY3" fmla="*/ 5143500 h 5143500"/>
              <a:gd name="connsiteX4" fmla="*/ 7057 w 6081885"/>
              <a:gd name="connsiteY4" fmla="*/ 514350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1885" h="5143500">
                <a:moveTo>
                  <a:pt x="7057" y="5143500"/>
                </a:moveTo>
                <a:cubicBezTo>
                  <a:pt x="4705" y="3429000"/>
                  <a:pt x="2352" y="1714500"/>
                  <a:pt x="0" y="0"/>
                </a:cubicBezTo>
                <a:lnTo>
                  <a:pt x="6081885" y="0"/>
                </a:lnTo>
                <a:lnTo>
                  <a:pt x="3132845" y="5143500"/>
                </a:lnTo>
                <a:lnTo>
                  <a:pt x="7057" y="5143500"/>
                </a:lnTo>
                <a:close/>
              </a:path>
            </a:pathLst>
          </a:custGeom>
        </p:spPr>
        <p:txBody>
          <a:bodyPr/>
          <a:lstStyle>
            <a:lvl1pPr marL="0" indent="0">
              <a:buNone/>
              <a:defRPr/>
            </a:lvl1pPr>
          </a:lstStyle>
          <a:p>
            <a:r>
              <a:rPr lang="en-US"/>
              <a:t>Click icon to add picture</a:t>
            </a:r>
            <a:endParaRPr lang="en-US" dirty="0"/>
          </a:p>
        </p:txBody>
      </p:sp>
      <p:pic>
        <p:nvPicPr>
          <p:cNvPr id="8" name="Picture 7">
            <a:extLst>
              <a:ext uri="{FF2B5EF4-FFF2-40B4-BE49-F238E27FC236}">
                <a16:creationId xmlns:a16="http://schemas.microsoft.com/office/drawing/2014/main" id="{D78D1507-E38E-4446-AEDA-6D4D89F27E00}"/>
              </a:ext>
            </a:extLst>
          </p:cNvPr>
          <p:cNvPicPr>
            <a:picLocks noChangeAspect="1"/>
          </p:cNvPicPr>
          <p:nvPr userDrawn="1"/>
        </p:nvPicPr>
        <p:blipFill rotWithShape="1">
          <a:blip r:embed="rId3" cstate="screen">
            <a:alphaModFix amt="40000"/>
            <a:extLst>
              <a:ext uri="{28A0092B-C50C-407E-A947-70E740481C1C}">
                <a14:useLocalDpi xmlns:a14="http://schemas.microsoft.com/office/drawing/2010/main"/>
              </a:ext>
            </a:extLst>
          </a:blip>
          <a:srcRect/>
          <a:stretch/>
        </p:blipFill>
        <p:spPr>
          <a:xfrm>
            <a:off x="3107729" y="-4208"/>
            <a:ext cx="6018812" cy="5143500"/>
          </a:xfrm>
          <a:prstGeom prst="rect">
            <a:avLst/>
          </a:prstGeom>
        </p:spPr>
      </p:pic>
      <p:pic>
        <p:nvPicPr>
          <p:cNvPr id="9" name="Picture 8">
            <a:extLst>
              <a:ext uri="{FF2B5EF4-FFF2-40B4-BE49-F238E27FC236}">
                <a16:creationId xmlns:a16="http://schemas.microsoft.com/office/drawing/2014/main" id="{F64F90CB-DECE-D947-B0BB-DD1160EBF73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
    </p:custDataLst>
    <p:extLst>
      <p:ext uri="{BB962C8B-B14F-4D97-AF65-F5344CB8AC3E}">
        <p14:creationId xmlns:p14="http://schemas.microsoft.com/office/powerpoint/2010/main" val="1969013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JMP - Dark Gray Backgrou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EABA71-F173-D148-81F0-9FF86A1402D4}"/>
              </a:ext>
            </a:extLst>
          </p:cNvPr>
          <p:cNvSpPr/>
          <p:nvPr userDrawn="1"/>
        </p:nvSpPr>
        <p:spPr>
          <a:xfrm>
            <a:off x="0" y="0"/>
            <a:ext cx="9144000" cy="5143500"/>
          </a:xfrm>
          <a:prstGeom prst="rect">
            <a:avLst/>
          </a:prstGeom>
          <a:solidFill>
            <a:srgbClr val="1723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4">
            <a:extLst>
              <a:ext uri="{FF2B5EF4-FFF2-40B4-BE49-F238E27FC236}">
                <a16:creationId xmlns:a16="http://schemas.microsoft.com/office/drawing/2014/main" id="{BB22E718-FBFC-ED43-B5E8-BE180EFA2F8C}"/>
              </a:ext>
            </a:extLst>
          </p:cNvPr>
          <p:cNvSpPr txBox="1"/>
          <p:nvPr userDrawn="1"/>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alpha val="27469"/>
                  </a:schemeClr>
                </a:solidFill>
                <a:effectLst/>
                <a:uLnTx/>
                <a:uFillTx/>
                <a:latin typeface="+mn-lt"/>
                <a:ea typeface="Calibri" charset="0"/>
                <a:cs typeface="Arial" panose="020B0604020202020204" pitchFamily="34" charset="0"/>
              </a:rPr>
              <a:t>Copyright ©  JMP Statistical Discovery LLC. All rights reserved.</a:t>
            </a:r>
          </a:p>
        </p:txBody>
      </p:sp>
      <p:pic>
        <p:nvPicPr>
          <p:cNvPr id="5" name="Picture 4">
            <a:extLst>
              <a:ext uri="{FF2B5EF4-FFF2-40B4-BE49-F238E27FC236}">
                <a16:creationId xmlns:a16="http://schemas.microsoft.com/office/drawing/2014/main" id="{5DFEE95A-497F-D249-8D2E-F79B2833E8DB}"/>
              </a:ext>
            </a:extLst>
          </p:cNvPr>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
    </p:custDataLst>
    <p:extLst>
      <p:ext uri="{BB962C8B-B14F-4D97-AF65-F5344CB8AC3E}">
        <p14:creationId xmlns:p14="http://schemas.microsoft.com/office/powerpoint/2010/main" val="274484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ags" Target="../tags/tag1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e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2CDF6-3566-6949-ACC1-EA9E2D95AC9F}"/>
              </a:ext>
            </a:extLst>
          </p:cNvPr>
          <p:cNvPicPr>
            <a:picLocks noChangeAspect="1"/>
          </p:cNvPicPr>
          <p:nvPr userDrawn="1"/>
        </p:nvPicPr>
        <p:blipFill rotWithShape="1">
          <a:blip r:embed="rId15" cstate="screen">
            <a:alphaModFix amt="40000"/>
            <a:extLst>
              <a:ext uri="{28A0092B-C50C-407E-A947-70E740481C1C}">
                <a14:useLocalDpi xmlns:a14="http://schemas.microsoft.com/office/drawing/2010/main"/>
              </a:ext>
            </a:extLst>
          </a:blip>
          <a:srcRect l="749" t="5691" r="2718" b="13663"/>
          <a:stretch/>
        </p:blipFill>
        <p:spPr>
          <a:xfrm>
            <a:off x="0" y="0"/>
            <a:ext cx="9144000" cy="5143500"/>
          </a:xfrm>
          <a:prstGeom prst="rect">
            <a:avLst/>
          </a:prstGeom>
        </p:spPr>
      </p:pic>
      <p:sp>
        <p:nvSpPr>
          <p:cNvPr id="17" name="TextBox 4">
            <a:extLst>
              <a:ext uri="{FF2B5EF4-FFF2-40B4-BE49-F238E27FC236}">
                <a16:creationId xmlns:a16="http://schemas.microsoft.com/office/drawing/2014/main" id="{1E37FEA7-CA51-4399-92F6-AB705B7FF650}"/>
              </a:ext>
            </a:extLst>
          </p:cNvPr>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2">
                    <a:lumMod val="40000"/>
                    <a:lumOff val="60000"/>
                  </a:schemeClr>
                </a:solidFill>
                <a:effectLst/>
                <a:uLnTx/>
                <a:uFillTx/>
                <a:latin typeface="+mn-lt"/>
                <a:ea typeface="Calibri" charset="0"/>
                <a:cs typeface="Arial" panose="020B0604020202020204" pitchFamily="34" charset="0"/>
              </a:rPr>
              <a:t>Copyright © JMP Statistical Discovery LLC. All rights reserved.</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2" name="Title Placeholder 1"/>
          <p:cNvSpPr>
            <a:spLocks noGrp="1"/>
          </p:cNvSpPr>
          <p:nvPr>
            <p:ph type="title"/>
          </p:nvPr>
        </p:nvSpPr>
        <p:spPr>
          <a:xfrm>
            <a:off x="628650" y="273844"/>
            <a:ext cx="7886700" cy="457200"/>
          </a:xfrm>
          <a:prstGeom prst="rect">
            <a:avLst/>
          </a:prstGeom>
        </p:spPr>
        <p:txBody>
          <a:bodyPr vert="horz" lIns="91440" tIns="45720" rIns="91440" bIns="45720" rtlCol="0" anchor="ctr">
            <a:normAutofit/>
          </a:bodyPr>
          <a:lstStyle/>
          <a:p>
            <a:r>
              <a:rPr lang="en-US"/>
              <a:t>Click to edit Master title style</a:t>
            </a:r>
            <a:endParaRPr lang="en-US" dirty="0"/>
          </a:p>
        </p:txBody>
      </p:sp>
      <p:pic>
        <p:nvPicPr>
          <p:cNvPr id="7" name="Picture 6">
            <a:extLst>
              <a:ext uri="{FF2B5EF4-FFF2-40B4-BE49-F238E27FC236}">
                <a16:creationId xmlns:a16="http://schemas.microsoft.com/office/drawing/2014/main" id="{6D9FDF4C-2345-474F-87FE-D5DD5028FBD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4"/>
    </p:custDataLst>
    <p:extLst>
      <p:ext uri="{BB962C8B-B14F-4D97-AF65-F5344CB8AC3E}">
        <p14:creationId xmlns:p14="http://schemas.microsoft.com/office/powerpoint/2010/main" val="304231658"/>
      </p:ext>
    </p:extLst>
  </p:cSld>
  <p:clrMap bg1="lt1" tx1="dk1" bg2="lt2" tx2="dk2" accent1="accent1" accent2="accent2" accent3="accent3" accent4="accent4" accent5="accent5" accent6="accent6" hlink="hlink" folHlink="folHlink"/>
  <p:sldLayoutIdLst>
    <p:sldLayoutId id="2147483797"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80" r:id="rId11"/>
    <p:sldLayoutId id="214748382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ctr" defTabSz="685800" rtl="0" eaLnBrk="1" latinLnBrk="0" hangingPunct="1">
        <a:lnSpc>
          <a:spcPct val="90000"/>
        </a:lnSpc>
        <a:spcBef>
          <a:spcPct val="0"/>
        </a:spcBef>
        <a:buClr>
          <a:schemeClr val="accent2">
            <a:lumMod val="60000"/>
            <a:lumOff val="40000"/>
          </a:schemeClr>
        </a:buClr>
        <a:buFontTx/>
        <a:buNone/>
        <a:defRPr sz="2800" b="0" kern="1200">
          <a:solidFill>
            <a:schemeClr val="bg1"/>
          </a:solidFill>
          <a:latin typeface="+mj-lt"/>
          <a:ea typeface="+mj-ea"/>
          <a:cs typeface="+mj-cs"/>
        </a:defRPr>
      </a:lvl1pPr>
    </p:titleStyle>
    <p:bodyStyle>
      <a:lvl1pPr marL="182880" indent="-182880" algn="l" defTabSz="685800" rtl="0" eaLnBrk="1" latinLnBrk="0" hangingPunct="1">
        <a:lnSpc>
          <a:spcPct val="85000"/>
        </a:lnSpc>
        <a:spcBef>
          <a:spcPts val="800"/>
        </a:spcBef>
        <a:buClr>
          <a:schemeClr val="accent2">
            <a:lumMod val="60000"/>
            <a:lumOff val="40000"/>
          </a:schemeClr>
        </a:buClr>
        <a:buFont typeface="Arial" panose="020B0604020202020204" pitchFamily="34" charset="0"/>
        <a:buChar char="•"/>
        <a:defRPr sz="2100" kern="1200">
          <a:solidFill>
            <a:schemeClr val="bg1"/>
          </a:solidFill>
          <a:latin typeface="+mj-lt"/>
          <a:ea typeface="+mn-ea"/>
          <a:cs typeface="+mn-cs"/>
        </a:defRPr>
      </a:lvl1pPr>
      <a:lvl2pPr marL="365760" indent="-182880" algn="l" defTabSz="685800" rtl="0" eaLnBrk="1" latinLnBrk="0" hangingPunct="1">
        <a:lnSpc>
          <a:spcPct val="85000"/>
        </a:lnSpc>
        <a:spcBef>
          <a:spcPts val="800"/>
        </a:spcBef>
        <a:buClr>
          <a:schemeClr val="accent2">
            <a:lumMod val="60000"/>
            <a:lumOff val="40000"/>
          </a:schemeClr>
        </a:buClr>
        <a:buFont typeface="Calibri Light" panose="020F0302020204030204" pitchFamily="34" charset="0"/>
        <a:buChar char="–"/>
        <a:defRPr sz="1800" kern="1200">
          <a:solidFill>
            <a:schemeClr val="bg1"/>
          </a:solidFill>
          <a:latin typeface="+mj-lt"/>
          <a:ea typeface="+mn-ea"/>
          <a:cs typeface="+mn-cs"/>
        </a:defRPr>
      </a:lvl2pPr>
      <a:lvl3pPr marL="548640" indent="-182880" algn="l" defTabSz="685800" rtl="0" eaLnBrk="1" latinLnBrk="0" hangingPunct="1">
        <a:lnSpc>
          <a:spcPct val="85000"/>
        </a:lnSpc>
        <a:spcBef>
          <a:spcPts val="800"/>
        </a:spcBef>
        <a:buClr>
          <a:schemeClr val="accent2">
            <a:lumMod val="60000"/>
            <a:lumOff val="40000"/>
          </a:schemeClr>
        </a:buClr>
        <a:buFont typeface="Arial" panose="020B0604020202020204" pitchFamily="34" charset="0"/>
        <a:buChar char="•"/>
        <a:defRPr sz="1500" kern="1200">
          <a:solidFill>
            <a:schemeClr val="bg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j-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j-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7232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2CDF6-3566-6949-ACC1-EA9E2D95AC9F}"/>
              </a:ext>
            </a:extLst>
          </p:cNvPr>
          <p:cNvPicPr>
            <a:picLocks noChangeAspect="1"/>
          </p:cNvPicPr>
          <p:nvPr userDrawn="1"/>
        </p:nvPicPr>
        <p:blipFill rotWithShape="1">
          <a:blip r:embed="rId14" cstate="screen">
            <a:alphaModFix amt="40000"/>
            <a:extLst>
              <a:ext uri="{28A0092B-C50C-407E-A947-70E740481C1C}">
                <a14:useLocalDpi xmlns:a14="http://schemas.microsoft.com/office/drawing/2010/main"/>
              </a:ext>
            </a:extLst>
          </a:blip>
          <a:srcRect l="749" t="5691" r="2718" b="13663"/>
          <a:stretch/>
        </p:blipFill>
        <p:spPr>
          <a:xfrm>
            <a:off x="0" y="0"/>
            <a:ext cx="9144000" cy="5143500"/>
          </a:xfrm>
          <a:prstGeom prst="rect">
            <a:avLst/>
          </a:prstGeom>
        </p:spPr>
      </p:pic>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2" name="Title Placeholder 1"/>
          <p:cNvSpPr>
            <a:spLocks noGrp="1"/>
          </p:cNvSpPr>
          <p:nvPr>
            <p:ph type="title"/>
          </p:nvPr>
        </p:nvSpPr>
        <p:spPr>
          <a:xfrm>
            <a:off x="628650" y="273844"/>
            <a:ext cx="7886700" cy="457200"/>
          </a:xfrm>
          <a:prstGeom prst="rect">
            <a:avLst/>
          </a:prstGeom>
        </p:spPr>
        <p:txBody>
          <a:bodyPr vert="horz" lIns="91440" tIns="45720" rIns="91440" bIns="45720" rtlCol="0" anchor="ctr">
            <a:normAutofit/>
          </a:bodyPr>
          <a:lstStyle/>
          <a:p>
            <a:r>
              <a:rPr lang="en-US" dirty="0"/>
              <a:t>Click to edit Master title style</a:t>
            </a:r>
          </a:p>
        </p:txBody>
      </p:sp>
      <p:sp>
        <p:nvSpPr>
          <p:cNvPr id="11" name="Rectangle 10">
            <a:extLst>
              <a:ext uri="{FF2B5EF4-FFF2-40B4-BE49-F238E27FC236}">
                <a16:creationId xmlns:a16="http://schemas.microsoft.com/office/drawing/2014/main" id="{9AB4AE76-F4E0-EF49-8AA1-24C01359BDAA}"/>
              </a:ext>
            </a:extLst>
          </p:cNvPr>
          <p:cNvSpPr/>
          <p:nvPr userDrawn="1"/>
        </p:nvSpPr>
        <p:spPr>
          <a:xfrm>
            <a:off x="0" y="4650624"/>
            <a:ext cx="9144000" cy="49287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4">
            <a:extLst>
              <a:ext uri="{FF2B5EF4-FFF2-40B4-BE49-F238E27FC236}">
                <a16:creationId xmlns:a16="http://schemas.microsoft.com/office/drawing/2014/main" id="{7030315B-F421-644F-AC45-E3D257A998CC}"/>
              </a:ext>
            </a:extLst>
          </p:cNvPr>
          <p:cNvSpPr txBox="1"/>
          <p:nvPr userDrawn="1"/>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bg1"/>
                </a:solidFill>
                <a:effectLst/>
                <a:uLnTx/>
                <a:uFillTx/>
                <a:latin typeface="+mn-lt"/>
                <a:ea typeface="Calibri" charset="0"/>
                <a:cs typeface="Arial" panose="020B0604020202020204" pitchFamily="34" charset="0"/>
              </a:rPr>
              <a:t>Copyright © JMP Statistical Discovery LLC. All rights reserved.</a:t>
            </a:r>
          </a:p>
        </p:txBody>
      </p:sp>
      <p:sp>
        <p:nvSpPr>
          <p:cNvPr id="13" name="TextBox 3">
            <a:extLst>
              <a:ext uri="{FF2B5EF4-FFF2-40B4-BE49-F238E27FC236}">
                <a16:creationId xmlns:a16="http://schemas.microsoft.com/office/drawing/2014/main" id="{B75AC557-C77A-4745-A8EF-24DCCD9650AE}"/>
              </a:ext>
            </a:extLst>
          </p:cNvPr>
          <p:cNvSpPr txBox="1"/>
          <p:nvPr userDrawn="1"/>
        </p:nvSpPr>
        <p:spPr>
          <a:xfrm>
            <a:off x="2230628" y="4628490"/>
            <a:ext cx="4673600" cy="400110"/>
          </a:xfrm>
          <a:prstGeom prst="rect">
            <a:avLst/>
          </a:prstGeom>
          <a:noFill/>
        </p:spPr>
        <p:txBody>
          <a:bodyPr wrap="square" rtlCol="0" anchor="ctr">
            <a:spAutoFit/>
          </a:bodyPr>
          <a:lstStyle/>
          <a:p>
            <a:pPr algn="ctr" defTabSz="243834"/>
            <a:r>
              <a:rPr lang="en-US" sz="2000" b="0" cap="all" spc="0" baseline="0" dirty="0">
                <a:solidFill>
                  <a:schemeClr val="bg1"/>
                </a:solidFill>
                <a:latin typeface="+mn-lt"/>
                <a:cs typeface="Arial" pitchFamily="34" charset="0"/>
              </a:rPr>
              <a:t>CONFIDENTIAL  •  DO NOT DISCLOSE</a:t>
            </a:r>
          </a:p>
        </p:txBody>
      </p:sp>
      <p:pic>
        <p:nvPicPr>
          <p:cNvPr id="9" name="Picture 8">
            <a:extLst>
              <a:ext uri="{FF2B5EF4-FFF2-40B4-BE49-F238E27FC236}">
                <a16:creationId xmlns:a16="http://schemas.microsoft.com/office/drawing/2014/main" id="{D8878199-F00B-7043-B020-B27EF6E040C8}"/>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044830" y="4760399"/>
            <a:ext cx="941039" cy="255425"/>
          </a:xfrm>
          <a:prstGeom prst="rect">
            <a:avLst/>
          </a:prstGeom>
        </p:spPr>
      </p:pic>
    </p:spTree>
    <p:custDataLst>
      <p:tags r:id="rId13"/>
    </p:custDataLst>
    <p:extLst>
      <p:ext uri="{BB962C8B-B14F-4D97-AF65-F5344CB8AC3E}">
        <p14:creationId xmlns:p14="http://schemas.microsoft.com/office/powerpoint/2010/main" val="1724162898"/>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85800" rtl="0" eaLnBrk="1" latinLnBrk="0" hangingPunct="1">
        <a:lnSpc>
          <a:spcPct val="90000"/>
        </a:lnSpc>
        <a:spcBef>
          <a:spcPct val="0"/>
        </a:spcBef>
        <a:buNone/>
        <a:defRPr sz="2800" b="0" kern="1200">
          <a:solidFill>
            <a:schemeClr val="bg1"/>
          </a:solidFill>
          <a:latin typeface="+mj-lt"/>
          <a:ea typeface="+mj-ea"/>
          <a:cs typeface="+mj-cs"/>
        </a:defRPr>
      </a:lvl1pPr>
    </p:titleStyle>
    <p:bodyStyle>
      <a:lvl1pPr marL="182880" indent="-182880" algn="l" defTabSz="685800" rtl="0" eaLnBrk="1" latinLnBrk="0" hangingPunct="1">
        <a:lnSpc>
          <a:spcPct val="85000"/>
        </a:lnSpc>
        <a:spcBef>
          <a:spcPts val="800"/>
        </a:spcBef>
        <a:buClr>
          <a:schemeClr val="accent2">
            <a:lumMod val="60000"/>
            <a:lumOff val="40000"/>
          </a:schemeClr>
        </a:buClr>
        <a:buFont typeface="Arial" panose="020B0604020202020204" pitchFamily="34" charset="0"/>
        <a:buChar char="•"/>
        <a:defRPr sz="2100" kern="1200">
          <a:solidFill>
            <a:schemeClr val="bg1"/>
          </a:solidFill>
          <a:latin typeface="+mj-lt"/>
          <a:ea typeface="+mn-ea"/>
          <a:cs typeface="+mn-cs"/>
        </a:defRPr>
      </a:lvl1pPr>
      <a:lvl2pPr marL="365760" indent="-182880" algn="l" defTabSz="685800" rtl="0" eaLnBrk="1" latinLnBrk="0" hangingPunct="1">
        <a:lnSpc>
          <a:spcPct val="85000"/>
        </a:lnSpc>
        <a:spcBef>
          <a:spcPts val="800"/>
        </a:spcBef>
        <a:buClr>
          <a:schemeClr val="accent2">
            <a:lumMod val="60000"/>
            <a:lumOff val="40000"/>
          </a:schemeClr>
        </a:buClr>
        <a:buFont typeface="Calibri Light" panose="020F0302020204030204" pitchFamily="34" charset="0"/>
        <a:buChar char="–"/>
        <a:defRPr sz="1800" kern="1200">
          <a:solidFill>
            <a:schemeClr val="bg1"/>
          </a:solidFill>
          <a:latin typeface="+mj-lt"/>
          <a:ea typeface="+mn-ea"/>
          <a:cs typeface="+mn-cs"/>
        </a:defRPr>
      </a:lvl2pPr>
      <a:lvl3pPr marL="548640" indent="-182880" algn="l" defTabSz="685800" rtl="0" eaLnBrk="1" latinLnBrk="0" hangingPunct="1">
        <a:lnSpc>
          <a:spcPct val="85000"/>
        </a:lnSpc>
        <a:spcBef>
          <a:spcPts val="800"/>
        </a:spcBef>
        <a:buClr>
          <a:schemeClr val="accent2">
            <a:lumMod val="60000"/>
            <a:lumOff val="40000"/>
          </a:schemeClr>
        </a:buClr>
        <a:buFont typeface="Arial" panose="020B0604020202020204" pitchFamily="34" charset="0"/>
        <a:buChar char="•"/>
        <a:defRPr sz="1500" kern="1200">
          <a:solidFill>
            <a:schemeClr val="bg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j-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j-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hyperlink" Target="https://support.sas.com/resources/papers/proceedings15/SAS1911-2015.pdf"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457936C-7FF7-7E46-9206-32506991AE92}"/>
              </a:ext>
            </a:extLst>
          </p:cNvPr>
          <p:cNvSpPr>
            <a:spLocks noGrp="1"/>
          </p:cNvSpPr>
          <p:nvPr>
            <p:ph type="body" sz="quarter" idx="10"/>
          </p:nvPr>
        </p:nvSpPr>
        <p:spPr/>
        <p:txBody>
          <a:bodyPr/>
          <a:lstStyle/>
          <a:p>
            <a:r>
              <a:rPr lang="en-US" dirty="0"/>
              <a:t>Approaches to Comparisons</a:t>
            </a:r>
            <a:br>
              <a:rPr lang="en-US" dirty="0"/>
            </a:br>
            <a:r>
              <a:rPr lang="en-US" dirty="0"/>
              <a:t>with JMP® 17</a:t>
            </a:r>
          </a:p>
        </p:txBody>
      </p:sp>
      <p:sp>
        <p:nvSpPr>
          <p:cNvPr id="7" name="Text Placeholder 6">
            <a:extLst>
              <a:ext uri="{FF2B5EF4-FFF2-40B4-BE49-F238E27FC236}">
                <a16:creationId xmlns:a16="http://schemas.microsoft.com/office/drawing/2014/main" id="{37FEF861-97B2-0E40-B5B5-FC5040F5CAD2}"/>
              </a:ext>
            </a:extLst>
          </p:cNvPr>
          <p:cNvSpPr>
            <a:spLocks noGrp="1"/>
          </p:cNvSpPr>
          <p:nvPr>
            <p:ph type="body" sz="quarter" idx="11"/>
          </p:nvPr>
        </p:nvSpPr>
        <p:spPr>
          <a:xfrm>
            <a:off x="1576489" y="2503941"/>
            <a:ext cx="6753961" cy="1915660"/>
          </a:xfrm>
        </p:spPr>
        <p:txBody>
          <a:bodyPr/>
          <a:lstStyle/>
          <a:p>
            <a:r>
              <a:rPr lang="en-US" dirty="0"/>
              <a:t>Mark Bailey</a:t>
            </a:r>
          </a:p>
          <a:p>
            <a:r>
              <a:rPr lang="en-US" dirty="0"/>
              <a:t>	Senior Analytics Software Tester</a:t>
            </a:r>
          </a:p>
          <a:p>
            <a:r>
              <a:rPr lang="en-US" dirty="0"/>
              <a:t>Jianfeng Ding</a:t>
            </a:r>
          </a:p>
          <a:p>
            <a:r>
              <a:rPr lang="en-US" dirty="0"/>
              <a:t>	Senior Research Statistician Developer</a:t>
            </a:r>
          </a:p>
        </p:txBody>
      </p:sp>
    </p:spTree>
    <p:extLst>
      <p:ext uri="{BB962C8B-B14F-4D97-AF65-F5344CB8AC3E}">
        <p14:creationId xmlns:p14="http://schemas.microsoft.com/office/powerpoint/2010/main" val="3348396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69CCA1EE-DC33-457A-909C-57001119330C}"/>
              </a:ext>
            </a:extLst>
          </p:cNvPr>
          <p:cNvGraphicFramePr>
            <a:graphicFrameLocks noGrp="1"/>
          </p:cNvGraphicFramePr>
          <p:nvPr/>
        </p:nvGraphicFramePr>
        <p:xfrm>
          <a:off x="362494" y="890373"/>
          <a:ext cx="8072846" cy="3764074"/>
        </p:xfrm>
        <a:graphic>
          <a:graphicData uri="http://schemas.openxmlformats.org/drawingml/2006/table">
            <a:tbl>
              <a:tblPr firstRow="1" bandRow="1">
                <a:tableStyleId>{5C22544A-7EE6-4342-B048-85BDC9FD1C3A}</a:tableStyleId>
              </a:tblPr>
              <a:tblGrid>
                <a:gridCol w="1454550">
                  <a:extLst>
                    <a:ext uri="{9D8B030D-6E8A-4147-A177-3AD203B41FA5}">
                      <a16:colId xmlns:a16="http://schemas.microsoft.com/office/drawing/2014/main" val="3995869037"/>
                    </a:ext>
                  </a:extLst>
                </a:gridCol>
                <a:gridCol w="2400008">
                  <a:extLst>
                    <a:ext uri="{9D8B030D-6E8A-4147-A177-3AD203B41FA5}">
                      <a16:colId xmlns:a16="http://schemas.microsoft.com/office/drawing/2014/main" val="2771556082"/>
                    </a:ext>
                  </a:extLst>
                </a:gridCol>
                <a:gridCol w="2145462">
                  <a:extLst>
                    <a:ext uri="{9D8B030D-6E8A-4147-A177-3AD203B41FA5}">
                      <a16:colId xmlns:a16="http://schemas.microsoft.com/office/drawing/2014/main" val="1129666899"/>
                    </a:ext>
                  </a:extLst>
                </a:gridCol>
                <a:gridCol w="2072826">
                  <a:extLst>
                    <a:ext uri="{9D8B030D-6E8A-4147-A177-3AD203B41FA5}">
                      <a16:colId xmlns:a16="http://schemas.microsoft.com/office/drawing/2014/main" val="2815407325"/>
                    </a:ext>
                  </a:extLst>
                </a:gridCol>
              </a:tblGrid>
              <a:tr h="86057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aseline="0" dirty="0">
                          <a:solidFill>
                            <a:schemeClr val="tx1"/>
                          </a:solidFill>
                        </a:rPr>
                        <a:t>Tests</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aseline="0" dirty="0">
                          <a:solidFill>
                            <a:schemeClr val="tx1"/>
                          </a:solidFill>
                        </a:rPr>
                        <a:t>Definition</a:t>
                      </a:r>
                    </a:p>
                    <a:p>
                      <a:endParaRPr lang="en-US" sz="1500" b="1" i="0" baseline="0" dirty="0">
                        <a:solidFill>
                          <a:schemeClr val="tx1"/>
                        </a:solidFill>
                      </a:endParaRPr>
                    </a:p>
                  </a:txBody>
                  <a:tcPr marL="68580" marR="68580" marT="34290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aseline="0" dirty="0">
                          <a:solidFill>
                            <a:schemeClr val="tx1"/>
                          </a:solidFill>
                        </a:rPr>
                        <a:t>Example</a:t>
                      </a:r>
                    </a:p>
                    <a:p>
                      <a:endParaRPr lang="en-US" sz="1500" b="1" i="0" baseline="0" dirty="0">
                        <a:solidFill>
                          <a:schemeClr val="tx1"/>
                        </a:solidFill>
                      </a:endParaRPr>
                    </a:p>
                  </a:txBody>
                  <a:tcPr marL="68580" marR="68580" marT="34290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aseline="0" dirty="0">
                          <a:solidFill>
                            <a:schemeClr val="tx1"/>
                          </a:solidFill>
                        </a:rPr>
                        <a:t>Test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500" baseline="0" dirty="0">
                        <a:solidFill>
                          <a:schemeClr val="tx1"/>
                        </a:solidFill>
                      </a:endParaRPr>
                    </a:p>
                  </a:txBody>
                  <a:tcPr marL="68580" marR="68580" marT="34290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2852028967"/>
                  </a:ext>
                </a:extLst>
              </a:tr>
              <a:tr h="832228">
                <a:tc>
                  <a:txBody>
                    <a:bodyPr/>
                    <a:lstStyle/>
                    <a:p>
                      <a:pPr algn="ctr"/>
                      <a:r>
                        <a:rPr lang="en-US" sz="1500" b="1" i="0" baseline="0" dirty="0"/>
                        <a:t>Equivalence</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baseline="0" dirty="0"/>
                        <a:t>Test whether two groups are equivalent.</a:t>
                      </a:r>
                      <a:endParaRPr lang="en-US" sz="1000" baseline="0" dirty="0"/>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ctr"/>
                      <a:r>
                        <a:rPr lang="en-US" sz="1400" baseline="0" dirty="0"/>
                        <a:t>A generic drug </a:t>
                      </a:r>
                    </a:p>
                    <a:p>
                      <a:pPr algn="ctr"/>
                      <a:r>
                        <a:rPr lang="en-US" sz="1400" baseline="0" dirty="0"/>
                        <a:t>vs</a:t>
                      </a:r>
                    </a:p>
                    <a:p>
                      <a:pPr algn="ctr"/>
                      <a:r>
                        <a:rPr lang="en-US" sz="1400" baseline="0" dirty="0"/>
                        <a:t> Name-brand</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ctr"/>
                      <a:r>
                        <a:rPr lang="en-US" sz="1400" baseline="0" dirty="0"/>
                        <a:t>TOST (Two One-sided)</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2906445265"/>
                  </a:ext>
                </a:extLst>
              </a:tr>
              <a:tr h="1010409">
                <a:tc>
                  <a:txBody>
                    <a:bodyPr/>
                    <a:lstStyle/>
                    <a:p>
                      <a:pPr algn="ctr"/>
                      <a:r>
                        <a:rPr lang="en-US" sz="1500" b="1" i="0" baseline="0" dirty="0"/>
                        <a:t>Noninferiority</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baseline="0" dirty="0"/>
                        <a:t>Test whether one group is almost as good (not much worse) than the other group.</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a:t>A faster manufacturing process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a:t>vs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a:t>Standard process</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a:t>One-sided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p>
                    <a:p>
                      <a:endParaRPr lang="en-US" sz="1000" dirty="0"/>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2235326595"/>
                  </a:ext>
                </a:extLst>
              </a:tr>
              <a:tr h="1060860">
                <a:tc>
                  <a:txBody>
                    <a:bodyPr/>
                    <a:lstStyle/>
                    <a:p>
                      <a:pPr algn="ctr"/>
                      <a:r>
                        <a:rPr lang="en-US" sz="1500" b="1" i="0" baseline="0" dirty="0"/>
                        <a:t>Superiority</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aseline="0" dirty="0"/>
                        <a:t>Test whether one group is better than the other group by more than a stated margin.</a:t>
                      </a:r>
                    </a:p>
                    <a:p>
                      <a:endParaRPr lang="en-US" sz="1500" baseline="0" dirty="0"/>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ctr"/>
                      <a:r>
                        <a:rPr lang="en-US" sz="1400" baseline="0" dirty="0"/>
                        <a:t>A new fertilizer</a:t>
                      </a:r>
                    </a:p>
                    <a:p>
                      <a:pPr algn="ctr"/>
                      <a:r>
                        <a:rPr lang="en-US" sz="1400" baseline="0" dirty="0"/>
                        <a:t>vs</a:t>
                      </a:r>
                    </a:p>
                    <a:p>
                      <a:pPr algn="ctr"/>
                      <a:r>
                        <a:rPr lang="en-US" sz="1400" baseline="0" dirty="0"/>
                        <a:t>Current fertilizer</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ctr"/>
                      <a:r>
                        <a:rPr lang="en-US" sz="1400" baseline="0" dirty="0"/>
                        <a:t>One-sided</a:t>
                      </a:r>
                    </a:p>
                  </a:txBody>
                  <a:tcPr marL="68580" marR="68580" marT="34290" marB="3429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3866218094"/>
                  </a:ext>
                </a:extLst>
              </a:tr>
            </a:tbl>
          </a:graphicData>
        </a:graphic>
      </p:graphicFrame>
      <p:sp>
        <p:nvSpPr>
          <p:cNvPr id="6" name="Title 5">
            <a:extLst>
              <a:ext uri="{FF2B5EF4-FFF2-40B4-BE49-F238E27FC236}">
                <a16:creationId xmlns:a16="http://schemas.microsoft.com/office/drawing/2014/main" id="{6AE0B55A-107E-4758-AB68-7CA8109AE2E9}"/>
              </a:ext>
            </a:extLst>
          </p:cNvPr>
          <p:cNvSpPr>
            <a:spLocks noGrp="1"/>
          </p:cNvSpPr>
          <p:nvPr>
            <p:ph type="title"/>
          </p:nvPr>
        </p:nvSpPr>
        <p:spPr>
          <a:xfrm>
            <a:off x="2624635" y="192772"/>
            <a:ext cx="4816807" cy="638816"/>
          </a:xfrm>
        </p:spPr>
        <p:txBody>
          <a:bodyPr>
            <a:normAutofit fontScale="90000"/>
          </a:bodyPr>
          <a:lstStyle/>
          <a:p>
            <a:r>
              <a:rPr lang="en-US" sz="2700" b="1" dirty="0"/>
              <a:t>When Should We Use These Tests?</a:t>
            </a:r>
          </a:p>
        </p:txBody>
      </p:sp>
    </p:spTree>
    <p:extLst>
      <p:ext uri="{BB962C8B-B14F-4D97-AF65-F5344CB8AC3E}">
        <p14:creationId xmlns:p14="http://schemas.microsoft.com/office/powerpoint/2010/main" val="1258676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D8E90-EC4E-46AC-99E2-2A0B048556CB}"/>
              </a:ext>
            </a:extLst>
          </p:cNvPr>
          <p:cNvSpPr>
            <a:spLocks noGrp="1"/>
          </p:cNvSpPr>
          <p:nvPr>
            <p:ph type="title"/>
          </p:nvPr>
        </p:nvSpPr>
        <p:spPr>
          <a:xfrm>
            <a:off x="2729724" y="173508"/>
            <a:ext cx="4197724" cy="651544"/>
          </a:xfrm>
        </p:spPr>
        <p:txBody>
          <a:bodyPr>
            <a:normAutofit/>
          </a:bodyPr>
          <a:lstStyle/>
          <a:p>
            <a:r>
              <a:rPr lang="en-US" sz="2250" b="1" dirty="0">
                <a:latin typeface="Calibri Light" panose="020F0302020204030204"/>
              </a:rPr>
              <a:t>How to Set the Hypothesis</a:t>
            </a:r>
            <a:endParaRPr lang="en-US" sz="2250" b="1" dirty="0"/>
          </a:p>
        </p:txBody>
      </p:sp>
      <p:pic>
        <p:nvPicPr>
          <p:cNvPr id="34" name="Picture 33">
            <a:extLst>
              <a:ext uri="{FF2B5EF4-FFF2-40B4-BE49-F238E27FC236}">
                <a16:creationId xmlns:a16="http://schemas.microsoft.com/office/drawing/2014/main" id="{509CF271-5159-4B1C-AC9B-7B0C793365F9}"/>
              </a:ext>
            </a:extLst>
          </p:cNvPr>
          <p:cNvPicPr>
            <a:picLocks noChangeAspect="1"/>
          </p:cNvPicPr>
          <p:nvPr/>
        </p:nvPicPr>
        <p:blipFill>
          <a:blip r:embed="rId3"/>
          <a:stretch>
            <a:fillRect/>
          </a:stretch>
        </p:blipFill>
        <p:spPr>
          <a:xfrm>
            <a:off x="264274" y="912214"/>
            <a:ext cx="4471988" cy="3564731"/>
          </a:xfrm>
          <a:prstGeom prst="rect">
            <a:avLst/>
          </a:prstGeom>
        </p:spPr>
      </p:pic>
      <p:sp>
        <p:nvSpPr>
          <p:cNvPr id="35" name="TextBox 34">
            <a:extLst>
              <a:ext uri="{FF2B5EF4-FFF2-40B4-BE49-F238E27FC236}">
                <a16:creationId xmlns:a16="http://schemas.microsoft.com/office/drawing/2014/main" id="{5597323E-A83F-4BBE-BB50-30900D5CB355}"/>
              </a:ext>
            </a:extLst>
          </p:cNvPr>
          <p:cNvSpPr txBox="1"/>
          <p:nvPr/>
        </p:nvSpPr>
        <p:spPr>
          <a:xfrm>
            <a:off x="578031" y="4642591"/>
            <a:ext cx="3993969" cy="415498"/>
          </a:xfrm>
          <a:prstGeom prst="rect">
            <a:avLst/>
          </a:prstGeom>
          <a:noFill/>
        </p:spPr>
        <p:txBody>
          <a:bodyPr wrap="square" rtlCol="0">
            <a:spAutoFit/>
          </a:bodyPr>
          <a:lstStyle/>
          <a:p>
            <a:r>
              <a:rPr lang="en-US" sz="1050" dirty="0">
                <a:solidFill>
                  <a:schemeClr val="accent1">
                    <a:lumMod val="75000"/>
                  </a:schemeClr>
                </a:solidFill>
                <a:hlinkClick r:id="rId4"/>
              </a:rPr>
              <a:t>Equivalence and Noninferiority Testing Using SAS/STAT® Software (John </a:t>
            </a:r>
            <a:r>
              <a:rPr lang="en-US" sz="1050" dirty="0" err="1">
                <a:solidFill>
                  <a:schemeClr val="accent1">
                    <a:lumMod val="75000"/>
                  </a:schemeClr>
                </a:solidFill>
                <a:hlinkClick r:id="rId4"/>
              </a:rPr>
              <a:t>Castelloe</a:t>
            </a:r>
            <a:r>
              <a:rPr lang="en-US" sz="1050" dirty="0">
                <a:solidFill>
                  <a:schemeClr val="accent1">
                    <a:lumMod val="75000"/>
                  </a:schemeClr>
                </a:solidFill>
                <a:hlinkClick r:id="rId4"/>
              </a:rPr>
              <a:t> and Donna Watts)</a:t>
            </a:r>
            <a:endParaRPr lang="en-US" sz="1050" dirty="0">
              <a:solidFill>
                <a:schemeClr val="accent1">
                  <a:lumMod val="75000"/>
                </a:schemeClr>
              </a:solidFill>
            </a:endParaRPr>
          </a:p>
        </p:txBody>
      </p:sp>
      <p:sp>
        <p:nvSpPr>
          <p:cNvPr id="36" name="TextBox 35">
            <a:extLst>
              <a:ext uri="{FF2B5EF4-FFF2-40B4-BE49-F238E27FC236}">
                <a16:creationId xmlns:a16="http://schemas.microsoft.com/office/drawing/2014/main" id="{3F842F1F-6236-4B17-A93E-A6C13E78D239}"/>
              </a:ext>
            </a:extLst>
          </p:cNvPr>
          <p:cNvSpPr txBox="1"/>
          <p:nvPr/>
        </p:nvSpPr>
        <p:spPr>
          <a:xfrm>
            <a:off x="5252136" y="3684218"/>
            <a:ext cx="3555307" cy="646331"/>
          </a:xfrm>
          <a:prstGeom prst="rect">
            <a:avLst/>
          </a:prstGeom>
          <a:noFill/>
        </p:spPr>
        <p:txBody>
          <a:bodyPr wrap="square" rtlCol="0">
            <a:spAutoFit/>
          </a:bodyPr>
          <a:lstStyle/>
          <a:p>
            <a:r>
              <a:rPr lang="en-US" dirty="0">
                <a:solidFill>
                  <a:srgbClr val="FA5060"/>
                </a:solidFill>
              </a:rPr>
              <a:t>H</a:t>
            </a:r>
            <a:r>
              <a:rPr lang="en-US" baseline="-25000" dirty="0">
                <a:solidFill>
                  <a:srgbClr val="FA5060"/>
                </a:solidFill>
              </a:rPr>
              <a:t>0</a:t>
            </a:r>
            <a:r>
              <a:rPr lang="en-US" dirty="0">
                <a:solidFill>
                  <a:srgbClr val="FA5060"/>
                </a:solidFill>
              </a:rPr>
              <a:t>: </a:t>
            </a:r>
            <a:r>
              <a:rPr lang="el-GR" dirty="0">
                <a:solidFill>
                  <a:srgbClr val="FA5060"/>
                </a:solidFill>
              </a:rPr>
              <a:t>θ </a:t>
            </a:r>
            <a:r>
              <a:rPr lang="en-US" dirty="0">
                <a:solidFill>
                  <a:srgbClr val="FA5060"/>
                </a:solidFill>
              </a:rPr>
              <a:t>≤ </a:t>
            </a:r>
            <a:r>
              <a:rPr lang="el-GR" dirty="0">
                <a:solidFill>
                  <a:srgbClr val="FA5060"/>
                </a:solidFill>
              </a:rPr>
              <a:t>θ</a:t>
            </a:r>
            <a:r>
              <a:rPr lang="en-US" baseline="-25000" dirty="0">
                <a:solidFill>
                  <a:srgbClr val="FA5060"/>
                </a:solidFill>
              </a:rPr>
              <a:t>0 </a:t>
            </a:r>
            <a:r>
              <a:rPr lang="en-US" dirty="0">
                <a:solidFill>
                  <a:srgbClr val="FA5060"/>
                </a:solidFill>
              </a:rPr>
              <a:t>–</a:t>
            </a:r>
            <a:r>
              <a:rPr lang="el-GR" dirty="0">
                <a:solidFill>
                  <a:srgbClr val="FA5060"/>
                </a:solidFill>
              </a:rPr>
              <a:t> Δ</a:t>
            </a:r>
            <a:r>
              <a:rPr lang="en-US" dirty="0">
                <a:solidFill>
                  <a:srgbClr val="FA5060"/>
                </a:solidFill>
              </a:rPr>
              <a:t>  or  </a:t>
            </a:r>
            <a:r>
              <a:rPr lang="el-GR" dirty="0">
                <a:solidFill>
                  <a:srgbClr val="FA5060"/>
                </a:solidFill>
              </a:rPr>
              <a:t>θ </a:t>
            </a:r>
            <a:r>
              <a:rPr lang="en-US" dirty="0">
                <a:solidFill>
                  <a:srgbClr val="FA5060"/>
                </a:solidFill>
              </a:rPr>
              <a:t>≥</a:t>
            </a:r>
            <a:r>
              <a:rPr lang="el-GR" dirty="0">
                <a:solidFill>
                  <a:srgbClr val="FA5060"/>
                </a:solidFill>
              </a:rPr>
              <a:t> θ</a:t>
            </a:r>
            <a:r>
              <a:rPr lang="en-US" baseline="-25000" dirty="0">
                <a:solidFill>
                  <a:srgbClr val="FA5060"/>
                </a:solidFill>
              </a:rPr>
              <a:t>0 </a:t>
            </a:r>
            <a:r>
              <a:rPr lang="en-US" dirty="0">
                <a:solidFill>
                  <a:srgbClr val="FA5060"/>
                </a:solidFill>
              </a:rPr>
              <a:t>+ </a:t>
            </a:r>
            <a:r>
              <a:rPr lang="el-GR" dirty="0">
                <a:solidFill>
                  <a:srgbClr val="FA5060"/>
                </a:solidFill>
              </a:rPr>
              <a:t>Δ</a:t>
            </a:r>
            <a:endParaRPr lang="en-US" dirty="0">
              <a:solidFill>
                <a:srgbClr val="FA5060"/>
              </a:solidFill>
            </a:endParaRPr>
          </a:p>
          <a:p>
            <a:r>
              <a:rPr lang="en-US" dirty="0">
                <a:solidFill>
                  <a:schemeClr val="accent3"/>
                </a:solidFill>
              </a:rPr>
              <a:t>H</a:t>
            </a:r>
            <a:r>
              <a:rPr lang="en-US" baseline="-25000" dirty="0">
                <a:solidFill>
                  <a:schemeClr val="accent3"/>
                </a:solidFill>
              </a:rPr>
              <a:t>1</a:t>
            </a:r>
            <a:r>
              <a:rPr lang="en-US" dirty="0">
                <a:solidFill>
                  <a:schemeClr val="accent3"/>
                </a:solidFill>
              </a:rPr>
              <a:t>: </a:t>
            </a:r>
            <a:r>
              <a:rPr lang="el-GR" dirty="0">
                <a:solidFill>
                  <a:schemeClr val="accent3"/>
                </a:solidFill>
              </a:rPr>
              <a:t>θ</a:t>
            </a:r>
            <a:r>
              <a:rPr lang="en-US" baseline="-25000" dirty="0">
                <a:solidFill>
                  <a:schemeClr val="accent3"/>
                </a:solidFill>
              </a:rPr>
              <a:t>0 </a:t>
            </a:r>
            <a:r>
              <a:rPr lang="en-US" dirty="0">
                <a:solidFill>
                  <a:schemeClr val="accent3"/>
                </a:solidFill>
              </a:rPr>
              <a:t>–</a:t>
            </a:r>
            <a:r>
              <a:rPr lang="el-GR" dirty="0">
                <a:solidFill>
                  <a:schemeClr val="accent3"/>
                </a:solidFill>
              </a:rPr>
              <a:t> Δ</a:t>
            </a:r>
            <a:r>
              <a:rPr lang="en-US" dirty="0">
                <a:solidFill>
                  <a:schemeClr val="accent3"/>
                </a:solidFill>
              </a:rPr>
              <a:t> &lt; </a:t>
            </a:r>
            <a:r>
              <a:rPr lang="el-GR" dirty="0">
                <a:solidFill>
                  <a:schemeClr val="accent3"/>
                </a:solidFill>
              </a:rPr>
              <a:t>θ</a:t>
            </a:r>
            <a:r>
              <a:rPr lang="en-US" dirty="0">
                <a:solidFill>
                  <a:schemeClr val="accent3"/>
                </a:solidFill>
              </a:rPr>
              <a:t> &lt; </a:t>
            </a:r>
            <a:r>
              <a:rPr lang="el-GR" dirty="0">
                <a:solidFill>
                  <a:schemeClr val="accent3"/>
                </a:solidFill>
              </a:rPr>
              <a:t>θ</a:t>
            </a:r>
            <a:r>
              <a:rPr lang="en-US" baseline="-25000" dirty="0">
                <a:solidFill>
                  <a:schemeClr val="accent3"/>
                </a:solidFill>
              </a:rPr>
              <a:t>0 </a:t>
            </a:r>
            <a:r>
              <a:rPr lang="en-US" dirty="0">
                <a:solidFill>
                  <a:schemeClr val="accent3"/>
                </a:solidFill>
              </a:rPr>
              <a:t>+ </a:t>
            </a:r>
            <a:r>
              <a:rPr lang="el-GR" dirty="0">
                <a:solidFill>
                  <a:schemeClr val="accent3"/>
                </a:solidFill>
              </a:rPr>
              <a:t>Δ</a:t>
            </a:r>
            <a:endParaRPr lang="en-US" dirty="0">
              <a:solidFill>
                <a:schemeClr val="accent3"/>
              </a:solidFill>
            </a:endParaRPr>
          </a:p>
        </p:txBody>
      </p:sp>
      <p:sp>
        <p:nvSpPr>
          <p:cNvPr id="37" name="TextBox 36">
            <a:extLst>
              <a:ext uri="{FF2B5EF4-FFF2-40B4-BE49-F238E27FC236}">
                <a16:creationId xmlns:a16="http://schemas.microsoft.com/office/drawing/2014/main" id="{76E8636F-FB9B-45CA-A9E7-10B7CAA218E9}"/>
              </a:ext>
            </a:extLst>
          </p:cNvPr>
          <p:cNvSpPr txBox="1"/>
          <p:nvPr/>
        </p:nvSpPr>
        <p:spPr>
          <a:xfrm>
            <a:off x="5045530" y="1118338"/>
            <a:ext cx="1479368" cy="300082"/>
          </a:xfrm>
          <a:prstGeom prst="rect">
            <a:avLst/>
          </a:prstGeom>
          <a:noFill/>
        </p:spPr>
        <p:txBody>
          <a:bodyPr wrap="square" rtlCol="0">
            <a:spAutoFit/>
          </a:bodyPr>
          <a:lstStyle/>
          <a:p>
            <a:r>
              <a:rPr lang="en-US" sz="1350" b="1"/>
              <a:t>Larger is better</a:t>
            </a:r>
            <a:endParaRPr lang="en-US" sz="1350" b="1" dirty="0"/>
          </a:p>
        </p:txBody>
      </p:sp>
      <p:sp>
        <p:nvSpPr>
          <p:cNvPr id="38" name="TextBox 37">
            <a:extLst>
              <a:ext uri="{FF2B5EF4-FFF2-40B4-BE49-F238E27FC236}">
                <a16:creationId xmlns:a16="http://schemas.microsoft.com/office/drawing/2014/main" id="{A2A2FB5A-4C7F-4473-8D86-8AE71DA7B488}"/>
              </a:ext>
            </a:extLst>
          </p:cNvPr>
          <p:cNvSpPr txBox="1"/>
          <p:nvPr/>
        </p:nvSpPr>
        <p:spPr>
          <a:xfrm>
            <a:off x="7204412" y="1118338"/>
            <a:ext cx="1479368" cy="300082"/>
          </a:xfrm>
          <a:prstGeom prst="rect">
            <a:avLst/>
          </a:prstGeom>
          <a:noFill/>
        </p:spPr>
        <p:txBody>
          <a:bodyPr wrap="square" rtlCol="0">
            <a:spAutoFit/>
          </a:bodyPr>
          <a:lstStyle/>
          <a:p>
            <a:r>
              <a:rPr lang="en-US" sz="1350" b="1"/>
              <a:t>Smaller is better</a:t>
            </a:r>
            <a:endParaRPr lang="en-US" sz="1350" b="1" dirty="0"/>
          </a:p>
        </p:txBody>
      </p:sp>
      <p:sp>
        <p:nvSpPr>
          <p:cNvPr id="39" name="TextBox 38">
            <a:extLst>
              <a:ext uri="{FF2B5EF4-FFF2-40B4-BE49-F238E27FC236}">
                <a16:creationId xmlns:a16="http://schemas.microsoft.com/office/drawing/2014/main" id="{812F8AE3-3693-44B2-98C7-63C919421187}"/>
              </a:ext>
            </a:extLst>
          </p:cNvPr>
          <p:cNvSpPr txBox="1"/>
          <p:nvPr/>
        </p:nvSpPr>
        <p:spPr>
          <a:xfrm>
            <a:off x="4921865" y="1482500"/>
            <a:ext cx="1726696" cy="646331"/>
          </a:xfrm>
          <a:prstGeom prst="rect">
            <a:avLst/>
          </a:prstGeom>
          <a:noFill/>
        </p:spPr>
        <p:txBody>
          <a:bodyPr wrap="square" rtlCol="0">
            <a:spAutoFit/>
          </a:bodyPr>
          <a:lstStyle/>
          <a:p>
            <a:r>
              <a:rPr lang="en-US" dirty="0">
                <a:solidFill>
                  <a:srgbClr val="FA5060"/>
                </a:solidFill>
              </a:rPr>
              <a:t>H</a:t>
            </a:r>
            <a:r>
              <a:rPr lang="en-US" baseline="-25000" dirty="0">
                <a:solidFill>
                  <a:srgbClr val="FA5060"/>
                </a:solidFill>
              </a:rPr>
              <a:t>0</a:t>
            </a:r>
            <a:r>
              <a:rPr lang="en-US" dirty="0">
                <a:solidFill>
                  <a:srgbClr val="FA5060"/>
                </a:solidFill>
              </a:rPr>
              <a:t>: </a:t>
            </a:r>
            <a:r>
              <a:rPr lang="el-GR" dirty="0">
                <a:solidFill>
                  <a:srgbClr val="FA5060"/>
                </a:solidFill>
              </a:rPr>
              <a:t>θ </a:t>
            </a:r>
            <a:r>
              <a:rPr lang="en-US" dirty="0">
                <a:solidFill>
                  <a:srgbClr val="FA5060"/>
                </a:solidFill>
              </a:rPr>
              <a:t>≤ </a:t>
            </a:r>
            <a:r>
              <a:rPr lang="el-GR" dirty="0">
                <a:solidFill>
                  <a:srgbClr val="FA5060"/>
                </a:solidFill>
              </a:rPr>
              <a:t>θ</a:t>
            </a:r>
            <a:r>
              <a:rPr lang="en-US" baseline="-25000" dirty="0">
                <a:solidFill>
                  <a:srgbClr val="FA5060"/>
                </a:solidFill>
              </a:rPr>
              <a:t>0 </a:t>
            </a:r>
            <a:r>
              <a:rPr lang="en-US" dirty="0">
                <a:solidFill>
                  <a:srgbClr val="FA5060"/>
                </a:solidFill>
              </a:rPr>
              <a:t>-</a:t>
            </a:r>
            <a:r>
              <a:rPr lang="el-GR" dirty="0">
                <a:solidFill>
                  <a:srgbClr val="FA5060"/>
                </a:solidFill>
              </a:rPr>
              <a:t> Δ</a:t>
            </a:r>
            <a:endParaRPr lang="en-US" dirty="0">
              <a:solidFill>
                <a:srgbClr val="FA5060"/>
              </a:solidFill>
            </a:endParaRPr>
          </a:p>
          <a:p>
            <a:r>
              <a:rPr lang="en-US" dirty="0">
                <a:solidFill>
                  <a:schemeClr val="accent3"/>
                </a:solidFill>
              </a:rPr>
              <a:t>H</a:t>
            </a:r>
            <a:r>
              <a:rPr lang="en-US" baseline="-25000" dirty="0">
                <a:solidFill>
                  <a:schemeClr val="accent3"/>
                </a:solidFill>
              </a:rPr>
              <a:t>1</a:t>
            </a:r>
            <a:r>
              <a:rPr lang="en-US" dirty="0">
                <a:solidFill>
                  <a:schemeClr val="accent3"/>
                </a:solidFill>
              </a:rPr>
              <a:t>: </a:t>
            </a:r>
            <a:r>
              <a:rPr lang="el-GR" dirty="0">
                <a:solidFill>
                  <a:schemeClr val="accent3"/>
                </a:solidFill>
              </a:rPr>
              <a:t>θ</a:t>
            </a:r>
            <a:r>
              <a:rPr lang="en-US" dirty="0">
                <a:solidFill>
                  <a:schemeClr val="accent3"/>
                </a:solidFill>
              </a:rPr>
              <a:t> &gt; </a:t>
            </a:r>
            <a:r>
              <a:rPr lang="el-GR" dirty="0">
                <a:solidFill>
                  <a:schemeClr val="accent3"/>
                </a:solidFill>
              </a:rPr>
              <a:t>θ</a:t>
            </a:r>
            <a:r>
              <a:rPr lang="en-US" baseline="-25000" dirty="0">
                <a:solidFill>
                  <a:schemeClr val="accent3"/>
                </a:solidFill>
              </a:rPr>
              <a:t>0 </a:t>
            </a:r>
            <a:r>
              <a:rPr lang="en-US" dirty="0">
                <a:solidFill>
                  <a:schemeClr val="accent3"/>
                </a:solidFill>
              </a:rPr>
              <a:t>- </a:t>
            </a:r>
            <a:r>
              <a:rPr lang="el-GR" dirty="0">
                <a:solidFill>
                  <a:schemeClr val="accent3"/>
                </a:solidFill>
              </a:rPr>
              <a:t>Δ</a:t>
            </a:r>
            <a:endParaRPr lang="en-US" dirty="0">
              <a:solidFill>
                <a:schemeClr val="accent3"/>
              </a:solidFill>
            </a:endParaRPr>
          </a:p>
        </p:txBody>
      </p:sp>
      <p:sp>
        <p:nvSpPr>
          <p:cNvPr id="40" name="TextBox 39">
            <a:extLst>
              <a:ext uri="{FF2B5EF4-FFF2-40B4-BE49-F238E27FC236}">
                <a16:creationId xmlns:a16="http://schemas.microsoft.com/office/drawing/2014/main" id="{028EB761-DE6A-450E-A9BB-511F9DFD541F}"/>
              </a:ext>
            </a:extLst>
          </p:cNvPr>
          <p:cNvSpPr txBox="1"/>
          <p:nvPr/>
        </p:nvSpPr>
        <p:spPr>
          <a:xfrm>
            <a:off x="7080747" y="1482500"/>
            <a:ext cx="1726696" cy="646331"/>
          </a:xfrm>
          <a:prstGeom prst="rect">
            <a:avLst/>
          </a:prstGeom>
          <a:noFill/>
        </p:spPr>
        <p:txBody>
          <a:bodyPr wrap="square" rtlCol="0">
            <a:spAutoFit/>
          </a:bodyPr>
          <a:lstStyle/>
          <a:p>
            <a:r>
              <a:rPr lang="en-US" dirty="0">
                <a:solidFill>
                  <a:srgbClr val="FA5060"/>
                </a:solidFill>
              </a:rPr>
              <a:t>H</a:t>
            </a:r>
            <a:r>
              <a:rPr lang="en-US" baseline="-25000" dirty="0">
                <a:solidFill>
                  <a:srgbClr val="FA5060"/>
                </a:solidFill>
              </a:rPr>
              <a:t>0</a:t>
            </a:r>
            <a:r>
              <a:rPr lang="en-US" dirty="0">
                <a:solidFill>
                  <a:srgbClr val="FA5060"/>
                </a:solidFill>
              </a:rPr>
              <a:t>: </a:t>
            </a:r>
            <a:r>
              <a:rPr lang="el-GR" dirty="0">
                <a:solidFill>
                  <a:srgbClr val="FA5060"/>
                </a:solidFill>
              </a:rPr>
              <a:t>θ </a:t>
            </a:r>
            <a:r>
              <a:rPr lang="en-US" dirty="0">
                <a:solidFill>
                  <a:srgbClr val="FA5060"/>
                </a:solidFill>
              </a:rPr>
              <a:t>≥ </a:t>
            </a:r>
            <a:r>
              <a:rPr lang="el-GR" dirty="0">
                <a:solidFill>
                  <a:srgbClr val="FA5060"/>
                </a:solidFill>
              </a:rPr>
              <a:t>θ</a:t>
            </a:r>
            <a:r>
              <a:rPr lang="en-US" baseline="-25000" dirty="0">
                <a:solidFill>
                  <a:srgbClr val="FA5060"/>
                </a:solidFill>
              </a:rPr>
              <a:t>0 </a:t>
            </a:r>
            <a:r>
              <a:rPr lang="en-US" dirty="0">
                <a:solidFill>
                  <a:srgbClr val="FA5060"/>
                </a:solidFill>
              </a:rPr>
              <a:t>+ </a:t>
            </a:r>
            <a:r>
              <a:rPr lang="el-GR" dirty="0">
                <a:solidFill>
                  <a:srgbClr val="FA5060"/>
                </a:solidFill>
              </a:rPr>
              <a:t>Δ</a:t>
            </a:r>
            <a:endParaRPr lang="en-US" dirty="0">
              <a:solidFill>
                <a:srgbClr val="FA5060"/>
              </a:solidFill>
            </a:endParaRPr>
          </a:p>
          <a:p>
            <a:r>
              <a:rPr lang="en-US" dirty="0">
                <a:solidFill>
                  <a:schemeClr val="accent3"/>
                </a:solidFill>
              </a:rPr>
              <a:t>H</a:t>
            </a:r>
            <a:r>
              <a:rPr lang="en-US" baseline="-25000" dirty="0">
                <a:solidFill>
                  <a:schemeClr val="accent3"/>
                </a:solidFill>
              </a:rPr>
              <a:t>1</a:t>
            </a:r>
            <a:r>
              <a:rPr lang="en-US" dirty="0">
                <a:solidFill>
                  <a:schemeClr val="accent3"/>
                </a:solidFill>
              </a:rPr>
              <a:t>: </a:t>
            </a:r>
            <a:r>
              <a:rPr lang="el-GR" dirty="0">
                <a:solidFill>
                  <a:schemeClr val="accent3"/>
                </a:solidFill>
              </a:rPr>
              <a:t>θ </a:t>
            </a:r>
            <a:r>
              <a:rPr lang="en-US" dirty="0">
                <a:solidFill>
                  <a:schemeClr val="accent3"/>
                </a:solidFill>
              </a:rPr>
              <a:t>&lt; </a:t>
            </a:r>
            <a:r>
              <a:rPr lang="el-GR" dirty="0">
                <a:solidFill>
                  <a:schemeClr val="accent3"/>
                </a:solidFill>
              </a:rPr>
              <a:t>θ</a:t>
            </a:r>
            <a:r>
              <a:rPr lang="en-US" baseline="-25000" dirty="0">
                <a:solidFill>
                  <a:schemeClr val="accent3"/>
                </a:solidFill>
              </a:rPr>
              <a:t>0 </a:t>
            </a:r>
            <a:r>
              <a:rPr lang="en-US" dirty="0">
                <a:solidFill>
                  <a:schemeClr val="accent3"/>
                </a:solidFill>
              </a:rPr>
              <a:t>+ </a:t>
            </a:r>
            <a:r>
              <a:rPr lang="el-GR" dirty="0">
                <a:solidFill>
                  <a:schemeClr val="accent3"/>
                </a:solidFill>
              </a:rPr>
              <a:t>Δ</a:t>
            </a:r>
            <a:endParaRPr lang="en-US" dirty="0">
              <a:solidFill>
                <a:schemeClr val="accent3"/>
              </a:solidFill>
            </a:endParaRPr>
          </a:p>
        </p:txBody>
      </p:sp>
      <p:sp>
        <p:nvSpPr>
          <p:cNvPr id="41" name="TextBox 40">
            <a:extLst>
              <a:ext uri="{FF2B5EF4-FFF2-40B4-BE49-F238E27FC236}">
                <a16:creationId xmlns:a16="http://schemas.microsoft.com/office/drawing/2014/main" id="{341BD329-0CB3-4974-BC85-A8FC280B1472}"/>
              </a:ext>
            </a:extLst>
          </p:cNvPr>
          <p:cNvSpPr txBox="1"/>
          <p:nvPr/>
        </p:nvSpPr>
        <p:spPr>
          <a:xfrm>
            <a:off x="4897928" y="2571751"/>
            <a:ext cx="1726696" cy="646331"/>
          </a:xfrm>
          <a:prstGeom prst="rect">
            <a:avLst/>
          </a:prstGeom>
          <a:noFill/>
        </p:spPr>
        <p:txBody>
          <a:bodyPr wrap="square" rtlCol="0">
            <a:spAutoFit/>
          </a:bodyPr>
          <a:lstStyle/>
          <a:p>
            <a:r>
              <a:rPr lang="en-US" dirty="0">
                <a:solidFill>
                  <a:srgbClr val="FA5060"/>
                </a:solidFill>
              </a:rPr>
              <a:t>H</a:t>
            </a:r>
            <a:r>
              <a:rPr lang="en-US" baseline="-25000" dirty="0">
                <a:solidFill>
                  <a:srgbClr val="FA5060"/>
                </a:solidFill>
              </a:rPr>
              <a:t>0</a:t>
            </a:r>
            <a:r>
              <a:rPr lang="en-US" dirty="0">
                <a:solidFill>
                  <a:srgbClr val="FA5060"/>
                </a:solidFill>
              </a:rPr>
              <a:t>: </a:t>
            </a:r>
            <a:r>
              <a:rPr lang="el-GR" dirty="0">
                <a:solidFill>
                  <a:srgbClr val="FA5060"/>
                </a:solidFill>
              </a:rPr>
              <a:t>θ</a:t>
            </a:r>
            <a:r>
              <a:rPr lang="en-US" dirty="0">
                <a:solidFill>
                  <a:srgbClr val="FA5060"/>
                </a:solidFill>
              </a:rPr>
              <a:t> ≤ </a:t>
            </a:r>
            <a:r>
              <a:rPr lang="el-GR" dirty="0">
                <a:solidFill>
                  <a:srgbClr val="FA5060"/>
                </a:solidFill>
              </a:rPr>
              <a:t>θ</a:t>
            </a:r>
            <a:r>
              <a:rPr lang="en-US" baseline="-25000" dirty="0">
                <a:solidFill>
                  <a:srgbClr val="FA5060"/>
                </a:solidFill>
              </a:rPr>
              <a:t>0 </a:t>
            </a:r>
            <a:r>
              <a:rPr lang="en-US" dirty="0">
                <a:solidFill>
                  <a:srgbClr val="FA5060"/>
                </a:solidFill>
              </a:rPr>
              <a:t>+ </a:t>
            </a:r>
            <a:r>
              <a:rPr lang="el-GR" dirty="0">
                <a:solidFill>
                  <a:srgbClr val="FA5060"/>
                </a:solidFill>
              </a:rPr>
              <a:t>Δ</a:t>
            </a:r>
            <a:endParaRPr lang="en-US" dirty="0">
              <a:solidFill>
                <a:srgbClr val="FA5060"/>
              </a:solidFill>
            </a:endParaRPr>
          </a:p>
          <a:p>
            <a:r>
              <a:rPr lang="en-US" dirty="0">
                <a:solidFill>
                  <a:schemeClr val="accent3"/>
                </a:solidFill>
              </a:rPr>
              <a:t>H</a:t>
            </a:r>
            <a:r>
              <a:rPr lang="en-US" baseline="-25000" dirty="0">
                <a:solidFill>
                  <a:schemeClr val="accent3"/>
                </a:solidFill>
              </a:rPr>
              <a:t>1</a:t>
            </a:r>
            <a:r>
              <a:rPr lang="en-US" dirty="0">
                <a:solidFill>
                  <a:schemeClr val="accent3"/>
                </a:solidFill>
              </a:rPr>
              <a:t>: </a:t>
            </a:r>
            <a:r>
              <a:rPr lang="el-GR" dirty="0">
                <a:solidFill>
                  <a:schemeClr val="accent3"/>
                </a:solidFill>
              </a:rPr>
              <a:t>θ</a:t>
            </a:r>
            <a:r>
              <a:rPr lang="en-US" dirty="0">
                <a:solidFill>
                  <a:schemeClr val="accent3"/>
                </a:solidFill>
              </a:rPr>
              <a:t> &gt; </a:t>
            </a:r>
            <a:r>
              <a:rPr lang="el-GR" dirty="0">
                <a:solidFill>
                  <a:schemeClr val="accent3"/>
                </a:solidFill>
              </a:rPr>
              <a:t>θ</a:t>
            </a:r>
            <a:r>
              <a:rPr lang="en-US" baseline="-25000" dirty="0">
                <a:solidFill>
                  <a:schemeClr val="accent3"/>
                </a:solidFill>
              </a:rPr>
              <a:t>0 </a:t>
            </a:r>
            <a:r>
              <a:rPr lang="en-US" dirty="0">
                <a:solidFill>
                  <a:schemeClr val="accent3"/>
                </a:solidFill>
              </a:rPr>
              <a:t>+ </a:t>
            </a:r>
            <a:r>
              <a:rPr lang="el-GR" dirty="0">
                <a:solidFill>
                  <a:schemeClr val="accent3"/>
                </a:solidFill>
              </a:rPr>
              <a:t>Δ</a:t>
            </a:r>
            <a:endParaRPr lang="en-US" dirty="0">
              <a:solidFill>
                <a:schemeClr val="accent3"/>
              </a:solidFill>
            </a:endParaRPr>
          </a:p>
        </p:txBody>
      </p:sp>
      <p:sp>
        <p:nvSpPr>
          <p:cNvPr id="42" name="TextBox 41">
            <a:extLst>
              <a:ext uri="{FF2B5EF4-FFF2-40B4-BE49-F238E27FC236}">
                <a16:creationId xmlns:a16="http://schemas.microsoft.com/office/drawing/2014/main" id="{D4A85ABD-B99A-46B2-A1E9-0C2BBE3840DB}"/>
              </a:ext>
            </a:extLst>
          </p:cNvPr>
          <p:cNvSpPr txBox="1"/>
          <p:nvPr/>
        </p:nvSpPr>
        <p:spPr>
          <a:xfrm>
            <a:off x="7158692" y="2571750"/>
            <a:ext cx="1726696" cy="646331"/>
          </a:xfrm>
          <a:prstGeom prst="rect">
            <a:avLst/>
          </a:prstGeom>
          <a:noFill/>
        </p:spPr>
        <p:txBody>
          <a:bodyPr wrap="square" rtlCol="0">
            <a:spAutoFit/>
          </a:bodyPr>
          <a:lstStyle/>
          <a:p>
            <a:r>
              <a:rPr lang="en-US" dirty="0">
                <a:solidFill>
                  <a:srgbClr val="FA5060"/>
                </a:solidFill>
              </a:rPr>
              <a:t>H</a:t>
            </a:r>
            <a:r>
              <a:rPr lang="en-US" baseline="-25000" dirty="0">
                <a:solidFill>
                  <a:srgbClr val="FA5060"/>
                </a:solidFill>
              </a:rPr>
              <a:t>0</a:t>
            </a:r>
            <a:r>
              <a:rPr lang="en-US" dirty="0">
                <a:solidFill>
                  <a:srgbClr val="FA5060"/>
                </a:solidFill>
              </a:rPr>
              <a:t>: </a:t>
            </a:r>
            <a:r>
              <a:rPr lang="el-GR" dirty="0">
                <a:solidFill>
                  <a:srgbClr val="FA5060"/>
                </a:solidFill>
              </a:rPr>
              <a:t>θ </a:t>
            </a:r>
            <a:r>
              <a:rPr lang="en-US" dirty="0">
                <a:solidFill>
                  <a:srgbClr val="FA5060"/>
                </a:solidFill>
              </a:rPr>
              <a:t>≥ </a:t>
            </a:r>
            <a:r>
              <a:rPr lang="el-GR" dirty="0">
                <a:solidFill>
                  <a:srgbClr val="FA5060"/>
                </a:solidFill>
              </a:rPr>
              <a:t>θ</a:t>
            </a:r>
            <a:r>
              <a:rPr lang="en-US" baseline="-25000" dirty="0">
                <a:solidFill>
                  <a:srgbClr val="FA5060"/>
                </a:solidFill>
              </a:rPr>
              <a:t>0 </a:t>
            </a:r>
            <a:r>
              <a:rPr lang="en-US" dirty="0">
                <a:solidFill>
                  <a:srgbClr val="FA5060"/>
                </a:solidFill>
              </a:rPr>
              <a:t>-</a:t>
            </a:r>
            <a:r>
              <a:rPr lang="el-GR" dirty="0">
                <a:solidFill>
                  <a:srgbClr val="FA5060"/>
                </a:solidFill>
              </a:rPr>
              <a:t> Δ</a:t>
            </a:r>
            <a:endParaRPr lang="en-US" dirty="0">
              <a:solidFill>
                <a:srgbClr val="FA5060"/>
              </a:solidFill>
            </a:endParaRPr>
          </a:p>
          <a:p>
            <a:r>
              <a:rPr lang="en-US" dirty="0">
                <a:solidFill>
                  <a:schemeClr val="accent3"/>
                </a:solidFill>
              </a:rPr>
              <a:t>H</a:t>
            </a:r>
            <a:r>
              <a:rPr lang="en-US" baseline="-25000" dirty="0">
                <a:solidFill>
                  <a:schemeClr val="accent3"/>
                </a:solidFill>
              </a:rPr>
              <a:t>1</a:t>
            </a:r>
            <a:r>
              <a:rPr lang="en-US" dirty="0">
                <a:solidFill>
                  <a:schemeClr val="accent3"/>
                </a:solidFill>
              </a:rPr>
              <a:t>: </a:t>
            </a:r>
            <a:r>
              <a:rPr lang="el-GR" dirty="0">
                <a:solidFill>
                  <a:schemeClr val="accent3"/>
                </a:solidFill>
              </a:rPr>
              <a:t>θ</a:t>
            </a:r>
            <a:r>
              <a:rPr lang="en-US" dirty="0">
                <a:solidFill>
                  <a:schemeClr val="accent3"/>
                </a:solidFill>
              </a:rPr>
              <a:t> &lt; </a:t>
            </a:r>
            <a:r>
              <a:rPr lang="el-GR" dirty="0">
                <a:solidFill>
                  <a:schemeClr val="accent3"/>
                </a:solidFill>
              </a:rPr>
              <a:t>θ</a:t>
            </a:r>
            <a:r>
              <a:rPr lang="en-US" baseline="-25000" dirty="0">
                <a:solidFill>
                  <a:schemeClr val="accent3"/>
                </a:solidFill>
              </a:rPr>
              <a:t>0 </a:t>
            </a:r>
            <a:r>
              <a:rPr lang="en-US" dirty="0">
                <a:solidFill>
                  <a:schemeClr val="accent3"/>
                </a:solidFill>
              </a:rPr>
              <a:t>-</a:t>
            </a:r>
            <a:r>
              <a:rPr lang="el-GR" dirty="0">
                <a:solidFill>
                  <a:schemeClr val="accent3"/>
                </a:solidFill>
              </a:rPr>
              <a:t> Δ</a:t>
            </a:r>
            <a:endParaRPr lang="en-US" dirty="0">
              <a:solidFill>
                <a:schemeClr val="accent3"/>
              </a:solidFill>
            </a:endParaRPr>
          </a:p>
        </p:txBody>
      </p:sp>
    </p:spTree>
    <p:extLst>
      <p:ext uri="{BB962C8B-B14F-4D97-AF65-F5344CB8AC3E}">
        <p14:creationId xmlns:p14="http://schemas.microsoft.com/office/powerpoint/2010/main" val="1843424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Content Placeholder 1">
            <a:extLst>
              <a:ext uri="{FF2B5EF4-FFF2-40B4-BE49-F238E27FC236}">
                <a16:creationId xmlns:a16="http://schemas.microsoft.com/office/drawing/2014/main" id="{2D39BF64-EF7E-FAB1-98F8-8AB0AAFC9782}"/>
              </a:ext>
            </a:extLst>
          </p:cNvPr>
          <p:cNvGraphicFramePr>
            <a:graphicFrameLocks noGrp="1"/>
          </p:cNvGraphicFramePr>
          <p:nvPr>
            <p:ph sz="half" idx="1"/>
          </p:nvPr>
        </p:nvGraphicFramePr>
        <p:xfrm>
          <a:off x="407592" y="1459651"/>
          <a:ext cx="3886200" cy="3263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a:extLst>
              <a:ext uri="{FF2B5EF4-FFF2-40B4-BE49-F238E27FC236}">
                <a16:creationId xmlns:a16="http://schemas.microsoft.com/office/drawing/2014/main" id="{AE53D541-F5CE-4162-A463-4AB40EBE3F6E}"/>
              </a:ext>
            </a:extLst>
          </p:cNvPr>
          <p:cNvPicPr>
            <a:picLocks noChangeAspect="1"/>
          </p:cNvPicPr>
          <p:nvPr/>
        </p:nvPicPr>
        <p:blipFill>
          <a:blip r:embed="rId8"/>
          <a:stretch>
            <a:fillRect/>
          </a:stretch>
        </p:blipFill>
        <p:spPr>
          <a:xfrm>
            <a:off x="5873231" y="580714"/>
            <a:ext cx="1965379" cy="1935880"/>
          </a:xfrm>
          <a:prstGeom prst="rect">
            <a:avLst/>
          </a:prstGeom>
        </p:spPr>
      </p:pic>
      <p:pic>
        <p:nvPicPr>
          <p:cNvPr id="12" name="Picture 11">
            <a:extLst>
              <a:ext uri="{FF2B5EF4-FFF2-40B4-BE49-F238E27FC236}">
                <a16:creationId xmlns:a16="http://schemas.microsoft.com/office/drawing/2014/main" id="{EA88EFBE-F077-494D-885A-3DE1DAC400EA}"/>
              </a:ext>
            </a:extLst>
          </p:cNvPr>
          <p:cNvPicPr>
            <a:picLocks noChangeAspect="1"/>
          </p:cNvPicPr>
          <p:nvPr/>
        </p:nvPicPr>
        <p:blipFill>
          <a:blip r:embed="rId9"/>
          <a:stretch>
            <a:fillRect/>
          </a:stretch>
        </p:blipFill>
        <p:spPr>
          <a:xfrm>
            <a:off x="5215344" y="2681306"/>
            <a:ext cx="3281152" cy="1935880"/>
          </a:xfrm>
          <a:prstGeom prst="rect">
            <a:avLst/>
          </a:prstGeom>
        </p:spPr>
      </p:pic>
      <p:sp>
        <p:nvSpPr>
          <p:cNvPr id="6" name="Title 5">
            <a:extLst>
              <a:ext uri="{FF2B5EF4-FFF2-40B4-BE49-F238E27FC236}">
                <a16:creationId xmlns:a16="http://schemas.microsoft.com/office/drawing/2014/main" id="{52D6DAB0-9CA2-416E-80AE-70FB8D466D0C}"/>
              </a:ext>
            </a:extLst>
          </p:cNvPr>
          <p:cNvSpPr>
            <a:spLocks noGrp="1"/>
          </p:cNvSpPr>
          <p:nvPr>
            <p:ph type="title"/>
          </p:nvPr>
        </p:nvSpPr>
        <p:spPr>
          <a:xfrm>
            <a:off x="327208" y="351690"/>
            <a:ext cx="4134269" cy="793820"/>
          </a:xfrm>
        </p:spPr>
        <p:txBody>
          <a:bodyPr/>
          <a:lstStyle/>
          <a:p>
            <a:r>
              <a:rPr kumimoji="0" lang="en-US" sz="2400" b="0" i="0" u="none" strike="noStrike" kern="1200" cap="none" spc="0" normalizeH="0" noProof="0" dirty="0">
                <a:ln>
                  <a:noFill/>
                </a:ln>
                <a:solidFill>
                  <a:srgbClr val="FFFFFF"/>
                </a:solidFill>
                <a:effectLst/>
                <a:uLnTx/>
                <a:uFillTx/>
                <a:latin typeface="+mn-lt"/>
                <a:ea typeface="+mj-ea"/>
                <a:cs typeface="+mj-cs"/>
              </a:rPr>
              <a:t>Equivalence, Noninferiority and Superiority Tests</a:t>
            </a:r>
            <a:br>
              <a:rPr kumimoji="0" lang="en-US" sz="2400" b="0" i="0" u="none" strike="noStrike" kern="1200" cap="none" spc="0" normalizeH="0" noProof="0" dirty="0">
                <a:ln>
                  <a:noFill/>
                </a:ln>
                <a:solidFill>
                  <a:srgbClr val="FFFFFF"/>
                </a:solidFill>
                <a:effectLst/>
                <a:uLnTx/>
                <a:uFillTx/>
                <a:latin typeface="+mn-lt"/>
                <a:ea typeface="+mj-ea"/>
                <a:cs typeface="+mj-cs"/>
              </a:rPr>
            </a:br>
            <a:r>
              <a:rPr kumimoji="0" lang="en-US" sz="2400" b="0" i="0" u="none" strike="noStrike" kern="1200" cap="none" spc="0" normalizeH="0" noProof="0" dirty="0">
                <a:ln>
                  <a:noFill/>
                </a:ln>
                <a:solidFill>
                  <a:srgbClr val="FFFFFF"/>
                </a:solidFill>
                <a:effectLst/>
                <a:uLnTx/>
                <a:uFillTx/>
                <a:latin typeface="+mn-lt"/>
                <a:ea typeface="+mj-ea"/>
                <a:cs typeface="+mj-cs"/>
              </a:rPr>
              <a:t>In JMP® 17</a:t>
            </a:r>
            <a:endParaRPr lang="en-US" dirty="0">
              <a:latin typeface="+mn-lt"/>
            </a:endParaRPr>
          </a:p>
        </p:txBody>
      </p:sp>
    </p:spTree>
    <p:extLst>
      <p:ext uri="{BB962C8B-B14F-4D97-AF65-F5344CB8AC3E}">
        <p14:creationId xmlns:p14="http://schemas.microsoft.com/office/powerpoint/2010/main" val="2971675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95672A-C88E-4944-9D7F-3269DEF474C4}"/>
              </a:ext>
            </a:extLst>
          </p:cNvPr>
          <p:cNvSpPr>
            <a:spLocks noGrp="1"/>
          </p:cNvSpPr>
          <p:nvPr>
            <p:ph type="body" sz="quarter" idx="10"/>
          </p:nvPr>
        </p:nvSpPr>
        <p:spPr/>
        <p:txBody>
          <a:bodyPr/>
          <a:lstStyle/>
          <a:p>
            <a:r>
              <a:rPr kumimoji="0" lang="en-US" sz="4500" b="1" i="0" u="none" strike="noStrike" kern="1200" cap="none" spc="0" normalizeH="0" baseline="0" noProof="0" dirty="0">
                <a:ln>
                  <a:noFill/>
                </a:ln>
                <a:solidFill>
                  <a:srgbClr val="FFFFFF"/>
                </a:solidFill>
                <a:effectLst/>
                <a:uLnTx/>
                <a:uFillTx/>
                <a:latin typeface="Calibri Light" panose="020F0302020204030204"/>
                <a:ea typeface="+mj-ea"/>
                <a:cs typeface="+mj-cs"/>
              </a:rPr>
              <a:t>Demonstrate</a:t>
            </a:r>
          </a:p>
          <a:p>
            <a:r>
              <a:rPr lang="en-US" sz="4500" b="1" dirty="0">
                <a:solidFill>
                  <a:srgbClr val="FFFFFF"/>
                </a:solidFill>
                <a:latin typeface="Calibri Light" panose="020F0302020204030204"/>
                <a:ea typeface="+mj-ea"/>
                <a:cs typeface="+mj-cs"/>
              </a:rPr>
              <a:t>Equivalence Tests</a:t>
            </a:r>
            <a:endParaRPr lang="en-US" dirty="0"/>
          </a:p>
        </p:txBody>
      </p:sp>
    </p:spTree>
    <p:extLst>
      <p:ext uri="{BB962C8B-B14F-4D97-AF65-F5344CB8AC3E}">
        <p14:creationId xmlns:p14="http://schemas.microsoft.com/office/powerpoint/2010/main" val="3319132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26A46-A3F3-4EB9-9E78-90B7537AB3D2}"/>
              </a:ext>
            </a:extLst>
          </p:cNvPr>
          <p:cNvSpPr>
            <a:spLocks noGrp="1"/>
          </p:cNvSpPr>
          <p:nvPr>
            <p:ph type="title"/>
          </p:nvPr>
        </p:nvSpPr>
        <p:spPr/>
        <p:txBody>
          <a:bodyPr/>
          <a:lstStyle/>
          <a:p>
            <a:r>
              <a:rPr lang="en-US" dirty="0"/>
              <a:t>Method Comparison</a:t>
            </a:r>
          </a:p>
        </p:txBody>
      </p:sp>
      <p:sp>
        <p:nvSpPr>
          <p:cNvPr id="3" name="Content Placeholder 2">
            <a:extLst>
              <a:ext uri="{FF2B5EF4-FFF2-40B4-BE49-F238E27FC236}">
                <a16:creationId xmlns:a16="http://schemas.microsoft.com/office/drawing/2014/main" id="{65CBAB3F-E3BB-4F5B-BF01-313996C78A18}"/>
              </a:ext>
            </a:extLst>
          </p:cNvPr>
          <p:cNvSpPr>
            <a:spLocks noGrp="1"/>
          </p:cNvSpPr>
          <p:nvPr>
            <p:ph idx="1"/>
          </p:nvPr>
        </p:nvSpPr>
        <p:spPr/>
        <p:txBody>
          <a:bodyPr/>
          <a:lstStyle/>
          <a:p>
            <a:r>
              <a:rPr lang="en-US" dirty="0"/>
              <a:t>It is assumed that a standard method exists to measure the level of some quantity, for example, the temperature or potency of a drug.</a:t>
            </a:r>
          </a:p>
          <a:p>
            <a:r>
              <a:rPr lang="en-US" dirty="0"/>
              <a:t>A new method is developed. Its performance must be comparable to the standard method.</a:t>
            </a:r>
          </a:p>
          <a:p>
            <a:pPr lvl="1"/>
            <a:r>
              <a:rPr lang="en-US" dirty="0"/>
              <a:t>International Union of Pure and Applied Chemistry (IUPAC)</a:t>
            </a:r>
          </a:p>
          <a:p>
            <a:pPr lvl="1"/>
            <a:r>
              <a:rPr lang="en-US" dirty="0"/>
              <a:t>United States Pharmacopeia (USP)</a:t>
            </a:r>
          </a:p>
          <a:p>
            <a:pPr lvl="1"/>
            <a:r>
              <a:rPr lang="en-US" dirty="0"/>
              <a:t>International Committee for Harmonization (ICH)</a:t>
            </a:r>
          </a:p>
          <a:p>
            <a:pPr lvl="1"/>
            <a:r>
              <a:rPr lang="en-US" dirty="0"/>
              <a:t>National Committee for Clinical Laboratory Standards (NCCLS)</a:t>
            </a:r>
          </a:p>
        </p:txBody>
      </p:sp>
      <p:sp>
        <p:nvSpPr>
          <p:cNvPr id="4" name="Text Placeholder 3">
            <a:extLst>
              <a:ext uri="{FF2B5EF4-FFF2-40B4-BE49-F238E27FC236}">
                <a16:creationId xmlns:a16="http://schemas.microsoft.com/office/drawing/2014/main" id="{EAC2C8AB-6972-4866-B496-C2A813123BD9}"/>
              </a:ext>
            </a:extLst>
          </p:cNvPr>
          <p:cNvSpPr>
            <a:spLocks noGrp="1"/>
          </p:cNvSpPr>
          <p:nvPr>
            <p:ph type="body" sz="quarter" idx="10"/>
          </p:nvPr>
        </p:nvSpPr>
        <p:spPr/>
        <p:txBody>
          <a:bodyPr/>
          <a:lstStyle/>
          <a:p>
            <a:r>
              <a:rPr lang="en-US" dirty="0"/>
              <a:t>Standard practice for measurements</a:t>
            </a:r>
          </a:p>
        </p:txBody>
      </p:sp>
    </p:spTree>
    <p:extLst>
      <p:ext uri="{BB962C8B-B14F-4D97-AF65-F5344CB8AC3E}">
        <p14:creationId xmlns:p14="http://schemas.microsoft.com/office/powerpoint/2010/main" val="4046201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CF173-F3C7-4B3C-9419-5778AF182B81}"/>
              </a:ext>
            </a:extLst>
          </p:cNvPr>
          <p:cNvSpPr>
            <a:spLocks noGrp="1"/>
          </p:cNvSpPr>
          <p:nvPr>
            <p:ph type="title"/>
          </p:nvPr>
        </p:nvSpPr>
        <p:spPr/>
        <p:txBody>
          <a:bodyPr/>
          <a:lstStyle/>
          <a:p>
            <a:r>
              <a:rPr lang="en-US" dirty="0"/>
              <a:t>Method Comparison</a:t>
            </a:r>
          </a:p>
        </p:txBody>
      </p:sp>
      <p:sp>
        <p:nvSpPr>
          <p:cNvPr id="3" name="Content Placeholder 2">
            <a:extLst>
              <a:ext uri="{FF2B5EF4-FFF2-40B4-BE49-F238E27FC236}">
                <a16:creationId xmlns:a16="http://schemas.microsoft.com/office/drawing/2014/main" id="{1D2FBBAF-9CCC-4702-A640-186ABBFE947C}"/>
              </a:ext>
            </a:extLst>
          </p:cNvPr>
          <p:cNvSpPr>
            <a:spLocks noGrp="1"/>
          </p:cNvSpPr>
          <p:nvPr>
            <p:ph idx="1"/>
          </p:nvPr>
        </p:nvSpPr>
        <p:spPr/>
        <p:txBody>
          <a:bodyPr>
            <a:normAutofit lnSpcReduction="10000"/>
          </a:bodyPr>
          <a:lstStyle/>
          <a:p>
            <a:r>
              <a:rPr lang="en-US" dirty="0"/>
              <a:t>The test method ideally returns the same value as the standard method.</a:t>
            </a:r>
          </a:p>
          <a:p>
            <a:r>
              <a:rPr lang="en-US" dirty="0"/>
              <a:t>A scatter plot of the test method versus the standard method should show the data agree with the identity line, Y = X.</a:t>
            </a:r>
          </a:p>
          <a:p>
            <a:r>
              <a:rPr lang="en-US" dirty="0"/>
              <a:t>Data points do not perfectly agree due to measurement error.</a:t>
            </a:r>
          </a:p>
          <a:p>
            <a:r>
              <a:rPr lang="en-US" dirty="0"/>
              <a:t>Regression analysis can determine the best fit line for the data.</a:t>
            </a:r>
          </a:p>
          <a:p>
            <a:r>
              <a:rPr lang="en-US" dirty="0"/>
              <a:t>The estimated model parameters can be compared to the identity line.</a:t>
            </a:r>
          </a:p>
          <a:p>
            <a:pPr lvl="1"/>
            <a:r>
              <a:rPr lang="en-US" dirty="0"/>
              <a:t>H</a:t>
            </a:r>
            <a:r>
              <a:rPr lang="en-US" baseline="-25000" dirty="0"/>
              <a:t>0</a:t>
            </a:r>
            <a:r>
              <a:rPr lang="en-US" dirty="0"/>
              <a:t>: Intercept ≠ 0 or Slope ≠ 1 (not equivalent)</a:t>
            </a:r>
          </a:p>
          <a:p>
            <a:pPr lvl="1"/>
            <a:r>
              <a:rPr lang="en-US" dirty="0"/>
              <a:t>H</a:t>
            </a:r>
            <a:r>
              <a:rPr lang="en-US" baseline="-25000" dirty="0"/>
              <a:t>1</a:t>
            </a:r>
            <a:r>
              <a:rPr lang="en-US" dirty="0"/>
              <a:t>: Intercept = 0 and Slope = 1 (equivalent)</a:t>
            </a:r>
          </a:p>
        </p:txBody>
      </p:sp>
      <p:sp>
        <p:nvSpPr>
          <p:cNvPr id="4" name="Text Placeholder 3">
            <a:extLst>
              <a:ext uri="{FF2B5EF4-FFF2-40B4-BE49-F238E27FC236}">
                <a16:creationId xmlns:a16="http://schemas.microsoft.com/office/drawing/2014/main" id="{82457A05-B789-4ACF-A2B0-A369A932F906}"/>
              </a:ext>
            </a:extLst>
          </p:cNvPr>
          <p:cNvSpPr>
            <a:spLocks noGrp="1"/>
          </p:cNvSpPr>
          <p:nvPr>
            <p:ph type="body" sz="quarter" idx="10"/>
          </p:nvPr>
        </p:nvSpPr>
        <p:spPr/>
        <p:txBody>
          <a:bodyPr/>
          <a:lstStyle/>
          <a:p>
            <a:r>
              <a:rPr lang="en-US" dirty="0"/>
              <a:t>Comparison by identity</a:t>
            </a:r>
          </a:p>
        </p:txBody>
      </p:sp>
    </p:spTree>
    <p:extLst>
      <p:ext uri="{BB962C8B-B14F-4D97-AF65-F5344CB8AC3E}">
        <p14:creationId xmlns:p14="http://schemas.microsoft.com/office/powerpoint/2010/main" val="4253758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CF173-F3C7-4B3C-9419-5778AF182B81}"/>
              </a:ext>
            </a:extLst>
          </p:cNvPr>
          <p:cNvSpPr>
            <a:spLocks noGrp="1"/>
          </p:cNvSpPr>
          <p:nvPr>
            <p:ph type="title"/>
          </p:nvPr>
        </p:nvSpPr>
        <p:spPr/>
        <p:txBody>
          <a:bodyPr/>
          <a:lstStyle/>
          <a:p>
            <a:r>
              <a:rPr lang="en-US" dirty="0"/>
              <a:t>Method Comparison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D2FBBAF-9CCC-4702-A640-186ABBFE947C}"/>
                  </a:ext>
                </a:extLst>
              </p:cNvPr>
              <p:cNvSpPr>
                <a:spLocks noGrp="1"/>
              </p:cNvSpPr>
              <p:nvPr>
                <p:ph idx="1"/>
              </p:nvPr>
            </p:nvSpPr>
            <p:spPr/>
            <p:txBody>
              <a:bodyPr>
                <a:normAutofit/>
              </a:bodyPr>
              <a:lstStyle/>
              <a:p>
                <a:pPr marL="0" indent="0">
                  <a:buNone/>
                </a:pPr>
                <a:endParaRPr lang="en-US"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𝑏𝑋</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rPr>
                        <m:t>=</m:t>
                      </m:r>
                      <m:r>
                        <a:rPr lang="en-US" b="0" i="1" smtClean="0">
                          <a:latin typeface="Cambria Math" panose="02040503050406030204" pitchFamily="18" charset="0"/>
                        </a:rPr>
                        <m:t>𝑁</m:t>
                      </m:r>
                      <m:r>
                        <a:rPr lang="en-US" b="0" i="1" smtClean="0">
                          <a:latin typeface="Cambria Math" panose="02040503050406030204" pitchFamily="18" charset="0"/>
                        </a:rPr>
                        <m:t>(0,</m:t>
                      </m:r>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rPr>
                        <m:t>)</m:t>
                      </m:r>
                    </m:oMath>
                  </m:oMathPara>
                </a14:m>
                <a:endParaRPr lang="en-US" dirty="0"/>
              </a:p>
              <a:p>
                <a:endParaRPr lang="en-US" dirty="0"/>
              </a:p>
              <a:p>
                <a:r>
                  <a:rPr lang="en-US" dirty="0"/>
                  <a:t>Ordinary least squares linear regression assumes that:</a:t>
                </a:r>
              </a:p>
              <a:p>
                <a:pPr lvl="1"/>
                <a:r>
                  <a:rPr lang="en-US" dirty="0"/>
                  <a:t>Y and X are linearly related (linear in the model parameters)</a:t>
                </a:r>
              </a:p>
              <a:p>
                <a:pPr lvl="1"/>
                <a:r>
                  <a:rPr lang="en-US" dirty="0"/>
                  <a:t>statistical errors are in Y, no errors are in X</a:t>
                </a:r>
              </a:p>
              <a:p>
                <a:pPr lvl="1"/>
                <a:r>
                  <a:rPr lang="en-US" dirty="0"/>
                  <a:t>statistical errors are independent of Y (constant for all Y)</a:t>
                </a:r>
              </a:p>
              <a:p>
                <a:pPr lvl="1"/>
                <a:r>
                  <a:rPr lang="en-US" dirty="0"/>
                  <a:t>no data exert excessive influence on the estimates</a:t>
                </a:r>
              </a:p>
              <a:p>
                <a:endParaRPr lang="en-US" dirty="0"/>
              </a:p>
            </p:txBody>
          </p:sp>
        </mc:Choice>
        <mc:Fallback>
          <p:sp>
            <p:nvSpPr>
              <p:cNvPr id="3" name="Content Placeholder 2">
                <a:extLst>
                  <a:ext uri="{FF2B5EF4-FFF2-40B4-BE49-F238E27FC236}">
                    <a16:creationId xmlns:a16="http://schemas.microsoft.com/office/drawing/2014/main" id="{1D2FBBAF-9CCC-4702-A640-186ABBFE947C}"/>
                  </a:ext>
                </a:extLst>
              </p:cNvPr>
              <p:cNvSpPr>
                <a:spLocks noGrp="1" noRot="1" noChangeAspect="1" noMove="1" noResize="1" noEditPoints="1" noAdjustHandles="1" noChangeArrowheads="1" noChangeShapeType="1" noTextEdit="1"/>
              </p:cNvSpPr>
              <p:nvPr>
                <p:ph idx="1"/>
              </p:nvPr>
            </p:nvSpPr>
            <p:spPr>
              <a:blipFill>
                <a:blip r:embed="rId2"/>
                <a:stretch>
                  <a:fillRect l="-773"/>
                </a:stretch>
              </a:blipFill>
            </p:spPr>
            <p:txBody>
              <a:bodyPr/>
              <a:lstStyle/>
              <a:p>
                <a:r>
                  <a:rPr lang="en-US">
                    <a:noFill/>
                  </a:rPr>
                  <a:t> </a:t>
                </a:r>
              </a:p>
            </p:txBody>
          </p:sp>
        </mc:Fallback>
      </mc:AlternateContent>
      <p:sp>
        <p:nvSpPr>
          <p:cNvPr id="4" name="Text Placeholder 3">
            <a:extLst>
              <a:ext uri="{FF2B5EF4-FFF2-40B4-BE49-F238E27FC236}">
                <a16:creationId xmlns:a16="http://schemas.microsoft.com/office/drawing/2014/main" id="{82457A05-B789-4ACF-A2B0-A369A932F906}"/>
              </a:ext>
            </a:extLst>
          </p:cNvPr>
          <p:cNvSpPr>
            <a:spLocks noGrp="1"/>
          </p:cNvSpPr>
          <p:nvPr>
            <p:ph type="body" sz="quarter" idx="10"/>
          </p:nvPr>
        </p:nvSpPr>
        <p:spPr/>
        <p:txBody>
          <a:bodyPr/>
          <a:lstStyle/>
          <a:p>
            <a:r>
              <a:rPr lang="en-US" dirty="0"/>
              <a:t>Comparison by regression</a:t>
            </a:r>
          </a:p>
        </p:txBody>
      </p:sp>
    </p:spTree>
    <p:extLst>
      <p:ext uri="{BB962C8B-B14F-4D97-AF65-F5344CB8AC3E}">
        <p14:creationId xmlns:p14="http://schemas.microsoft.com/office/powerpoint/2010/main" val="2405009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CF173-F3C7-4B3C-9419-5778AF182B81}"/>
              </a:ext>
            </a:extLst>
          </p:cNvPr>
          <p:cNvSpPr>
            <a:spLocks noGrp="1"/>
          </p:cNvSpPr>
          <p:nvPr>
            <p:ph type="title"/>
          </p:nvPr>
        </p:nvSpPr>
        <p:spPr/>
        <p:txBody>
          <a:bodyPr/>
          <a:lstStyle/>
          <a:p>
            <a:r>
              <a:rPr lang="en-US" dirty="0"/>
              <a:t>Method Comparison</a:t>
            </a:r>
          </a:p>
        </p:txBody>
      </p:sp>
      <p:sp>
        <p:nvSpPr>
          <p:cNvPr id="3" name="Content Placeholder 2">
            <a:extLst>
              <a:ext uri="{FF2B5EF4-FFF2-40B4-BE49-F238E27FC236}">
                <a16:creationId xmlns:a16="http://schemas.microsoft.com/office/drawing/2014/main" id="{1D2FBBAF-9CCC-4702-A640-186ABBFE947C}"/>
              </a:ext>
            </a:extLst>
          </p:cNvPr>
          <p:cNvSpPr>
            <a:spLocks noGrp="1"/>
          </p:cNvSpPr>
          <p:nvPr>
            <p:ph idx="1"/>
          </p:nvPr>
        </p:nvSpPr>
        <p:spPr/>
        <p:txBody>
          <a:bodyPr>
            <a:normAutofit/>
          </a:bodyPr>
          <a:lstStyle/>
          <a:p>
            <a:r>
              <a:rPr lang="en-US" dirty="0"/>
              <a:t>Method comparison data usually violate these assumptions, however.</a:t>
            </a:r>
          </a:p>
          <a:p>
            <a:pPr lvl="1"/>
            <a:r>
              <a:rPr lang="en-US" dirty="0"/>
              <a:t>There are measurement errors in the standard method, too.</a:t>
            </a:r>
          </a:p>
          <a:p>
            <a:pPr lvl="1"/>
            <a:r>
              <a:rPr lang="en-US" dirty="0"/>
              <a:t>The errors are not constant. (Constant CV, not constant SD)</a:t>
            </a:r>
          </a:p>
          <a:p>
            <a:pPr lvl="1"/>
            <a:r>
              <a:rPr lang="en-US" dirty="0"/>
              <a:t>Outliers are present that strongly influence the parameter estimates.</a:t>
            </a:r>
          </a:p>
          <a:p>
            <a:r>
              <a:rPr lang="en-US" dirty="0"/>
              <a:t>Other regression methods are required.</a:t>
            </a:r>
          </a:p>
          <a:p>
            <a:pPr lvl="1"/>
            <a:r>
              <a:rPr lang="en-US" dirty="0"/>
              <a:t>Deming regression simultaneously minimizes the least squared error in Y and X.</a:t>
            </a:r>
          </a:p>
          <a:p>
            <a:pPr lvl="1"/>
            <a:r>
              <a:rPr lang="en-US" dirty="0"/>
              <a:t>Passing-Bablok regression is a non-parametric method based on the median of all possible pair-wise slopes. It is resistant to outliers and non-constant errors.</a:t>
            </a:r>
          </a:p>
        </p:txBody>
      </p:sp>
      <p:sp>
        <p:nvSpPr>
          <p:cNvPr id="4" name="Text Placeholder 3">
            <a:extLst>
              <a:ext uri="{FF2B5EF4-FFF2-40B4-BE49-F238E27FC236}">
                <a16:creationId xmlns:a16="http://schemas.microsoft.com/office/drawing/2014/main" id="{82457A05-B789-4ACF-A2B0-A369A932F906}"/>
              </a:ext>
            </a:extLst>
          </p:cNvPr>
          <p:cNvSpPr>
            <a:spLocks noGrp="1"/>
          </p:cNvSpPr>
          <p:nvPr>
            <p:ph type="body" sz="quarter" idx="10"/>
          </p:nvPr>
        </p:nvSpPr>
        <p:spPr/>
        <p:txBody>
          <a:bodyPr/>
          <a:lstStyle/>
          <a:p>
            <a:r>
              <a:rPr lang="en-US" dirty="0"/>
              <a:t>Comparison by regression</a:t>
            </a:r>
          </a:p>
        </p:txBody>
      </p:sp>
    </p:spTree>
    <p:extLst>
      <p:ext uri="{BB962C8B-B14F-4D97-AF65-F5344CB8AC3E}">
        <p14:creationId xmlns:p14="http://schemas.microsoft.com/office/powerpoint/2010/main" val="3849583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CF173-F3C7-4B3C-9419-5778AF182B81}"/>
              </a:ext>
            </a:extLst>
          </p:cNvPr>
          <p:cNvSpPr>
            <a:spLocks noGrp="1"/>
          </p:cNvSpPr>
          <p:nvPr>
            <p:ph type="title"/>
          </p:nvPr>
        </p:nvSpPr>
        <p:spPr/>
        <p:txBody>
          <a:bodyPr/>
          <a:lstStyle/>
          <a:p>
            <a:r>
              <a:rPr lang="en-US" dirty="0"/>
              <a:t>Method Comparison</a:t>
            </a:r>
          </a:p>
        </p:txBody>
      </p:sp>
      <p:sp>
        <p:nvSpPr>
          <p:cNvPr id="3" name="Content Placeholder 2">
            <a:extLst>
              <a:ext uri="{FF2B5EF4-FFF2-40B4-BE49-F238E27FC236}">
                <a16:creationId xmlns:a16="http://schemas.microsoft.com/office/drawing/2014/main" id="{1D2FBBAF-9CCC-4702-A640-186ABBFE947C}"/>
              </a:ext>
            </a:extLst>
          </p:cNvPr>
          <p:cNvSpPr>
            <a:spLocks noGrp="1"/>
          </p:cNvSpPr>
          <p:nvPr>
            <p:ph idx="1"/>
          </p:nvPr>
        </p:nvSpPr>
        <p:spPr>
          <a:xfrm>
            <a:off x="628650" y="1369219"/>
            <a:ext cx="4363974" cy="3263504"/>
          </a:xfrm>
        </p:spPr>
        <p:txBody>
          <a:bodyPr>
            <a:normAutofit/>
          </a:bodyPr>
          <a:lstStyle/>
          <a:p>
            <a:r>
              <a:rPr lang="en-US" dirty="0"/>
              <a:t>JMP provides Deming regression in the Bivariate platform </a:t>
            </a:r>
            <a:r>
              <a:rPr lang="en-US"/>
              <a:t>through the</a:t>
            </a:r>
            <a:br>
              <a:rPr lang="en-US"/>
            </a:br>
            <a:r>
              <a:rPr lang="en-US"/>
              <a:t>Fit </a:t>
            </a:r>
            <a:r>
              <a:rPr lang="en-US" dirty="0"/>
              <a:t>Orthogonal command.</a:t>
            </a:r>
          </a:p>
          <a:p>
            <a:r>
              <a:rPr lang="en-US" dirty="0"/>
              <a:t>Deming regression can estimate the errors in Y and X, assume that the errors in Y and X are equal, or use a given ratio of Y and X error.</a:t>
            </a:r>
          </a:p>
        </p:txBody>
      </p:sp>
      <p:sp>
        <p:nvSpPr>
          <p:cNvPr id="4" name="Text Placeholder 3">
            <a:extLst>
              <a:ext uri="{FF2B5EF4-FFF2-40B4-BE49-F238E27FC236}">
                <a16:creationId xmlns:a16="http://schemas.microsoft.com/office/drawing/2014/main" id="{82457A05-B789-4ACF-A2B0-A369A932F906}"/>
              </a:ext>
            </a:extLst>
          </p:cNvPr>
          <p:cNvSpPr>
            <a:spLocks noGrp="1"/>
          </p:cNvSpPr>
          <p:nvPr>
            <p:ph type="body" sz="quarter" idx="10"/>
          </p:nvPr>
        </p:nvSpPr>
        <p:spPr/>
        <p:txBody>
          <a:bodyPr/>
          <a:lstStyle/>
          <a:p>
            <a:r>
              <a:rPr lang="en-US" dirty="0"/>
              <a:t>Deming regression</a:t>
            </a:r>
          </a:p>
        </p:txBody>
      </p:sp>
      <p:pic>
        <p:nvPicPr>
          <p:cNvPr id="5" name="Picture 4">
            <a:extLst>
              <a:ext uri="{FF2B5EF4-FFF2-40B4-BE49-F238E27FC236}">
                <a16:creationId xmlns:a16="http://schemas.microsoft.com/office/drawing/2014/main" id="{B0C54220-29CE-46CC-9240-C6249E7729E2}"/>
              </a:ext>
            </a:extLst>
          </p:cNvPr>
          <p:cNvPicPr>
            <a:picLocks noChangeAspect="1"/>
          </p:cNvPicPr>
          <p:nvPr/>
        </p:nvPicPr>
        <p:blipFill>
          <a:blip r:embed="rId2"/>
          <a:stretch>
            <a:fillRect/>
          </a:stretch>
        </p:blipFill>
        <p:spPr>
          <a:xfrm>
            <a:off x="5150358" y="1369219"/>
            <a:ext cx="3364992" cy="3268058"/>
          </a:xfrm>
          <a:prstGeom prst="rect">
            <a:avLst/>
          </a:prstGeom>
        </p:spPr>
      </p:pic>
    </p:spTree>
    <p:extLst>
      <p:ext uri="{BB962C8B-B14F-4D97-AF65-F5344CB8AC3E}">
        <p14:creationId xmlns:p14="http://schemas.microsoft.com/office/powerpoint/2010/main" val="23660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CF173-F3C7-4B3C-9419-5778AF182B81}"/>
              </a:ext>
            </a:extLst>
          </p:cNvPr>
          <p:cNvSpPr>
            <a:spLocks noGrp="1"/>
          </p:cNvSpPr>
          <p:nvPr>
            <p:ph type="title"/>
          </p:nvPr>
        </p:nvSpPr>
        <p:spPr/>
        <p:txBody>
          <a:bodyPr/>
          <a:lstStyle/>
          <a:p>
            <a:r>
              <a:rPr lang="en-US" dirty="0"/>
              <a:t>Method Comparison</a:t>
            </a:r>
          </a:p>
        </p:txBody>
      </p:sp>
      <p:sp>
        <p:nvSpPr>
          <p:cNvPr id="3" name="Content Placeholder 2">
            <a:extLst>
              <a:ext uri="{FF2B5EF4-FFF2-40B4-BE49-F238E27FC236}">
                <a16:creationId xmlns:a16="http://schemas.microsoft.com/office/drawing/2014/main" id="{1D2FBBAF-9CCC-4702-A640-186ABBFE947C}"/>
              </a:ext>
            </a:extLst>
          </p:cNvPr>
          <p:cNvSpPr>
            <a:spLocks noGrp="1"/>
          </p:cNvSpPr>
          <p:nvPr>
            <p:ph idx="1"/>
          </p:nvPr>
        </p:nvSpPr>
        <p:spPr>
          <a:xfrm>
            <a:off x="628650" y="1369219"/>
            <a:ext cx="4363974" cy="3263504"/>
          </a:xfrm>
        </p:spPr>
        <p:txBody>
          <a:bodyPr>
            <a:normAutofit/>
          </a:bodyPr>
          <a:lstStyle/>
          <a:p>
            <a:r>
              <a:rPr lang="en-US" dirty="0"/>
              <a:t>JMP 17 provides Passing-Bablok regression in the Bivariate platform through the Fit Passing Bablok command.</a:t>
            </a:r>
          </a:p>
          <a:p>
            <a:r>
              <a:rPr lang="en-US" dirty="0"/>
              <a:t>Fit Passing Bablok includes checks for the assumptions that measurements are highly, positively correlated and exhibit a linear relationship.</a:t>
            </a:r>
          </a:p>
        </p:txBody>
      </p:sp>
      <p:sp>
        <p:nvSpPr>
          <p:cNvPr id="4" name="Text Placeholder 3">
            <a:extLst>
              <a:ext uri="{FF2B5EF4-FFF2-40B4-BE49-F238E27FC236}">
                <a16:creationId xmlns:a16="http://schemas.microsoft.com/office/drawing/2014/main" id="{82457A05-B789-4ACF-A2B0-A369A932F906}"/>
              </a:ext>
            </a:extLst>
          </p:cNvPr>
          <p:cNvSpPr>
            <a:spLocks noGrp="1"/>
          </p:cNvSpPr>
          <p:nvPr>
            <p:ph type="body" sz="quarter" idx="10"/>
          </p:nvPr>
        </p:nvSpPr>
        <p:spPr/>
        <p:txBody>
          <a:bodyPr/>
          <a:lstStyle/>
          <a:p>
            <a:r>
              <a:rPr lang="en-US" dirty="0"/>
              <a:t>Passing-Bablok regression</a:t>
            </a:r>
          </a:p>
        </p:txBody>
      </p:sp>
      <p:pic>
        <p:nvPicPr>
          <p:cNvPr id="7" name="Picture 6">
            <a:extLst>
              <a:ext uri="{FF2B5EF4-FFF2-40B4-BE49-F238E27FC236}">
                <a16:creationId xmlns:a16="http://schemas.microsoft.com/office/drawing/2014/main" id="{0C2B09A3-B7D5-4924-8E91-F316AC1E0E8B}"/>
              </a:ext>
            </a:extLst>
          </p:cNvPr>
          <p:cNvPicPr>
            <a:picLocks noChangeAspect="1"/>
          </p:cNvPicPr>
          <p:nvPr/>
        </p:nvPicPr>
        <p:blipFill>
          <a:blip r:embed="rId2"/>
          <a:stretch>
            <a:fillRect/>
          </a:stretch>
        </p:blipFill>
        <p:spPr>
          <a:xfrm>
            <a:off x="5564828" y="1369219"/>
            <a:ext cx="2950522" cy="3195830"/>
          </a:xfrm>
          <a:prstGeom prst="rect">
            <a:avLst/>
          </a:prstGeom>
        </p:spPr>
      </p:pic>
    </p:spTree>
    <p:extLst>
      <p:ext uri="{BB962C8B-B14F-4D97-AF65-F5344CB8AC3E}">
        <p14:creationId xmlns:p14="http://schemas.microsoft.com/office/powerpoint/2010/main" val="136217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91FD-2047-8E4F-87F8-066860DD2970}"/>
              </a:ext>
            </a:extLst>
          </p:cNvPr>
          <p:cNvSpPr>
            <a:spLocks noGrp="1"/>
          </p:cNvSpPr>
          <p:nvPr>
            <p:ph type="title"/>
          </p:nvPr>
        </p:nvSpPr>
        <p:spPr/>
        <p:txBody>
          <a:bodyPr/>
          <a:lstStyle/>
          <a:p>
            <a:r>
              <a:rPr lang="en-US" dirty="0"/>
              <a:t>Introduction</a:t>
            </a:r>
          </a:p>
        </p:txBody>
      </p:sp>
      <p:sp>
        <p:nvSpPr>
          <p:cNvPr id="4" name="Text Placeholder 3">
            <a:extLst>
              <a:ext uri="{FF2B5EF4-FFF2-40B4-BE49-F238E27FC236}">
                <a16:creationId xmlns:a16="http://schemas.microsoft.com/office/drawing/2014/main" id="{00F6DEC6-2851-494E-A4D3-5CA128683ECF}"/>
              </a:ext>
            </a:extLst>
          </p:cNvPr>
          <p:cNvSpPr>
            <a:spLocks noGrp="1"/>
          </p:cNvSpPr>
          <p:nvPr>
            <p:ph type="body" sz="quarter" idx="10"/>
          </p:nvPr>
        </p:nvSpPr>
        <p:spPr/>
        <p:txBody>
          <a:bodyPr/>
          <a:lstStyle/>
          <a:p>
            <a:r>
              <a:rPr lang="en-US" dirty="0"/>
              <a:t>Statistical inference can help the comparison of two populations</a:t>
            </a:r>
          </a:p>
        </p:txBody>
      </p:sp>
      <p:sp>
        <p:nvSpPr>
          <p:cNvPr id="9" name="Content Placeholder 8">
            <a:extLst>
              <a:ext uri="{FF2B5EF4-FFF2-40B4-BE49-F238E27FC236}">
                <a16:creationId xmlns:a16="http://schemas.microsoft.com/office/drawing/2014/main" id="{D94321FD-F6BD-6745-82ED-FB7D1E9B77B5}"/>
              </a:ext>
            </a:extLst>
          </p:cNvPr>
          <p:cNvSpPr>
            <a:spLocks noGrp="1"/>
          </p:cNvSpPr>
          <p:nvPr>
            <p:ph idx="1"/>
          </p:nvPr>
        </p:nvSpPr>
        <p:spPr/>
        <p:txBody>
          <a:bodyPr>
            <a:normAutofit/>
          </a:bodyPr>
          <a:lstStyle/>
          <a:p>
            <a:r>
              <a:rPr lang="en-US" dirty="0"/>
              <a:t>Comparing two or more populations is a common task.</a:t>
            </a:r>
          </a:p>
          <a:p>
            <a:r>
              <a:rPr lang="en-US" dirty="0"/>
              <a:t>The comparison leads to a decision between two hypotheses.</a:t>
            </a:r>
          </a:p>
          <a:p>
            <a:r>
              <a:rPr lang="en-US" dirty="0"/>
              <a:t>Samples from the populations are often collected for the comparison.</a:t>
            </a:r>
          </a:p>
          <a:p>
            <a:r>
              <a:rPr lang="en-US" dirty="0"/>
              <a:t>Statistical inference provides valuable information about the samples.</a:t>
            </a:r>
          </a:p>
          <a:p>
            <a:pPr lvl="1"/>
            <a:r>
              <a:rPr lang="en-US" dirty="0"/>
              <a:t>Is there sufficient evidence to reject one hypothesis about the populations?</a:t>
            </a:r>
          </a:p>
          <a:p>
            <a:r>
              <a:rPr lang="en-US" dirty="0"/>
              <a:t>A clear statement of the hypotheses is essential to making the correct choice of the test for the comparison.</a:t>
            </a:r>
          </a:p>
        </p:txBody>
      </p:sp>
    </p:spTree>
    <p:extLst>
      <p:ext uri="{BB962C8B-B14F-4D97-AF65-F5344CB8AC3E}">
        <p14:creationId xmlns:p14="http://schemas.microsoft.com/office/powerpoint/2010/main" val="2060524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CF173-F3C7-4B3C-9419-5778AF182B81}"/>
              </a:ext>
            </a:extLst>
          </p:cNvPr>
          <p:cNvSpPr>
            <a:spLocks noGrp="1"/>
          </p:cNvSpPr>
          <p:nvPr>
            <p:ph type="title"/>
          </p:nvPr>
        </p:nvSpPr>
        <p:spPr/>
        <p:txBody>
          <a:bodyPr/>
          <a:lstStyle/>
          <a:p>
            <a:r>
              <a:rPr lang="en-US" dirty="0"/>
              <a:t>Method Comparison</a:t>
            </a:r>
          </a:p>
        </p:txBody>
      </p:sp>
      <p:sp>
        <p:nvSpPr>
          <p:cNvPr id="3" name="Content Placeholder 2">
            <a:extLst>
              <a:ext uri="{FF2B5EF4-FFF2-40B4-BE49-F238E27FC236}">
                <a16:creationId xmlns:a16="http://schemas.microsoft.com/office/drawing/2014/main" id="{1D2FBBAF-9CCC-4702-A640-186ABBFE947C}"/>
              </a:ext>
            </a:extLst>
          </p:cNvPr>
          <p:cNvSpPr>
            <a:spLocks noGrp="1"/>
          </p:cNvSpPr>
          <p:nvPr>
            <p:ph idx="1"/>
          </p:nvPr>
        </p:nvSpPr>
        <p:spPr>
          <a:xfrm>
            <a:off x="628650" y="1369219"/>
            <a:ext cx="5375910" cy="3263504"/>
          </a:xfrm>
        </p:spPr>
        <p:txBody>
          <a:bodyPr/>
          <a:lstStyle/>
          <a:p>
            <a:r>
              <a:rPr lang="en-US" dirty="0"/>
              <a:t>Bland-Altman analysis compares the pair-wise differences (Y) to the pair-wise means (X) to assess bias between the two values.</a:t>
            </a:r>
          </a:p>
          <a:p>
            <a:r>
              <a:rPr lang="en-US" dirty="0"/>
              <a:t>The results are presented in a scatter plot of Y versus X for examination and for identification of anomalies in the Matched </a:t>
            </a:r>
            <a:r>
              <a:rPr lang="en-US"/>
              <a:t>Pairs platform.</a:t>
            </a:r>
            <a:endParaRPr lang="en-US" dirty="0"/>
          </a:p>
          <a:p>
            <a:r>
              <a:rPr lang="en-US" dirty="0"/>
              <a:t>The report also presents the hypothesis tests.</a:t>
            </a:r>
          </a:p>
        </p:txBody>
      </p:sp>
      <p:sp>
        <p:nvSpPr>
          <p:cNvPr id="4" name="Text Placeholder 3">
            <a:extLst>
              <a:ext uri="{FF2B5EF4-FFF2-40B4-BE49-F238E27FC236}">
                <a16:creationId xmlns:a16="http://schemas.microsoft.com/office/drawing/2014/main" id="{82457A05-B789-4ACF-A2B0-A369A932F906}"/>
              </a:ext>
            </a:extLst>
          </p:cNvPr>
          <p:cNvSpPr>
            <a:spLocks noGrp="1"/>
          </p:cNvSpPr>
          <p:nvPr>
            <p:ph type="body" sz="quarter" idx="10"/>
          </p:nvPr>
        </p:nvSpPr>
        <p:spPr/>
        <p:txBody>
          <a:bodyPr/>
          <a:lstStyle/>
          <a:p>
            <a:r>
              <a:rPr lang="en-US" dirty="0"/>
              <a:t>Comparison by difference</a:t>
            </a:r>
          </a:p>
        </p:txBody>
      </p:sp>
      <p:pic>
        <p:nvPicPr>
          <p:cNvPr id="5" name="Picture 4">
            <a:extLst>
              <a:ext uri="{FF2B5EF4-FFF2-40B4-BE49-F238E27FC236}">
                <a16:creationId xmlns:a16="http://schemas.microsoft.com/office/drawing/2014/main" id="{9A2E7792-587B-4F42-93A7-D34EC369C050}"/>
              </a:ext>
            </a:extLst>
          </p:cNvPr>
          <p:cNvPicPr>
            <a:picLocks noChangeAspect="1"/>
          </p:cNvPicPr>
          <p:nvPr/>
        </p:nvPicPr>
        <p:blipFill>
          <a:blip r:embed="rId2"/>
          <a:stretch>
            <a:fillRect/>
          </a:stretch>
        </p:blipFill>
        <p:spPr>
          <a:xfrm>
            <a:off x="6556366" y="1369219"/>
            <a:ext cx="1712740" cy="2842262"/>
          </a:xfrm>
          <a:prstGeom prst="rect">
            <a:avLst/>
          </a:prstGeom>
        </p:spPr>
      </p:pic>
    </p:spTree>
    <p:extLst>
      <p:ext uri="{BB962C8B-B14F-4D97-AF65-F5344CB8AC3E}">
        <p14:creationId xmlns:p14="http://schemas.microsoft.com/office/powerpoint/2010/main" val="1722299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95672A-C88E-4944-9D7F-3269DEF474C4}"/>
              </a:ext>
            </a:extLst>
          </p:cNvPr>
          <p:cNvSpPr>
            <a:spLocks noGrp="1"/>
          </p:cNvSpPr>
          <p:nvPr>
            <p:ph type="body" sz="quarter" idx="10"/>
          </p:nvPr>
        </p:nvSpPr>
        <p:spPr/>
        <p:txBody>
          <a:bodyPr/>
          <a:lstStyle/>
          <a:p>
            <a:r>
              <a:rPr kumimoji="0" lang="en-US" sz="4500" b="1" i="0" u="none" strike="noStrike" kern="1200" cap="none" spc="0" normalizeH="0" baseline="0" noProof="0" dirty="0">
                <a:ln>
                  <a:noFill/>
                </a:ln>
                <a:solidFill>
                  <a:srgbClr val="FFFFFF"/>
                </a:solidFill>
                <a:effectLst/>
                <a:uLnTx/>
                <a:uFillTx/>
                <a:latin typeface="Calibri Light" panose="020F0302020204030204"/>
                <a:ea typeface="+mj-ea"/>
                <a:cs typeface="+mj-cs"/>
              </a:rPr>
              <a:t>Demonstrate</a:t>
            </a:r>
          </a:p>
          <a:p>
            <a:r>
              <a:rPr lang="en-US" sz="4500" b="1" dirty="0">
                <a:solidFill>
                  <a:srgbClr val="FFFFFF"/>
                </a:solidFill>
                <a:latin typeface="Calibri Light" panose="020F0302020204030204"/>
                <a:ea typeface="+mj-ea"/>
                <a:cs typeface="+mj-cs"/>
              </a:rPr>
              <a:t>Method Comparison</a:t>
            </a:r>
            <a:endParaRPr lang="en-US" dirty="0"/>
          </a:p>
        </p:txBody>
      </p:sp>
    </p:spTree>
    <p:extLst>
      <p:ext uri="{BB962C8B-B14F-4D97-AF65-F5344CB8AC3E}">
        <p14:creationId xmlns:p14="http://schemas.microsoft.com/office/powerpoint/2010/main" val="403681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95672A-C88E-4944-9D7F-3269DEF474C4}"/>
              </a:ext>
            </a:extLst>
          </p:cNvPr>
          <p:cNvSpPr>
            <a:spLocks noGrp="1"/>
          </p:cNvSpPr>
          <p:nvPr>
            <p:ph type="body" sz="quarter" idx="10"/>
          </p:nvPr>
        </p:nvSpPr>
        <p:spPr/>
        <p:txBody>
          <a:bodyPr/>
          <a:lstStyle/>
          <a:p>
            <a:r>
              <a:rPr lang="en-US" dirty="0"/>
              <a:t>Thank you!</a:t>
            </a:r>
          </a:p>
        </p:txBody>
      </p:sp>
    </p:spTree>
    <p:extLst>
      <p:ext uri="{BB962C8B-B14F-4D97-AF65-F5344CB8AC3E}">
        <p14:creationId xmlns:p14="http://schemas.microsoft.com/office/powerpoint/2010/main" val="4099117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43B16-250D-4C66-9EA3-2763A1DA34E2}"/>
              </a:ext>
            </a:extLst>
          </p:cNvPr>
          <p:cNvSpPr>
            <a:spLocks noGrp="1"/>
          </p:cNvSpPr>
          <p:nvPr>
            <p:ph type="title"/>
          </p:nvPr>
        </p:nvSpPr>
        <p:spPr/>
        <p:txBody>
          <a:bodyPr/>
          <a:lstStyle/>
          <a:p>
            <a:r>
              <a:rPr lang="en-US" dirty="0"/>
              <a:t>Hypotheses of Statistical Tests</a:t>
            </a:r>
          </a:p>
        </p:txBody>
      </p:sp>
      <p:sp>
        <p:nvSpPr>
          <p:cNvPr id="3" name="Content Placeholder 2">
            <a:extLst>
              <a:ext uri="{FF2B5EF4-FFF2-40B4-BE49-F238E27FC236}">
                <a16:creationId xmlns:a16="http://schemas.microsoft.com/office/drawing/2014/main" id="{56768851-BDD3-4255-BA02-7A5F18278302}"/>
              </a:ext>
            </a:extLst>
          </p:cNvPr>
          <p:cNvSpPr>
            <a:spLocks noGrp="1"/>
          </p:cNvSpPr>
          <p:nvPr>
            <p:ph idx="1"/>
          </p:nvPr>
        </p:nvSpPr>
        <p:spPr/>
        <p:txBody>
          <a:bodyPr>
            <a:normAutofit/>
          </a:bodyPr>
          <a:lstStyle/>
          <a:p>
            <a:r>
              <a:rPr lang="en-US" dirty="0"/>
              <a:t>The alternative and null hypotheses represent mutually exclusive statements about the populations. No other hypothesis is possible.</a:t>
            </a:r>
          </a:p>
          <a:p>
            <a:r>
              <a:rPr lang="en-US" dirty="0"/>
              <a:t>The alternative hypothesis states the conclusion that we claim.</a:t>
            </a:r>
          </a:p>
          <a:p>
            <a:pPr lvl="1"/>
            <a:r>
              <a:rPr lang="en-US" dirty="0"/>
              <a:t>It serves to represent the populations.</a:t>
            </a:r>
          </a:p>
          <a:p>
            <a:pPr lvl="1"/>
            <a:r>
              <a:rPr lang="en-US" dirty="0"/>
              <a:t>It requires sufficient evidence to overthrow the other hypothesis.</a:t>
            </a:r>
          </a:p>
          <a:p>
            <a:r>
              <a:rPr lang="en-US" dirty="0"/>
              <a:t>The null hypothesis states the opposing conclusion that must be overcome by strong evidence.</a:t>
            </a:r>
          </a:p>
          <a:p>
            <a:pPr lvl="1"/>
            <a:r>
              <a:rPr lang="en-US" dirty="0"/>
              <a:t>It serves as a reference for comparison.</a:t>
            </a:r>
          </a:p>
          <a:p>
            <a:pPr lvl="1"/>
            <a:r>
              <a:rPr lang="en-US" dirty="0"/>
              <a:t>It is assumed to be true.</a:t>
            </a:r>
          </a:p>
        </p:txBody>
      </p:sp>
      <p:sp>
        <p:nvSpPr>
          <p:cNvPr id="4" name="Text Placeholder 3">
            <a:extLst>
              <a:ext uri="{FF2B5EF4-FFF2-40B4-BE49-F238E27FC236}">
                <a16:creationId xmlns:a16="http://schemas.microsoft.com/office/drawing/2014/main" id="{E027CDCC-00BF-41F8-8F71-052A83C5D6CC}"/>
              </a:ext>
            </a:extLst>
          </p:cNvPr>
          <p:cNvSpPr>
            <a:spLocks noGrp="1"/>
          </p:cNvSpPr>
          <p:nvPr>
            <p:ph type="body" sz="quarter" idx="10"/>
          </p:nvPr>
        </p:nvSpPr>
        <p:spPr/>
        <p:txBody>
          <a:bodyPr/>
          <a:lstStyle/>
          <a:p>
            <a:r>
              <a:rPr lang="en-US" dirty="0"/>
              <a:t>Two mutually exclusive ideas that include the only possibilities</a:t>
            </a:r>
          </a:p>
        </p:txBody>
      </p:sp>
    </p:spTree>
    <p:extLst>
      <p:ext uri="{BB962C8B-B14F-4D97-AF65-F5344CB8AC3E}">
        <p14:creationId xmlns:p14="http://schemas.microsoft.com/office/powerpoint/2010/main" val="1961479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EEB8C-0B80-4213-A229-71080439866F}"/>
              </a:ext>
            </a:extLst>
          </p:cNvPr>
          <p:cNvSpPr>
            <a:spLocks noGrp="1"/>
          </p:cNvSpPr>
          <p:nvPr>
            <p:ph type="title"/>
          </p:nvPr>
        </p:nvSpPr>
        <p:spPr/>
        <p:txBody>
          <a:bodyPr/>
          <a:lstStyle/>
          <a:p>
            <a:r>
              <a:rPr lang="en-US" dirty="0"/>
              <a:t>Current Situation</a:t>
            </a:r>
          </a:p>
        </p:txBody>
      </p:sp>
      <p:sp>
        <p:nvSpPr>
          <p:cNvPr id="3" name="Content Placeholder 2">
            <a:extLst>
              <a:ext uri="{FF2B5EF4-FFF2-40B4-BE49-F238E27FC236}">
                <a16:creationId xmlns:a16="http://schemas.microsoft.com/office/drawing/2014/main" id="{8B230756-031E-49E0-B376-E4FE1CC26CCB}"/>
              </a:ext>
            </a:extLst>
          </p:cNvPr>
          <p:cNvSpPr>
            <a:spLocks noGrp="1"/>
          </p:cNvSpPr>
          <p:nvPr>
            <p:ph idx="1"/>
          </p:nvPr>
        </p:nvSpPr>
        <p:spPr/>
        <p:txBody>
          <a:bodyPr>
            <a:normAutofit/>
          </a:bodyPr>
          <a:lstStyle/>
          <a:p>
            <a:r>
              <a:rPr lang="en-US" dirty="0"/>
              <a:t>Statistical training historically presented only one way of using the two hypotheses.</a:t>
            </a:r>
          </a:p>
          <a:p>
            <a:r>
              <a:rPr lang="en-US" dirty="0"/>
              <a:t>The most often taught statistical tests are used to demonstrate sufficient evidence to conclude there is a difference between the populations.</a:t>
            </a:r>
          </a:p>
          <a:p>
            <a:r>
              <a:rPr lang="en-US" dirty="0"/>
              <a:t>The resulting lack of understanding can lead to misuse of the tests.</a:t>
            </a:r>
          </a:p>
          <a:p>
            <a:r>
              <a:rPr lang="en-US" dirty="0"/>
              <a:t>The choice of the test</a:t>
            </a:r>
          </a:p>
          <a:p>
            <a:pPr lvl="1"/>
            <a:r>
              <a:rPr lang="en-US" dirty="0"/>
              <a:t>is not a matter of what data is collected or how the data is collected</a:t>
            </a:r>
          </a:p>
          <a:p>
            <a:pPr lvl="1"/>
            <a:r>
              <a:rPr lang="en-US" dirty="0"/>
              <a:t>is strictly a matter of the stated hypotheses for the purpose of the comparison.</a:t>
            </a:r>
          </a:p>
        </p:txBody>
      </p:sp>
      <p:sp>
        <p:nvSpPr>
          <p:cNvPr id="4" name="Text Placeholder 3">
            <a:extLst>
              <a:ext uri="{FF2B5EF4-FFF2-40B4-BE49-F238E27FC236}">
                <a16:creationId xmlns:a16="http://schemas.microsoft.com/office/drawing/2014/main" id="{1C43D95A-F9C3-4F05-B8E8-BA3A07FBACFF}"/>
              </a:ext>
            </a:extLst>
          </p:cNvPr>
          <p:cNvSpPr>
            <a:spLocks noGrp="1"/>
          </p:cNvSpPr>
          <p:nvPr>
            <p:ph type="body" sz="quarter" idx="10"/>
          </p:nvPr>
        </p:nvSpPr>
        <p:spPr/>
        <p:txBody>
          <a:bodyPr/>
          <a:lstStyle/>
          <a:p>
            <a:r>
              <a:rPr lang="en-US" dirty="0"/>
              <a:t>Understanding hypothesis testing is in transition</a:t>
            </a:r>
          </a:p>
        </p:txBody>
      </p:sp>
    </p:spTree>
    <p:extLst>
      <p:ext uri="{BB962C8B-B14F-4D97-AF65-F5344CB8AC3E}">
        <p14:creationId xmlns:p14="http://schemas.microsoft.com/office/powerpoint/2010/main" val="3143334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DDCE2-B39D-4BEC-A1BD-E2D22882C697}"/>
              </a:ext>
            </a:extLst>
          </p:cNvPr>
          <p:cNvSpPr>
            <a:spLocks noGrp="1"/>
          </p:cNvSpPr>
          <p:nvPr>
            <p:ph type="title"/>
          </p:nvPr>
        </p:nvSpPr>
        <p:spPr/>
        <p:txBody>
          <a:bodyPr/>
          <a:lstStyle/>
          <a:p>
            <a:r>
              <a:rPr lang="en-US" dirty="0"/>
              <a:t>Goal of Comparison: Demonstrate a Difference</a:t>
            </a:r>
          </a:p>
        </p:txBody>
      </p:sp>
      <p:sp>
        <p:nvSpPr>
          <p:cNvPr id="3" name="Content Placeholder 2">
            <a:extLst>
              <a:ext uri="{FF2B5EF4-FFF2-40B4-BE49-F238E27FC236}">
                <a16:creationId xmlns:a16="http://schemas.microsoft.com/office/drawing/2014/main" id="{712DE6A2-8822-4ECC-8EC7-D95F0570BAF2}"/>
              </a:ext>
            </a:extLst>
          </p:cNvPr>
          <p:cNvSpPr>
            <a:spLocks noGrp="1"/>
          </p:cNvSpPr>
          <p:nvPr>
            <p:ph idx="1"/>
          </p:nvPr>
        </p:nvSpPr>
        <p:spPr/>
        <p:txBody>
          <a:bodyPr/>
          <a:lstStyle/>
          <a:p>
            <a:r>
              <a:rPr lang="en-US" dirty="0"/>
              <a:t>Example 1: demonstrate that a temperature change causes a new outcome (difference)</a:t>
            </a:r>
          </a:p>
          <a:p>
            <a:pPr lvl="1"/>
            <a:r>
              <a:rPr lang="en-US" dirty="0"/>
              <a:t>We claim that a new level of the response will result from a change in the process temperature.</a:t>
            </a:r>
          </a:p>
          <a:p>
            <a:pPr lvl="1"/>
            <a:r>
              <a:rPr lang="en-US" dirty="0"/>
              <a:t>A designed experiment is used to randomly sample from a population for a low temperature condition and from a population for a high temperature condition.</a:t>
            </a:r>
          </a:p>
          <a:p>
            <a:r>
              <a:rPr lang="en-US" dirty="0"/>
              <a:t>Two hypotheses:</a:t>
            </a:r>
          </a:p>
          <a:p>
            <a:pPr lvl="1"/>
            <a:r>
              <a:rPr lang="en-US" dirty="0"/>
              <a:t>H</a:t>
            </a:r>
            <a:r>
              <a:rPr lang="en-US" baseline="-25000" dirty="0"/>
              <a:t>0</a:t>
            </a:r>
            <a:r>
              <a:rPr lang="en-US" dirty="0"/>
              <a:t>: temperature does not affect the outcome (reference, assumed to be true)</a:t>
            </a:r>
          </a:p>
          <a:p>
            <a:pPr lvl="1"/>
            <a:r>
              <a:rPr lang="en-US" dirty="0"/>
              <a:t>H</a:t>
            </a:r>
            <a:r>
              <a:rPr lang="en-US" baseline="-25000" dirty="0"/>
              <a:t>1</a:t>
            </a:r>
            <a:r>
              <a:rPr lang="en-US" dirty="0"/>
              <a:t>: temperature affects the outcome (only if evidence is strong enough to reject null)</a:t>
            </a:r>
          </a:p>
        </p:txBody>
      </p:sp>
      <p:sp>
        <p:nvSpPr>
          <p:cNvPr id="4" name="Text Placeholder 3">
            <a:extLst>
              <a:ext uri="{FF2B5EF4-FFF2-40B4-BE49-F238E27FC236}">
                <a16:creationId xmlns:a16="http://schemas.microsoft.com/office/drawing/2014/main" id="{0884F340-7550-4FB0-B6F5-A75D83137F03}"/>
              </a:ext>
            </a:extLst>
          </p:cNvPr>
          <p:cNvSpPr>
            <a:spLocks noGrp="1"/>
          </p:cNvSpPr>
          <p:nvPr>
            <p:ph type="body" sz="quarter" idx="10"/>
          </p:nvPr>
        </p:nvSpPr>
        <p:spPr/>
        <p:txBody>
          <a:bodyPr/>
          <a:lstStyle/>
          <a:p>
            <a:r>
              <a:rPr lang="en-US" dirty="0"/>
              <a:t>Explicit statement of hypotheses is necessary for clarity of test</a:t>
            </a:r>
          </a:p>
        </p:txBody>
      </p:sp>
    </p:spTree>
    <p:extLst>
      <p:ext uri="{BB962C8B-B14F-4D97-AF65-F5344CB8AC3E}">
        <p14:creationId xmlns:p14="http://schemas.microsoft.com/office/powerpoint/2010/main" val="3897514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DDCE2-B39D-4BEC-A1BD-E2D22882C697}"/>
              </a:ext>
            </a:extLst>
          </p:cNvPr>
          <p:cNvSpPr>
            <a:spLocks noGrp="1"/>
          </p:cNvSpPr>
          <p:nvPr>
            <p:ph type="title"/>
          </p:nvPr>
        </p:nvSpPr>
        <p:spPr/>
        <p:txBody>
          <a:bodyPr/>
          <a:lstStyle/>
          <a:p>
            <a:r>
              <a:rPr lang="en-US" dirty="0"/>
              <a:t>Goal of Comparison: Demonstrate Equivalence</a:t>
            </a:r>
          </a:p>
        </p:txBody>
      </p:sp>
      <p:sp>
        <p:nvSpPr>
          <p:cNvPr id="3" name="Content Placeholder 2">
            <a:extLst>
              <a:ext uri="{FF2B5EF4-FFF2-40B4-BE49-F238E27FC236}">
                <a16:creationId xmlns:a16="http://schemas.microsoft.com/office/drawing/2014/main" id="{712DE6A2-8822-4ECC-8EC7-D95F0570BAF2}"/>
              </a:ext>
            </a:extLst>
          </p:cNvPr>
          <p:cNvSpPr>
            <a:spLocks noGrp="1"/>
          </p:cNvSpPr>
          <p:nvPr>
            <p:ph idx="1"/>
          </p:nvPr>
        </p:nvSpPr>
        <p:spPr/>
        <p:txBody>
          <a:bodyPr/>
          <a:lstStyle/>
          <a:p>
            <a:r>
              <a:rPr lang="en-US" dirty="0"/>
              <a:t>Example 2: demonstrate that a temperature change does not cause a change in the outcome (equivalence)</a:t>
            </a:r>
          </a:p>
          <a:p>
            <a:pPr lvl="1"/>
            <a:r>
              <a:rPr lang="en-US" dirty="0"/>
              <a:t>We claim that a planned change in the process temperature to improve yield will not change the level of an impurity in the product.</a:t>
            </a:r>
          </a:p>
          <a:p>
            <a:pPr lvl="1"/>
            <a:r>
              <a:rPr lang="en-US" dirty="0"/>
              <a:t>A designed experiment is used to randomly sample from a population for a low temperature condition and from a population for a high temperature condition.</a:t>
            </a:r>
          </a:p>
          <a:p>
            <a:r>
              <a:rPr lang="en-US" dirty="0"/>
              <a:t>Two hypotheses:</a:t>
            </a:r>
          </a:p>
          <a:p>
            <a:pPr lvl="1"/>
            <a:r>
              <a:rPr lang="en-US" dirty="0"/>
              <a:t>H</a:t>
            </a:r>
            <a:r>
              <a:rPr lang="en-US" baseline="-25000" dirty="0"/>
              <a:t>0</a:t>
            </a:r>
            <a:r>
              <a:rPr lang="en-US" dirty="0"/>
              <a:t>: temperature affects the outcome (reference, assumed to be true)</a:t>
            </a:r>
          </a:p>
          <a:p>
            <a:pPr lvl="1"/>
            <a:r>
              <a:rPr lang="en-US" dirty="0"/>
              <a:t>H</a:t>
            </a:r>
            <a:r>
              <a:rPr lang="en-US" baseline="-25000" dirty="0"/>
              <a:t>1</a:t>
            </a:r>
            <a:r>
              <a:rPr lang="en-US" dirty="0"/>
              <a:t>: temperature does not affect the outcome (only if evidence is strong enough to reject null)</a:t>
            </a:r>
          </a:p>
        </p:txBody>
      </p:sp>
      <p:sp>
        <p:nvSpPr>
          <p:cNvPr id="4" name="Text Placeholder 3">
            <a:extLst>
              <a:ext uri="{FF2B5EF4-FFF2-40B4-BE49-F238E27FC236}">
                <a16:creationId xmlns:a16="http://schemas.microsoft.com/office/drawing/2014/main" id="{0884F340-7550-4FB0-B6F5-A75D83137F03}"/>
              </a:ext>
            </a:extLst>
          </p:cNvPr>
          <p:cNvSpPr>
            <a:spLocks noGrp="1"/>
          </p:cNvSpPr>
          <p:nvPr>
            <p:ph type="body" sz="quarter" idx="10"/>
          </p:nvPr>
        </p:nvSpPr>
        <p:spPr/>
        <p:txBody>
          <a:bodyPr/>
          <a:lstStyle/>
          <a:p>
            <a:r>
              <a:rPr lang="en-US" dirty="0"/>
              <a:t>Explicit statement of hypotheses is necessary for clarity of test</a:t>
            </a:r>
          </a:p>
        </p:txBody>
      </p:sp>
    </p:spTree>
    <p:extLst>
      <p:ext uri="{BB962C8B-B14F-4D97-AF65-F5344CB8AC3E}">
        <p14:creationId xmlns:p14="http://schemas.microsoft.com/office/powerpoint/2010/main" val="2394065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DF3FD-F681-468C-8289-054F9487EACA}"/>
              </a:ext>
            </a:extLst>
          </p:cNvPr>
          <p:cNvSpPr>
            <a:spLocks noGrp="1"/>
          </p:cNvSpPr>
          <p:nvPr>
            <p:ph type="title"/>
          </p:nvPr>
        </p:nvSpPr>
        <p:spPr/>
        <p:txBody>
          <a:bodyPr/>
          <a:lstStyle/>
          <a:p>
            <a:r>
              <a:rPr lang="en-US" dirty="0"/>
              <a:t>Test for Difference or Equivalence?</a:t>
            </a:r>
          </a:p>
        </p:txBody>
      </p:sp>
      <p:sp>
        <p:nvSpPr>
          <p:cNvPr id="3" name="Content Placeholder 2">
            <a:extLst>
              <a:ext uri="{FF2B5EF4-FFF2-40B4-BE49-F238E27FC236}">
                <a16:creationId xmlns:a16="http://schemas.microsoft.com/office/drawing/2014/main" id="{4D33E1B9-9D93-453D-ACD3-422332B7F6AA}"/>
              </a:ext>
            </a:extLst>
          </p:cNvPr>
          <p:cNvSpPr>
            <a:spLocks noGrp="1"/>
          </p:cNvSpPr>
          <p:nvPr>
            <p:ph idx="1"/>
          </p:nvPr>
        </p:nvSpPr>
        <p:spPr/>
        <p:txBody>
          <a:bodyPr/>
          <a:lstStyle/>
          <a:p>
            <a:r>
              <a:rPr lang="en-US" dirty="0"/>
              <a:t>The two examples use identical data but different tests.</a:t>
            </a:r>
          </a:p>
          <a:p>
            <a:r>
              <a:rPr lang="en-US" dirty="0"/>
              <a:t>The choice of the test is not about the data, it is about the claim and the proper statement of the hypotheses.</a:t>
            </a:r>
          </a:p>
          <a:p>
            <a:r>
              <a:rPr lang="en-US" dirty="0"/>
              <a:t>Remember that statistical tests, or hypothesis tests, are unidirectional.</a:t>
            </a:r>
          </a:p>
          <a:p>
            <a:pPr lvl="1"/>
            <a:r>
              <a:rPr lang="en-US" dirty="0"/>
              <a:t>They serve to reject the null hypothesis with a high probability when it is false.</a:t>
            </a:r>
          </a:p>
        </p:txBody>
      </p:sp>
      <p:sp>
        <p:nvSpPr>
          <p:cNvPr id="4" name="Text Placeholder 3">
            <a:extLst>
              <a:ext uri="{FF2B5EF4-FFF2-40B4-BE49-F238E27FC236}">
                <a16:creationId xmlns:a16="http://schemas.microsoft.com/office/drawing/2014/main" id="{5EB02841-2874-4607-8634-6C1B18EBD92C}"/>
              </a:ext>
            </a:extLst>
          </p:cNvPr>
          <p:cNvSpPr>
            <a:spLocks noGrp="1"/>
          </p:cNvSpPr>
          <p:nvPr>
            <p:ph type="body" sz="quarter" idx="10"/>
          </p:nvPr>
        </p:nvSpPr>
        <p:spPr/>
        <p:txBody>
          <a:bodyPr/>
          <a:lstStyle/>
          <a:p>
            <a:r>
              <a:rPr lang="en-US" dirty="0"/>
              <a:t>The key is the statement of the hypotheses</a:t>
            </a:r>
          </a:p>
        </p:txBody>
      </p:sp>
    </p:spTree>
    <p:extLst>
      <p:ext uri="{BB962C8B-B14F-4D97-AF65-F5344CB8AC3E}">
        <p14:creationId xmlns:p14="http://schemas.microsoft.com/office/powerpoint/2010/main" val="1725609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7F1BA-4CD2-4F94-9667-BE964F4B22F7}"/>
              </a:ext>
            </a:extLst>
          </p:cNvPr>
          <p:cNvSpPr>
            <a:spLocks noGrp="1"/>
          </p:cNvSpPr>
          <p:nvPr>
            <p:ph type="title"/>
          </p:nvPr>
        </p:nvSpPr>
        <p:spPr/>
        <p:txBody>
          <a:bodyPr/>
          <a:lstStyle/>
          <a:p>
            <a:r>
              <a:rPr lang="en-US"/>
              <a:t>Comparisons </a:t>
            </a:r>
            <a:r>
              <a:rPr lang="en-US" dirty="0"/>
              <a:t>in this Presentation</a:t>
            </a:r>
          </a:p>
        </p:txBody>
      </p:sp>
      <p:sp>
        <p:nvSpPr>
          <p:cNvPr id="3" name="Content Placeholder 2">
            <a:extLst>
              <a:ext uri="{FF2B5EF4-FFF2-40B4-BE49-F238E27FC236}">
                <a16:creationId xmlns:a16="http://schemas.microsoft.com/office/drawing/2014/main" id="{5D7CDB4D-335E-428E-8F30-3C3338D9469B}"/>
              </a:ext>
            </a:extLst>
          </p:cNvPr>
          <p:cNvSpPr>
            <a:spLocks noGrp="1"/>
          </p:cNvSpPr>
          <p:nvPr>
            <p:ph idx="1"/>
          </p:nvPr>
        </p:nvSpPr>
        <p:spPr/>
        <p:txBody>
          <a:bodyPr>
            <a:normAutofit lnSpcReduction="10000"/>
          </a:bodyPr>
          <a:lstStyle/>
          <a:p>
            <a:r>
              <a:rPr lang="en-US" dirty="0"/>
              <a:t>Equivalence Tests</a:t>
            </a:r>
          </a:p>
          <a:p>
            <a:pPr lvl="1"/>
            <a:r>
              <a:rPr lang="en-US" dirty="0"/>
              <a:t>Demonstrate that two populations are practically equivalent, non-inferior, or superior</a:t>
            </a:r>
          </a:p>
          <a:p>
            <a:pPr lvl="1"/>
            <a:r>
              <a:rPr lang="en-US" dirty="0"/>
              <a:t>Tests are based on comparisons of population parameters (e.g., mean, proportion)</a:t>
            </a:r>
          </a:p>
          <a:p>
            <a:r>
              <a:rPr lang="en-US" dirty="0"/>
              <a:t>Method Comparison</a:t>
            </a:r>
          </a:p>
          <a:p>
            <a:pPr lvl="1"/>
            <a:r>
              <a:rPr lang="en-US" dirty="0"/>
              <a:t>Demonstrate that two measurement systems provide practically equivalent measures</a:t>
            </a:r>
          </a:p>
          <a:p>
            <a:pPr lvl="2"/>
            <a:r>
              <a:rPr lang="en-US" dirty="0"/>
              <a:t>Deming regression</a:t>
            </a:r>
          </a:p>
          <a:p>
            <a:pPr lvl="2"/>
            <a:r>
              <a:rPr lang="en-US" dirty="0"/>
              <a:t>Passing-Bablok regression</a:t>
            </a:r>
          </a:p>
          <a:p>
            <a:pPr lvl="2"/>
            <a:r>
              <a:rPr lang="en-US" dirty="0"/>
              <a:t>Bland-Altman analysis</a:t>
            </a:r>
          </a:p>
        </p:txBody>
      </p:sp>
      <p:sp>
        <p:nvSpPr>
          <p:cNvPr id="4" name="Text Placeholder 3">
            <a:extLst>
              <a:ext uri="{FF2B5EF4-FFF2-40B4-BE49-F238E27FC236}">
                <a16:creationId xmlns:a16="http://schemas.microsoft.com/office/drawing/2014/main" id="{CC8C67A7-8A91-4A2D-A32C-5C9860A6BC85}"/>
              </a:ext>
            </a:extLst>
          </p:cNvPr>
          <p:cNvSpPr>
            <a:spLocks noGrp="1"/>
          </p:cNvSpPr>
          <p:nvPr>
            <p:ph type="body" sz="quarter" idx="10"/>
          </p:nvPr>
        </p:nvSpPr>
        <p:spPr/>
        <p:txBody>
          <a:bodyPr/>
          <a:lstStyle/>
          <a:p>
            <a:r>
              <a:rPr lang="en-US" dirty="0"/>
              <a:t>The methods covered today are introduced in JMP 17</a:t>
            </a:r>
          </a:p>
        </p:txBody>
      </p:sp>
    </p:spTree>
    <p:extLst>
      <p:ext uri="{BB962C8B-B14F-4D97-AF65-F5344CB8AC3E}">
        <p14:creationId xmlns:p14="http://schemas.microsoft.com/office/powerpoint/2010/main" val="2040127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32AB2-FA62-4D3B-BA98-264CBECD3DEB}"/>
              </a:ext>
            </a:extLst>
          </p:cNvPr>
          <p:cNvSpPr>
            <a:spLocks noGrp="1"/>
          </p:cNvSpPr>
          <p:nvPr>
            <p:ph type="title"/>
          </p:nvPr>
        </p:nvSpPr>
        <p:spPr>
          <a:xfrm>
            <a:off x="628650" y="273844"/>
            <a:ext cx="7886700" cy="994172"/>
          </a:xfrm>
        </p:spPr>
        <p:txBody>
          <a:bodyPr>
            <a:normAutofit/>
          </a:bodyPr>
          <a:lstStyle/>
          <a:p>
            <a:r>
              <a:rPr lang="en-US" sz="4050" b="1" dirty="0"/>
              <a:t>What Are Equivalence Tests?</a:t>
            </a:r>
          </a:p>
        </p:txBody>
      </p:sp>
      <p:graphicFrame>
        <p:nvGraphicFramePr>
          <p:cNvPr id="4" name="Content Placeholder 3">
            <a:extLst>
              <a:ext uri="{FF2B5EF4-FFF2-40B4-BE49-F238E27FC236}">
                <a16:creationId xmlns:a16="http://schemas.microsoft.com/office/drawing/2014/main" id="{80FAD2A4-B68D-49EA-B660-A6579845F167}"/>
              </a:ext>
            </a:extLst>
          </p:cNvPr>
          <p:cNvGraphicFramePr>
            <a:graphicFrameLocks noGrp="1"/>
          </p:cNvGraphicFramePr>
          <p:nvPr>
            <p:ph idx="1"/>
          </p:nvPr>
        </p:nvGraphicFramePr>
        <p:xfrm>
          <a:off x="628650" y="1671065"/>
          <a:ext cx="7886700" cy="29616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95EBC2F3-7A3A-410C-A03B-1B5E3E7FF39A}"/>
              </a:ext>
            </a:extLst>
          </p:cNvPr>
          <p:cNvSpPr/>
          <p:nvPr/>
        </p:nvSpPr>
        <p:spPr>
          <a:xfrm>
            <a:off x="678754" y="2324726"/>
            <a:ext cx="1234440" cy="61930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0E4CA58-8813-4392-A773-503CD417B46D}"/>
              </a:ext>
            </a:extLst>
          </p:cNvPr>
          <p:cNvSpPr/>
          <p:nvPr/>
        </p:nvSpPr>
        <p:spPr>
          <a:xfrm>
            <a:off x="4877061" y="2299674"/>
            <a:ext cx="2074884" cy="68193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751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2020-JMP-Bubbles-Template-External">
  <a:themeElements>
    <a:clrScheme name="Scatter Plot Palette">
      <a:dk1>
        <a:srgbClr val="172328"/>
      </a:dk1>
      <a:lt1>
        <a:srgbClr val="FFFFFF"/>
      </a:lt1>
      <a:dk2>
        <a:srgbClr val="44545D"/>
      </a:dk2>
      <a:lt2>
        <a:srgbClr val="DEE7E8"/>
      </a:lt2>
      <a:accent1>
        <a:srgbClr val="643693"/>
      </a:accent1>
      <a:accent2>
        <a:srgbClr val="9C57A2"/>
      </a:accent2>
      <a:accent3>
        <a:srgbClr val="007DC3"/>
      </a:accent3>
      <a:accent4>
        <a:srgbClr val="61CAE5"/>
      </a:accent4>
      <a:accent5>
        <a:srgbClr val="F37723"/>
      </a:accent5>
      <a:accent6>
        <a:srgbClr val="FFC610"/>
      </a:accent6>
      <a:hlink>
        <a:srgbClr val="10B7FF"/>
      </a:hlink>
      <a:folHlink>
        <a:srgbClr val="92B5F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a:solidFill>
              <a:schemeClr val="bg1"/>
            </a:solidFill>
            <a:latin typeface="+mj-lt"/>
          </a:defRPr>
        </a:defPPr>
      </a:lstStyle>
    </a:txDef>
  </a:objectDefaults>
  <a:extraClrSchemeLst/>
  <a:extLst>
    <a:ext uri="{05A4C25C-085E-4340-85A3-A5531E510DB2}">
      <thm15:themeFamily xmlns:thm15="http://schemas.microsoft.com/office/thememl/2012/main" name="Presentation8" id="{5575A4F0-9406-144C-9405-C7AE236F6428}" vid="{D834922D-5AAC-7442-92E3-D5587CE3E20B}"/>
    </a:ext>
  </a:extLst>
</a:theme>
</file>

<file path=ppt/theme/theme2.xml><?xml version="1.0" encoding="utf-8"?>
<a:theme xmlns:a="http://schemas.openxmlformats.org/drawingml/2006/main" name="2_2020-JMP-Template-External">
  <a:themeElements>
    <a:clrScheme name="JMP Brand">
      <a:dk1>
        <a:srgbClr val="000000"/>
      </a:dk1>
      <a:lt1>
        <a:srgbClr val="FFFFFF"/>
      </a:lt1>
      <a:dk2>
        <a:srgbClr val="192328"/>
      </a:dk2>
      <a:lt2>
        <a:srgbClr val="EEECE1"/>
      </a:lt2>
      <a:accent1>
        <a:srgbClr val="643693"/>
      </a:accent1>
      <a:accent2>
        <a:srgbClr val="9C57A2"/>
      </a:accent2>
      <a:accent3>
        <a:srgbClr val="FF7032"/>
      </a:accent3>
      <a:accent4>
        <a:srgbClr val="FFC300"/>
      </a:accent4>
      <a:accent5>
        <a:srgbClr val="0071CB"/>
      </a:accent5>
      <a:accent6>
        <a:srgbClr val="F79646"/>
      </a:accent6>
      <a:hlink>
        <a:srgbClr val="0000FF"/>
      </a:hlink>
      <a:folHlink>
        <a:srgbClr val="80008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a:solidFill>
              <a:schemeClr val="bg1"/>
            </a:solidFill>
            <a:latin typeface="+mj-lt"/>
          </a:defRPr>
        </a:defPPr>
      </a:lstStyle>
    </a:txDef>
  </a:objectDefaults>
  <a:extraClrSchemeLst/>
  <a:extLst>
    <a:ext uri="{05A4C25C-085E-4340-85A3-A5531E510DB2}">
      <thm15:themeFamily xmlns:thm15="http://schemas.microsoft.com/office/thememl/2012/main" name="Presentation8" id="{5575A4F0-9406-144C-9405-C7AE236F6428}" vid="{08C05762-1563-0544-AFDE-D3AA6D7F74E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JMP-2022-template-SCATTER-PLOT</Template>
  <TotalTime>811</TotalTime>
  <Words>1596</Words>
  <Application>Microsoft Office PowerPoint</Application>
  <PresentationFormat>On-screen Show (16:9)</PresentationFormat>
  <Paragraphs>194</Paragraphs>
  <Slides>22</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Calibri</vt:lpstr>
      <vt:lpstr>Calibri Light</vt:lpstr>
      <vt:lpstr>Cambria Math</vt:lpstr>
      <vt:lpstr>1_2020-JMP-Bubbles-Template-External</vt:lpstr>
      <vt:lpstr>2_2020-JMP-Template-External</vt:lpstr>
      <vt:lpstr>PowerPoint Presentation</vt:lpstr>
      <vt:lpstr>Introduction</vt:lpstr>
      <vt:lpstr>Hypotheses of Statistical Tests</vt:lpstr>
      <vt:lpstr>Current Situation</vt:lpstr>
      <vt:lpstr>Goal of Comparison: Demonstrate a Difference</vt:lpstr>
      <vt:lpstr>Goal of Comparison: Demonstrate Equivalence</vt:lpstr>
      <vt:lpstr>Test for Difference or Equivalence?</vt:lpstr>
      <vt:lpstr>Comparisons in this Presentation</vt:lpstr>
      <vt:lpstr>What Are Equivalence Tests?</vt:lpstr>
      <vt:lpstr>When Should We Use These Tests?</vt:lpstr>
      <vt:lpstr>How to Set the Hypothesis</vt:lpstr>
      <vt:lpstr>Equivalence, Noninferiority and Superiority Tests In JMP® 17</vt:lpstr>
      <vt:lpstr>PowerPoint Presentation</vt:lpstr>
      <vt:lpstr>Method Comparison</vt:lpstr>
      <vt:lpstr>Method Comparison</vt:lpstr>
      <vt:lpstr>Method Comparison</vt:lpstr>
      <vt:lpstr>Method Comparison</vt:lpstr>
      <vt:lpstr>Method Comparison</vt:lpstr>
      <vt:lpstr>Method Comparison</vt:lpstr>
      <vt:lpstr>Method Comparison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JMP “Scatter Plot” Color Palette</dc:title>
  <dc:creator>Trey</dc:creator>
  <cp:lastModifiedBy>Mark Bailey</cp:lastModifiedBy>
  <cp:revision>16</cp:revision>
  <dcterms:created xsi:type="dcterms:W3CDTF">2021-12-15T20:12:09Z</dcterms:created>
  <dcterms:modified xsi:type="dcterms:W3CDTF">2022-07-06T18:14:12Z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451006F2-8E20-4D4E-B05C-4B5D02827FD6</vt:lpwstr>
  </property>
  <property fmtid="{D5CDD505-2E9C-101B-9397-08002B2CF9AE}" pid="3" name="ArticulatePath">
    <vt:lpwstr>2020-Template-External</vt:lpwstr>
  </property>
</Properties>
</file>