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4"/>
  </p:sldMasterIdLst>
  <p:notesMasterIdLst>
    <p:notesMasterId r:id="rId50"/>
  </p:notesMasterIdLst>
  <p:sldIdLst>
    <p:sldId id="262" r:id="rId5"/>
    <p:sldId id="316" r:id="rId6"/>
    <p:sldId id="385" r:id="rId7"/>
    <p:sldId id="386" r:id="rId8"/>
    <p:sldId id="292" r:id="rId9"/>
    <p:sldId id="353" r:id="rId10"/>
    <p:sldId id="377" r:id="rId11"/>
    <p:sldId id="416" r:id="rId12"/>
    <p:sldId id="381" r:id="rId13"/>
    <p:sldId id="382" r:id="rId14"/>
    <p:sldId id="383" r:id="rId15"/>
    <p:sldId id="387" r:id="rId16"/>
    <p:sldId id="351" r:id="rId17"/>
    <p:sldId id="415" r:id="rId18"/>
    <p:sldId id="376" r:id="rId19"/>
    <p:sldId id="389" r:id="rId20"/>
    <p:sldId id="390" r:id="rId21"/>
    <p:sldId id="392" r:id="rId22"/>
    <p:sldId id="393" r:id="rId23"/>
    <p:sldId id="398" r:id="rId24"/>
    <p:sldId id="395" r:id="rId25"/>
    <p:sldId id="397" r:id="rId26"/>
    <p:sldId id="396" r:id="rId27"/>
    <p:sldId id="394" r:id="rId28"/>
    <p:sldId id="399" r:id="rId29"/>
    <p:sldId id="400" r:id="rId30"/>
    <p:sldId id="401" r:id="rId31"/>
    <p:sldId id="403" r:id="rId32"/>
    <p:sldId id="418" r:id="rId33"/>
    <p:sldId id="404" r:id="rId34"/>
    <p:sldId id="405" r:id="rId35"/>
    <p:sldId id="350" r:id="rId36"/>
    <p:sldId id="408" r:id="rId37"/>
    <p:sldId id="409" r:id="rId38"/>
    <p:sldId id="410" r:id="rId39"/>
    <p:sldId id="411" r:id="rId40"/>
    <p:sldId id="364" r:id="rId41"/>
    <p:sldId id="413" r:id="rId42"/>
    <p:sldId id="355" r:id="rId43"/>
    <p:sldId id="362" r:id="rId44"/>
    <p:sldId id="378" r:id="rId45"/>
    <p:sldId id="391" r:id="rId46"/>
    <p:sldId id="412" r:id="rId47"/>
    <p:sldId id="417" r:id="rId48"/>
    <p:sldId id="419" r:id="rId49"/>
  </p:sldIdLst>
  <p:sldSz cx="9144000" cy="5143500" type="screen16x9"/>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04">
          <p15:clr>
            <a:srgbClr val="A4A3A4"/>
          </p15:clr>
        </p15:guide>
        <p15:guide id="2" pos="2880">
          <p15:clr>
            <a:srgbClr val="A4A3A4"/>
          </p15:clr>
        </p15:guide>
        <p15:guide id="3" pos="5501">
          <p15:clr>
            <a:srgbClr val="A4A3A4"/>
          </p15:clr>
        </p15:guide>
        <p15:guide id="4" pos="2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7E5"/>
    <a:srgbClr val="A6F0F8"/>
    <a:srgbClr val="FFE1E8"/>
    <a:srgbClr val="000000"/>
    <a:srgbClr val="F8F8F8"/>
    <a:srgbClr val="FFFAEF"/>
    <a:srgbClr val="E6E6E6"/>
    <a:srgbClr val="EBA3F7"/>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CB8E6C-ACFC-41ED-A678-EF6FE754BAA7}" v="902" dt="2022-07-29T17:24:51.534"/>
    <p1510:client id="{4B732C83-2462-8E4A-AFFF-06A01990150E}" v="21" dt="2022-07-26T02:51:08.1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9" d="100"/>
          <a:sy n="89" d="100"/>
        </p:scale>
        <p:origin x="620" y="44"/>
      </p:cViewPr>
      <p:guideLst>
        <p:guide orient="horz" pos="2004"/>
        <p:guide pos="2880"/>
        <p:guide pos="5501"/>
        <p:guide pos="25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esoldi, Micol Federica (M)" userId="9ae4e60e-42d1-49df-add1-69013fe66906" providerId="ADAL" clId="{4B732C83-2462-8E4A-AFFF-06A01990150E}"/>
    <pc:docChg chg="undo custSel addSld modSld">
      <pc:chgData name="Tresoldi, Micol Federica (M)" userId="9ae4e60e-42d1-49df-add1-69013fe66906" providerId="ADAL" clId="{4B732C83-2462-8E4A-AFFF-06A01990150E}" dt="2022-07-26T02:51:10.902" v="44" actId="14100"/>
      <pc:docMkLst>
        <pc:docMk/>
      </pc:docMkLst>
      <pc:sldChg chg="addSp delSp mod">
        <pc:chgData name="Tresoldi, Micol Federica (M)" userId="9ae4e60e-42d1-49df-add1-69013fe66906" providerId="ADAL" clId="{4B732C83-2462-8E4A-AFFF-06A01990150E}" dt="2022-07-26T02:47:38.397" v="1" actId="22"/>
        <pc:sldMkLst>
          <pc:docMk/>
          <pc:sldMk cId="2336757744" sldId="351"/>
        </pc:sldMkLst>
        <pc:spChg chg="add del">
          <ac:chgData name="Tresoldi, Micol Federica (M)" userId="9ae4e60e-42d1-49df-add1-69013fe66906" providerId="ADAL" clId="{4B732C83-2462-8E4A-AFFF-06A01990150E}" dt="2022-07-26T02:47:38.397" v="1" actId="22"/>
          <ac:spMkLst>
            <pc:docMk/>
            <pc:sldMk cId="2336757744" sldId="351"/>
            <ac:spMk id="8" creationId="{70BB8ABC-EB17-EFFA-1ACA-2C1E4B90B537}"/>
          </ac:spMkLst>
        </pc:spChg>
      </pc:sldChg>
      <pc:sldChg chg="add">
        <pc:chgData name="Tresoldi, Micol Federica (M)" userId="9ae4e60e-42d1-49df-add1-69013fe66906" providerId="ADAL" clId="{4B732C83-2462-8E4A-AFFF-06A01990150E}" dt="2022-07-26T02:47:46.946" v="2"/>
        <pc:sldMkLst>
          <pc:docMk/>
          <pc:sldMk cId="3161171606" sldId="414"/>
        </pc:sldMkLst>
      </pc:sldChg>
      <pc:sldChg chg="modSp add mod">
        <pc:chgData name="Tresoldi, Micol Federica (M)" userId="9ae4e60e-42d1-49df-add1-69013fe66906" providerId="ADAL" clId="{4B732C83-2462-8E4A-AFFF-06A01990150E}" dt="2022-07-26T02:51:10.902" v="44" actId="14100"/>
        <pc:sldMkLst>
          <pc:docMk/>
          <pc:sldMk cId="2431804284" sldId="415"/>
        </pc:sldMkLst>
        <pc:spChg chg="mod">
          <ac:chgData name="Tresoldi, Micol Federica (M)" userId="9ae4e60e-42d1-49df-add1-69013fe66906" providerId="ADAL" clId="{4B732C83-2462-8E4A-AFFF-06A01990150E}" dt="2022-07-26T02:49:39.042" v="25" actId="20577"/>
          <ac:spMkLst>
            <pc:docMk/>
            <pc:sldMk cId="2431804284" sldId="415"/>
            <ac:spMk id="20" creationId="{E8B84D1F-B4CB-44BC-8306-E46E4E5FF82A}"/>
          </ac:spMkLst>
        </pc:spChg>
        <pc:spChg chg="mod">
          <ac:chgData name="Tresoldi, Micol Federica (M)" userId="9ae4e60e-42d1-49df-add1-69013fe66906" providerId="ADAL" clId="{4B732C83-2462-8E4A-AFFF-06A01990150E}" dt="2022-07-26T02:51:10.902" v="44" actId="14100"/>
          <ac:spMkLst>
            <pc:docMk/>
            <pc:sldMk cId="2431804284" sldId="415"/>
            <ac:spMk id="30" creationId="{CC784A66-174A-470D-9AE4-AA96DAEBB569}"/>
          </ac:spMkLst>
        </pc:spChg>
      </pc:sldChg>
    </pc:docChg>
  </pc:docChgLst>
  <pc:docChgLst>
    <pc:chgData name="Tresoldi, Micol Federica (M)" userId="9ae4e60e-42d1-49df-add1-69013fe66906" providerId="ADAL" clId="{1ACB8E6C-ACFC-41ED-A678-EF6FE754BAA7}"/>
    <pc:docChg chg="undo redo custSel addSld delSld modSld sldOrd">
      <pc:chgData name="Tresoldi, Micol Federica (M)" userId="9ae4e60e-42d1-49df-add1-69013fe66906" providerId="ADAL" clId="{1ACB8E6C-ACFC-41ED-A678-EF6FE754BAA7}" dt="2022-07-29T17:24:51.533" v="2201" actId="20577"/>
      <pc:docMkLst>
        <pc:docMk/>
      </pc:docMkLst>
      <pc:sldChg chg="addSp delSp modSp mod delAnim modAnim">
        <pc:chgData name="Tresoldi, Micol Federica (M)" userId="9ae4e60e-42d1-49df-add1-69013fe66906" providerId="ADAL" clId="{1ACB8E6C-ACFC-41ED-A678-EF6FE754BAA7}" dt="2022-07-29T00:24:30.542" v="2153"/>
        <pc:sldMkLst>
          <pc:docMk/>
          <pc:sldMk cId="2447296359" sldId="292"/>
        </pc:sldMkLst>
        <pc:spChg chg="mod">
          <ac:chgData name="Tresoldi, Micol Federica (M)" userId="9ae4e60e-42d1-49df-add1-69013fe66906" providerId="ADAL" clId="{1ACB8E6C-ACFC-41ED-A678-EF6FE754BAA7}" dt="2022-07-28T18:24:28" v="2088" actId="20577"/>
          <ac:spMkLst>
            <pc:docMk/>
            <pc:sldMk cId="2447296359" sldId="292"/>
            <ac:spMk id="2" creationId="{CBF19A42-CC08-46D3-BD30-93D809E3B49D}"/>
          </ac:spMkLst>
        </pc:spChg>
        <pc:spChg chg="add del mod">
          <ac:chgData name="Tresoldi, Micol Federica (M)" userId="9ae4e60e-42d1-49df-add1-69013fe66906" providerId="ADAL" clId="{1ACB8E6C-ACFC-41ED-A678-EF6FE754BAA7}" dt="2022-07-26T19:18:52.723" v="106" actId="478"/>
          <ac:spMkLst>
            <pc:docMk/>
            <pc:sldMk cId="2447296359" sldId="292"/>
            <ac:spMk id="4" creationId="{BF39942E-CF3D-4E9A-B845-459D956ACCB3}"/>
          </ac:spMkLst>
        </pc:spChg>
        <pc:spChg chg="add mod">
          <ac:chgData name="Tresoldi, Micol Federica (M)" userId="9ae4e60e-42d1-49df-add1-69013fe66906" providerId="ADAL" clId="{1ACB8E6C-ACFC-41ED-A678-EF6FE754BAA7}" dt="2022-07-28T18:18:04.755" v="2032" actId="207"/>
          <ac:spMkLst>
            <pc:docMk/>
            <pc:sldMk cId="2447296359" sldId="292"/>
            <ac:spMk id="4" creationId="{FB82E139-062F-4647-BB7E-7DDC8B2CF166}"/>
          </ac:spMkLst>
        </pc:spChg>
        <pc:spChg chg="add mod">
          <ac:chgData name="Tresoldi, Micol Federica (M)" userId="9ae4e60e-42d1-49df-add1-69013fe66906" providerId="ADAL" clId="{1ACB8E6C-ACFC-41ED-A678-EF6FE754BAA7}" dt="2022-07-28T18:20:36.679" v="2074" actId="1076"/>
          <ac:spMkLst>
            <pc:docMk/>
            <pc:sldMk cId="2447296359" sldId="292"/>
            <ac:spMk id="6" creationId="{02E705B5-70FA-42C5-A0E2-3FC97045E806}"/>
          </ac:spMkLst>
        </pc:spChg>
        <pc:spChg chg="add del mod">
          <ac:chgData name="Tresoldi, Micol Federica (M)" userId="9ae4e60e-42d1-49df-add1-69013fe66906" providerId="ADAL" clId="{1ACB8E6C-ACFC-41ED-A678-EF6FE754BAA7}" dt="2022-07-28T18:21:04.625" v="2075" actId="478"/>
          <ac:spMkLst>
            <pc:docMk/>
            <pc:sldMk cId="2447296359" sldId="292"/>
            <ac:spMk id="7" creationId="{337B5D44-A8E8-402F-8554-BA887A90855F}"/>
          </ac:spMkLst>
        </pc:spChg>
        <pc:spChg chg="add mod">
          <ac:chgData name="Tresoldi, Micol Federica (M)" userId="9ae4e60e-42d1-49df-add1-69013fe66906" providerId="ADAL" clId="{1ACB8E6C-ACFC-41ED-A678-EF6FE754BAA7}" dt="2022-07-28T18:24:04.022" v="2079"/>
          <ac:spMkLst>
            <pc:docMk/>
            <pc:sldMk cId="2447296359" sldId="292"/>
            <ac:spMk id="13" creationId="{E45DB44B-C9C7-4777-8068-8983A652E9D9}"/>
          </ac:spMkLst>
        </pc:spChg>
        <pc:graphicFrameChg chg="del modGraphic">
          <ac:chgData name="Tresoldi, Micol Federica (M)" userId="9ae4e60e-42d1-49df-add1-69013fe66906" providerId="ADAL" clId="{1ACB8E6C-ACFC-41ED-A678-EF6FE754BAA7}" dt="2022-07-27T14:21:40.654" v="1432" actId="478"/>
          <ac:graphicFrameMkLst>
            <pc:docMk/>
            <pc:sldMk cId="2447296359" sldId="292"/>
            <ac:graphicFrameMk id="6" creationId="{9BDB57F5-FF65-4BCC-8DCB-FE778D828B27}"/>
          </ac:graphicFrameMkLst>
        </pc:graphicFrameChg>
        <pc:graphicFrameChg chg="del modGraphic">
          <ac:chgData name="Tresoldi, Micol Federica (M)" userId="9ae4e60e-42d1-49df-add1-69013fe66906" providerId="ADAL" clId="{1ACB8E6C-ACFC-41ED-A678-EF6FE754BAA7}" dt="2022-07-28T18:21:04.625" v="2075" actId="478"/>
          <ac:graphicFrameMkLst>
            <pc:docMk/>
            <pc:sldMk cId="2447296359" sldId="292"/>
            <ac:graphicFrameMk id="8" creationId="{9BFE750A-70A8-402F-A4C9-FDDC3DD113DC}"/>
          </ac:graphicFrameMkLst>
        </pc:graphicFrameChg>
        <pc:graphicFrameChg chg="add mod modGraphic">
          <ac:chgData name="Tresoldi, Micol Federica (M)" userId="9ae4e60e-42d1-49df-add1-69013fe66906" providerId="ADAL" clId="{1ACB8E6C-ACFC-41ED-A678-EF6FE754BAA7}" dt="2022-07-28T18:17:34.550" v="2023" actId="14100"/>
          <ac:graphicFrameMkLst>
            <pc:docMk/>
            <pc:sldMk cId="2447296359" sldId="292"/>
            <ac:graphicFrameMk id="9" creationId="{17A39017-7F56-4B59-A3CC-9B56FD8D9A12}"/>
          </ac:graphicFrameMkLst>
        </pc:graphicFrameChg>
        <pc:graphicFrameChg chg="add del mod modGraphic">
          <ac:chgData name="Tresoldi, Micol Federica (M)" userId="9ae4e60e-42d1-49df-add1-69013fe66906" providerId="ADAL" clId="{1ACB8E6C-ACFC-41ED-A678-EF6FE754BAA7}" dt="2022-07-28T18:20:02.211" v="2034" actId="478"/>
          <ac:graphicFrameMkLst>
            <pc:docMk/>
            <pc:sldMk cId="2447296359" sldId="292"/>
            <ac:graphicFrameMk id="10" creationId="{52D90EA5-6942-45B2-9786-CD8DFBC016AF}"/>
          </ac:graphicFrameMkLst>
        </pc:graphicFrameChg>
        <pc:graphicFrameChg chg="add mod modGraphic">
          <ac:chgData name="Tresoldi, Micol Federica (M)" userId="9ae4e60e-42d1-49df-add1-69013fe66906" providerId="ADAL" clId="{1ACB8E6C-ACFC-41ED-A678-EF6FE754BAA7}" dt="2022-07-29T00:22:41.493" v="2151" actId="20577"/>
          <ac:graphicFrameMkLst>
            <pc:docMk/>
            <pc:sldMk cId="2447296359" sldId="292"/>
            <ac:graphicFrameMk id="11" creationId="{E82E2CFD-8B2A-4B40-9706-77DC25F5F172}"/>
          </ac:graphicFrameMkLst>
        </pc:graphicFrameChg>
        <pc:graphicFrameChg chg="add del mod modGraphic">
          <ac:chgData name="Tresoldi, Micol Federica (M)" userId="9ae4e60e-42d1-49df-add1-69013fe66906" providerId="ADAL" clId="{1ACB8E6C-ACFC-41ED-A678-EF6FE754BAA7}" dt="2022-07-27T14:41:33.666" v="1468" actId="478"/>
          <ac:graphicFrameMkLst>
            <pc:docMk/>
            <pc:sldMk cId="2447296359" sldId="292"/>
            <ac:graphicFrameMk id="12" creationId="{1BEFA1DC-C3A8-489A-BC59-8181D0B7A943}"/>
          </ac:graphicFrameMkLst>
        </pc:graphicFrameChg>
        <pc:graphicFrameChg chg="add mod">
          <ac:chgData name="Tresoldi, Micol Federica (M)" userId="9ae4e60e-42d1-49df-add1-69013fe66906" providerId="ADAL" clId="{1ACB8E6C-ACFC-41ED-A678-EF6FE754BAA7}" dt="2022-07-28T18:24:04.022" v="2079"/>
          <ac:graphicFrameMkLst>
            <pc:docMk/>
            <pc:sldMk cId="2447296359" sldId="292"/>
            <ac:graphicFrameMk id="12" creationId="{53B2FABA-B285-4D71-824A-E5B9664B06B5}"/>
          </ac:graphicFrameMkLst>
        </pc:graphicFrameChg>
        <pc:graphicFrameChg chg="add mod">
          <ac:chgData name="Tresoldi, Micol Federica (M)" userId="9ae4e60e-42d1-49df-add1-69013fe66906" providerId="ADAL" clId="{1ACB8E6C-ACFC-41ED-A678-EF6FE754BAA7}" dt="2022-07-29T00:24:30.542" v="2153"/>
          <ac:graphicFrameMkLst>
            <pc:docMk/>
            <pc:sldMk cId="2447296359" sldId="292"/>
            <ac:graphicFrameMk id="14" creationId="{42BA1305-B2E0-48B7-BCBD-F35CA831B8EC}"/>
          </ac:graphicFrameMkLst>
        </pc:graphicFrameChg>
      </pc:sldChg>
      <pc:sldChg chg="modSp mod">
        <pc:chgData name="Tresoldi, Micol Federica (M)" userId="9ae4e60e-42d1-49df-add1-69013fe66906" providerId="ADAL" clId="{1ACB8E6C-ACFC-41ED-A678-EF6FE754BAA7}" dt="2022-07-28T23:23:57.768" v="2140" actId="20577"/>
        <pc:sldMkLst>
          <pc:docMk/>
          <pc:sldMk cId="2636471508" sldId="316"/>
        </pc:sldMkLst>
        <pc:spChg chg="mod">
          <ac:chgData name="Tresoldi, Micol Federica (M)" userId="9ae4e60e-42d1-49df-add1-69013fe66906" providerId="ADAL" clId="{1ACB8E6C-ACFC-41ED-A678-EF6FE754BAA7}" dt="2022-07-28T23:23:57.768" v="2140" actId="20577"/>
          <ac:spMkLst>
            <pc:docMk/>
            <pc:sldMk cId="2636471508" sldId="316"/>
            <ac:spMk id="7" creationId="{8C681F37-93BE-4AD9-884E-79CA76AD9690}"/>
          </ac:spMkLst>
        </pc:spChg>
      </pc:sldChg>
      <pc:sldChg chg="addSp delSp modSp mod delAnim modAnim">
        <pc:chgData name="Tresoldi, Micol Federica (M)" userId="9ae4e60e-42d1-49df-add1-69013fe66906" providerId="ADAL" clId="{1ACB8E6C-ACFC-41ED-A678-EF6FE754BAA7}" dt="2022-07-29T16:13:24.965" v="2185" actId="20577"/>
        <pc:sldMkLst>
          <pc:docMk/>
          <pc:sldMk cId="2336757744" sldId="351"/>
        </pc:sldMkLst>
        <pc:spChg chg="add del mod">
          <ac:chgData name="Tresoldi, Micol Federica (M)" userId="9ae4e60e-42d1-49df-add1-69013fe66906" providerId="ADAL" clId="{1ACB8E6C-ACFC-41ED-A678-EF6FE754BAA7}" dt="2022-07-26T22:13:36.046" v="932" actId="478"/>
          <ac:spMkLst>
            <pc:docMk/>
            <pc:sldMk cId="2336757744" sldId="351"/>
            <ac:spMk id="4" creationId="{4E6242CA-AC33-413D-8C58-7C8F33323136}"/>
          </ac:spMkLst>
        </pc:spChg>
        <pc:spChg chg="add mod">
          <ac:chgData name="Tresoldi, Micol Federica (M)" userId="9ae4e60e-42d1-49df-add1-69013fe66906" providerId="ADAL" clId="{1ACB8E6C-ACFC-41ED-A678-EF6FE754BAA7}" dt="2022-07-26T22:18:25.409" v="1264" actId="1076"/>
          <ac:spMkLst>
            <pc:docMk/>
            <pc:sldMk cId="2336757744" sldId="351"/>
            <ac:spMk id="6" creationId="{A36A38DD-7DCA-43DA-A454-7D68A2121C4F}"/>
          </ac:spMkLst>
        </pc:spChg>
        <pc:spChg chg="add mod">
          <ac:chgData name="Tresoldi, Micol Federica (M)" userId="9ae4e60e-42d1-49df-add1-69013fe66906" providerId="ADAL" clId="{1ACB8E6C-ACFC-41ED-A678-EF6FE754BAA7}" dt="2022-07-26T22:17:14.437" v="1260" actId="20577"/>
          <ac:spMkLst>
            <pc:docMk/>
            <pc:sldMk cId="2336757744" sldId="351"/>
            <ac:spMk id="9" creationId="{35B9F070-FC7B-4CF8-9966-1DD07D570A83}"/>
          </ac:spMkLst>
        </pc:spChg>
        <pc:spChg chg="mod">
          <ac:chgData name="Tresoldi, Micol Federica (M)" userId="9ae4e60e-42d1-49df-add1-69013fe66906" providerId="ADAL" clId="{1ACB8E6C-ACFC-41ED-A678-EF6FE754BAA7}" dt="2022-07-26T22:10:09.469" v="914" actId="20577"/>
          <ac:spMkLst>
            <pc:docMk/>
            <pc:sldMk cId="2336757744" sldId="351"/>
            <ac:spMk id="20" creationId="{E8B84D1F-B4CB-44BC-8306-E46E4E5FF82A}"/>
          </ac:spMkLst>
        </pc:spChg>
        <pc:spChg chg="mod">
          <ac:chgData name="Tresoldi, Micol Federica (M)" userId="9ae4e60e-42d1-49df-add1-69013fe66906" providerId="ADAL" clId="{1ACB8E6C-ACFC-41ED-A678-EF6FE754BAA7}" dt="2022-07-29T16:13:24.965" v="2185" actId="20577"/>
          <ac:spMkLst>
            <pc:docMk/>
            <pc:sldMk cId="2336757744" sldId="351"/>
            <ac:spMk id="30" creationId="{CC784A66-174A-470D-9AE4-AA96DAEBB569}"/>
          </ac:spMkLst>
        </pc:spChg>
      </pc:sldChg>
      <pc:sldChg chg="modSp mod">
        <pc:chgData name="Tresoldi, Micol Federica (M)" userId="9ae4e60e-42d1-49df-add1-69013fe66906" providerId="ADAL" clId="{1ACB8E6C-ACFC-41ED-A678-EF6FE754BAA7}" dt="2022-07-27T14:58:31.982" v="1673" actId="20577"/>
        <pc:sldMkLst>
          <pc:docMk/>
          <pc:sldMk cId="2550297206" sldId="376"/>
        </pc:sldMkLst>
        <pc:spChg chg="mod">
          <ac:chgData name="Tresoldi, Micol Federica (M)" userId="9ae4e60e-42d1-49df-add1-69013fe66906" providerId="ADAL" clId="{1ACB8E6C-ACFC-41ED-A678-EF6FE754BAA7}" dt="2022-07-27T14:58:31.982" v="1673" actId="20577"/>
          <ac:spMkLst>
            <pc:docMk/>
            <pc:sldMk cId="2550297206" sldId="376"/>
            <ac:spMk id="20" creationId="{E8B84D1F-B4CB-44BC-8306-E46E4E5FF82A}"/>
          </ac:spMkLst>
        </pc:spChg>
      </pc:sldChg>
      <pc:sldChg chg="ord">
        <pc:chgData name="Tresoldi, Micol Federica (M)" userId="9ae4e60e-42d1-49df-add1-69013fe66906" providerId="ADAL" clId="{1ACB8E6C-ACFC-41ED-A678-EF6FE754BAA7}" dt="2022-07-26T19:34:07.004" v="326"/>
        <pc:sldMkLst>
          <pc:docMk/>
          <pc:sldMk cId="3565318156" sldId="378"/>
        </pc:sldMkLst>
      </pc:sldChg>
      <pc:sldChg chg="modSp mod modAnim">
        <pc:chgData name="Tresoldi, Micol Federica (M)" userId="9ae4e60e-42d1-49df-add1-69013fe66906" providerId="ADAL" clId="{1ACB8E6C-ACFC-41ED-A678-EF6FE754BAA7}" dt="2022-07-26T21:28:47.100" v="526"/>
        <pc:sldMkLst>
          <pc:docMk/>
          <pc:sldMk cId="332269612" sldId="381"/>
        </pc:sldMkLst>
        <pc:spChg chg="mod">
          <ac:chgData name="Tresoldi, Micol Federica (M)" userId="9ae4e60e-42d1-49df-add1-69013fe66906" providerId="ADAL" clId="{1ACB8E6C-ACFC-41ED-A678-EF6FE754BAA7}" dt="2022-07-26T21:28:45.555" v="525" actId="1076"/>
          <ac:spMkLst>
            <pc:docMk/>
            <pc:sldMk cId="332269612" sldId="381"/>
            <ac:spMk id="19" creationId="{E7A2263D-3D6C-4CF3-87E5-A41D82F6C4B7}"/>
          </ac:spMkLst>
        </pc:spChg>
        <pc:spChg chg="mod">
          <ac:chgData name="Tresoldi, Micol Federica (M)" userId="9ae4e60e-42d1-49df-add1-69013fe66906" providerId="ADAL" clId="{1ACB8E6C-ACFC-41ED-A678-EF6FE754BAA7}" dt="2022-07-26T21:28:45.555" v="525" actId="1076"/>
          <ac:spMkLst>
            <pc:docMk/>
            <pc:sldMk cId="332269612" sldId="381"/>
            <ac:spMk id="20" creationId="{D3FAC0EE-BA6E-42F1-B6D5-A8372E002F71}"/>
          </ac:spMkLst>
        </pc:spChg>
        <pc:spChg chg="mod">
          <ac:chgData name="Tresoldi, Micol Federica (M)" userId="9ae4e60e-42d1-49df-add1-69013fe66906" providerId="ADAL" clId="{1ACB8E6C-ACFC-41ED-A678-EF6FE754BAA7}" dt="2022-07-26T21:28:45.555" v="525" actId="1076"/>
          <ac:spMkLst>
            <pc:docMk/>
            <pc:sldMk cId="332269612" sldId="381"/>
            <ac:spMk id="21" creationId="{0BE8BB0C-1576-4D6D-AACE-72CDE6092129}"/>
          </ac:spMkLst>
        </pc:spChg>
        <pc:picChg chg="mod">
          <ac:chgData name="Tresoldi, Micol Federica (M)" userId="9ae4e60e-42d1-49df-add1-69013fe66906" providerId="ADAL" clId="{1ACB8E6C-ACFC-41ED-A678-EF6FE754BAA7}" dt="2022-07-26T21:28:45.555" v="525" actId="1076"/>
          <ac:picMkLst>
            <pc:docMk/>
            <pc:sldMk cId="332269612" sldId="381"/>
            <ac:picMk id="6" creationId="{94F22B94-4CF8-48ED-BB47-54DAB79B7A5C}"/>
          </ac:picMkLst>
        </pc:picChg>
        <pc:picChg chg="mod">
          <ac:chgData name="Tresoldi, Micol Federica (M)" userId="9ae4e60e-42d1-49df-add1-69013fe66906" providerId="ADAL" clId="{1ACB8E6C-ACFC-41ED-A678-EF6FE754BAA7}" dt="2022-07-26T21:28:45.555" v="525" actId="1076"/>
          <ac:picMkLst>
            <pc:docMk/>
            <pc:sldMk cId="332269612" sldId="381"/>
            <ac:picMk id="14" creationId="{6B7C2044-BCAA-4B62-AB6C-F2A04506281B}"/>
          </ac:picMkLst>
        </pc:picChg>
        <pc:picChg chg="mod">
          <ac:chgData name="Tresoldi, Micol Federica (M)" userId="9ae4e60e-42d1-49df-add1-69013fe66906" providerId="ADAL" clId="{1ACB8E6C-ACFC-41ED-A678-EF6FE754BAA7}" dt="2022-07-26T21:28:45.555" v="525" actId="1076"/>
          <ac:picMkLst>
            <pc:docMk/>
            <pc:sldMk cId="332269612" sldId="381"/>
            <ac:picMk id="18" creationId="{A524AA8F-432C-4B31-A6C3-1EDDDF70E0A0}"/>
          </ac:picMkLst>
        </pc:picChg>
      </pc:sldChg>
      <pc:sldChg chg="addSp delSp modSp mod modAnim">
        <pc:chgData name="Tresoldi, Micol Federica (M)" userId="9ae4e60e-42d1-49df-add1-69013fe66906" providerId="ADAL" clId="{1ACB8E6C-ACFC-41ED-A678-EF6FE754BAA7}" dt="2022-07-29T17:24:38.035" v="2199" actId="114"/>
        <pc:sldMkLst>
          <pc:docMk/>
          <pc:sldMk cId="1413549415" sldId="383"/>
        </pc:sldMkLst>
        <pc:spChg chg="add mod">
          <ac:chgData name="Tresoldi, Micol Federica (M)" userId="9ae4e60e-42d1-49df-add1-69013fe66906" providerId="ADAL" clId="{1ACB8E6C-ACFC-41ED-A678-EF6FE754BAA7}" dt="2022-07-26T19:38:22.495" v="437" actId="14100"/>
          <ac:spMkLst>
            <pc:docMk/>
            <pc:sldMk cId="1413549415" sldId="383"/>
            <ac:spMk id="6" creationId="{99FAD92E-7067-42CC-89FF-EF893905732E}"/>
          </ac:spMkLst>
        </pc:spChg>
        <pc:spChg chg="add mod">
          <ac:chgData name="Tresoldi, Micol Federica (M)" userId="9ae4e60e-42d1-49df-add1-69013fe66906" providerId="ADAL" clId="{1ACB8E6C-ACFC-41ED-A678-EF6FE754BAA7}" dt="2022-07-26T21:35:35.778" v="532" actId="1076"/>
          <ac:spMkLst>
            <pc:docMk/>
            <pc:sldMk cId="1413549415" sldId="383"/>
            <ac:spMk id="7" creationId="{DDA22EAA-43E5-493E-B625-B6BFA958AEA9}"/>
          </ac:spMkLst>
        </pc:spChg>
        <pc:spChg chg="add mod">
          <ac:chgData name="Tresoldi, Micol Federica (M)" userId="9ae4e60e-42d1-49df-add1-69013fe66906" providerId="ADAL" clId="{1ACB8E6C-ACFC-41ED-A678-EF6FE754BAA7}" dt="2022-07-29T17:24:38.035" v="2199" actId="114"/>
          <ac:spMkLst>
            <pc:docMk/>
            <pc:sldMk cId="1413549415" sldId="383"/>
            <ac:spMk id="8" creationId="{8E20F578-22E5-4458-9A6C-72C0B8719B4F}"/>
          </ac:spMkLst>
        </pc:spChg>
        <pc:spChg chg="mod">
          <ac:chgData name="Tresoldi, Micol Federica (M)" userId="9ae4e60e-42d1-49df-add1-69013fe66906" providerId="ADAL" clId="{1ACB8E6C-ACFC-41ED-A678-EF6FE754BAA7}" dt="2022-07-27T14:47:01.952" v="1577" actId="14100"/>
          <ac:spMkLst>
            <pc:docMk/>
            <pc:sldMk cId="1413549415" sldId="383"/>
            <ac:spMk id="9" creationId="{2E068F85-629F-4BEA-9A92-382AABF8840F}"/>
          </ac:spMkLst>
        </pc:spChg>
        <pc:spChg chg="add del mod">
          <ac:chgData name="Tresoldi, Micol Federica (M)" userId="9ae4e60e-42d1-49df-add1-69013fe66906" providerId="ADAL" clId="{1ACB8E6C-ACFC-41ED-A678-EF6FE754BAA7}" dt="2022-07-27T20:54:58.476" v="1911" actId="164"/>
          <ac:spMkLst>
            <pc:docMk/>
            <pc:sldMk cId="1413549415" sldId="383"/>
            <ac:spMk id="11" creationId="{77656594-6895-4523-80CA-A4C8A4B1BD08}"/>
          </ac:spMkLst>
        </pc:spChg>
        <pc:spChg chg="add mod ord">
          <ac:chgData name="Tresoldi, Micol Federica (M)" userId="9ae4e60e-42d1-49df-add1-69013fe66906" providerId="ADAL" clId="{1ACB8E6C-ACFC-41ED-A678-EF6FE754BAA7}" dt="2022-07-29T00:25:10.912" v="2160" actId="14100"/>
          <ac:spMkLst>
            <pc:docMk/>
            <pc:sldMk cId="1413549415" sldId="383"/>
            <ac:spMk id="12" creationId="{0BDAEC03-7D77-4BFD-A83C-5A81E260A827}"/>
          </ac:spMkLst>
        </pc:spChg>
        <pc:spChg chg="add del">
          <ac:chgData name="Tresoldi, Micol Federica (M)" userId="9ae4e60e-42d1-49df-add1-69013fe66906" providerId="ADAL" clId="{1ACB8E6C-ACFC-41ED-A678-EF6FE754BAA7}" dt="2022-07-26T21:35:12.656" v="528" actId="22"/>
          <ac:spMkLst>
            <pc:docMk/>
            <pc:sldMk cId="1413549415" sldId="383"/>
            <ac:spMk id="15" creationId="{5A7323CB-3C75-486E-9E6C-C2931D586C6D}"/>
          </ac:spMkLst>
        </pc:spChg>
        <pc:grpChg chg="add mod">
          <ac:chgData name="Tresoldi, Micol Federica (M)" userId="9ae4e60e-42d1-49df-add1-69013fe66906" providerId="ADAL" clId="{1ACB8E6C-ACFC-41ED-A678-EF6FE754BAA7}" dt="2022-07-27T20:54:58.476" v="1911" actId="164"/>
          <ac:grpSpMkLst>
            <pc:docMk/>
            <pc:sldMk cId="1413549415" sldId="383"/>
            <ac:grpSpMk id="4" creationId="{4338951A-E198-4800-BC57-73E387E62343}"/>
          </ac:grpSpMkLst>
        </pc:grpChg>
        <pc:grpChg chg="add mod">
          <ac:chgData name="Tresoldi, Micol Federica (M)" userId="9ae4e60e-42d1-49df-add1-69013fe66906" providerId="ADAL" clId="{1ACB8E6C-ACFC-41ED-A678-EF6FE754BAA7}" dt="2022-07-27T20:54:58.476" v="1911" actId="164"/>
          <ac:grpSpMkLst>
            <pc:docMk/>
            <pc:sldMk cId="1413549415" sldId="383"/>
            <ac:grpSpMk id="16" creationId="{5656F612-3559-45F0-B519-9128B1769FE7}"/>
          </ac:grpSpMkLst>
        </pc:grpChg>
        <pc:picChg chg="add del">
          <ac:chgData name="Tresoldi, Micol Federica (M)" userId="9ae4e60e-42d1-49df-add1-69013fe66906" providerId="ADAL" clId="{1ACB8E6C-ACFC-41ED-A678-EF6FE754BAA7}" dt="2022-07-26T21:35:21.452" v="530" actId="478"/>
          <ac:picMkLst>
            <pc:docMk/>
            <pc:sldMk cId="1413549415" sldId="383"/>
            <ac:picMk id="10" creationId="{8248AF79-2D0F-431C-A755-9FC72BAC2E4E}"/>
          </ac:picMkLst>
        </pc:picChg>
        <pc:picChg chg="del">
          <ac:chgData name="Tresoldi, Micol Federica (M)" userId="9ae4e60e-42d1-49df-add1-69013fe66906" providerId="ADAL" clId="{1ACB8E6C-ACFC-41ED-A678-EF6FE754BAA7}" dt="2022-07-26T21:35:21.452" v="530" actId="478"/>
          <ac:picMkLst>
            <pc:docMk/>
            <pc:sldMk cId="1413549415" sldId="383"/>
            <ac:picMk id="14" creationId="{155F7466-3EEE-441C-AB7C-31032E8D0802}"/>
          </ac:picMkLst>
        </pc:picChg>
      </pc:sldChg>
      <pc:sldChg chg="modSp mod modAnim">
        <pc:chgData name="Tresoldi, Micol Federica (M)" userId="9ae4e60e-42d1-49df-add1-69013fe66906" providerId="ADAL" clId="{1ACB8E6C-ACFC-41ED-A678-EF6FE754BAA7}" dt="2022-07-26T21:27:35.966" v="523"/>
        <pc:sldMkLst>
          <pc:docMk/>
          <pc:sldMk cId="593751339" sldId="386"/>
        </pc:sldMkLst>
        <pc:spChg chg="mod">
          <ac:chgData name="Tresoldi, Micol Federica (M)" userId="9ae4e60e-42d1-49df-add1-69013fe66906" providerId="ADAL" clId="{1ACB8E6C-ACFC-41ED-A678-EF6FE754BAA7}" dt="2022-07-26T17:57:40.656" v="3" actId="20577"/>
          <ac:spMkLst>
            <pc:docMk/>
            <pc:sldMk cId="593751339" sldId="386"/>
            <ac:spMk id="8" creationId="{4FB6579C-A74A-4998-8F27-E2835E37B991}"/>
          </ac:spMkLst>
        </pc:spChg>
      </pc:sldChg>
      <pc:sldChg chg="ord">
        <pc:chgData name="Tresoldi, Micol Federica (M)" userId="9ae4e60e-42d1-49df-add1-69013fe66906" providerId="ADAL" clId="{1ACB8E6C-ACFC-41ED-A678-EF6FE754BAA7}" dt="2022-07-26T21:42:30.163" v="702"/>
        <pc:sldMkLst>
          <pc:docMk/>
          <pc:sldMk cId="3871373385" sldId="391"/>
        </pc:sldMkLst>
      </pc:sldChg>
      <pc:sldChg chg="addSp modSp modAnim">
        <pc:chgData name="Tresoldi, Micol Federica (M)" userId="9ae4e60e-42d1-49df-add1-69013fe66906" providerId="ADAL" clId="{1ACB8E6C-ACFC-41ED-A678-EF6FE754BAA7}" dt="2022-07-27T18:46:54.339" v="1839"/>
        <pc:sldMkLst>
          <pc:docMk/>
          <pc:sldMk cId="1495361772" sldId="392"/>
        </pc:sldMkLst>
        <pc:spChg chg="mod">
          <ac:chgData name="Tresoldi, Micol Federica (M)" userId="9ae4e60e-42d1-49df-add1-69013fe66906" providerId="ADAL" clId="{1ACB8E6C-ACFC-41ED-A678-EF6FE754BAA7}" dt="2022-07-27T18:46:37.673" v="1836" actId="164"/>
          <ac:spMkLst>
            <pc:docMk/>
            <pc:sldMk cId="1495361772" sldId="392"/>
            <ac:spMk id="5" creationId="{E1C41C66-7B23-4A38-BAAC-BE67216AC78F}"/>
          </ac:spMkLst>
        </pc:spChg>
        <pc:spChg chg="mod">
          <ac:chgData name="Tresoldi, Micol Federica (M)" userId="9ae4e60e-42d1-49df-add1-69013fe66906" providerId="ADAL" clId="{1ACB8E6C-ACFC-41ED-A678-EF6FE754BAA7}" dt="2022-07-27T18:46:37.673" v="1836" actId="164"/>
          <ac:spMkLst>
            <pc:docMk/>
            <pc:sldMk cId="1495361772" sldId="392"/>
            <ac:spMk id="14" creationId="{678ED648-67AC-4328-82C8-02DE0FD37153}"/>
          </ac:spMkLst>
        </pc:spChg>
        <pc:spChg chg="mod">
          <ac:chgData name="Tresoldi, Micol Federica (M)" userId="9ae4e60e-42d1-49df-add1-69013fe66906" providerId="ADAL" clId="{1ACB8E6C-ACFC-41ED-A678-EF6FE754BAA7}" dt="2022-07-27T18:46:37.673" v="1836" actId="164"/>
          <ac:spMkLst>
            <pc:docMk/>
            <pc:sldMk cId="1495361772" sldId="392"/>
            <ac:spMk id="18" creationId="{F69BB60C-3FA9-4247-ABB8-55A443994A80}"/>
          </ac:spMkLst>
        </pc:spChg>
        <pc:grpChg chg="add mod">
          <ac:chgData name="Tresoldi, Micol Federica (M)" userId="9ae4e60e-42d1-49df-add1-69013fe66906" providerId="ADAL" clId="{1ACB8E6C-ACFC-41ED-A678-EF6FE754BAA7}" dt="2022-07-27T18:46:37.673" v="1836" actId="164"/>
          <ac:grpSpMkLst>
            <pc:docMk/>
            <pc:sldMk cId="1495361772" sldId="392"/>
            <ac:grpSpMk id="4" creationId="{3D67AC72-AC96-42D2-BBFE-9CAE0DF91559}"/>
          </ac:grpSpMkLst>
        </pc:grpChg>
      </pc:sldChg>
      <pc:sldChg chg="addSp delSp modSp mod modAnim">
        <pc:chgData name="Tresoldi, Micol Federica (M)" userId="9ae4e60e-42d1-49df-add1-69013fe66906" providerId="ADAL" clId="{1ACB8E6C-ACFC-41ED-A678-EF6FE754BAA7}" dt="2022-07-27T17:59:39.866" v="1757"/>
        <pc:sldMkLst>
          <pc:docMk/>
          <pc:sldMk cId="3681666262" sldId="393"/>
        </pc:sldMkLst>
        <pc:spChg chg="add mod">
          <ac:chgData name="Tresoldi, Micol Federica (M)" userId="9ae4e60e-42d1-49df-add1-69013fe66906" providerId="ADAL" clId="{1ACB8E6C-ACFC-41ED-A678-EF6FE754BAA7}" dt="2022-07-26T21:46:41.050" v="725" actId="164"/>
          <ac:spMkLst>
            <pc:docMk/>
            <pc:sldMk cId="3681666262" sldId="393"/>
            <ac:spMk id="4" creationId="{305C9DA9-CC08-4D00-A62A-E721EC3AC010}"/>
          </ac:spMkLst>
        </pc:spChg>
        <pc:spChg chg="mod">
          <ac:chgData name="Tresoldi, Micol Federica (M)" userId="9ae4e60e-42d1-49df-add1-69013fe66906" providerId="ADAL" clId="{1ACB8E6C-ACFC-41ED-A678-EF6FE754BAA7}" dt="2022-07-27T17:58:11.085" v="1728" actId="164"/>
          <ac:spMkLst>
            <pc:docMk/>
            <pc:sldMk cId="3681666262" sldId="393"/>
            <ac:spMk id="6" creationId="{F6455A2C-040F-4E5A-9149-AAE5AFD21112}"/>
          </ac:spMkLst>
        </pc:spChg>
        <pc:spChg chg="mod">
          <ac:chgData name="Tresoldi, Micol Federica (M)" userId="9ae4e60e-42d1-49df-add1-69013fe66906" providerId="ADAL" clId="{1ACB8E6C-ACFC-41ED-A678-EF6FE754BAA7}" dt="2022-07-27T17:58:18.798" v="1729" actId="164"/>
          <ac:spMkLst>
            <pc:docMk/>
            <pc:sldMk cId="3681666262" sldId="393"/>
            <ac:spMk id="13" creationId="{DDAB6AC2-0415-494A-91DE-97D8365CA7D8}"/>
          </ac:spMkLst>
        </pc:spChg>
        <pc:spChg chg="mod">
          <ac:chgData name="Tresoldi, Micol Federica (M)" userId="9ae4e60e-42d1-49df-add1-69013fe66906" providerId="ADAL" clId="{1ACB8E6C-ACFC-41ED-A678-EF6FE754BAA7}" dt="2022-07-27T17:58:11.085" v="1728" actId="164"/>
          <ac:spMkLst>
            <pc:docMk/>
            <pc:sldMk cId="3681666262" sldId="393"/>
            <ac:spMk id="15" creationId="{18107F9A-975A-4021-8199-22995A961354}"/>
          </ac:spMkLst>
        </pc:spChg>
        <pc:spChg chg="mod topLvl">
          <ac:chgData name="Tresoldi, Micol Federica (M)" userId="9ae4e60e-42d1-49df-add1-69013fe66906" providerId="ADAL" clId="{1ACB8E6C-ACFC-41ED-A678-EF6FE754BAA7}" dt="2022-07-26T21:48:43.573" v="746" actId="164"/>
          <ac:spMkLst>
            <pc:docMk/>
            <pc:sldMk cId="3681666262" sldId="393"/>
            <ac:spMk id="20" creationId="{7DD83B91-822D-441F-AF99-FA0371634EF9}"/>
          </ac:spMkLst>
        </pc:spChg>
        <pc:spChg chg="mod topLvl">
          <ac:chgData name="Tresoldi, Micol Federica (M)" userId="9ae4e60e-42d1-49df-add1-69013fe66906" providerId="ADAL" clId="{1ACB8E6C-ACFC-41ED-A678-EF6FE754BAA7}" dt="2022-07-26T21:48:32.623" v="745" actId="165"/>
          <ac:spMkLst>
            <pc:docMk/>
            <pc:sldMk cId="3681666262" sldId="393"/>
            <ac:spMk id="22" creationId="{EC147FCE-BFEE-4B24-BBFF-A8D15D1E08D0}"/>
          </ac:spMkLst>
        </pc:spChg>
        <pc:spChg chg="mod topLvl">
          <ac:chgData name="Tresoldi, Micol Federica (M)" userId="9ae4e60e-42d1-49df-add1-69013fe66906" providerId="ADAL" clId="{1ACB8E6C-ACFC-41ED-A678-EF6FE754BAA7}" dt="2022-07-26T21:48:32.623" v="745" actId="165"/>
          <ac:spMkLst>
            <pc:docMk/>
            <pc:sldMk cId="3681666262" sldId="393"/>
            <ac:spMk id="23" creationId="{BCF21FA3-8B31-4596-9562-8F659D9BD4EE}"/>
          </ac:spMkLst>
        </pc:spChg>
        <pc:spChg chg="mod topLvl">
          <ac:chgData name="Tresoldi, Micol Federica (M)" userId="9ae4e60e-42d1-49df-add1-69013fe66906" providerId="ADAL" clId="{1ACB8E6C-ACFC-41ED-A678-EF6FE754BAA7}" dt="2022-07-26T21:48:32.623" v="745" actId="165"/>
          <ac:spMkLst>
            <pc:docMk/>
            <pc:sldMk cId="3681666262" sldId="393"/>
            <ac:spMk id="26" creationId="{2027CE13-D070-4552-B987-C1E0E58C3B52}"/>
          </ac:spMkLst>
        </pc:spChg>
        <pc:spChg chg="mod topLvl">
          <ac:chgData name="Tresoldi, Micol Federica (M)" userId="9ae4e60e-42d1-49df-add1-69013fe66906" providerId="ADAL" clId="{1ACB8E6C-ACFC-41ED-A678-EF6FE754BAA7}" dt="2022-07-26T21:48:32.623" v="745" actId="165"/>
          <ac:spMkLst>
            <pc:docMk/>
            <pc:sldMk cId="3681666262" sldId="393"/>
            <ac:spMk id="28" creationId="{FBC143B9-8438-413E-8F2D-D43F13B9697E}"/>
          </ac:spMkLst>
        </pc:spChg>
        <pc:spChg chg="mod">
          <ac:chgData name="Tresoldi, Micol Federica (M)" userId="9ae4e60e-42d1-49df-add1-69013fe66906" providerId="ADAL" clId="{1ACB8E6C-ACFC-41ED-A678-EF6FE754BAA7}" dt="2022-07-27T17:58:46.234" v="1732" actId="164"/>
          <ac:spMkLst>
            <pc:docMk/>
            <pc:sldMk cId="3681666262" sldId="393"/>
            <ac:spMk id="29" creationId="{BA288F23-E413-4F84-B88C-141412B4FA54}"/>
          </ac:spMkLst>
        </pc:spChg>
        <pc:spChg chg="mod">
          <ac:chgData name="Tresoldi, Micol Federica (M)" userId="9ae4e60e-42d1-49df-add1-69013fe66906" providerId="ADAL" clId="{1ACB8E6C-ACFC-41ED-A678-EF6FE754BAA7}" dt="2022-07-26T21:48:43.573" v="746" actId="164"/>
          <ac:spMkLst>
            <pc:docMk/>
            <pc:sldMk cId="3681666262" sldId="393"/>
            <ac:spMk id="32" creationId="{A70B6212-952F-4D6B-BF14-6FB023587010}"/>
          </ac:spMkLst>
        </pc:spChg>
        <pc:spChg chg="add mod">
          <ac:chgData name="Tresoldi, Micol Federica (M)" userId="9ae4e60e-42d1-49df-add1-69013fe66906" providerId="ADAL" clId="{1ACB8E6C-ACFC-41ED-A678-EF6FE754BAA7}" dt="2022-07-26T21:46:45.725" v="726" actId="164"/>
          <ac:spMkLst>
            <pc:docMk/>
            <pc:sldMk cId="3681666262" sldId="393"/>
            <ac:spMk id="35" creationId="{A75B4530-C73F-45E3-9919-76BF799AFA25}"/>
          </ac:spMkLst>
        </pc:spChg>
        <pc:spChg chg="mod">
          <ac:chgData name="Tresoldi, Micol Federica (M)" userId="9ae4e60e-42d1-49df-add1-69013fe66906" providerId="ADAL" clId="{1ACB8E6C-ACFC-41ED-A678-EF6FE754BAA7}" dt="2022-07-27T17:58:46.234" v="1732" actId="164"/>
          <ac:spMkLst>
            <pc:docMk/>
            <pc:sldMk cId="3681666262" sldId="393"/>
            <ac:spMk id="37" creationId="{681907CA-9074-4C6C-8F48-F448D6F05AE1}"/>
          </ac:spMkLst>
        </pc:spChg>
        <pc:grpChg chg="add mod ord">
          <ac:chgData name="Tresoldi, Micol Federica (M)" userId="9ae4e60e-42d1-49df-add1-69013fe66906" providerId="ADAL" clId="{1ACB8E6C-ACFC-41ED-A678-EF6FE754BAA7}" dt="2022-07-26T21:47:40.991" v="737" actId="171"/>
          <ac:grpSpMkLst>
            <pc:docMk/>
            <pc:sldMk cId="3681666262" sldId="393"/>
            <ac:grpSpMk id="7" creationId="{00060486-5481-438A-921B-FB9B56501503}"/>
          </ac:grpSpMkLst>
        </pc:grpChg>
        <pc:grpChg chg="add mod ord">
          <ac:chgData name="Tresoldi, Micol Federica (M)" userId="9ae4e60e-42d1-49df-add1-69013fe66906" providerId="ADAL" clId="{1ACB8E6C-ACFC-41ED-A678-EF6FE754BAA7}" dt="2022-07-26T21:47:51.031" v="742" actId="171"/>
          <ac:grpSpMkLst>
            <pc:docMk/>
            <pc:sldMk cId="3681666262" sldId="393"/>
            <ac:grpSpMk id="11" creationId="{0FA3F0A2-C5AF-4FF5-A2CF-119F88379D40}"/>
          </ac:grpSpMkLst>
        </pc:grpChg>
        <pc:grpChg chg="add mod">
          <ac:chgData name="Tresoldi, Micol Federica (M)" userId="9ae4e60e-42d1-49df-add1-69013fe66906" providerId="ADAL" clId="{1ACB8E6C-ACFC-41ED-A678-EF6FE754BAA7}" dt="2022-07-26T21:48:43.573" v="746" actId="164"/>
          <ac:grpSpMkLst>
            <pc:docMk/>
            <pc:sldMk cId="3681666262" sldId="393"/>
            <ac:grpSpMk id="19" creationId="{B44089BD-3C1D-41D8-B567-0716BC3135D0}"/>
          </ac:grpSpMkLst>
        </pc:grpChg>
        <pc:grpChg chg="add mod">
          <ac:chgData name="Tresoldi, Micol Federica (M)" userId="9ae4e60e-42d1-49df-add1-69013fe66906" providerId="ADAL" clId="{1ACB8E6C-ACFC-41ED-A678-EF6FE754BAA7}" dt="2022-07-27T17:58:18.798" v="1729" actId="164"/>
          <ac:grpSpMkLst>
            <pc:docMk/>
            <pc:sldMk cId="3681666262" sldId="393"/>
            <ac:grpSpMk id="24" creationId="{C6731BE5-9A8E-4F80-A463-B4019A3481C1}"/>
          </ac:grpSpMkLst>
        </pc:grpChg>
        <pc:grpChg chg="add mod">
          <ac:chgData name="Tresoldi, Micol Federica (M)" userId="9ae4e60e-42d1-49df-add1-69013fe66906" providerId="ADAL" clId="{1ACB8E6C-ACFC-41ED-A678-EF6FE754BAA7}" dt="2022-07-27T17:58:18.798" v="1729" actId="164"/>
          <ac:grpSpMkLst>
            <pc:docMk/>
            <pc:sldMk cId="3681666262" sldId="393"/>
            <ac:grpSpMk id="25" creationId="{30D71385-F0E6-400A-91E1-0341C1806F25}"/>
          </ac:grpSpMkLst>
        </pc:grpChg>
        <pc:grpChg chg="del">
          <ac:chgData name="Tresoldi, Micol Federica (M)" userId="9ae4e60e-42d1-49df-add1-69013fe66906" providerId="ADAL" clId="{1ACB8E6C-ACFC-41ED-A678-EF6FE754BAA7}" dt="2022-07-26T21:48:32.623" v="745" actId="165"/>
          <ac:grpSpMkLst>
            <pc:docMk/>
            <pc:sldMk cId="3681666262" sldId="393"/>
            <ac:grpSpMk id="30" creationId="{9AC0C831-733D-4F03-A801-A12B5087ED3F}"/>
          </ac:grpSpMkLst>
        </pc:grpChg>
        <pc:grpChg chg="add mod">
          <ac:chgData name="Tresoldi, Micol Federica (M)" userId="9ae4e60e-42d1-49df-add1-69013fe66906" providerId="ADAL" clId="{1ACB8E6C-ACFC-41ED-A678-EF6FE754BAA7}" dt="2022-07-27T17:58:46.234" v="1732" actId="164"/>
          <ac:grpSpMkLst>
            <pc:docMk/>
            <pc:sldMk cId="3681666262" sldId="393"/>
            <ac:grpSpMk id="30" creationId="{B513EF36-7FFD-4233-9DDC-19323FE88D86}"/>
          </ac:grpSpMkLst>
        </pc:grpChg>
        <pc:picChg chg="mod topLvl">
          <ac:chgData name="Tresoldi, Micol Federica (M)" userId="9ae4e60e-42d1-49df-add1-69013fe66906" providerId="ADAL" clId="{1ACB8E6C-ACFC-41ED-A678-EF6FE754BAA7}" dt="2022-07-26T21:48:32.623" v="745" actId="165"/>
          <ac:picMkLst>
            <pc:docMk/>
            <pc:sldMk cId="3681666262" sldId="393"/>
            <ac:picMk id="8" creationId="{86267FA3-2A21-470B-AB24-4C66CB2EB476}"/>
          </ac:picMkLst>
        </pc:picChg>
        <pc:picChg chg="mod topLvl">
          <ac:chgData name="Tresoldi, Micol Federica (M)" userId="9ae4e60e-42d1-49df-add1-69013fe66906" providerId="ADAL" clId="{1ACB8E6C-ACFC-41ED-A678-EF6FE754BAA7}" dt="2022-07-26T21:48:32.623" v="745" actId="165"/>
          <ac:picMkLst>
            <pc:docMk/>
            <pc:sldMk cId="3681666262" sldId="393"/>
            <ac:picMk id="10" creationId="{3E20A666-52C3-494A-83E4-5C607E39CD87}"/>
          </ac:picMkLst>
        </pc:picChg>
        <pc:picChg chg="mod">
          <ac:chgData name="Tresoldi, Micol Federica (M)" userId="9ae4e60e-42d1-49df-add1-69013fe66906" providerId="ADAL" clId="{1ACB8E6C-ACFC-41ED-A678-EF6FE754BAA7}" dt="2022-07-26T21:46:41.050" v="725" actId="164"/>
          <ac:picMkLst>
            <pc:docMk/>
            <pc:sldMk cId="3681666262" sldId="393"/>
            <ac:picMk id="12" creationId="{1CFA1C4C-CA88-4669-A241-35210601D761}"/>
          </ac:picMkLst>
        </pc:picChg>
        <pc:picChg chg="mod topLvl">
          <ac:chgData name="Tresoldi, Micol Federica (M)" userId="9ae4e60e-42d1-49df-add1-69013fe66906" providerId="ADAL" clId="{1ACB8E6C-ACFC-41ED-A678-EF6FE754BAA7}" dt="2022-07-26T21:48:32.623" v="745" actId="165"/>
          <ac:picMkLst>
            <pc:docMk/>
            <pc:sldMk cId="3681666262" sldId="393"/>
            <ac:picMk id="16" creationId="{836F6AA3-CE4D-4884-B329-16736577AD94}"/>
          </ac:picMkLst>
        </pc:picChg>
        <pc:picChg chg="mod">
          <ac:chgData name="Tresoldi, Micol Federica (M)" userId="9ae4e60e-42d1-49df-add1-69013fe66906" providerId="ADAL" clId="{1ACB8E6C-ACFC-41ED-A678-EF6FE754BAA7}" dt="2022-07-26T21:46:45.725" v="726" actId="164"/>
          <ac:picMkLst>
            <pc:docMk/>
            <pc:sldMk cId="3681666262" sldId="393"/>
            <ac:picMk id="27" creationId="{BA4DC9F1-7001-41F1-B02E-4D9C8788FBB1}"/>
          </ac:picMkLst>
        </pc:picChg>
      </pc:sldChg>
      <pc:sldChg chg="addSp delSp modSp mod modAnim">
        <pc:chgData name="Tresoldi, Micol Federica (M)" userId="9ae4e60e-42d1-49df-add1-69013fe66906" providerId="ADAL" clId="{1ACB8E6C-ACFC-41ED-A678-EF6FE754BAA7}" dt="2022-07-27T17:55:20.476" v="1674" actId="20577"/>
        <pc:sldMkLst>
          <pc:docMk/>
          <pc:sldMk cId="753244511" sldId="394"/>
        </pc:sldMkLst>
        <pc:spChg chg="mod">
          <ac:chgData name="Tresoldi, Micol Federica (M)" userId="9ae4e60e-42d1-49df-add1-69013fe66906" providerId="ADAL" clId="{1ACB8E6C-ACFC-41ED-A678-EF6FE754BAA7}" dt="2022-07-27T17:55:20.476" v="1674" actId="20577"/>
          <ac:spMkLst>
            <pc:docMk/>
            <pc:sldMk cId="753244511" sldId="394"/>
            <ac:spMk id="26" creationId="{2848DCF6-B677-47AA-AD98-30C918165958}"/>
          </ac:spMkLst>
        </pc:spChg>
        <pc:spChg chg="mod">
          <ac:chgData name="Tresoldi, Micol Federica (M)" userId="9ae4e60e-42d1-49df-add1-69013fe66906" providerId="ADAL" clId="{1ACB8E6C-ACFC-41ED-A678-EF6FE754BAA7}" dt="2022-07-26T21:58:22.381" v="846" actId="1076"/>
          <ac:spMkLst>
            <pc:docMk/>
            <pc:sldMk cId="753244511" sldId="394"/>
            <ac:spMk id="27" creationId="{B5D39CC2-E8B1-4A77-BD31-279B13E75C76}"/>
          </ac:spMkLst>
        </pc:spChg>
        <pc:spChg chg="add del mod">
          <ac:chgData name="Tresoldi, Micol Federica (M)" userId="9ae4e60e-42d1-49df-add1-69013fe66906" providerId="ADAL" clId="{1ACB8E6C-ACFC-41ED-A678-EF6FE754BAA7}" dt="2022-07-26T21:57:02.266" v="816"/>
          <ac:spMkLst>
            <pc:docMk/>
            <pc:sldMk cId="753244511" sldId="394"/>
            <ac:spMk id="42" creationId="{3B40DDB1-4D8A-4DCE-B046-AD9BBF9254F9}"/>
          </ac:spMkLst>
        </pc:spChg>
        <pc:spChg chg="add del mod">
          <ac:chgData name="Tresoldi, Micol Federica (M)" userId="9ae4e60e-42d1-49df-add1-69013fe66906" providerId="ADAL" clId="{1ACB8E6C-ACFC-41ED-A678-EF6FE754BAA7}" dt="2022-07-26T21:57:02.266" v="816"/>
          <ac:spMkLst>
            <pc:docMk/>
            <pc:sldMk cId="753244511" sldId="394"/>
            <ac:spMk id="43" creationId="{338F5A52-15BD-4A3E-99EA-6FCEC9939163}"/>
          </ac:spMkLst>
        </pc:spChg>
        <pc:spChg chg="add mod">
          <ac:chgData name="Tresoldi, Micol Federica (M)" userId="9ae4e60e-42d1-49df-add1-69013fe66906" providerId="ADAL" clId="{1ACB8E6C-ACFC-41ED-A678-EF6FE754BAA7}" dt="2022-07-26T21:57:36.092" v="842" actId="14100"/>
          <ac:spMkLst>
            <pc:docMk/>
            <pc:sldMk cId="753244511" sldId="394"/>
            <ac:spMk id="44" creationId="{1BC26399-988D-4799-B5C1-251AA1706E9E}"/>
          </ac:spMkLst>
        </pc:spChg>
        <pc:spChg chg="add mod">
          <ac:chgData name="Tresoldi, Micol Federica (M)" userId="9ae4e60e-42d1-49df-add1-69013fe66906" providerId="ADAL" clId="{1ACB8E6C-ACFC-41ED-A678-EF6FE754BAA7}" dt="2022-07-26T22:00:34.004" v="869" actId="164"/>
          <ac:spMkLst>
            <pc:docMk/>
            <pc:sldMk cId="753244511" sldId="394"/>
            <ac:spMk id="45" creationId="{AC38A9FE-42B8-468D-9DA0-6D01F499A0AB}"/>
          </ac:spMkLst>
        </pc:spChg>
        <pc:spChg chg="add mod">
          <ac:chgData name="Tresoldi, Micol Federica (M)" userId="9ae4e60e-42d1-49df-add1-69013fe66906" providerId="ADAL" clId="{1ACB8E6C-ACFC-41ED-A678-EF6FE754BAA7}" dt="2022-07-26T22:00:40.622" v="870" actId="164"/>
          <ac:spMkLst>
            <pc:docMk/>
            <pc:sldMk cId="753244511" sldId="394"/>
            <ac:spMk id="46" creationId="{9D5D5049-8D93-418D-9F2B-4F881F37CAB4}"/>
          </ac:spMkLst>
        </pc:spChg>
        <pc:spChg chg="add mod">
          <ac:chgData name="Tresoldi, Micol Federica (M)" userId="9ae4e60e-42d1-49df-add1-69013fe66906" providerId="ADAL" clId="{1ACB8E6C-ACFC-41ED-A678-EF6FE754BAA7}" dt="2022-07-26T22:00:34.004" v="869" actId="164"/>
          <ac:spMkLst>
            <pc:docMk/>
            <pc:sldMk cId="753244511" sldId="394"/>
            <ac:spMk id="47" creationId="{7FA16181-C273-403E-A27F-1E1F0BFA699F}"/>
          </ac:spMkLst>
        </pc:spChg>
        <pc:grpChg chg="add mod">
          <ac:chgData name="Tresoldi, Micol Federica (M)" userId="9ae4e60e-42d1-49df-add1-69013fe66906" providerId="ADAL" clId="{1ACB8E6C-ACFC-41ED-A678-EF6FE754BAA7}" dt="2022-07-26T21:58:04.408" v="844" actId="164"/>
          <ac:grpSpMkLst>
            <pc:docMk/>
            <pc:sldMk cId="753244511" sldId="394"/>
            <ac:grpSpMk id="4" creationId="{BBAB0ED3-EFC7-4325-A5C3-243E7DBF7959}"/>
          </ac:grpSpMkLst>
        </pc:grpChg>
        <pc:grpChg chg="add mod">
          <ac:chgData name="Tresoldi, Micol Federica (M)" userId="9ae4e60e-42d1-49df-add1-69013fe66906" providerId="ADAL" clId="{1ACB8E6C-ACFC-41ED-A678-EF6FE754BAA7}" dt="2022-07-26T22:00:34.004" v="869" actId="164"/>
          <ac:grpSpMkLst>
            <pc:docMk/>
            <pc:sldMk cId="753244511" sldId="394"/>
            <ac:grpSpMk id="5" creationId="{D296F172-F48F-4F4E-BD1C-FD87F60505C2}"/>
          </ac:grpSpMkLst>
        </pc:grpChg>
        <pc:grpChg chg="add mod">
          <ac:chgData name="Tresoldi, Micol Federica (M)" userId="9ae4e60e-42d1-49df-add1-69013fe66906" providerId="ADAL" clId="{1ACB8E6C-ACFC-41ED-A678-EF6FE754BAA7}" dt="2022-07-26T22:00:40.622" v="870" actId="164"/>
          <ac:grpSpMkLst>
            <pc:docMk/>
            <pc:sldMk cId="753244511" sldId="394"/>
            <ac:grpSpMk id="7" creationId="{140527F3-BEF8-474C-84BE-15A1D1B38CAA}"/>
          </ac:grpSpMkLst>
        </pc:grpChg>
        <pc:picChg chg="mod">
          <ac:chgData name="Tresoldi, Micol Federica (M)" userId="9ae4e60e-42d1-49df-add1-69013fe66906" providerId="ADAL" clId="{1ACB8E6C-ACFC-41ED-A678-EF6FE754BAA7}" dt="2022-07-26T22:00:34.004" v="869" actId="164"/>
          <ac:picMkLst>
            <pc:docMk/>
            <pc:sldMk cId="753244511" sldId="394"/>
            <ac:picMk id="30" creationId="{53C3D44B-E547-4B3C-B0C7-DA539357282B}"/>
          </ac:picMkLst>
        </pc:picChg>
        <pc:picChg chg="mod">
          <ac:chgData name="Tresoldi, Micol Federica (M)" userId="9ae4e60e-42d1-49df-add1-69013fe66906" providerId="ADAL" clId="{1ACB8E6C-ACFC-41ED-A678-EF6FE754BAA7}" dt="2022-07-26T22:00:40.622" v="870" actId="164"/>
          <ac:picMkLst>
            <pc:docMk/>
            <pc:sldMk cId="753244511" sldId="394"/>
            <ac:picMk id="32" creationId="{AE8C791F-BA8D-4A8B-9E48-6AFB31E59CE6}"/>
          </ac:picMkLst>
        </pc:picChg>
        <pc:cxnChg chg="mod">
          <ac:chgData name="Tresoldi, Micol Federica (M)" userId="9ae4e60e-42d1-49df-add1-69013fe66906" providerId="ADAL" clId="{1ACB8E6C-ACFC-41ED-A678-EF6FE754BAA7}" dt="2022-07-26T21:58:04.408" v="844" actId="164"/>
          <ac:cxnSpMkLst>
            <pc:docMk/>
            <pc:sldMk cId="753244511" sldId="394"/>
            <ac:cxnSpMk id="9" creationId="{3A2FB6DC-99A7-4FD3-A009-7DE414D8C6DF}"/>
          </ac:cxnSpMkLst>
        </pc:cxnChg>
        <pc:cxnChg chg="mod">
          <ac:chgData name="Tresoldi, Micol Federica (M)" userId="9ae4e60e-42d1-49df-add1-69013fe66906" providerId="ADAL" clId="{1ACB8E6C-ACFC-41ED-A678-EF6FE754BAA7}" dt="2022-07-26T21:58:04.408" v="844" actId="164"/>
          <ac:cxnSpMkLst>
            <pc:docMk/>
            <pc:sldMk cId="753244511" sldId="394"/>
            <ac:cxnSpMk id="24" creationId="{CD525064-3D8A-4BD9-BE22-FA7B75BD7FEE}"/>
          </ac:cxnSpMkLst>
        </pc:cxnChg>
      </pc:sldChg>
      <pc:sldChg chg="addSp delSp modSp mod modAnim">
        <pc:chgData name="Tresoldi, Micol Federica (M)" userId="9ae4e60e-42d1-49df-add1-69013fe66906" providerId="ADAL" clId="{1ACB8E6C-ACFC-41ED-A678-EF6FE754BAA7}" dt="2022-07-27T18:49:42.212" v="1849"/>
        <pc:sldMkLst>
          <pc:docMk/>
          <pc:sldMk cId="1985833176" sldId="395"/>
        </pc:sldMkLst>
        <pc:spChg chg="mod">
          <ac:chgData name="Tresoldi, Micol Federica (M)" userId="9ae4e60e-42d1-49df-add1-69013fe66906" providerId="ADAL" clId="{1ACB8E6C-ACFC-41ED-A678-EF6FE754BAA7}" dt="2022-07-26T21:51:26.526" v="762"/>
          <ac:spMkLst>
            <pc:docMk/>
            <pc:sldMk cId="1985833176" sldId="395"/>
            <ac:spMk id="5" creationId="{E1C41C66-7B23-4A38-BAAC-BE67216AC78F}"/>
          </ac:spMkLst>
        </pc:spChg>
        <pc:spChg chg="mod">
          <ac:chgData name="Tresoldi, Micol Federica (M)" userId="9ae4e60e-42d1-49df-add1-69013fe66906" providerId="ADAL" clId="{1ACB8E6C-ACFC-41ED-A678-EF6FE754BAA7}" dt="2022-07-27T18:00:28.008" v="1759" actId="164"/>
          <ac:spMkLst>
            <pc:docMk/>
            <pc:sldMk cId="1985833176" sldId="395"/>
            <ac:spMk id="6" creationId="{F6455A2C-040F-4E5A-9149-AAE5AFD21112}"/>
          </ac:spMkLst>
        </pc:spChg>
        <pc:spChg chg="mod">
          <ac:chgData name="Tresoldi, Micol Federica (M)" userId="9ae4e60e-42d1-49df-add1-69013fe66906" providerId="ADAL" clId="{1ACB8E6C-ACFC-41ED-A678-EF6FE754BAA7}" dt="2022-07-27T18:00:28.008" v="1759" actId="164"/>
          <ac:spMkLst>
            <pc:docMk/>
            <pc:sldMk cId="1985833176" sldId="395"/>
            <ac:spMk id="15" creationId="{18107F9A-975A-4021-8199-22995A961354}"/>
          </ac:spMkLst>
        </pc:spChg>
        <pc:spChg chg="mod">
          <ac:chgData name="Tresoldi, Micol Federica (M)" userId="9ae4e60e-42d1-49df-add1-69013fe66906" providerId="ADAL" clId="{1ACB8E6C-ACFC-41ED-A678-EF6FE754BAA7}" dt="2022-07-27T18:00:28.008" v="1759" actId="164"/>
          <ac:spMkLst>
            <pc:docMk/>
            <pc:sldMk cId="1985833176" sldId="395"/>
            <ac:spMk id="20" creationId="{61DCCBAB-47CE-4EC2-9189-9FC20E63E6EC}"/>
          </ac:spMkLst>
        </pc:spChg>
        <pc:spChg chg="mod">
          <ac:chgData name="Tresoldi, Micol Federica (M)" userId="9ae4e60e-42d1-49df-add1-69013fe66906" providerId="ADAL" clId="{1ACB8E6C-ACFC-41ED-A678-EF6FE754BAA7}" dt="2022-07-27T18:01:01.229" v="1778" actId="14100"/>
          <ac:spMkLst>
            <pc:docMk/>
            <pc:sldMk cId="1985833176" sldId="395"/>
            <ac:spMk id="24" creationId="{604DDB06-6AB6-4717-BEF7-1358C63B4253}"/>
          </ac:spMkLst>
        </pc:spChg>
        <pc:spChg chg="mod">
          <ac:chgData name="Tresoldi, Micol Federica (M)" userId="9ae4e60e-42d1-49df-add1-69013fe66906" providerId="ADAL" clId="{1ACB8E6C-ACFC-41ED-A678-EF6FE754BAA7}" dt="2022-07-26T21:51:59.639" v="775" actId="1076"/>
          <ac:spMkLst>
            <pc:docMk/>
            <pc:sldMk cId="1985833176" sldId="395"/>
            <ac:spMk id="25" creationId="{A4DE1C09-6F65-4EEC-A588-9063A7D5997E}"/>
          </ac:spMkLst>
        </pc:spChg>
        <pc:spChg chg="mod topLvl">
          <ac:chgData name="Tresoldi, Micol Federica (M)" userId="9ae4e60e-42d1-49df-add1-69013fe66906" providerId="ADAL" clId="{1ACB8E6C-ACFC-41ED-A678-EF6FE754BAA7}" dt="2022-07-26T21:54:40.543" v="803" actId="164"/>
          <ac:spMkLst>
            <pc:docMk/>
            <pc:sldMk cId="1985833176" sldId="395"/>
            <ac:spMk id="36" creationId="{E834C8EE-199C-477C-AEF2-5E5413B49BC5}"/>
          </ac:spMkLst>
        </pc:spChg>
        <pc:spChg chg="mod topLvl">
          <ac:chgData name="Tresoldi, Micol Federica (M)" userId="9ae4e60e-42d1-49df-add1-69013fe66906" providerId="ADAL" clId="{1ACB8E6C-ACFC-41ED-A678-EF6FE754BAA7}" dt="2022-07-27T18:49:39.837" v="1848" actId="164"/>
          <ac:spMkLst>
            <pc:docMk/>
            <pc:sldMk cId="1985833176" sldId="395"/>
            <ac:spMk id="38" creationId="{89D44DB1-F755-4740-9E9C-839580799924}"/>
          </ac:spMkLst>
        </pc:spChg>
        <pc:spChg chg="mod topLvl">
          <ac:chgData name="Tresoldi, Micol Federica (M)" userId="9ae4e60e-42d1-49df-add1-69013fe66906" providerId="ADAL" clId="{1ACB8E6C-ACFC-41ED-A678-EF6FE754BAA7}" dt="2022-07-27T18:49:39.837" v="1848" actId="164"/>
          <ac:spMkLst>
            <pc:docMk/>
            <pc:sldMk cId="1985833176" sldId="395"/>
            <ac:spMk id="39" creationId="{B8CB0626-D3E0-4128-A070-23F8C56C7A4D}"/>
          </ac:spMkLst>
        </pc:spChg>
        <pc:spChg chg="mod topLvl">
          <ac:chgData name="Tresoldi, Micol Federica (M)" userId="9ae4e60e-42d1-49df-add1-69013fe66906" providerId="ADAL" clId="{1ACB8E6C-ACFC-41ED-A678-EF6FE754BAA7}" dt="2022-07-27T18:49:39.837" v="1848" actId="164"/>
          <ac:spMkLst>
            <pc:docMk/>
            <pc:sldMk cId="1985833176" sldId="395"/>
            <ac:spMk id="40" creationId="{9E3EB31E-15BB-4144-BC63-DFEA39E30B66}"/>
          </ac:spMkLst>
        </pc:spChg>
        <pc:spChg chg="mod">
          <ac:chgData name="Tresoldi, Micol Federica (M)" userId="9ae4e60e-42d1-49df-add1-69013fe66906" providerId="ADAL" clId="{1ACB8E6C-ACFC-41ED-A678-EF6FE754BAA7}" dt="2022-07-26T21:54:40.543" v="803" actId="164"/>
          <ac:spMkLst>
            <pc:docMk/>
            <pc:sldMk cId="1985833176" sldId="395"/>
            <ac:spMk id="41" creationId="{438A3C66-2887-46F2-9B03-FA3E6E3A97EB}"/>
          </ac:spMkLst>
        </pc:spChg>
        <pc:spChg chg="mod topLvl">
          <ac:chgData name="Tresoldi, Micol Federica (M)" userId="9ae4e60e-42d1-49df-add1-69013fe66906" providerId="ADAL" clId="{1ACB8E6C-ACFC-41ED-A678-EF6FE754BAA7}" dt="2022-07-27T18:49:39.837" v="1848" actId="164"/>
          <ac:spMkLst>
            <pc:docMk/>
            <pc:sldMk cId="1985833176" sldId="395"/>
            <ac:spMk id="44" creationId="{804844A7-5B22-4F99-94D4-EA7A644CD68D}"/>
          </ac:spMkLst>
        </pc:spChg>
        <pc:spChg chg="add mod">
          <ac:chgData name="Tresoldi, Micol Federica (M)" userId="9ae4e60e-42d1-49df-add1-69013fe66906" providerId="ADAL" clId="{1ACB8E6C-ACFC-41ED-A678-EF6FE754BAA7}" dt="2022-07-27T18:00:34.977" v="1760" actId="164"/>
          <ac:spMkLst>
            <pc:docMk/>
            <pc:sldMk cId="1985833176" sldId="395"/>
            <ac:spMk id="45" creationId="{81C51BBE-A64D-4F65-A8BC-9EDCC07B0F73}"/>
          </ac:spMkLst>
        </pc:spChg>
        <pc:spChg chg="add mod">
          <ac:chgData name="Tresoldi, Micol Federica (M)" userId="9ae4e60e-42d1-49df-add1-69013fe66906" providerId="ADAL" clId="{1ACB8E6C-ACFC-41ED-A678-EF6FE754BAA7}" dt="2022-07-26T21:53:35.939" v="787" actId="164"/>
          <ac:spMkLst>
            <pc:docMk/>
            <pc:sldMk cId="1985833176" sldId="395"/>
            <ac:spMk id="46" creationId="{3843BE2D-11B4-4CF1-9EB4-ECCF791368D8}"/>
          </ac:spMkLst>
        </pc:spChg>
        <pc:spChg chg="add mod">
          <ac:chgData name="Tresoldi, Micol Federica (M)" userId="9ae4e60e-42d1-49df-add1-69013fe66906" providerId="ADAL" clId="{1ACB8E6C-ACFC-41ED-A678-EF6FE754BAA7}" dt="2022-07-26T21:53:41.848" v="788" actId="164"/>
          <ac:spMkLst>
            <pc:docMk/>
            <pc:sldMk cId="1985833176" sldId="395"/>
            <ac:spMk id="47" creationId="{7C56DF47-CBD4-499A-A143-7B6D413B9C6E}"/>
          </ac:spMkLst>
        </pc:spChg>
        <pc:spChg chg="mod topLvl">
          <ac:chgData name="Tresoldi, Micol Federica (M)" userId="9ae4e60e-42d1-49df-add1-69013fe66906" providerId="ADAL" clId="{1ACB8E6C-ACFC-41ED-A678-EF6FE754BAA7}" dt="2022-07-26T21:54:26.327" v="802" actId="165"/>
          <ac:spMkLst>
            <pc:docMk/>
            <pc:sldMk cId="1985833176" sldId="395"/>
            <ac:spMk id="58" creationId="{D4563BF0-C080-46DD-8B75-F091F7F271F6}"/>
          </ac:spMkLst>
        </pc:spChg>
        <pc:grpChg chg="add mod">
          <ac:chgData name="Tresoldi, Micol Federica (M)" userId="9ae4e60e-42d1-49df-add1-69013fe66906" providerId="ADAL" clId="{1ACB8E6C-ACFC-41ED-A678-EF6FE754BAA7}" dt="2022-07-27T18:00:28.008" v="1759" actId="164"/>
          <ac:grpSpMkLst>
            <pc:docMk/>
            <pc:sldMk cId="1985833176" sldId="395"/>
            <ac:grpSpMk id="4" creationId="{874A05F5-DEEC-47BF-B742-27A51874B1B2}"/>
          </ac:grpSpMkLst>
        </pc:grpChg>
        <pc:grpChg chg="add mod ord">
          <ac:chgData name="Tresoldi, Micol Federica (M)" userId="9ae4e60e-42d1-49df-add1-69013fe66906" providerId="ADAL" clId="{1ACB8E6C-ACFC-41ED-A678-EF6FE754BAA7}" dt="2022-07-26T21:53:50.368" v="798" actId="171"/>
          <ac:grpSpMkLst>
            <pc:docMk/>
            <pc:sldMk cId="1985833176" sldId="395"/>
            <ac:grpSpMk id="9" creationId="{A2D67C1E-AD75-49DB-9CC2-D7D6446211EA}"/>
          </ac:grpSpMkLst>
        </pc:grpChg>
        <pc:grpChg chg="add mod ord">
          <ac:chgData name="Tresoldi, Micol Federica (M)" userId="9ae4e60e-42d1-49df-add1-69013fe66906" providerId="ADAL" clId="{1ACB8E6C-ACFC-41ED-A678-EF6FE754BAA7}" dt="2022-07-26T21:53:50.368" v="798" actId="171"/>
          <ac:grpSpMkLst>
            <pc:docMk/>
            <pc:sldMk cId="1985833176" sldId="395"/>
            <ac:grpSpMk id="12" creationId="{202B0471-9D98-4E83-8141-AB99561086A9}"/>
          </ac:grpSpMkLst>
        </pc:grpChg>
        <pc:grpChg chg="add mod">
          <ac:chgData name="Tresoldi, Micol Federica (M)" userId="9ae4e60e-42d1-49df-add1-69013fe66906" providerId="ADAL" clId="{1ACB8E6C-ACFC-41ED-A678-EF6FE754BAA7}" dt="2022-07-26T21:54:40.543" v="803" actId="164"/>
          <ac:grpSpMkLst>
            <pc:docMk/>
            <pc:sldMk cId="1985833176" sldId="395"/>
            <ac:grpSpMk id="14" creationId="{A6C7412F-A4C1-44B8-AF25-11C492FE92B9}"/>
          </ac:grpSpMkLst>
        </pc:grpChg>
        <pc:grpChg chg="add mod">
          <ac:chgData name="Tresoldi, Micol Federica (M)" userId="9ae4e60e-42d1-49df-add1-69013fe66906" providerId="ADAL" clId="{1ACB8E6C-ACFC-41ED-A678-EF6FE754BAA7}" dt="2022-07-27T18:00:34.977" v="1760" actId="164"/>
          <ac:grpSpMkLst>
            <pc:docMk/>
            <pc:sldMk cId="1985833176" sldId="395"/>
            <ac:grpSpMk id="16" creationId="{EA51B4AA-BB5D-4594-A5EF-93562517B2C8}"/>
          </ac:grpSpMkLst>
        </pc:grpChg>
        <pc:grpChg chg="add mod">
          <ac:chgData name="Tresoldi, Micol Federica (M)" userId="9ae4e60e-42d1-49df-add1-69013fe66906" providerId="ADAL" clId="{1ACB8E6C-ACFC-41ED-A678-EF6FE754BAA7}" dt="2022-07-27T18:49:39.837" v="1848" actId="164"/>
          <ac:grpSpMkLst>
            <pc:docMk/>
            <pc:sldMk cId="1985833176" sldId="395"/>
            <ac:grpSpMk id="23" creationId="{AB7A9A1E-3D7C-4311-9EBC-97AF2DFD6D52}"/>
          </ac:grpSpMkLst>
        </pc:grpChg>
        <pc:grpChg chg="del">
          <ac:chgData name="Tresoldi, Micol Federica (M)" userId="9ae4e60e-42d1-49df-add1-69013fe66906" providerId="ADAL" clId="{1ACB8E6C-ACFC-41ED-A678-EF6FE754BAA7}" dt="2022-07-26T21:54:26.327" v="802" actId="165"/>
          <ac:grpSpMkLst>
            <pc:docMk/>
            <pc:sldMk cId="1985833176" sldId="395"/>
            <ac:grpSpMk id="59" creationId="{1C10DEC7-1E72-43CC-8D04-B06AC978F314}"/>
          </ac:grpSpMkLst>
        </pc:grpChg>
        <pc:picChg chg="mod">
          <ac:chgData name="Tresoldi, Micol Federica (M)" userId="9ae4e60e-42d1-49df-add1-69013fe66906" providerId="ADAL" clId="{1ACB8E6C-ACFC-41ED-A678-EF6FE754BAA7}" dt="2022-07-26T21:53:41.848" v="788" actId="164"/>
          <ac:picMkLst>
            <pc:docMk/>
            <pc:sldMk cId="1985833176" sldId="395"/>
            <ac:picMk id="8" creationId="{88FD8F7A-D136-403B-9AEB-D1EB94CF6663}"/>
          </ac:picMkLst>
        </pc:picChg>
        <pc:picChg chg="mod">
          <ac:chgData name="Tresoldi, Micol Federica (M)" userId="9ae4e60e-42d1-49df-add1-69013fe66906" providerId="ADAL" clId="{1ACB8E6C-ACFC-41ED-A678-EF6FE754BAA7}" dt="2022-07-26T21:53:35.939" v="787" actId="164"/>
          <ac:picMkLst>
            <pc:docMk/>
            <pc:sldMk cId="1985833176" sldId="395"/>
            <ac:picMk id="10" creationId="{7691F747-4D99-4F8D-93AD-80BFA8BF046A}"/>
          </ac:picMkLst>
        </pc:picChg>
        <pc:picChg chg="mod topLvl">
          <ac:chgData name="Tresoldi, Micol Federica (M)" userId="9ae4e60e-42d1-49df-add1-69013fe66906" providerId="ADAL" clId="{1ACB8E6C-ACFC-41ED-A678-EF6FE754BAA7}" dt="2022-07-27T18:49:39.837" v="1848" actId="164"/>
          <ac:picMkLst>
            <pc:docMk/>
            <pc:sldMk cId="1985833176" sldId="395"/>
            <ac:picMk id="19" creationId="{5E3567B1-7880-4503-BB20-25DDB19C260F}"/>
          </ac:picMkLst>
        </pc:picChg>
        <pc:picChg chg="mod topLvl">
          <ac:chgData name="Tresoldi, Micol Federica (M)" userId="9ae4e60e-42d1-49df-add1-69013fe66906" providerId="ADAL" clId="{1ACB8E6C-ACFC-41ED-A678-EF6FE754BAA7}" dt="2022-07-27T18:49:39.837" v="1848" actId="164"/>
          <ac:picMkLst>
            <pc:docMk/>
            <pc:sldMk cId="1985833176" sldId="395"/>
            <ac:picMk id="28" creationId="{7B71DDD2-883B-43D2-8659-ED9EA67B9E0F}"/>
          </ac:picMkLst>
        </pc:picChg>
        <pc:picChg chg="mod topLvl">
          <ac:chgData name="Tresoldi, Micol Federica (M)" userId="9ae4e60e-42d1-49df-add1-69013fe66906" providerId="ADAL" clId="{1ACB8E6C-ACFC-41ED-A678-EF6FE754BAA7}" dt="2022-07-27T18:49:39.837" v="1848" actId="164"/>
          <ac:picMkLst>
            <pc:docMk/>
            <pc:sldMk cId="1985833176" sldId="395"/>
            <ac:picMk id="42" creationId="{76E0F21D-7D40-4CA8-AE57-AA43F4340077}"/>
          </ac:picMkLst>
        </pc:picChg>
        <pc:picChg chg="mod topLvl">
          <ac:chgData name="Tresoldi, Micol Federica (M)" userId="9ae4e60e-42d1-49df-add1-69013fe66906" providerId="ADAL" clId="{1ACB8E6C-ACFC-41ED-A678-EF6FE754BAA7}" dt="2022-07-27T18:49:39.837" v="1848" actId="164"/>
          <ac:picMkLst>
            <pc:docMk/>
            <pc:sldMk cId="1985833176" sldId="395"/>
            <ac:picMk id="43" creationId="{9D578B34-7C93-47FB-BB45-08C6209901FE}"/>
          </ac:picMkLst>
        </pc:picChg>
        <pc:cxnChg chg="mod">
          <ac:chgData name="Tresoldi, Micol Federica (M)" userId="9ae4e60e-42d1-49df-add1-69013fe66906" providerId="ADAL" clId="{1ACB8E6C-ACFC-41ED-A678-EF6FE754BAA7}" dt="2022-07-27T18:49:39.837" v="1848" actId="164"/>
          <ac:cxnSpMkLst>
            <pc:docMk/>
            <pc:sldMk cId="1985833176" sldId="395"/>
            <ac:cxnSpMk id="7" creationId="{67180E02-8943-4CFE-9D09-4415534A2725}"/>
          </ac:cxnSpMkLst>
        </pc:cxnChg>
        <pc:cxnChg chg="mod">
          <ac:chgData name="Tresoldi, Micol Federica (M)" userId="9ae4e60e-42d1-49df-add1-69013fe66906" providerId="ADAL" clId="{1ACB8E6C-ACFC-41ED-A678-EF6FE754BAA7}" dt="2022-07-27T18:49:39.837" v="1848" actId="164"/>
          <ac:cxnSpMkLst>
            <pc:docMk/>
            <pc:sldMk cId="1985833176" sldId="395"/>
            <ac:cxnSpMk id="11" creationId="{E52ADD1C-D959-44BB-93D7-F955E5E744E6}"/>
          </ac:cxnSpMkLst>
        </pc:cxnChg>
        <pc:cxnChg chg="mod">
          <ac:chgData name="Tresoldi, Micol Federica (M)" userId="9ae4e60e-42d1-49df-add1-69013fe66906" providerId="ADAL" clId="{1ACB8E6C-ACFC-41ED-A678-EF6FE754BAA7}" dt="2022-07-27T18:49:39.837" v="1848" actId="164"/>
          <ac:cxnSpMkLst>
            <pc:docMk/>
            <pc:sldMk cId="1985833176" sldId="395"/>
            <ac:cxnSpMk id="34" creationId="{A24EB2E0-DD20-43FB-A27D-D0F629734361}"/>
          </ac:cxnSpMkLst>
        </pc:cxnChg>
        <pc:cxnChg chg="mod">
          <ac:chgData name="Tresoldi, Micol Federica (M)" userId="9ae4e60e-42d1-49df-add1-69013fe66906" providerId="ADAL" clId="{1ACB8E6C-ACFC-41ED-A678-EF6FE754BAA7}" dt="2022-07-27T18:49:39.837" v="1848" actId="164"/>
          <ac:cxnSpMkLst>
            <pc:docMk/>
            <pc:sldMk cId="1985833176" sldId="395"/>
            <ac:cxnSpMk id="37" creationId="{05E7E1F0-8FAD-46B6-B281-19924B8D3C0B}"/>
          </ac:cxnSpMkLst>
        </pc:cxnChg>
      </pc:sldChg>
      <pc:sldChg chg="addSp delSp modSp mod">
        <pc:chgData name="Tresoldi, Micol Federica (M)" userId="9ae4e60e-42d1-49df-add1-69013fe66906" providerId="ADAL" clId="{1ACB8E6C-ACFC-41ED-A678-EF6FE754BAA7}" dt="2022-07-27T18:01:29.866" v="1788" actId="1076"/>
        <pc:sldMkLst>
          <pc:docMk/>
          <pc:sldMk cId="2923551140" sldId="396"/>
        </pc:sldMkLst>
        <pc:spChg chg="del">
          <ac:chgData name="Tresoldi, Micol Federica (M)" userId="9ae4e60e-42d1-49df-add1-69013fe66906" providerId="ADAL" clId="{1ACB8E6C-ACFC-41ED-A678-EF6FE754BAA7}" dt="2022-07-27T18:01:22.931" v="1786" actId="478"/>
          <ac:spMkLst>
            <pc:docMk/>
            <pc:sldMk cId="2923551140" sldId="396"/>
            <ac:spMk id="24" creationId="{604DDB06-6AB6-4717-BEF7-1358C63B4253}"/>
          </ac:spMkLst>
        </pc:spChg>
        <pc:spChg chg="add mod">
          <ac:chgData name="Tresoldi, Micol Federica (M)" userId="9ae4e60e-42d1-49df-add1-69013fe66906" providerId="ADAL" clId="{1ACB8E6C-ACFC-41ED-A678-EF6FE754BAA7}" dt="2022-07-27T18:01:29.866" v="1788" actId="1076"/>
          <ac:spMkLst>
            <pc:docMk/>
            <pc:sldMk cId="2923551140" sldId="396"/>
            <ac:spMk id="57" creationId="{A9284FEA-C28F-435B-898C-BF8EF7C23D38}"/>
          </ac:spMkLst>
        </pc:spChg>
      </pc:sldChg>
      <pc:sldChg chg="addSp delSp modSp mod">
        <pc:chgData name="Tresoldi, Micol Federica (M)" userId="9ae4e60e-42d1-49df-add1-69013fe66906" providerId="ADAL" clId="{1ACB8E6C-ACFC-41ED-A678-EF6FE754BAA7}" dt="2022-07-27T18:01:17.364" v="1785" actId="1036"/>
        <pc:sldMkLst>
          <pc:docMk/>
          <pc:sldMk cId="3878727539" sldId="397"/>
        </pc:sldMkLst>
        <pc:spChg chg="del">
          <ac:chgData name="Tresoldi, Micol Federica (M)" userId="9ae4e60e-42d1-49df-add1-69013fe66906" providerId="ADAL" clId="{1ACB8E6C-ACFC-41ED-A678-EF6FE754BAA7}" dt="2022-07-27T18:01:13.023" v="1779" actId="478"/>
          <ac:spMkLst>
            <pc:docMk/>
            <pc:sldMk cId="3878727539" sldId="397"/>
            <ac:spMk id="24" creationId="{604DDB06-6AB6-4717-BEF7-1358C63B4253}"/>
          </ac:spMkLst>
        </pc:spChg>
        <pc:spChg chg="add mod">
          <ac:chgData name="Tresoldi, Micol Federica (M)" userId="9ae4e60e-42d1-49df-add1-69013fe66906" providerId="ADAL" clId="{1ACB8E6C-ACFC-41ED-A678-EF6FE754BAA7}" dt="2022-07-27T18:01:17.364" v="1785" actId="1036"/>
          <ac:spMkLst>
            <pc:docMk/>
            <pc:sldMk cId="3878727539" sldId="397"/>
            <ac:spMk id="50" creationId="{97C22E4C-FB1E-46BD-ADF6-98324B3DE56B}"/>
          </ac:spMkLst>
        </pc:spChg>
      </pc:sldChg>
      <pc:sldChg chg="modSp mod">
        <pc:chgData name="Tresoldi, Micol Federica (M)" userId="9ae4e60e-42d1-49df-add1-69013fe66906" providerId="ADAL" clId="{1ACB8E6C-ACFC-41ED-A678-EF6FE754BAA7}" dt="2022-07-27T17:56:17.881" v="1694" actId="1076"/>
        <pc:sldMkLst>
          <pc:docMk/>
          <pc:sldMk cId="212462826" sldId="399"/>
        </pc:sldMkLst>
        <pc:spChg chg="mod">
          <ac:chgData name="Tresoldi, Micol Federica (M)" userId="9ae4e60e-42d1-49df-add1-69013fe66906" providerId="ADAL" clId="{1ACB8E6C-ACFC-41ED-A678-EF6FE754BAA7}" dt="2022-07-27T17:56:17.881" v="1694" actId="1076"/>
          <ac:spMkLst>
            <pc:docMk/>
            <pc:sldMk cId="212462826" sldId="399"/>
            <ac:spMk id="15" creationId="{18107F9A-975A-4021-8199-22995A961354}"/>
          </ac:spMkLst>
        </pc:spChg>
        <pc:spChg chg="mod">
          <ac:chgData name="Tresoldi, Micol Federica (M)" userId="9ae4e60e-42d1-49df-add1-69013fe66906" providerId="ADAL" clId="{1ACB8E6C-ACFC-41ED-A678-EF6FE754BAA7}" dt="2022-07-27T17:56:03.363" v="1692" actId="1076"/>
          <ac:spMkLst>
            <pc:docMk/>
            <pc:sldMk cId="212462826" sldId="399"/>
            <ac:spMk id="26" creationId="{2848DCF6-B677-47AA-AD98-30C918165958}"/>
          </ac:spMkLst>
        </pc:spChg>
        <pc:spChg chg="mod">
          <ac:chgData name="Tresoldi, Micol Federica (M)" userId="9ae4e60e-42d1-49df-add1-69013fe66906" providerId="ADAL" clId="{1ACB8E6C-ACFC-41ED-A678-EF6FE754BAA7}" dt="2022-07-27T17:55:38.111" v="1678" actId="20577"/>
          <ac:spMkLst>
            <pc:docMk/>
            <pc:sldMk cId="212462826" sldId="399"/>
            <ac:spMk id="27" creationId="{B5D39CC2-E8B1-4A77-BD31-279B13E75C76}"/>
          </ac:spMkLst>
        </pc:spChg>
        <pc:cxnChg chg="mod">
          <ac:chgData name="Tresoldi, Micol Federica (M)" userId="9ae4e60e-42d1-49df-add1-69013fe66906" providerId="ADAL" clId="{1ACB8E6C-ACFC-41ED-A678-EF6FE754BAA7}" dt="2022-07-27T17:55:58.093" v="1691" actId="1037"/>
          <ac:cxnSpMkLst>
            <pc:docMk/>
            <pc:sldMk cId="212462826" sldId="399"/>
            <ac:cxnSpMk id="9" creationId="{3A2FB6DC-99A7-4FD3-A009-7DE414D8C6DF}"/>
          </ac:cxnSpMkLst>
        </pc:cxnChg>
        <pc:cxnChg chg="mod">
          <ac:chgData name="Tresoldi, Micol Federica (M)" userId="9ae4e60e-42d1-49df-add1-69013fe66906" providerId="ADAL" clId="{1ACB8E6C-ACFC-41ED-A678-EF6FE754BAA7}" dt="2022-07-27T17:55:58.093" v="1691" actId="1037"/>
          <ac:cxnSpMkLst>
            <pc:docMk/>
            <pc:sldMk cId="212462826" sldId="399"/>
            <ac:cxnSpMk id="24" creationId="{CD525064-3D8A-4BD9-BE22-FA7B75BD7FEE}"/>
          </ac:cxnSpMkLst>
        </pc:cxnChg>
      </pc:sldChg>
      <pc:sldChg chg="addSp delSp modSp mod">
        <pc:chgData name="Tresoldi, Micol Federica (M)" userId="9ae4e60e-42d1-49df-add1-69013fe66906" providerId="ADAL" clId="{1ACB8E6C-ACFC-41ED-A678-EF6FE754BAA7}" dt="2022-07-27T17:56:34.613" v="1717" actId="1036"/>
        <pc:sldMkLst>
          <pc:docMk/>
          <pc:sldMk cId="1745497642" sldId="400"/>
        </pc:sldMkLst>
        <pc:spChg chg="del mod">
          <ac:chgData name="Tresoldi, Micol Federica (M)" userId="9ae4e60e-42d1-49df-add1-69013fe66906" providerId="ADAL" clId="{1ACB8E6C-ACFC-41ED-A678-EF6FE754BAA7}" dt="2022-07-27T17:56:28.389" v="1695" actId="478"/>
          <ac:spMkLst>
            <pc:docMk/>
            <pc:sldMk cId="1745497642" sldId="400"/>
            <ac:spMk id="26" creationId="{2848DCF6-B677-47AA-AD98-30C918165958}"/>
          </ac:spMkLst>
        </pc:spChg>
        <pc:spChg chg="add mod">
          <ac:chgData name="Tresoldi, Micol Federica (M)" userId="9ae4e60e-42d1-49df-add1-69013fe66906" providerId="ADAL" clId="{1ACB8E6C-ACFC-41ED-A678-EF6FE754BAA7}" dt="2022-07-27T17:56:34.613" v="1717" actId="1036"/>
          <ac:spMkLst>
            <pc:docMk/>
            <pc:sldMk cId="1745497642" sldId="400"/>
            <ac:spMk id="49" creationId="{9DEF7618-1B47-4FC5-A2A9-9BC16CD89E48}"/>
          </ac:spMkLst>
        </pc:spChg>
        <pc:cxnChg chg="del">
          <ac:chgData name="Tresoldi, Micol Federica (M)" userId="9ae4e60e-42d1-49df-add1-69013fe66906" providerId="ADAL" clId="{1ACB8E6C-ACFC-41ED-A678-EF6FE754BAA7}" dt="2022-07-27T17:56:28.389" v="1695" actId="478"/>
          <ac:cxnSpMkLst>
            <pc:docMk/>
            <pc:sldMk cId="1745497642" sldId="400"/>
            <ac:cxnSpMk id="9" creationId="{3A2FB6DC-99A7-4FD3-A009-7DE414D8C6DF}"/>
          </ac:cxnSpMkLst>
        </pc:cxnChg>
        <pc:cxnChg chg="del">
          <ac:chgData name="Tresoldi, Micol Federica (M)" userId="9ae4e60e-42d1-49df-add1-69013fe66906" providerId="ADAL" clId="{1ACB8E6C-ACFC-41ED-A678-EF6FE754BAA7}" dt="2022-07-27T17:56:28.389" v="1695" actId="478"/>
          <ac:cxnSpMkLst>
            <pc:docMk/>
            <pc:sldMk cId="1745497642" sldId="400"/>
            <ac:cxnSpMk id="24" creationId="{CD525064-3D8A-4BD9-BE22-FA7B75BD7FEE}"/>
          </ac:cxnSpMkLst>
        </pc:cxnChg>
        <pc:cxnChg chg="add mod">
          <ac:chgData name="Tresoldi, Micol Federica (M)" userId="9ae4e60e-42d1-49df-add1-69013fe66906" providerId="ADAL" clId="{1ACB8E6C-ACFC-41ED-A678-EF6FE754BAA7}" dt="2022-07-27T17:56:34.613" v="1717" actId="1036"/>
          <ac:cxnSpMkLst>
            <pc:docMk/>
            <pc:sldMk cId="1745497642" sldId="400"/>
            <ac:cxnSpMk id="46" creationId="{E08A0966-5626-4D34-B837-1DBAB95D1362}"/>
          </ac:cxnSpMkLst>
        </pc:cxnChg>
        <pc:cxnChg chg="add mod">
          <ac:chgData name="Tresoldi, Micol Federica (M)" userId="9ae4e60e-42d1-49df-add1-69013fe66906" providerId="ADAL" clId="{1ACB8E6C-ACFC-41ED-A678-EF6FE754BAA7}" dt="2022-07-27T17:56:34.613" v="1717" actId="1036"/>
          <ac:cxnSpMkLst>
            <pc:docMk/>
            <pc:sldMk cId="1745497642" sldId="400"/>
            <ac:cxnSpMk id="47" creationId="{7E8B0F5C-4C62-49A1-8C9E-40B67FBA0D34}"/>
          </ac:cxnSpMkLst>
        </pc:cxnChg>
      </pc:sldChg>
      <pc:sldChg chg="addSp delSp modSp mod">
        <pc:chgData name="Tresoldi, Micol Federica (M)" userId="9ae4e60e-42d1-49df-add1-69013fe66906" providerId="ADAL" clId="{1ACB8E6C-ACFC-41ED-A678-EF6FE754BAA7}" dt="2022-07-27T17:57:01.812" v="1726" actId="1038"/>
        <pc:sldMkLst>
          <pc:docMk/>
          <pc:sldMk cId="2903907533" sldId="401"/>
        </pc:sldMkLst>
        <pc:spChg chg="del">
          <ac:chgData name="Tresoldi, Micol Federica (M)" userId="9ae4e60e-42d1-49df-add1-69013fe66906" providerId="ADAL" clId="{1ACB8E6C-ACFC-41ED-A678-EF6FE754BAA7}" dt="2022-07-27T17:56:43.170" v="1718" actId="478"/>
          <ac:spMkLst>
            <pc:docMk/>
            <pc:sldMk cId="2903907533" sldId="401"/>
            <ac:spMk id="26" creationId="{2848DCF6-B677-47AA-AD98-30C918165958}"/>
          </ac:spMkLst>
        </pc:spChg>
        <pc:spChg chg="add del mod">
          <ac:chgData name="Tresoldi, Micol Federica (M)" userId="9ae4e60e-42d1-49df-add1-69013fe66906" providerId="ADAL" clId="{1ACB8E6C-ACFC-41ED-A678-EF6FE754BAA7}" dt="2022-07-27T17:56:52.132" v="1720"/>
          <ac:spMkLst>
            <pc:docMk/>
            <pc:sldMk cId="2903907533" sldId="401"/>
            <ac:spMk id="52" creationId="{DF7A0726-56D4-42C6-BC25-0C52447B808F}"/>
          </ac:spMkLst>
        </pc:spChg>
        <pc:spChg chg="add del mod">
          <ac:chgData name="Tresoldi, Micol Federica (M)" userId="9ae4e60e-42d1-49df-add1-69013fe66906" providerId="ADAL" clId="{1ACB8E6C-ACFC-41ED-A678-EF6FE754BAA7}" dt="2022-07-27T17:56:56.334" v="1722"/>
          <ac:spMkLst>
            <pc:docMk/>
            <pc:sldMk cId="2903907533" sldId="401"/>
            <ac:spMk id="67" creationId="{EDD847E1-D6EB-4DF2-A3D9-94717DE46A8B}"/>
          </ac:spMkLst>
        </pc:spChg>
        <pc:spChg chg="add mod">
          <ac:chgData name="Tresoldi, Micol Federica (M)" userId="9ae4e60e-42d1-49df-add1-69013fe66906" providerId="ADAL" clId="{1ACB8E6C-ACFC-41ED-A678-EF6FE754BAA7}" dt="2022-07-27T17:57:01.812" v="1726" actId="1038"/>
          <ac:spMkLst>
            <pc:docMk/>
            <pc:sldMk cId="2903907533" sldId="401"/>
            <ac:spMk id="70" creationId="{DBA50159-1A30-4B6A-8028-CF025388596F}"/>
          </ac:spMkLst>
        </pc:spChg>
        <pc:cxnChg chg="del">
          <ac:chgData name="Tresoldi, Micol Federica (M)" userId="9ae4e60e-42d1-49df-add1-69013fe66906" providerId="ADAL" clId="{1ACB8E6C-ACFC-41ED-A678-EF6FE754BAA7}" dt="2022-07-27T17:56:43.170" v="1718" actId="478"/>
          <ac:cxnSpMkLst>
            <pc:docMk/>
            <pc:sldMk cId="2903907533" sldId="401"/>
            <ac:cxnSpMk id="9" creationId="{3A2FB6DC-99A7-4FD3-A009-7DE414D8C6DF}"/>
          </ac:cxnSpMkLst>
        </pc:cxnChg>
        <pc:cxnChg chg="del">
          <ac:chgData name="Tresoldi, Micol Federica (M)" userId="9ae4e60e-42d1-49df-add1-69013fe66906" providerId="ADAL" clId="{1ACB8E6C-ACFC-41ED-A678-EF6FE754BAA7}" dt="2022-07-27T17:56:43.170" v="1718" actId="478"/>
          <ac:cxnSpMkLst>
            <pc:docMk/>
            <pc:sldMk cId="2903907533" sldId="401"/>
            <ac:cxnSpMk id="24" creationId="{CD525064-3D8A-4BD9-BE22-FA7B75BD7FEE}"/>
          </ac:cxnSpMkLst>
        </pc:cxnChg>
        <pc:cxnChg chg="add del mod">
          <ac:chgData name="Tresoldi, Micol Federica (M)" userId="9ae4e60e-42d1-49df-add1-69013fe66906" providerId="ADAL" clId="{1ACB8E6C-ACFC-41ED-A678-EF6FE754BAA7}" dt="2022-07-27T17:56:52.132" v="1720"/>
          <ac:cxnSpMkLst>
            <pc:docMk/>
            <pc:sldMk cId="2903907533" sldId="401"/>
            <ac:cxnSpMk id="49" creationId="{A8688A97-532F-4FE9-945D-82A23F0D2948}"/>
          </ac:cxnSpMkLst>
        </pc:cxnChg>
        <pc:cxnChg chg="add del mod">
          <ac:chgData name="Tresoldi, Micol Federica (M)" userId="9ae4e60e-42d1-49df-add1-69013fe66906" providerId="ADAL" clId="{1ACB8E6C-ACFC-41ED-A678-EF6FE754BAA7}" dt="2022-07-27T17:56:52.132" v="1720"/>
          <ac:cxnSpMkLst>
            <pc:docMk/>
            <pc:sldMk cId="2903907533" sldId="401"/>
            <ac:cxnSpMk id="51" creationId="{C5B27B62-7C55-4818-9143-084BDFBF12E1}"/>
          </ac:cxnSpMkLst>
        </pc:cxnChg>
        <pc:cxnChg chg="add del mod">
          <ac:chgData name="Tresoldi, Micol Federica (M)" userId="9ae4e60e-42d1-49df-add1-69013fe66906" providerId="ADAL" clId="{1ACB8E6C-ACFC-41ED-A678-EF6FE754BAA7}" dt="2022-07-27T17:56:56.334" v="1722"/>
          <ac:cxnSpMkLst>
            <pc:docMk/>
            <pc:sldMk cId="2903907533" sldId="401"/>
            <ac:cxnSpMk id="55" creationId="{132D6E07-CEC1-428E-BE42-AA7F9C7DF8F6}"/>
          </ac:cxnSpMkLst>
        </pc:cxnChg>
        <pc:cxnChg chg="add del mod">
          <ac:chgData name="Tresoldi, Micol Federica (M)" userId="9ae4e60e-42d1-49df-add1-69013fe66906" providerId="ADAL" clId="{1ACB8E6C-ACFC-41ED-A678-EF6FE754BAA7}" dt="2022-07-27T17:56:56.334" v="1722"/>
          <ac:cxnSpMkLst>
            <pc:docMk/>
            <pc:sldMk cId="2903907533" sldId="401"/>
            <ac:cxnSpMk id="66" creationId="{D61CC5E6-A91C-4BDF-ACF8-618A59EBDD42}"/>
          </ac:cxnSpMkLst>
        </pc:cxnChg>
        <pc:cxnChg chg="add mod">
          <ac:chgData name="Tresoldi, Micol Federica (M)" userId="9ae4e60e-42d1-49df-add1-69013fe66906" providerId="ADAL" clId="{1ACB8E6C-ACFC-41ED-A678-EF6FE754BAA7}" dt="2022-07-27T17:57:01.812" v="1726" actId="1038"/>
          <ac:cxnSpMkLst>
            <pc:docMk/>
            <pc:sldMk cId="2903907533" sldId="401"/>
            <ac:cxnSpMk id="68" creationId="{CCFD1277-0C26-4391-885A-829B2DCD1A21}"/>
          </ac:cxnSpMkLst>
        </pc:cxnChg>
        <pc:cxnChg chg="add mod">
          <ac:chgData name="Tresoldi, Micol Federica (M)" userId="9ae4e60e-42d1-49df-add1-69013fe66906" providerId="ADAL" clId="{1ACB8E6C-ACFC-41ED-A678-EF6FE754BAA7}" dt="2022-07-27T17:57:01.812" v="1726" actId="1038"/>
          <ac:cxnSpMkLst>
            <pc:docMk/>
            <pc:sldMk cId="2903907533" sldId="401"/>
            <ac:cxnSpMk id="69" creationId="{AD45708D-3509-453C-8C9F-73B8C1E53AE1}"/>
          </ac:cxnSpMkLst>
        </pc:cxnChg>
      </pc:sldChg>
      <pc:sldChg chg="delSp mod">
        <pc:chgData name="Tresoldi, Micol Federica (M)" userId="9ae4e60e-42d1-49df-add1-69013fe66906" providerId="ADAL" clId="{1ACB8E6C-ACFC-41ED-A678-EF6FE754BAA7}" dt="2022-07-26T22:01:39.447" v="876" actId="478"/>
        <pc:sldMkLst>
          <pc:docMk/>
          <pc:sldMk cId="417243307" sldId="403"/>
        </pc:sldMkLst>
        <pc:spChg chg="del">
          <ac:chgData name="Tresoldi, Micol Federica (M)" userId="9ae4e60e-42d1-49df-add1-69013fe66906" providerId="ADAL" clId="{1ACB8E6C-ACFC-41ED-A678-EF6FE754BAA7}" dt="2022-07-26T22:01:33.169" v="875" actId="478"/>
          <ac:spMkLst>
            <pc:docMk/>
            <pc:sldMk cId="417243307" sldId="403"/>
            <ac:spMk id="26" creationId="{2848DCF6-B677-47AA-AD98-30C918165958}"/>
          </ac:spMkLst>
        </pc:spChg>
        <pc:spChg chg="del">
          <ac:chgData name="Tresoldi, Micol Federica (M)" userId="9ae4e60e-42d1-49df-add1-69013fe66906" providerId="ADAL" clId="{1ACB8E6C-ACFC-41ED-A678-EF6FE754BAA7}" dt="2022-07-26T22:01:30.724" v="874" actId="478"/>
          <ac:spMkLst>
            <pc:docMk/>
            <pc:sldMk cId="417243307" sldId="403"/>
            <ac:spMk id="55" creationId="{D254E851-60CF-4BDF-8070-7695E830F129}"/>
          </ac:spMkLst>
        </pc:spChg>
        <pc:cxnChg chg="del">
          <ac:chgData name="Tresoldi, Micol Federica (M)" userId="9ae4e60e-42d1-49df-add1-69013fe66906" providerId="ADAL" clId="{1ACB8E6C-ACFC-41ED-A678-EF6FE754BAA7}" dt="2022-07-26T22:01:39.447" v="876" actId="478"/>
          <ac:cxnSpMkLst>
            <pc:docMk/>
            <pc:sldMk cId="417243307" sldId="403"/>
            <ac:cxnSpMk id="45" creationId="{7D64655B-6F35-49CE-94E4-9983E6984E79}"/>
          </ac:cxnSpMkLst>
        </pc:cxnChg>
        <pc:cxnChg chg="del">
          <ac:chgData name="Tresoldi, Micol Federica (M)" userId="9ae4e60e-42d1-49df-add1-69013fe66906" providerId="ADAL" clId="{1ACB8E6C-ACFC-41ED-A678-EF6FE754BAA7}" dt="2022-07-26T22:01:39.447" v="876" actId="478"/>
          <ac:cxnSpMkLst>
            <pc:docMk/>
            <pc:sldMk cId="417243307" sldId="403"/>
            <ac:cxnSpMk id="46" creationId="{F310A16C-D985-4B7F-8F6E-E46F7D795593}"/>
          </ac:cxnSpMkLst>
        </pc:cxnChg>
        <pc:cxnChg chg="del">
          <ac:chgData name="Tresoldi, Micol Federica (M)" userId="9ae4e60e-42d1-49df-add1-69013fe66906" providerId="ADAL" clId="{1ACB8E6C-ACFC-41ED-A678-EF6FE754BAA7}" dt="2022-07-26T22:01:39.447" v="876" actId="478"/>
          <ac:cxnSpMkLst>
            <pc:docMk/>
            <pc:sldMk cId="417243307" sldId="403"/>
            <ac:cxnSpMk id="47" creationId="{4FC6CC33-B186-42E9-A4DD-FCED807F50C4}"/>
          </ac:cxnSpMkLst>
        </pc:cxnChg>
        <pc:cxnChg chg="del">
          <ac:chgData name="Tresoldi, Micol Federica (M)" userId="9ae4e60e-42d1-49df-add1-69013fe66906" providerId="ADAL" clId="{1ACB8E6C-ACFC-41ED-A678-EF6FE754BAA7}" dt="2022-07-26T22:01:39.447" v="876" actId="478"/>
          <ac:cxnSpMkLst>
            <pc:docMk/>
            <pc:sldMk cId="417243307" sldId="403"/>
            <ac:cxnSpMk id="49" creationId="{55A412F7-1771-461A-ABCD-E39F2EB21B8C}"/>
          </ac:cxnSpMkLst>
        </pc:cxnChg>
        <pc:cxnChg chg="del">
          <ac:chgData name="Tresoldi, Micol Federica (M)" userId="9ae4e60e-42d1-49df-add1-69013fe66906" providerId="ADAL" clId="{1ACB8E6C-ACFC-41ED-A678-EF6FE754BAA7}" dt="2022-07-26T22:01:39.447" v="876" actId="478"/>
          <ac:cxnSpMkLst>
            <pc:docMk/>
            <pc:sldMk cId="417243307" sldId="403"/>
            <ac:cxnSpMk id="51" creationId="{EA716753-0294-4F78-9626-166A61BEC3AB}"/>
          </ac:cxnSpMkLst>
        </pc:cxnChg>
        <pc:cxnChg chg="del">
          <ac:chgData name="Tresoldi, Micol Federica (M)" userId="9ae4e60e-42d1-49df-add1-69013fe66906" providerId="ADAL" clId="{1ACB8E6C-ACFC-41ED-A678-EF6FE754BAA7}" dt="2022-07-26T22:01:39.447" v="876" actId="478"/>
          <ac:cxnSpMkLst>
            <pc:docMk/>
            <pc:sldMk cId="417243307" sldId="403"/>
            <ac:cxnSpMk id="52" creationId="{B81A7682-D4A9-4C4C-81F3-21E5194EB953}"/>
          </ac:cxnSpMkLst>
        </pc:cxnChg>
      </pc:sldChg>
      <pc:sldChg chg="modAnim">
        <pc:chgData name="Tresoldi, Micol Federica (M)" userId="9ae4e60e-42d1-49df-add1-69013fe66906" providerId="ADAL" clId="{1ACB8E6C-ACFC-41ED-A678-EF6FE754BAA7}" dt="2022-07-27T18:45:35.776" v="1834"/>
        <pc:sldMkLst>
          <pc:docMk/>
          <pc:sldMk cId="4184565872" sldId="408"/>
        </pc:sldMkLst>
      </pc:sldChg>
      <pc:sldChg chg="addSp delSp modSp mod delAnim modAnim">
        <pc:chgData name="Tresoldi, Micol Federica (M)" userId="9ae4e60e-42d1-49df-add1-69013fe66906" providerId="ADAL" clId="{1ACB8E6C-ACFC-41ED-A678-EF6FE754BAA7}" dt="2022-07-29T17:24:51.533" v="2201" actId="20577"/>
        <pc:sldMkLst>
          <pc:docMk/>
          <pc:sldMk cId="2260314102" sldId="410"/>
        </pc:sldMkLst>
        <pc:spChg chg="add mod">
          <ac:chgData name="Tresoldi, Micol Federica (M)" userId="9ae4e60e-42d1-49df-add1-69013fe66906" providerId="ADAL" clId="{1ACB8E6C-ACFC-41ED-A678-EF6FE754BAA7}" dt="2022-07-27T18:03:40.472" v="1803" actId="164"/>
          <ac:spMkLst>
            <pc:docMk/>
            <pc:sldMk cId="2260314102" sldId="410"/>
            <ac:spMk id="8" creationId="{85A1E236-8883-4C39-8EC2-8579B0853B16}"/>
          </ac:spMkLst>
        </pc:spChg>
        <pc:spChg chg="del mod">
          <ac:chgData name="Tresoldi, Micol Federica (M)" userId="9ae4e60e-42d1-49df-add1-69013fe66906" providerId="ADAL" clId="{1ACB8E6C-ACFC-41ED-A678-EF6FE754BAA7}" dt="2022-07-27T18:02:49.356" v="1789" actId="478"/>
          <ac:spMkLst>
            <pc:docMk/>
            <pc:sldMk cId="2260314102" sldId="410"/>
            <ac:spMk id="9" creationId="{2E068F85-629F-4BEA-9A92-382AABF8840F}"/>
          </ac:spMkLst>
        </pc:spChg>
        <pc:spChg chg="add mod">
          <ac:chgData name="Tresoldi, Micol Federica (M)" userId="9ae4e60e-42d1-49df-add1-69013fe66906" providerId="ADAL" clId="{1ACB8E6C-ACFC-41ED-A678-EF6FE754BAA7}" dt="2022-07-27T18:03:40.472" v="1803" actId="164"/>
          <ac:spMkLst>
            <pc:docMk/>
            <pc:sldMk cId="2260314102" sldId="410"/>
            <ac:spMk id="10" creationId="{E586483D-13CD-4704-9F94-CEDEA9AE1538}"/>
          </ac:spMkLst>
        </pc:spChg>
        <pc:spChg chg="add mod">
          <ac:chgData name="Tresoldi, Micol Federica (M)" userId="9ae4e60e-42d1-49df-add1-69013fe66906" providerId="ADAL" clId="{1ACB8E6C-ACFC-41ED-A678-EF6FE754BAA7}" dt="2022-07-28T13:13:53.915" v="2019" actId="114"/>
          <ac:spMkLst>
            <pc:docMk/>
            <pc:sldMk cId="2260314102" sldId="410"/>
            <ac:spMk id="11" creationId="{95D3F95E-F10A-4BDF-86B5-FD4578D76340}"/>
          </ac:spMkLst>
        </pc:spChg>
        <pc:spChg chg="add mod">
          <ac:chgData name="Tresoldi, Micol Federica (M)" userId="9ae4e60e-42d1-49df-add1-69013fe66906" providerId="ADAL" clId="{1ACB8E6C-ACFC-41ED-A678-EF6FE754BAA7}" dt="2022-07-29T00:25:38.985" v="2163" actId="164"/>
          <ac:spMkLst>
            <pc:docMk/>
            <pc:sldMk cId="2260314102" sldId="410"/>
            <ac:spMk id="12" creationId="{9BCD7746-70EF-4D48-AE76-2D07BB584DE7}"/>
          </ac:spMkLst>
        </pc:spChg>
        <pc:spChg chg="add mod">
          <ac:chgData name="Tresoldi, Micol Federica (M)" userId="9ae4e60e-42d1-49df-add1-69013fe66906" providerId="ADAL" clId="{1ACB8E6C-ACFC-41ED-A678-EF6FE754BAA7}" dt="2022-07-29T00:25:38.985" v="2163" actId="164"/>
          <ac:spMkLst>
            <pc:docMk/>
            <pc:sldMk cId="2260314102" sldId="410"/>
            <ac:spMk id="13" creationId="{1446B2E9-8CB7-4A25-8FF5-D500BA5546E1}"/>
          </ac:spMkLst>
        </pc:spChg>
        <pc:spChg chg="add mod">
          <ac:chgData name="Tresoldi, Micol Federica (M)" userId="9ae4e60e-42d1-49df-add1-69013fe66906" providerId="ADAL" clId="{1ACB8E6C-ACFC-41ED-A678-EF6FE754BAA7}" dt="2022-07-29T00:25:38.985" v="2163" actId="164"/>
          <ac:spMkLst>
            <pc:docMk/>
            <pc:sldMk cId="2260314102" sldId="410"/>
            <ac:spMk id="14" creationId="{C5753A93-F543-410C-9A6C-935880931D01}"/>
          </ac:spMkLst>
        </pc:spChg>
        <pc:spChg chg="add mod">
          <ac:chgData name="Tresoldi, Micol Federica (M)" userId="9ae4e60e-42d1-49df-add1-69013fe66906" providerId="ADAL" clId="{1ACB8E6C-ACFC-41ED-A678-EF6FE754BAA7}" dt="2022-07-29T17:24:51.533" v="2201" actId="20577"/>
          <ac:spMkLst>
            <pc:docMk/>
            <pc:sldMk cId="2260314102" sldId="410"/>
            <ac:spMk id="15" creationId="{97A7CF78-1148-45A0-8BEC-522D0AA1BEAA}"/>
          </ac:spMkLst>
        </pc:spChg>
        <pc:grpChg chg="add del mod">
          <ac:chgData name="Tresoldi, Micol Federica (M)" userId="9ae4e60e-42d1-49df-add1-69013fe66906" providerId="ADAL" clId="{1ACB8E6C-ACFC-41ED-A678-EF6FE754BAA7}" dt="2022-07-29T00:25:27.263" v="2161" actId="478"/>
          <ac:grpSpMkLst>
            <pc:docMk/>
            <pc:sldMk cId="2260314102" sldId="410"/>
            <ac:grpSpMk id="4" creationId="{90382029-E321-4273-ABB9-163DE7116382}"/>
          </ac:grpSpMkLst>
        </pc:grpChg>
        <pc:grpChg chg="add mod">
          <ac:chgData name="Tresoldi, Micol Federica (M)" userId="9ae4e60e-42d1-49df-add1-69013fe66906" providerId="ADAL" clId="{1ACB8E6C-ACFC-41ED-A678-EF6FE754BAA7}" dt="2022-07-29T00:25:49.500" v="2165" actId="164"/>
          <ac:grpSpMkLst>
            <pc:docMk/>
            <pc:sldMk cId="2260314102" sldId="410"/>
            <ac:grpSpMk id="6" creationId="{C40C4E49-3B07-4DA0-AB3E-1A4A4741A412}"/>
          </ac:grpSpMkLst>
        </pc:grpChg>
        <pc:grpChg chg="add mod">
          <ac:chgData name="Tresoldi, Micol Federica (M)" userId="9ae4e60e-42d1-49df-add1-69013fe66906" providerId="ADAL" clId="{1ACB8E6C-ACFC-41ED-A678-EF6FE754BAA7}" dt="2022-07-29T00:25:49.500" v="2165" actId="164"/>
          <ac:grpSpMkLst>
            <pc:docMk/>
            <pc:sldMk cId="2260314102" sldId="410"/>
            <ac:grpSpMk id="7" creationId="{93F94E35-7391-4227-A817-964376F37E8E}"/>
          </ac:grpSpMkLst>
        </pc:grpChg>
        <pc:picChg chg="del">
          <ac:chgData name="Tresoldi, Micol Federica (M)" userId="9ae4e60e-42d1-49df-add1-69013fe66906" providerId="ADAL" clId="{1ACB8E6C-ACFC-41ED-A678-EF6FE754BAA7}" dt="2022-07-26T22:21:03.448" v="1275" actId="478"/>
          <ac:picMkLst>
            <pc:docMk/>
            <pc:sldMk cId="2260314102" sldId="410"/>
            <ac:picMk id="12" creationId="{70E0B2D1-CCA9-4E1F-BF4E-B6B9E6EE72F6}"/>
          </ac:picMkLst>
        </pc:picChg>
        <pc:picChg chg="del">
          <ac:chgData name="Tresoldi, Micol Federica (M)" userId="9ae4e60e-42d1-49df-add1-69013fe66906" providerId="ADAL" clId="{1ACB8E6C-ACFC-41ED-A678-EF6FE754BAA7}" dt="2022-07-26T22:21:03.448" v="1275" actId="478"/>
          <ac:picMkLst>
            <pc:docMk/>
            <pc:sldMk cId="2260314102" sldId="410"/>
            <ac:picMk id="14" creationId="{9340DB79-5DA2-4551-96CC-35D33D35536F}"/>
          </ac:picMkLst>
        </pc:picChg>
      </pc:sldChg>
      <pc:sldChg chg="addSp modSp mod ord">
        <pc:chgData name="Tresoldi, Micol Federica (M)" userId="9ae4e60e-42d1-49df-add1-69013fe66906" providerId="ADAL" clId="{1ACB8E6C-ACFC-41ED-A678-EF6FE754BAA7}" dt="2022-07-28T01:59:12.167" v="1924"/>
        <pc:sldMkLst>
          <pc:docMk/>
          <pc:sldMk cId="3396285926" sldId="412"/>
        </pc:sldMkLst>
        <pc:spChg chg="add mod">
          <ac:chgData name="Tresoldi, Micol Federica (M)" userId="9ae4e60e-42d1-49df-add1-69013fe66906" providerId="ADAL" clId="{1ACB8E6C-ACFC-41ED-A678-EF6FE754BAA7}" dt="2022-07-26T19:32:44.736" v="271" actId="1076"/>
          <ac:spMkLst>
            <pc:docMk/>
            <pc:sldMk cId="3396285926" sldId="412"/>
            <ac:spMk id="4" creationId="{BED1AD54-109E-4515-8E54-2AC1E87A66BB}"/>
          </ac:spMkLst>
        </pc:spChg>
        <pc:spChg chg="add mod">
          <ac:chgData name="Tresoldi, Micol Federica (M)" userId="9ae4e60e-42d1-49df-add1-69013fe66906" providerId="ADAL" clId="{1ACB8E6C-ACFC-41ED-A678-EF6FE754BAA7}" dt="2022-07-26T19:33:34.821" v="324" actId="20577"/>
          <ac:spMkLst>
            <pc:docMk/>
            <pc:sldMk cId="3396285926" sldId="412"/>
            <ac:spMk id="6" creationId="{9C983B01-068B-4491-9486-CE92625B6964}"/>
          </ac:spMkLst>
        </pc:spChg>
      </pc:sldChg>
      <pc:sldChg chg="ord">
        <pc:chgData name="Tresoldi, Micol Federica (M)" userId="9ae4e60e-42d1-49df-add1-69013fe66906" providerId="ADAL" clId="{1ACB8E6C-ACFC-41ED-A678-EF6FE754BAA7}" dt="2022-07-26T22:24:56.742" v="1326"/>
        <pc:sldMkLst>
          <pc:docMk/>
          <pc:sldMk cId="3155566132" sldId="413"/>
        </pc:sldMkLst>
      </pc:sldChg>
      <pc:sldChg chg="del">
        <pc:chgData name="Tresoldi, Micol Federica (M)" userId="9ae4e60e-42d1-49df-add1-69013fe66906" providerId="ADAL" clId="{1ACB8E6C-ACFC-41ED-A678-EF6FE754BAA7}" dt="2022-07-26T20:00:46.521" v="514" actId="47"/>
        <pc:sldMkLst>
          <pc:docMk/>
          <pc:sldMk cId="3161171606" sldId="414"/>
        </pc:sldMkLst>
      </pc:sldChg>
      <pc:sldChg chg="addSp modSp mod modAnim">
        <pc:chgData name="Tresoldi, Micol Federica (M)" userId="9ae4e60e-42d1-49df-add1-69013fe66906" providerId="ADAL" clId="{1ACB8E6C-ACFC-41ED-A678-EF6FE754BAA7}" dt="2022-07-28T01:58:49.910" v="1922"/>
        <pc:sldMkLst>
          <pc:docMk/>
          <pc:sldMk cId="2431804284" sldId="415"/>
        </pc:sldMkLst>
        <pc:spChg chg="add mod">
          <ac:chgData name="Tresoldi, Micol Federica (M)" userId="9ae4e60e-42d1-49df-add1-69013fe66906" providerId="ADAL" clId="{1ACB8E6C-ACFC-41ED-A678-EF6FE754BAA7}" dt="2022-07-26T21:41:00.502" v="700" actId="20577"/>
          <ac:spMkLst>
            <pc:docMk/>
            <pc:sldMk cId="2431804284" sldId="415"/>
            <ac:spMk id="7" creationId="{1C4DA585-BC6E-481A-BF60-011F7929D084}"/>
          </ac:spMkLst>
        </pc:spChg>
        <pc:spChg chg="add mod">
          <ac:chgData name="Tresoldi, Micol Federica (M)" userId="9ae4e60e-42d1-49df-add1-69013fe66906" providerId="ADAL" clId="{1ACB8E6C-ACFC-41ED-A678-EF6FE754BAA7}" dt="2022-07-26T22:18:46.961" v="1273" actId="20577"/>
          <ac:spMkLst>
            <pc:docMk/>
            <pc:sldMk cId="2431804284" sldId="415"/>
            <ac:spMk id="8" creationId="{B833E88B-EA7C-4F34-8BE4-D86EF2D2EF0E}"/>
          </ac:spMkLst>
        </pc:spChg>
      </pc:sldChg>
      <pc:sldChg chg="addSp delSp modSp add mod">
        <pc:chgData name="Tresoldi, Micol Federica (M)" userId="9ae4e60e-42d1-49df-add1-69013fe66906" providerId="ADAL" clId="{1ACB8E6C-ACFC-41ED-A678-EF6FE754BAA7}" dt="2022-07-26T19:35:36.713" v="387" actId="20577"/>
        <pc:sldMkLst>
          <pc:docMk/>
          <pc:sldMk cId="3025549074" sldId="416"/>
        </pc:sldMkLst>
        <pc:spChg chg="del mod">
          <ac:chgData name="Tresoldi, Micol Federica (M)" userId="9ae4e60e-42d1-49df-add1-69013fe66906" providerId="ADAL" clId="{1ACB8E6C-ACFC-41ED-A678-EF6FE754BAA7}" dt="2022-07-26T19:35:15.466" v="373" actId="478"/>
          <ac:spMkLst>
            <pc:docMk/>
            <pc:sldMk cId="3025549074" sldId="416"/>
            <ac:spMk id="2" creationId="{CBF19A42-CC08-46D3-BD30-93D809E3B49D}"/>
          </ac:spMkLst>
        </pc:spChg>
        <pc:spChg chg="add mod">
          <ac:chgData name="Tresoldi, Micol Federica (M)" userId="9ae4e60e-42d1-49df-add1-69013fe66906" providerId="ADAL" clId="{1ACB8E6C-ACFC-41ED-A678-EF6FE754BAA7}" dt="2022-07-26T19:35:36.713" v="387" actId="20577"/>
          <ac:spMkLst>
            <pc:docMk/>
            <pc:sldMk cId="3025549074" sldId="416"/>
            <ac:spMk id="4" creationId="{7D54C54E-BC46-4D8D-88FF-A9262A09662C}"/>
          </ac:spMkLst>
        </pc:spChg>
        <pc:picChg chg="del">
          <ac:chgData name="Tresoldi, Micol Federica (M)" userId="9ae4e60e-42d1-49df-add1-69013fe66906" providerId="ADAL" clId="{1ACB8E6C-ACFC-41ED-A678-EF6FE754BAA7}" dt="2022-07-26T19:34:25.203" v="328" actId="478"/>
          <ac:picMkLst>
            <pc:docMk/>
            <pc:sldMk cId="3025549074" sldId="416"/>
            <ac:picMk id="8" creationId="{7A5C1058-7CCF-4EB2-9B58-5D52AC2EE095}"/>
          </ac:picMkLst>
        </pc:picChg>
      </pc:sldChg>
      <pc:sldChg chg="add ord">
        <pc:chgData name="Tresoldi, Micol Federica (M)" userId="9ae4e60e-42d1-49df-add1-69013fe66906" providerId="ADAL" clId="{1ACB8E6C-ACFC-41ED-A678-EF6FE754BAA7}" dt="2022-07-26T22:25:09.665" v="1330"/>
        <pc:sldMkLst>
          <pc:docMk/>
          <pc:sldMk cId="630999820" sldId="417"/>
        </pc:sldMkLst>
      </pc:sldChg>
      <pc:sldChg chg="add">
        <pc:chgData name="Tresoldi, Micol Federica (M)" userId="9ae4e60e-42d1-49df-add1-69013fe66906" providerId="ADAL" clId="{1ACB8E6C-ACFC-41ED-A678-EF6FE754BAA7}" dt="2022-07-26T22:01:25.773" v="873"/>
        <pc:sldMkLst>
          <pc:docMk/>
          <pc:sldMk cId="2447085774" sldId="418"/>
        </pc:sldMkLst>
      </pc:sldChg>
      <pc:sldChg chg="add ord">
        <pc:chgData name="Tresoldi, Micol Federica (M)" userId="9ae4e60e-42d1-49df-add1-69013fe66906" providerId="ADAL" clId="{1ACB8E6C-ACFC-41ED-A678-EF6FE754BAA7}" dt="2022-07-26T22:25:00.553" v="1328"/>
        <pc:sldMkLst>
          <pc:docMk/>
          <pc:sldMk cId="1204749661" sldId="419"/>
        </pc:sldMkLst>
      </pc:sldChg>
      <pc:sldChg chg="modSp add del modAnim">
        <pc:chgData name="Tresoldi, Micol Federica (M)" userId="9ae4e60e-42d1-49df-add1-69013fe66906" providerId="ADAL" clId="{1ACB8E6C-ACFC-41ED-A678-EF6FE754BAA7}" dt="2022-07-29T00:24:43.399" v="2154" actId="47"/>
        <pc:sldMkLst>
          <pc:docMk/>
          <pc:sldMk cId="801808232" sldId="420"/>
        </pc:sldMkLst>
        <pc:graphicFrameChg chg="mod">
          <ac:chgData name="Tresoldi, Micol Federica (M)" userId="9ae4e60e-42d1-49df-add1-69013fe66906" providerId="ADAL" clId="{1ACB8E6C-ACFC-41ED-A678-EF6FE754BAA7}" dt="2022-07-29T00:24:14.457" v="2152"/>
          <ac:graphicFrameMkLst>
            <pc:docMk/>
            <pc:sldMk cId="801808232" sldId="420"/>
            <ac:graphicFrameMk id="11" creationId="{E82E2CFD-8B2A-4B40-9706-77DC25F5F172}"/>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6725"/>
          </a:xfrm>
          <a:prstGeom prst="rect">
            <a:avLst/>
          </a:prstGeom>
        </p:spPr>
        <p:txBody>
          <a:bodyPr vert="horz" lIns="91440" tIns="45720" rIns="91440" bIns="45720" rtlCol="0"/>
          <a:lstStyle>
            <a:lvl1pPr algn="r">
              <a:defRPr sz="1200"/>
            </a:lvl1pPr>
          </a:lstStyle>
          <a:p>
            <a:fld id="{C8B2AD16-A18D-44C7-8D30-58C4F307F24D}" type="datetimeFigureOut">
              <a:rPr lang="en-US" smtClean="0"/>
              <a:t>7/27/2022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9925"/>
            <a:ext cx="5619750"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6725"/>
          </a:xfrm>
          <a:prstGeom prst="rect">
            <a:avLst/>
          </a:prstGeom>
        </p:spPr>
        <p:txBody>
          <a:bodyPr vert="horz" lIns="91440" tIns="45720" rIns="91440" bIns="45720" rtlCol="0" anchor="b"/>
          <a:lstStyle>
            <a:lvl1pPr algn="r">
              <a:defRPr sz="1200"/>
            </a:lvl1pPr>
          </a:lstStyle>
          <a:p>
            <a:fld id="{594E76C1-6E7C-4DC4-83EB-8D85D8B242EE}" type="slidenum">
              <a:rPr lang="en-US" smtClean="0"/>
              <a:t>‹#›</a:t>
            </a:fld>
            <a:endParaRPr lang="en-US"/>
          </a:p>
        </p:txBody>
      </p:sp>
    </p:spTree>
    <p:extLst>
      <p:ext uri="{BB962C8B-B14F-4D97-AF65-F5344CB8AC3E}">
        <p14:creationId xmlns:p14="http://schemas.microsoft.com/office/powerpoint/2010/main" val="1914141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4E76C1-6E7C-4DC4-83EB-8D85D8B242EE}" type="slidenum">
              <a:rPr lang="en-US" smtClean="0"/>
              <a:t>3</a:t>
            </a:fld>
            <a:endParaRPr lang="en-US"/>
          </a:p>
        </p:txBody>
      </p:sp>
    </p:spTree>
    <p:extLst>
      <p:ext uri="{BB962C8B-B14F-4D97-AF65-F5344CB8AC3E}">
        <p14:creationId xmlns:p14="http://schemas.microsoft.com/office/powerpoint/2010/main" val="26845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Blank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9D185F9-ACC4-4ECC-B130-7B16B3C4764B}"/>
              </a:ext>
            </a:extLst>
          </p:cNvPr>
          <p:cNvSpPr/>
          <p:nvPr/>
        </p:nvSpPr>
        <p:spPr>
          <a:xfrm>
            <a:off x="0" y="4933186"/>
            <a:ext cx="9144000" cy="210313"/>
          </a:xfrm>
          <a:prstGeom prst="rect">
            <a:avLst/>
          </a:prstGeom>
          <a:solidFill>
            <a:srgbClr val="E3E6E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CBC4B5"/>
              </a:solidFill>
              <a:effectLst/>
              <a:uLnTx/>
              <a:uFillTx/>
              <a:latin typeface="Georgia" panose="02040502050405020303"/>
              <a:ea typeface="+mn-ea"/>
              <a:cs typeface="+mn-cs"/>
            </a:endParaRPr>
          </a:p>
        </p:txBody>
      </p:sp>
      <p:sp>
        <p:nvSpPr>
          <p:cNvPr id="2" name="Rectangle 1">
            <a:extLst>
              <a:ext uri="{FF2B5EF4-FFF2-40B4-BE49-F238E27FC236}">
                <a16:creationId xmlns:a16="http://schemas.microsoft.com/office/drawing/2014/main" id="{348EA302-157D-434D-B880-B29B5CC66066}"/>
              </a:ext>
            </a:extLst>
          </p:cNvPr>
          <p:cNvSpPr/>
          <p:nvPr/>
        </p:nvSpPr>
        <p:spPr bwMode="white">
          <a:xfrm>
            <a:off x="0" y="4788991"/>
            <a:ext cx="9144000" cy="3545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4" name="Picture 3">
            <a:extLst>
              <a:ext uri="{FF2B5EF4-FFF2-40B4-BE49-F238E27FC236}">
                <a16:creationId xmlns:a16="http://schemas.microsoft.com/office/drawing/2014/main" id="{58BB265A-39E4-9A4E-B2DD-F23519C210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70" y="0"/>
            <a:ext cx="8621430" cy="4889280"/>
          </a:xfrm>
          <a:prstGeom prst="rect">
            <a:avLst/>
          </a:prstGeom>
        </p:spPr>
      </p:pic>
    </p:spTree>
    <p:extLst>
      <p:ext uri="{BB962C8B-B14F-4D97-AF65-F5344CB8AC3E}">
        <p14:creationId xmlns:p14="http://schemas.microsoft.com/office/powerpoint/2010/main" val="3720778638"/>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Side by side content-option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E1E680B-5CB5-6447-B4E4-C50EAAFB52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9" name="Content Placeholder 2">
            <a:extLst>
              <a:ext uri="{FF2B5EF4-FFF2-40B4-BE49-F238E27FC236}">
                <a16:creationId xmlns:a16="http://schemas.microsoft.com/office/drawing/2014/main" id="{3A8FCFEE-3CB5-4A66-B883-B4C704B541EE}"/>
              </a:ext>
            </a:extLst>
          </p:cNvPr>
          <p:cNvSpPr>
            <a:spLocks noGrp="1"/>
          </p:cNvSpPr>
          <p:nvPr>
            <p:ph idx="1" hasCustomPrompt="1"/>
          </p:nvPr>
        </p:nvSpPr>
        <p:spPr>
          <a:xfrm>
            <a:off x="406399" y="813940"/>
            <a:ext cx="4127501" cy="3790972"/>
          </a:xfrm>
          <a:prstGeom prst="rect">
            <a:avLst/>
          </a:prstGeom>
          <a:solidFill>
            <a:schemeClr val="tx1">
              <a:lumMod val="20000"/>
              <a:lumOff val="80000"/>
            </a:schemeClr>
          </a:solidFill>
          <a:ln>
            <a:solidFill>
              <a:schemeClr val="bg1">
                <a:lumMod val="75000"/>
              </a:schemeClr>
            </a:solidFill>
          </a:ln>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4F73913F-0226-4B28-AAC5-39D4FDF44805}"/>
              </a:ext>
            </a:extLst>
          </p:cNvPr>
          <p:cNvSpPr>
            <a:spLocks noGrp="1"/>
          </p:cNvSpPr>
          <p:nvPr>
            <p:ph idx="13"/>
          </p:nvPr>
        </p:nvSpPr>
        <p:spPr>
          <a:xfrm>
            <a:off x="4610100" y="813940"/>
            <a:ext cx="4127500" cy="3790972"/>
          </a:xfrm>
          <a:prstGeom prst="rect">
            <a:avLst/>
          </a:prstGeom>
          <a:noFill/>
          <a:ln>
            <a:solidFill>
              <a:schemeClr val="bg1">
                <a:lumMod val="75000"/>
              </a:schemeClr>
            </a:solidFill>
          </a:ln>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6"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18"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pic>
        <p:nvPicPr>
          <p:cNvPr id="21" name="Picture 20">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22" name="Rectangle 21">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24" name="Straight Connector 23">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141488"/>
      </p:ext>
    </p:extLst>
  </p:cSld>
  <p:clrMapOvr>
    <a:masterClrMapping/>
  </p:clrMapOvr>
  <p:hf hdr="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ide by side content-option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EA35DF9-5584-9E4E-B5D4-B473BB5946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23" name="Content Placeholder 2">
            <a:extLst>
              <a:ext uri="{FF2B5EF4-FFF2-40B4-BE49-F238E27FC236}">
                <a16:creationId xmlns:a16="http://schemas.microsoft.com/office/drawing/2014/main" id="{3A8FCFEE-3CB5-4A66-B883-B4C704B541EE}"/>
              </a:ext>
            </a:extLst>
          </p:cNvPr>
          <p:cNvSpPr>
            <a:spLocks noGrp="1"/>
          </p:cNvSpPr>
          <p:nvPr>
            <p:ph idx="1"/>
          </p:nvPr>
        </p:nvSpPr>
        <p:spPr>
          <a:xfrm>
            <a:off x="406399" y="813940"/>
            <a:ext cx="4127501" cy="3790972"/>
          </a:xfrm>
          <a:prstGeom prst="rect">
            <a:avLst/>
          </a:prstGeom>
          <a:noFill/>
          <a:ln>
            <a:solidFill>
              <a:schemeClr val="bg1">
                <a:lumMod val="75000"/>
              </a:schemeClr>
            </a:solidFill>
          </a:ln>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24" name="Content Placeholder 2">
            <a:extLst>
              <a:ext uri="{FF2B5EF4-FFF2-40B4-BE49-F238E27FC236}">
                <a16:creationId xmlns:a16="http://schemas.microsoft.com/office/drawing/2014/main" id="{4F73913F-0226-4B28-AAC5-39D4FDF44805}"/>
              </a:ext>
            </a:extLst>
          </p:cNvPr>
          <p:cNvSpPr>
            <a:spLocks noGrp="1"/>
          </p:cNvSpPr>
          <p:nvPr>
            <p:ph idx="13"/>
          </p:nvPr>
        </p:nvSpPr>
        <p:spPr>
          <a:xfrm>
            <a:off x="4610100" y="813940"/>
            <a:ext cx="4127500" cy="3790972"/>
          </a:xfrm>
          <a:prstGeom prst="rect">
            <a:avLst/>
          </a:prstGeom>
          <a:noFill/>
          <a:ln>
            <a:solidFill>
              <a:schemeClr val="bg1">
                <a:lumMod val="75000"/>
              </a:schemeClr>
            </a:solidFill>
          </a:ln>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28"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2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3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32"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pic>
        <p:nvPicPr>
          <p:cNvPr id="33" name="Picture 32">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34" name="Rectangle 33">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5" name="Straight Connector 14">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347042"/>
      </p:ext>
    </p:extLst>
  </p:cSld>
  <p:clrMapOvr>
    <a:masterClrMapping/>
  </p:clrMapOvr>
  <p:hf hdr="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3 photo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79A04BE-451A-4248-8C49-750C0C262C8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2" name="Title 1">
            <a:extLst>
              <a:ext uri="{FF2B5EF4-FFF2-40B4-BE49-F238E27FC236}">
                <a16:creationId xmlns:a16="http://schemas.microsoft.com/office/drawing/2014/main" id="{004B87FB-ADA9-46D4-8FB7-72CF7CAC96B1}"/>
              </a:ext>
            </a:extLst>
          </p:cNvPr>
          <p:cNvSpPr>
            <a:spLocks noGrp="1"/>
          </p:cNvSpPr>
          <p:nvPr>
            <p:ph type="title"/>
          </p:nvPr>
        </p:nvSpPr>
        <p:spPr>
          <a:xfrm>
            <a:off x="405973" y="92801"/>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sp>
        <p:nvSpPr>
          <p:cNvPr id="16"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73D256F6-88BC-2F4F-961E-B0C3FDE24744}"/>
              </a:ext>
            </a:extLst>
          </p:cNvPr>
          <p:cNvSpPr>
            <a:spLocks noGrp="1"/>
          </p:cNvSpPr>
          <p:nvPr>
            <p:ph type="pic" sz="quarter" idx="14"/>
          </p:nvPr>
        </p:nvSpPr>
        <p:spPr>
          <a:xfrm>
            <a:off x="404811" y="753776"/>
            <a:ext cx="2514600" cy="2657796"/>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18" name="Text Placeholder 6">
            <a:extLst>
              <a:ext uri="{FF2B5EF4-FFF2-40B4-BE49-F238E27FC236}">
                <a16:creationId xmlns:a16="http://schemas.microsoft.com/office/drawing/2014/main" id="{07A8E615-2CDD-8945-A396-D3412A1CD974}"/>
              </a:ext>
            </a:extLst>
          </p:cNvPr>
          <p:cNvSpPr>
            <a:spLocks noGrp="1"/>
          </p:cNvSpPr>
          <p:nvPr>
            <p:ph type="body" sz="quarter" idx="15"/>
          </p:nvPr>
        </p:nvSpPr>
        <p:spPr>
          <a:xfrm>
            <a:off x="404811" y="3566688"/>
            <a:ext cx="2514600" cy="874684"/>
          </a:xfrm>
          <a:prstGeom prst="rect">
            <a:avLst/>
          </a:prstGeom>
        </p:spPr>
        <p:txBody>
          <a:bodyPr>
            <a:noAutofit/>
          </a:bodyPr>
          <a:lstStyle>
            <a:lvl1pPr marL="0" indent="0">
              <a:buNone/>
              <a:defRPr sz="16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1" name="Picture Placeholder 8">
            <a:extLst>
              <a:ext uri="{FF2B5EF4-FFF2-40B4-BE49-F238E27FC236}">
                <a16:creationId xmlns:a16="http://schemas.microsoft.com/office/drawing/2014/main" id="{C32947CB-ED90-894B-BE90-467B0E74038C}"/>
              </a:ext>
            </a:extLst>
          </p:cNvPr>
          <p:cNvSpPr>
            <a:spLocks noGrp="1"/>
          </p:cNvSpPr>
          <p:nvPr>
            <p:ph type="pic" sz="quarter" idx="16"/>
          </p:nvPr>
        </p:nvSpPr>
        <p:spPr>
          <a:xfrm>
            <a:off x="3313367" y="753776"/>
            <a:ext cx="2514600" cy="2657796"/>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23" name="Picture Placeholder 8">
            <a:extLst>
              <a:ext uri="{FF2B5EF4-FFF2-40B4-BE49-F238E27FC236}">
                <a16:creationId xmlns:a16="http://schemas.microsoft.com/office/drawing/2014/main" id="{A67B3E8C-45FF-F943-9E47-C3541CC383B8}"/>
              </a:ext>
            </a:extLst>
          </p:cNvPr>
          <p:cNvSpPr>
            <a:spLocks noGrp="1"/>
          </p:cNvSpPr>
          <p:nvPr>
            <p:ph type="pic" sz="quarter" idx="18"/>
          </p:nvPr>
        </p:nvSpPr>
        <p:spPr>
          <a:xfrm>
            <a:off x="6218262" y="753776"/>
            <a:ext cx="2514600" cy="2657796"/>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24" name="Text Placeholder 6">
            <a:extLst>
              <a:ext uri="{FF2B5EF4-FFF2-40B4-BE49-F238E27FC236}">
                <a16:creationId xmlns:a16="http://schemas.microsoft.com/office/drawing/2014/main" id="{07A8E615-2CDD-8945-A396-D3412A1CD974}"/>
              </a:ext>
            </a:extLst>
          </p:cNvPr>
          <p:cNvSpPr>
            <a:spLocks noGrp="1"/>
          </p:cNvSpPr>
          <p:nvPr>
            <p:ph type="body" sz="quarter" idx="19"/>
          </p:nvPr>
        </p:nvSpPr>
        <p:spPr>
          <a:xfrm>
            <a:off x="3313367" y="3566688"/>
            <a:ext cx="2514600" cy="874684"/>
          </a:xfrm>
          <a:prstGeom prst="rect">
            <a:avLst/>
          </a:prstGeom>
        </p:spPr>
        <p:txBody>
          <a:bodyPr>
            <a:noAutofit/>
          </a:bodyPr>
          <a:lstStyle>
            <a:lvl1pPr marL="0" indent="0">
              <a:buNone/>
              <a:defRPr sz="16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5" name="Text Placeholder 6">
            <a:extLst>
              <a:ext uri="{FF2B5EF4-FFF2-40B4-BE49-F238E27FC236}">
                <a16:creationId xmlns:a16="http://schemas.microsoft.com/office/drawing/2014/main" id="{07A8E615-2CDD-8945-A396-D3412A1CD974}"/>
              </a:ext>
            </a:extLst>
          </p:cNvPr>
          <p:cNvSpPr>
            <a:spLocks noGrp="1"/>
          </p:cNvSpPr>
          <p:nvPr>
            <p:ph type="body" sz="quarter" idx="20"/>
          </p:nvPr>
        </p:nvSpPr>
        <p:spPr>
          <a:xfrm>
            <a:off x="6218262" y="3566688"/>
            <a:ext cx="2514600" cy="874684"/>
          </a:xfrm>
          <a:prstGeom prst="rect">
            <a:avLst/>
          </a:prstGeom>
        </p:spPr>
        <p:txBody>
          <a:bodyPr>
            <a:noAutofit/>
          </a:bodyPr>
          <a:lstStyle>
            <a:lvl1pPr marL="0" indent="0">
              <a:buNone/>
              <a:defRPr sz="16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cxnSp>
        <p:nvCxnSpPr>
          <p:cNvPr id="28" name="Straight Connector 27">
            <a:extLst>
              <a:ext uri="{FF2B5EF4-FFF2-40B4-BE49-F238E27FC236}">
                <a16:creationId xmlns:a16="http://schemas.microsoft.com/office/drawing/2014/main" id="{7C3528CD-D474-4F88-8270-2988B637097F}"/>
              </a:ext>
            </a:extLst>
          </p:cNvPr>
          <p:cNvCxnSpPr>
            <a:cxnSpLocks/>
          </p:cNvCxnSpPr>
          <p:nvPr/>
        </p:nvCxnSpPr>
        <p:spPr>
          <a:xfrm>
            <a:off x="406399" y="525741"/>
            <a:ext cx="8330184" cy="0"/>
          </a:xfrm>
          <a:prstGeom prst="line">
            <a:avLst/>
          </a:prstGeom>
          <a:ln w="9525">
            <a:solidFill>
              <a:srgbClr val="E800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4531324"/>
      </p:ext>
    </p:extLst>
  </p:cSld>
  <p:clrMapOvr>
    <a:masterClrMapping/>
  </p:clrMapOvr>
  <p:hf hdr="0"/>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3 photos-option 2">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CB26628F-B9FC-A944-8A61-C5C153DDE2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16"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73D256F6-88BC-2F4F-961E-B0C3FDE24744}"/>
              </a:ext>
            </a:extLst>
          </p:cNvPr>
          <p:cNvSpPr>
            <a:spLocks noGrp="1"/>
          </p:cNvSpPr>
          <p:nvPr>
            <p:ph type="pic" sz="quarter" idx="14"/>
          </p:nvPr>
        </p:nvSpPr>
        <p:spPr>
          <a:xfrm>
            <a:off x="404811" y="941505"/>
            <a:ext cx="2514600" cy="2552809"/>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18" name="Text Placeholder 6">
            <a:extLst>
              <a:ext uri="{FF2B5EF4-FFF2-40B4-BE49-F238E27FC236}">
                <a16:creationId xmlns:a16="http://schemas.microsoft.com/office/drawing/2014/main" id="{07A8E615-2CDD-8945-A396-D3412A1CD974}"/>
              </a:ext>
            </a:extLst>
          </p:cNvPr>
          <p:cNvSpPr>
            <a:spLocks noGrp="1"/>
          </p:cNvSpPr>
          <p:nvPr>
            <p:ph type="body" sz="quarter" idx="15"/>
          </p:nvPr>
        </p:nvSpPr>
        <p:spPr>
          <a:xfrm>
            <a:off x="404811" y="3566688"/>
            <a:ext cx="2514600" cy="874684"/>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1" name="Picture Placeholder 8">
            <a:extLst>
              <a:ext uri="{FF2B5EF4-FFF2-40B4-BE49-F238E27FC236}">
                <a16:creationId xmlns:a16="http://schemas.microsoft.com/office/drawing/2014/main" id="{C32947CB-ED90-894B-BE90-467B0E74038C}"/>
              </a:ext>
            </a:extLst>
          </p:cNvPr>
          <p:cNvSpPr>
            <a:spLocks noGrp="1"/>
          </p:cNvSpPr>
          <p:nvPr>
            <p:ph type="pic" sz="quarter" idx="16"/>
          </p:nvPr>
        </p:nvSpPr>
        <p:spPr>
          <a:xfrm>
            <a:off x="3313367" y="941505"/>
            <a:ext cx="2514600" cy="2552809"/>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23" name="Picture Placeholder 8">
            <a:extLst>
              <a:ext uri="{FF2B5EF4-FFF2-40B4-BE49-F238E27FC236}">
                <a16:creationId xmlns:a16="http://schemas.microsoft.com/office/drawing/2014/main" id="{A67B3E8C-45FF-F943-9E47-C3541CC383B8}"/>
              </a:ext>
            </a:extLst>
          </p:cNvPr>
          <p:cNvSpPr>
            <a:spLocks noGrp="1"/>
          </p:cNvSpPr>
          <p:nvPr>
            <p:ph type="pic" sz="quarter" idx="18"/>
          </p:nvPr>
        </p:nvSpPr>
        <p:spPr>
          <a:xfrm>
            <a:off x="6218262" y="941505"/>
            <a:ext cx="2514600" cy="2552809"/>
          </a:xfrm>
          <a:prstGeom prst="rect">
            <a:avLst/>
          </a:prstGeom>
          <a:solidFill>
            <a:srgbClr val="E3E6E8"/>
          </a:solidFill>
          <a:ln>
            <a:noFill/>
          </a:ln>
        </p:spPr>
        <p:txBody>
          <a:bodyPr>
            <a:normAutofit/>
          </a:bodyPr>
          <a:lstStyle>
            <a:lvl1pPr>
              <a:defRPr sz="1400">
                <a:solidFill>
                  <a:schemeClr val="bg1">
                    <a:lumMod val="50000"/>
                  </a:schemeClr>
                </a:solidFill>
              </a:defRPr>
            </a:lvl1pPr>
          </a:lstStyle>
          <a:p>
            <a:r>
              <a:rPr lang="en-US"/>
              <a:t>Click icon to add picture</a:t>
            </a:r>
          </a:p>
        </p:txBody>
      </p:sp>
      <p:sp>
        <p:nvSpPr>
          <p:cNvPr id="24" name="Text Placeholder 6">
            <a:extLst>
              <a:ext uri="{FF2B5EF4-FFF2-40B4-BE49-F238E27FC236}">
                <a16:creationId xmlns:a16="http://schemas.microsoft.com/office/drawing/2014/main" id="{07A8E615-2CDD-8945-A396-D3412A1CD974}"/>
              </a:ext>
            </a:extLst>
          </p:cNvPr>
          <p:cNvSpPr>
            <a:spLocks noGrp="1"/>
          </p:cNvSpPr>
          <p:nvPr>
            <p:ph type="body" sz="quarter" idx="19"/>
          </p:nvPr>
        </p:nvSpPr>
        <p:spPr>
          <a:xfrm>
            <a:off x="3313367" y="3566688"/>
            <a:ext cx="2514600" cy="874684"/>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5" name="Text Placeholder 6">
            <a:extLst>
              <a:ext uri="{FF2B5EF4-FFF2-40B4-BE49-F238E27FC236}">
                <a16:creationId xmlns:a16="http://schemas.microsoft.com/office/drawing/2014/main" id="{07A8E615-2CDD-8945-A396-D3412A1CD974}"/>
              </a:ext>
            </a:extLst>
          </p:cNvPr>
          <p:cNvSpPr>
            <a:spLocks noGrp="1"/>
          </p:cNvSpPr>
          <p:nvPr>
            <p:ph type="body" sz="quarter" idx="20"/>
          </p:nvPr>
        </p:nvSpPr>
        <p:spPr>
          <a:xfrm>
            <a:off x="6218262" y="3566688"/>
            <a:ext cx="2514600" cy="874684"/>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6"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pic>
        <p:nvPicPr>
          <p:cNvPr id="27" name="Picture 26">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28" name="Rectangle 27">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30" name="Straight Connector 29">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718949"/>
      </p:ext>
    </p:extLst>
  </p:cSld>
  <p:clrMapOvr>
    <a:masterClrMapping/>
  </p:clrMapOvr>
  <p:hf hdr="0"/>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6 key points">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20C31FE-17F6-C548-B6D4-0C73664C7A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16"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26" name="Title 1">
            <a:extLst>
              <a:ext uri="{FF2B5EF4-FFF2-40B4-BE49-F238E27FC236}">
                <a16:creationId xmlns:a16="http://schemas.microsoft.com/office/drawing/2014/main" id="{004B87FB-ADA9-46D4-8FB7-72CF7CAC96B1}"/>
              </a:ext>
            </a:extLst>
          </p:cNvPr>
          <p:cNvSpPr>
            <a:spLocks noGrp="1"/>
          </p:cNvSpPr>
          <p:nvPr>
            <p:ph type="title"/>
          </p:nvPr>
        </p:nvSpPr>
        <p:spPr>
          <a:xfrm>
            <a:off x="405973" y="92801"/>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sp>
        <p:nvSpPr>
          <p:cNvPr id="27" name="Text Placeholder 6">
            <a:extLst>
              <a:ext uri="{FF2B5EF4-FFF2-40B4-BE49-F238E27FC236}">
                <a16:creationId xmlns:a16="http://schemas.microsoft.com/office/drawing/2014/main" id="{4F7684BC-6D07-A449-9F0E-81039FAB38A1}"/>
              </a:ext>
            </a:extLst>
          </p:cNvPr>
          <p:cNvSpPr>
            <a:spLocks noGrp="1"/>
          </p:cNvSpPr>
          <p:nvPr>
            <p:ph type="body" sz="quarter" idx="13"/>
          </p:nvPr>
        </p:nvSpPr>
        <p:spPr>
          <a:xfrm>
            <a:off x="404812" y="162647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8" name="Text Placeholder 6">
            <a:extLst>
              <a:ext uri="{FF2B5EF4-FFF2-40B4-BE49-F238E27FC236}">
                <a16:creationId xmlns:a16="http://schemas.microsoft.com/office/drawing/2014/main" id="{07A8E615-2CDD-8945-A396-D3412A1CD974}"/>
              </a:ext>
            </a:extLst>
          </p:cNvPr>
          <p:cNvSpPr>
            <a:spLocks noGrp="1"/>
          </p:cNvSpPr>
          <p:nvPr>
            <p:ph type="body" sz="quarter" idx="15"/>
          </p:nvPr>
        </p:nvSpPr>
        <p:spPr>
          <a:xfrm>
            <a:off x="3260979" y="162647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9" name="Text Placeholder 6">
            <a:extLst>
              <a:ext uri="{FF2B5EF4-FFF2-40B4-BE49-F238E27FC236}">
                <a16:creationId xmlns:a16="http://schemas.microsoft.com/office/drawing/2014/main" id="{D18ACDF3-8955-1A49-BFF9-900ED9B8A04F}"/>
              </a:ext>
            </a:extLst>
          </p:cNvPr>
          <p:cNvSpPr>
            <a:spLocks noGrp="1"/>
          </p:cNvSpPr>
          <p:nvPr>
            <p:ph type="body" sz="quarter" idx="17"/>
          </p:nvPr>
        </p:nvSpPr>
        <p:spPr>
          <a:xfrm>
            <a:off x="6117147" y="162647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0" name="Text Placeholder 7">
            <a:extLst>
              <a:ext uri="{FF2B5EF4-FFF2-40B4-BE49-F238E27FC236}">
                <a16:creationId xmlns:a16="http://schemas.microsoft.com/office/drawing/2014/main" id="{1C12F882-C53D-AE49-9029-5782EB0FCE2E}"/>
              </a:ext>
            </a:extLst>
          </p:cNvPr>
          <p:cNvSpPr>
            <a:spLocks noGrp="1"/>
          </p:cNvSpPr>
          <p:nvPr>
            <p:ph type="body" sz="quarter" idx="18" hasCustomPrompt="1"/>
          </p:nvPr>
        </p:nvSpPr>
        <p:spPr>
          <a:xfrm>
            <a:off x="404812" y="76921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1" name="Text Placeholder 7">
            <a:extLst>
              <a:ext uri="{FF2B5EF4-FFF2-40B4-BE49-F238E27FC236}">
                <a16:creationId xmlns:a16="http://schemas.microsoft.com/office/drawing/2014/main" id="{F750D4E0-9690-F941-8126-E06C38DE7218}"/>
              </a:ext>
            </a:extLst>
          </p:cNvPr>
          <p:cNvSpPr>
            <a:spLocks noGrp="1"/>
          </p:cNvSpPr>
          <p:nvPr>
            <p:ph type="body" sz="quarter" idx="19" hasCustomPrompt="1"/>
          </p:nvPr>
        </p:nvSpPr>
        <p:spPr>
          <a:xfrm>
            <a:off x="3260979" y="76921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2" name="Text Placeholder 7">
            <a:extLst>
              <a:ext uri="{FF2B5EF4-FFF2-40B4-BE49-F238E27FC236}">
                <a16:creationId xmlns:a16="http://schemas.microsoft.com/office/drawing/2014/main" id="{4D447FA8-5325-2748-854B-A7C460C4580A}"/>
              </a:ext>
            </a:extLst>
          </p:cNvPr>
          <p:cNvSpPr>
            <a:spLocks noGrp="1"/>
          </p:cNvSpPr>
          <p:nvPr>
            <p:ph type="body" sz="quarter" idx="20" hasCustomPrompt="1"/>
          </p:nvPr>
        </p:nvSpPr>
        <p:spPr>
          <a:xfrm>
            <a:off x="6117147" y="76921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3" name="Text Placeholder 6">
            <a:extLst>
              <a:ext uri="{FF2B5EF4-FFF2-40B4-BE49-F238E27FC236}">
                <a16:creationId xmlns:a16="http://schemas.microsoft.com/office/drawing/2014/main" id="{A2B73F5E-C22A-DA44-B512-1B65E3B0A214}"/>
              </a:ext>
            </a:extLst>
          </p:cNvPr>
          <p:cNvSpPr>
            <a:spLocks noGrp="1"/>
          </p:cNvSpPr>
          <p:nvPr>
            <p:ph type="body" sz="quarter" idx="21"/>
          </p:nvPr>
        </p:nvSpPr>
        <p:spPr>
          <a:xfrm>
            <a:off x="404811" y="3604599"/>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4" name="Text Placeholder 6">
            <a:extLst>
              <a:ext uri="{FF2B5EF4-FFF2-40B4-BE49-F238E27FC236}">
                <a16:creationId xmlns:a16="http://schemas.microsoft.com/office/drawing/2014/main" id="{629C28FC-98F9-2C4F-8A69-145745F4F8F7}"/>
              </a:ext>
            </a:extLst>
          </p:cNvPr>
          <p:cNvSpPr>
            <a:spLocks noGrp="1"/>
          </p:cNvSpPr>
          <p:nvPr>
            <p:ph type="body" sz="quarter" idx="22"/>
          </p:nvPr>
        </p:nvSpPr>
        <p:spPr>
          <a:xfrm>
            <a:off x="3260979" y="3604599"/>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5" name="Text Placeholder 6">
            <a:extLst>
              <a:ext uri="{FF2B5EF4-FFF2-40B4-BE49-F238E27FC236}">
                <a16:creationId xmlns:a16="http://schemas.microsoft.com/office/drawing/2014/main" id="{C5ABD499-EE2C-7941-97F5-B23F303C4135}"/>
              </a:ext>
            </a:extLst>
          </p:cNvPr>
          <p:cNvSpPr>
            <a:spLocks noGrp="1"/>
          </p:cNvSpPr>
          <p:nvPr>
            <p:ph type="body" sz="quarter" idx="23"/>
          </p:nvPr>
        </p:nvSpPr>
        <p:spPr>
          <a:xfrm>
            <a:off x="6117146" y="3604599"/>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6" name="Text Placeholder 7">
            <a:extLst>
              <a:ext uri="{FF2B5EF4-FFF2-40B4-BE49-F238E27FC236}">
                <a16:creationId xmlns:a16="http://schemas.microsoft.com/office/drawing/2014/main" id="{0E5C185A-EBF2-C042-A0BB-6439CB04F9C6}"/>
              </a:ext>
            </a:extLst>
          </p:cNvPr>
          <p:cNvSpPr>
            <a:spLocks noGrp="1"/>
          </p:cNvSpPr>
          <p:nvPr>
            <p:ph type="body" sz="quarter" idx="24" hasCustomPrompt="1"/>
          </p:nvPr>
        </p:nvSpPr>
        <p:spPr>
          <a:xfrm>
            <a:off x="404811" y="2747344"/>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7" name="Text Placeholder 7">
            <a:extLst>
              <a:ext uri="{FF2B5EF4-FFF2-40B4-BE49-F238E27FC236}">
                <a16:creationId xmlns:a16="http://schemas.microsoft.com/office/drawing/2014/main" id="{6A3FE7D9-FAF1-B04C-BEBE-439EDD7D76D0}"/>
              </a:ext>
            </a:extLst>
          </p:cNvPr>
          <p:cNvSpPr>
            <a:spLocks noGrp="1"/>
          </p:cNvSpPr>
          <p:nvPr>
            <p:ph type="body" sz="quarter" idx="25" hasCustomPrompt="1"/>
          </p:nvPr>
        </p:nvSpPr>
        <p:spPr>
          <a:xfrm>
            <a:off x="3260979" y="2747344"/>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8" name="Text Placeholder 7">
            <a:extLst>
              <a:ext uri="{FF2B5EF4-FFF2-40B4-BE49-F238E27FC236}">
                <a16:creationId xmlns:a16="http://schemas.microsoft.com/office/drawing/2014/main" id="{3EFF8C86-42C0-044D-A1FD-52D1E72D1DAC}"/>
              </a:ext>
            </a:extLst>
          </p:cNvPr>
          <p:cNvSpPr>
            <a:spLocks noGrp="1"/>
          </p:cNvSpPr>
          <p:nvPr>
            <p:ph type="body" sz="quarter" idx="26" hasCustomPrompt="1"/>
          </p:nvPr>
        </p:nvSpPr>
        <p:spPr>
          <a:xfrm>
            <a:off x="6117146" y="2747344"/>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cxnSp>
        <p:nvCxnSpPr>
          <p:cNvPr id="24" name="Straight Connector 23">
            <a:extLst>
              <a:ext uri="{FF2B5EF4-FFF2-40B4-BE49-F238E27FC236}">
                <a16:creationId xmlns:a16="http://schemas.microsoft.com/office/drawing/2014/main" id="{7C3528CD-D474-4F88-8270-2988B637097F}"/>
              </a:ext>
            </a:extLst>
          </p:cNvPr>
          <p:cNvCxnSpPr>
            <a:cxnSpLocks/>
          </p:cNvCxnSpPr>
          <p:nvPr/>
        </p:nvCxnSpPr>
        <p:spPr>
          <a:xfrm>
            <a:off x="406399" y="525741"/>
            <a:ext cx="8330184" cy="0"/>
          </a:xfrm>
          <a:prstGeom prst="line">
            <a:avLst/>
          </a:prstGeom>
          <a:ln w="9525">
            <a:solidFill>
              <a:srgbClr val="E800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1290394"/>
      </p:ext>
    </p:extLst>
  </p:cSld>
  <p:clrMapOvr>
    <a:masterClrMapping/>
  </p:clrMapOvr>
  <p:hf hdr="0"/>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6 key points-option 1">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93789D9-796F-C048-97E2-B3DD0C143E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16"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9"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0"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27" name="Text Placeholder 6">
            <a:extLst>
              <a:ext uri="{FF2B5EF4-FFF2-40B4-BE49-F238E27FC236}">
                <a16:creationId xmlns:a16="http://schemas.microsoft.com/office/drawing/2014/main" id="{4F7684BC-6D07-A449-9F0E-81039FAB38A1}"/>
              </a:ext>
            </a:extLst>
          </p:cNvPr>
          <p:cNvSpPr>
            <a:spLocks noGrp="1"/>
          </p:cNvSpPr>
          <p:nvPr>
            <p:ph type="body" sz="quarter" idx="13"/>
          </p:nvPr>
        </p:nvSpPr>
        <p:spPr>
          <a:xfrm>
            <a:off x="404812" y="1786443"/>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8" name="Text Placeholder 6">
            <a:extLst>
              <a:ext uri="{FF2B5EF4-FFF2-40B4-BE49-F238E27FC236}">
                <a16:creationId xmlns:a16="http://schemas.microsoft.com/office/drawing/2014/main" id="{07A8E615-2CDD-8945-A396-D3412A1CD974}"/>
              </a:ext>
            </a:extLst>
          </p:cNvPr>
          <p:cNvSpPr>
            <a:spLocks noGrp="1"/>
          </p:cNvSpPr>
          <p:nvPr>
            <p:ph type="body" sz="quarter" idx="15"/>
          </p:nvPr>
        </p:nvSpPr>
        <p:spPr>
          <a:xfrm>
            <a:off x="3260979" y="1786443"/>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29" name="Text Placeholder 6">
            <a:extLst>
              <a:ext uri="{FF2B5EF4-FFF2-40B4-BE49-F238E27FC236}">
                <a16:creationId xmlns:a16="http://schemas.microsoft.com/office/drawing/2014/main" id="{D18ACDF3-8955-1A49-BFF9-900ED9B8A04F}"/>
              </a:ext>
            </a:extLst>
          </p:cNvPr>
          <p:cNvSpPr>
            <a:spLocks noGrp="1"/>
          </p:cNvSpPr>
          <p:nvPr>
            <p:ph type="body" sz="quarter" idx="17"/>
          </p:nvPr>
        </p:nvSpPr>
        <p:spPr>
          <a:xfrm>
            <a:off x="6117147" y="1786443"/>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0" name="Text Placeholder 7">
            <a:extLst>
              <a:ext uri="{FF2B5EF4-FFF2-40B4-BE49-F238E27FC236}">
                <a16:creationId xmlns:a16="http://schemas.microsoft.com/office/drawing/2014/main" id="{1C12F882-C53D-AE49-9029-5782EB0FCE2E}"/>
              </a:ext>
            </a:extLst>
          </p:cNvPr>
          <p:cNvSpPr>
            <a:spLocks noGrp="1"/>
          </p:cNvSpPr>
          <p:nvPr>
            <p:ph type="body" sz="quarter" idx="18" hasCustomPrompt="1"/>
          </p:nvPr>
        </p:nvSpPr>
        <p:spPr>
          <a:xfrm>
            <a:off x="404812" y="929188"/>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1" name="Text Placeholder 7">
            <a:extLst>
              <a:ext uri="{FF2B5EF4-FFF2-40B4-BE49-F238E27FC236}">
                <a16:creationId xmlns:a16="http://schemas.microsoft.com/office/drawing/2014/main" id="{F750D4E0-9690-F941-8126-E06C38DE7218}"/>
              </a:ext>
            </a:extLst>
          </p:cNvPr>
          <p:cNvSpPr>
            <a:spLocks noGrp="1"/>
          </p:cNvSpPr>
          <p:nvPr>
            <p:ph type="body" sz="quarter" idx="19" hasCustomPrompt="1"/>
          </p:nvPr>
        </p:nvSpPr>
        <p:spPr>
          <a:xfrm>
            <a:off x="3260979" y="929188"/>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2" name="Text Placeholder 7">
            <a:extLst>
              <a:ext uri="{FF2B5EF4-FFF2-40B4-BE49-F238E27FC236}">
                <a16:creationId xmlns:a16="http://schemas.microsoft.com/office/drawing/2014/main" id="{4D447FA8-5325-2748-854B-A7C460C4580A}"/>
              </a:ext>
            </a:extLst>
          </p:cNvPr>
          <p:cNvSpPr>
            <a:spLocks noGrp="1"/>
          </p:cNvSpPr>
          <p:nvPr>
            <p:ph type="body" sz="quarter" idx="20" hasCustomPrompt="1"/>
          </p:nvPr>
        </p:nvSpPr>
        <p:spPr>
          <a:xfrm>
            <a:off x="6117147" y="929188"/>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3" name="Text Placeholder 6">
            <a:extLst>
              <a:ext uri="{FF2B5EF4-FFF2-40B4-BE49-F238E27FC236}">
                <a16:creationId xmlns:a16="http://schemas.microsoft.com/office/drawing/2014/main" id="{A2B73F5E-C22A-DA44-B512-1B65E3B0A214}"/>
              </a:ext>
            </a:extLst>
          </p:cNvPr>
          <p:cNvSpPr>
            <a:spLocks noGrp="1"/>
          </p:cNvSpPr>
          <p:nvPr>
            <p:ph type="body" sz="quarter" idx="21"/>
          </p:nvPr>
        </p:nvSpPr>
        <p:spPr>
          <a:xfrm>
            <a:off x="404811" y="367644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4" name="Text Placeholder 6">
            <a:extLst>
              <a:ext uri="{FF2B5EF4-FFF2-40B4-BE49-F238E27FC236}">
                <a16:creationId xmlns:a16="http://schemas.microsoft.com/office/drawing/2014/main" id="{629C28FC-98F9-2C4F-8A69-145745F4F8F7}"/>
              </a:ext>
            </a:extLst>
          </p:cNvPr>
          <p:cNvSpPr>
            <a:spLocks noGrp="1"/>
          </p:cNvSpPr>
          <p:nvPr>
            <p:ph type="body" sz="quarter" idx="22"/>
          </p:nvPr>
        </p:nvSpPr>
        <p:spPr>
          <a:xfrm>
            <a:off x="3260979" y="367644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5" name="Text Placeholder 6">
            <a:extLst>
              <a:ext uri="{FF2B5EF4-FFF2-40B4-BE49-F238E27FC236}">
                <a16:creationId xmlns:a16="http://schemas.microsoft.com/office/drawing/2014/main" id="{C5ABD499-EE2C-7941-97F5-B23F303C4135}"/>
              </a:ext>
            </a:extLst>
          </p:cNvPr>
          <p:cNvSpPr>
            <a:spLocks noGrp="1"/>
          </p:cNvSpPr>
          <p:nvPr>
            <p:ph type="body" sz="quarter" idx="23"/>
          </p:nvPr>
        </p:nvSpPr>
        <p:spPr>
          <a:xfrm>
            <a:off x="6117146" y="3676440"/>
            <a:ext cx="2615716" cy="895508"/>
          </a:xfrm>
          <a:prstGeom prst="rect">
            <a:avLst/>
          </a:prstGeom>
        </p:spPr>
        <p:txBody>
          <a:bodyPr>
            <a:noAutofit/>
          </a:bodyPr>
          <a:lstStyle>
            <a:lvl1pPr marL="0" indent="0">
              <a:buNone/>
              <a:defRPr sz="14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6" name="Text Placeholder 7">
            <a:extLst>
              <a:ext uri="{FF2B5EF4-FFF2-40B4-BE49-F238E27FC236}">
                <a16:creationId xmlns:a16="http://schemas.microsoft.com/office/drawing/2014/main" id="{0E5C185A-EBF2-C042-A0BB-6439CB04F9C6}"/>
              </a:ext>
            </a:extLst>
          </p:cNvPr>
          <p:cNvSpPr>
            <a:spLocks noGrp="1"/>
          </p:cNvSpPr>
          <p:nvPr>
            <p:ph type="body" sz="quarter" idx="24" hasCustomPrompt="1"/>
          </p:nvPr>
        </p:nvSpPr>
        <p:spPr>
          <a:xfrm>
            <a:off x="404811" y="281918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7" name="Text Placeholder 7">
            <a:extLst>
              <a:ext uri="{FF2B5EF4-FFF2-40B4-BE49-F238E27FC236}">
                <a16:creationId xmlns:a16="http://schemas.microsoft.com/office/drawing/2014/main" id="{6A3FE7D9-FAF1-B04C-BEBE-439EDD7D76D0}"/>
              </a:ext>
            </a:extLst>
          </p:cNvPr>
          <p:cNvSpPr>
            <a:spLocks noGrp="1"/>
          </p:cNvSpPr>
          <p:nvPr>
            <p:ph type="body" sz="quarter" idx="25" hasCustomPrompt="1"/>
          </p:nvPr>
        </p:nvSpPr>
        <p:spPr>
          <a:xfrm>
            <a:off x="3260979" y="281918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38" name="Text Placeholder 7">
            <a:extLst>
              <a:ext uri="{FF2B5EF4-FFF2-40B4-BE49-F238E27FC236}">
                <a16:creationId xmlns:a16="http://schemas.microsoft.com/office/drawing/2014/main" id="{3EFF8C86-42C0-044D-A1FD-52D1E72D1DAC}"/>
              </a:ext>
            </a:extLst>
          </p:cNvPr>
          <p:cNvSpPr>
            <a:spLocks noGrp="1"/>
          </p:cNvSpPr>
          <p:nvPr>
            <p:ph type="body" sz="quarter" idx="26" hasCustomPrompt="1"/>
          </p:nvPr>
        </p:nvSpPr>
        <p:spPr>
          <a:xfrm>
            <a:off x="6117146" y="2819185"/>
            <a:ext cx="2615716" cy="714375"/>
          </a:xfrm>
          <a:prstGeom prst="rect">
            <a:avLst/>
          </a:prstGeom>
          <a:solidFill>
            <a:schemeClr val="tx2"/>
          </a:solidFill>
        </p:spPr>
        <p:txBody>
          <a:bodyPr lIns="91440" tIns="91440" rIns="91440" bIns="91440" anchor="ctr">
            <a:normAutofit/>
          </a:bodyPr>
          <a:lstStyle>
            <a:lvl1pPr marL="0" indent="0" algn="ctr">
              <a:buNone/>
              <a:defRPr sz="1800">
                <a:solidFill>
                  <a:schemeClr val="bg2"/>
                </a:solidFill>
              </a:defRPr>
            </a:lvl1pPr>
          </a:lstStyle>
          <a:p>
            <a:pPr lvl="0"/>
            <a:r>
              <a:rPr lang="en-US"/>
              <a:t>Title</a:t>
            </a:r>
          </a:p>
        </p:txBody>
      </p:sp>
      <p:sp>
        <p:nvSpPr>
          <p:cNvPr id="24"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pic>
        <p:nvPicPr>
          <p:cNvPr id="25" name="Picture 24">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39" name="Rectangle 38">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40" name="Straight Connector 39">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9508703"/>
      </p:ext>
    </p:extLst>
  </p:cSld>
  <p:clrMapOvr>
    <a:masterClrMapping/>
  </p:clrMapOvr>
  <p:hf hdr="0"/>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ooter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871107-673A-EC4C-81BE-59D5CDDBE9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11"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2"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13"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964795005"/>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oter and header">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A8810F4-4842-F04F-93F2-917D8224C1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11"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2"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13"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pic>
        <p:nvPicPr>
          <p:cNvPr id="8" name="Picture 7">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14" name="Rectangle 13">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39660287"/>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9D185F9-ACC4-4ECC-B130-7B16B3C4764B}"/>
              </a:ext>
            </a:extLst>
          </p:cNvPr>
          <p:cNvSpPr/>
          <p:nvPr/>
        </p:nvSpPr>
        <p:spPr>
          <a:xfrm>
            <a:off x="0" y="4933186"/>
            <a:ext cx="9144000" cy="210313"/>
          </a:xfrm>
          <a:prstGeom prst="rect">
            <a:avLst/>
          </a:prstGeom>
          <a:solidFill>
            <a:srgbClr val="E3E6E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CBC4B5"/>
              </a:solidFill>
              <a:effectLst/>
              <a:uLnTx/>
              <a:uFillTx/>
              <a:latin typeface="Georgia" panose="02040502050405020303"/>
              <a:ea typeface="+mn-ea"/>
              <a:cs typeface="+mn-cs"/>
            </a:endParaRPr>
          </a:p>
        </p:txBody>
      </p:sp>
      <p:sp>
        <p:nvSpPr>
          <p:cNvPr id="2" name="Rectangle 1">
            <a:extLst>
              <a:ext uri="{FF2B5EF4-FFF2-40B4-BE49-F238E27FC236}">
                <a16:creationId xmlns:a16="http://schemas.microsoft.com/office/drawing/2014/main" id="{348EA302-157D-434D-B880-B29B5CC66066}"/>
              </a:ext>
            </a:extLst>
          </p:cNvPr>
          <p:cNvSpPr/>
          <p:nvPr/>
        </p:nvSpPr>
        <p:spPr bwMode="white">
          <a:xfrm>
            <a:off x="0" y="4788991"/>
            <a:ext cx="9144000" cy="3545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spTree>
    <p:extLst>
      <p:ext uri="{BB962C8B-B14F-4D97-AF65-F5344CB8AC3E}">
        <p14:creationId xmlns:p14="http://schemas.microsoft.com/office/powerpoint/2010/main" val="562451482"/>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loser 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141034-652E-AA46-B717-0C6057D52B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282" r="-1"/>
          <a:stretch/>
        </p:blipFill>
        <p:spPr>
          <a:xfrm>
            <a:off x="0" y="0"/>
            <a:ext cx="9144000" cy="5143500"/>
          </a:xfrm>
          <a:prstGeom prst="rect">
            <a:avLst/>
          </a:prstGeom>
        </p:spPr>
      </p:pic>
    </p:spTree>
    <p:extLst>
      <p:ext uri="{BB962C8B-B14F-4D97-AF65-F5344CB8AC3E}">
        <p14:creationId xmlns:p14="http://schemas.microsoft.com/office/powerpoint/2010/main" val="2333444927"/>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Cover -option 1">
    <p:spTree>
      <p:nvGrpSpPr>
        <p:cNvPr id="1" name=""/>
        <p:cNvGrpSpPr/>
        <p:nvPr/>
      </p:nvGrpSpPr>
      <p:grpSpPr>
        <a:xfrm>
          <a:off x="0" y="0"/>
          <a:ext cx="0" cy="0"/>
          <a:chOff x="0" y="0"/>
          <a:chExt cx="0" cy="0"/>
        </a:xfrm>
      </p:grpSpPr>
      <p:sp>
        <p:nvSpPr>
          <p:cNvPr id="15" name="Title 1"/>
          <p:cNvSpPr>
            <a:spLocks noGrp="1"/>
          </p:cNvSpPr>
          <p:nvPr>
            <p:ph type="ctrTitle" hasCustomPrompt="1"/>
          </p:nvPr>
        </p:nvSpPr>
        <p:spPr>
          <a:xfrm>
            <a:off x="406400" y="1848707"/>
            <a:ext cx="8331200" cy="1102519"/>
          </a:xfrm>
          <a:prstGeom prst="rect">
            <a:avLst/>
          </a:prstGeom>
        </p:spPr>
        <p:txBody>
          <a:bodyPr anchor="t"/>
          <a:lstStyle>
            <a:lvl1pPr algn="ctr">
              <a:defRPr sz="2800" cap="small" baseline="0">
                <a:solidFill>
                  <a:schemeClr val="tx1"/>
                </a:solidFill>
                <a:latin typeface="Arial" panose="020B0604020202020204" pitchFamily="34" charset="0"/>
                <a:cs typeface="Arial" panose="020B0604020202020204" pitchFamily="34" charset="0"/>
              </a:defRPr>
            </a:lvl1pPr>
          </a:lstStyle>
          <a:p>
            <a:r>
              <a:rPr lang="en-US"/>
              <a:t>Click to add presentation title</a:t>
            </a:r>
          </a:p>
        </p:txBody>
      </p:sp>
      <p:sp>
        <p:nvSpPr>
          <p:cNvPr id="17" name="Subtitle 2"/>
          <p:cNvSpPr>
            <a:spLocks noGrp="1"/>
          </p:cNvSpPr>
          <p:nvPr>
            <p:ph type="subTitle" idx="1" hasCustomPrompt="1"/>
          </p:nvPr>
        </p:nvSpPr>
        <p:spPr>
          <a:xfrm>
            <a:off x="406400" y="3189603"/>
            <a:ext cx="8331200" cy="548640"/>
          </a:xfrm>
          <a:prstGeom prst="rect">
            <a:avLst/>
          </a:prstGeom>
        </p:spPr>
        <p:txBody>
          <a:bodyPr anchor="t">
            <a:normAutofit/>
          </a:bodyPr>
          <a:lstStyle>
            <a:lvl1pPr marL="0" indent="0" algn="ctr">
              <a:buNone/>
              <a:defRPr sz="2000" cap="small" baseline="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Author or Presenter</a:t>
            </a:r>
          </a:p>
        </p:txBody>
      </p:sp>
      <p:sp>
        <p:nvSpPr>
          <p:cNvPr id="18" name="Text Placeholder 5">
            <a:extLst>
              <a:ext uri="{FF2B5EF4-FFF2-40B4-BE49-F238E27FC236}">
                <a16:creationId xmlns:a16="http://schemas.microsoft.com/office/drawing/2014/main" id="{DEFA83E1-759B-405B-B68A-9B6C740828F4}"/>
              </a:ext>
            </a:extLst>
          </p:cNvPr>
          <p:cNvSpPr>
            <a:spLocks noGrp="1"/>
          </p:cNvSpPr>
          <p:nvPr>
            <p:ph type="body" sz="quarter" idx="12" hasCustomPrompt="1"/>
          </p:nvPr>
        </p:nvSpPr>
        <p:spPr>
          <a:xfrm>
            <a:off x="406400" y="3873500"/>
            <a:ext cx="8331200" cy="547688"/>
          </a:xfrm>
          <a:prstGeom prst="rect">
            <a:avLst/>
          </a:prstGeom>
        </p:spPr>
        <p:txBody>
          <a:bodyPr anchor="t"/>
          <a:lstStyle>
            <a:lvl1pPr marL="0" indent="0" algn="ctr">
              <a:buNone/>
              <a:defRPr sz="1600" i="1">
                <a:solidFill>
                  <a:schemeClr val="tx1"/>
                </a:solidFill>
                <a:latin typeface="Arial" panose="020B0604020202020204" pitchFamily="34" charset="0"/>
                <a:cs typeface="Arial" panose="020B0604020202020204" pitchFamily="34" charset="0"/>
              </a:defRPr>
            </a:lvl1pPr>
          </a:lstStyle>
          <a:p>
            <a:pPr lvl="0"/>
            <a:r>
              <a:rPr lang="en-US"/>
              <a:t>Click to add Date</a:t>
            </a:r>
          </a:p>
        </p:txBody>
      </p:sp>
      <p:sp>
        <p:nvSpPr>
          <p:cNvPr id="19" name="Rectangle 18">
            <a:extLst>
              <a:ext uri="{FF2B5EF4-FFF2-40B4-BE49-F238E27FC236}">
                <a16:creationId xmlns:a16="http://schemas.microsoft.com/office/drawing/2014/main" id="{1C5B8BF8-52F9-4CD9-BBF5-A931485F4965}"/>
              </a:ext>
            </a:extLst>
          </p:cNvPr>
          <p:cNvSpPr/>
          <p:nvPr/>
        </p:nvSpPr>
        <p:spPr bwMode="white">
          <a:xfrm>
            <a:off x="0" y="4692179"/>
            <a:ext cx="9144000" cy="45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Footer Placeholder 4">
            <a:extLst>
              <a:ext uri="{FF2B5EF4-FFF2-40B4-BE49-F238E27FC236}">
                <a16:creationId xmlns:a16="http://schemas.microsoft.com/office/drawing/2014/main" id="{8B256C21-EA40-4B0F-97E7-E901D269C735}"/>
              </a:ext>
            </a:extLst>
          </p:cNvPr>
          <p:cNvSpPr>
            <a:spLocks noGrp="1"/>
          </p:cNvSpPr>
          <p:nvPr>
            <p:ph type="ftr" sz="quarter" idx="11"/>
          </p:nvPr>
        </p:nvSpPr>
        <p:spPr>
          <a:xfrm>
            <a:off x="406400" y="4863576"/>
            <a:ext cx="8331200" cy="273844"/>
          </a:xfrm>
          <a:prstGeom prst="rect">
            <a:avLst/>
          </a:prstGeom>
        </p:spPr>
        <p:txBody>
          <a:bodyPr anchor="t"/>
          <a:lstStyle>
            <a:lvl1pPr algn="ctr">
              <a:defRPr sz="900" b="1">
                <a:solidFill>
                  <a:schemeClr val="tx2"/>
                </a:solidFill>
                <a:latin typeface="Arial" panose="020B0604020202020204" pitchFamily="34" charset="0"/>
                <a:cs typeface="Arial" panose="020B0604020202020204" pitchFamily="34" charset="0"/>
              </a:defRPr>
            </a:lvl1pPr>
          </a:lstStyle>
          <a:p>
            <a:r>
              <a:rPr lang="en-US"/>
              <a:t>Dow Restricted</a:t>
            </a:r>
          </a:p>
        </p:txBody>
      </p:sp>
      <p:pic>
        <p:nvPicPr>
          <p:cNvPr id="4" name="Picture 3">
            <a:extLst>
              <a:ext uri="{FF2B5EF4-FFF2-40B4-BE49-F238E27FC236}">
                <a16:creationId xmlns:a16="http://schemas.microsoft.com/office/drawing/2014/main" id="{BA7A3614-EB96-6644-824B-8FCF0A817F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092200"/>
          </a:xfrm>
          <a:prstGeom prst="rect">
            <a:avLst/>
          </a:prstGeom>
        </p:spPr>
      </p:pic>
    </p:spTree>
    <p:extLst>
      <p:ext uri="{BB962C8B-B14F-4D97-AF65-F5344CB8AC3E}">
        <p14:creationId xmlns:p14="http://schemas.microsoft.com/office/powerpoint/2010/main" val="2899238358"/>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Cover option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E15BCB0-F88A-2741-B77C-1C4AE3CB4B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569476" cy="5143500"/>
          </a:xfrm>
          <a:prstGeom prst="rect">
            <a:avLst/>
          </a:prstGeom>
        </p:spPr>
      </p:pic>
      <p:sp>
        <p:nvSpPr>
          <p:cNvPr id="17" name="Title 1">
            <a:extLst>
              <a:ext uri="{FF2B5EF4-FFF2-40B4-BE49-F238E27FC236}">
                <a16:creationId xmlns:a16="http://schemas.microsoft.com/office/drawing/2014/main" id="{9702DBBA-618C-4D4A-ACD4-CA44E0EBB0A0}"/>
              </a:ext>
            </a:extLst>
          </p:cNvPr>
          <p:cNvSpPr>
            <a:spLocks noGrp="1"/>
          </p:cNvSpPr>
          <p:nvPr>
            <p:ph type="ctrTitle"/>
          </p:nvPr>
        </p:nvSpPr>
        <p:spPr>
          <a:xfrm>
            <a:off x="4680970" y="1468629"/>
            <a:ext cx="4056630" cy="1102519"/>
          </a:xfrm>
          <a:prstGeom prst="rect">
            <a:avLst/>
          </a:prstGeom>
        </p:spPr>
        <p:txBody>
          <a:bodyPr anchor="t"/>
          <a:lstStyle>
            <a:lvl1pPr algn="l">
              <a:defRPr sz="2800" cap="small" baseline="0">
                <a:solidFill>
                  <a:schemeClr val="tx1"/>
                </a:solidFill>
                <a:latin typeface="+mn-lt"/>
              </a:defRPr>
            </a:lvl1pPr>
          </a:lstStyle>
          <a:p>
            <a:r>
              <a:rPr lang="en-US"/>
              <a:t>Click to edit Master title style</a:t>
            </a:r>
          </a:p>
        </p:txBody>
      </p:sp>
      <p:sp>
        <p:nvSpPr>
          <p:cNvPr id="18" name="Subtitle 2">
            <a:extLst>
              <a:ext uri="{FF2B5EF4-FFF2-40B4-BE49-F238E27FC236}">
                <a16:creationId xmlns:a16="http://schemas.microsoft.com/office/drawing/2014/main" id="{52708418-7C95-49FF-B4E2-AE65988602BE}"/>
              </a:ext>
            </a:extLst>
          </p:cNvPr>
          <p:cNvSpPr>
            <a:spLocks noGrp="1"/>
          </p:cNvSpPr>
          <p:nvPr>
            <p:ph type="subTitle" idx="1"/>
          </p:nvPr>
        </p:nvSpPr>
        <p:spPr>
          <a:xfrm>
            <a:off x="4680970" y="2681844"/>
            <a:ext cx="4056630" cy="1184148"/>
          </a:xfrm>
          <a:prstGeom prst="rect">
            <a:avLst/>
          </a:prstGeom>
        </p:spPr>
        <p:txBody>
          <a:bodyPr anchor="t">
            <a:normAutofit/>
          </a:bodyPr>
          <a:lstStyle>
            <a:lvl1pPr marL="0" indent="0" algn="l">
              <a:buNone/>
              <a:defRPr sz="2000" cap="small" baseline="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9" name="Footer Placeholder 4">
            <a:extLst>
              <a:ext uri="{FF2B5EF4-FFF2-40B4-BE49-F238E27FC236}">
                <a16:creationId xmlns:a16="http://schemas.microsoft.com/office/drawing/2014/main" id="{B641E31E-CC97-496E-93D2-9230148497F9}"/>
              </a:ext>
            </a:extLst>
          </p:cNvPr>
          <p:cNvSpPr>
            <a:spLocks noGrp="1"/>
          </p:cNvSpPr>
          <p:nvPr>
            <p:ph type="ftr" sz="quarter" idx="11"/>
          </p:nvPr>
        </p:nvSpPr>
        <p:spPr>
          <a:xfrm>
            <a:off x="4678767" y="4869180"/>
            <a:ext cx="4056631" cy="274320"/>
          </a:xfrm>
          <a:prstGeom prst="rect">
            <a:avLst/>
          </a:prstGeom>
        </p:spPr>
        <p:txBody>
          <a:bodyPr anchor="t"/>
          <a:lstStyle>
            <a:lvl1pPr algn="l">
              <a:defRPr sz="900" b="1">
                <a:solidFill>
                  <a:schemeClr val="tx2"/>
                </a:solidFill>
              </a:defRPr>
            </a:lvl1pPr>
          </a:lstStyle>
          <a:p>
            <a:r>
              <a:rPr lang="en-US"/>
              <a:t>Dow Restricted</a:t>
            </a:r>
          </a:p>
        </p:txBody>
      </p:sp>
      <p:sp>
        <p:nvSpPr>
          <p:cNvPr id="20" name="Text Placeholder 5">
            <a:extLst>
              <a:ext uri="{FF2B5EF4-FFF2-40B4-BE49-F238E27FC236}">
                <a16:creationId xmlns:a16="http://schemas.microsoft.com/office/drawing/2014/main" id="{B5B87260-881A-4E93-B30E-EC757B7637B2}"/>
              </a:ext>
            </a:extLst>
          </p:cNvPr>
          <p:cNvSpPr>
            <a:spLocks noGrp="1"/>
          </p:cNvSpPr>
          <p:nvPr>
            <p:ph type="body" sz="quarter" idx="13" hasCustomPrompt="1"/>
          </p:nvPr>
        </p:nvSpPr>
        <p:spPr>
          <a:xfrm>
            <a:off x="4678767" y="3931782"/>
            <a:ext cx="4058833" cy="426045"/>
          </a:xfrm>
          <a:prstGeom prst="rect">
            <a:avLst/>
          </a:prstGeom>
        </p:spPr>
        <p:txBody>
          <a:bodyPr anchor="t"/>
          <a:lstStyle>
            <a:lvl1pPr marL="0" indent="0" algn="l">
              <a:buNone/>
              <a:defRPr sz="1600" i="1">
                <a:solidFill>
                  <a:schemeClr val="tx1"/>
                </a:solidFill>
              </a:defRPr>
            </a:lvl1pPr>
          </a:lstStyle>
          <a:p>
            <a:pPr lvl="0"/>
            <a:r>
              <a:rPr lang="en-US"/>
              <a:t>Click to add Date</a:t>
            </a:r>
          </a:p>
        </p:txBody>
      </p:sp>
    </p:spTree>
    <p:extLst>
      <p:ext uri="{BB962C8B-B14F-4D97-AF65-F5344CB8AC3E}">
        <p14:creationId xmlns:p14="http://schemas.microsoft.com/office/powerpoint/2010/main" val="63816561"/>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over option 3-editable pictur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406400" y="2148839"/>
            <a:ext cx="8331200" cy="1201783"/>
          </a:xfrm>
          <a:prstGeom prst="rect">
            <a:avLst/>
          </a:prstGeom>
        </p:spPr>
        <p:txBody>
          <a:bodyPr anchor="t"/>
          <a:lstStyle>
            <a:lvl1pPr algn="ctr">
              <a:defRPr sz="2800" cap="small" baseline="0">
                <a:solidFill>
                  <a:schemeClr val="tx1"/>
                </a:solidFill>
                <a:latin typeface="Arial" panose="020B0604020202020204" pitchFamily="34" charset="0"/>
                <a:cs typeface="Arial" panose="020B0604020202020204" pitchFamily="34" charset="0"/>
              </a:defRPr>
            </a:lvl1pPr>
          </a:lstStyle>
          <a:p>
            <a:r>
              <a:rPr lang="en-US"/>
              <a:t>Click to add presentation title</a:t>
            </a:r>
          </a:p>
        </p:txBody>
      </p:sp>
      <p:sp>
        <p:nvSpPr>
          <p:cNvPr id="13" name="Subtitle 2"/>
          <p:cNvSpPr>
            <a:spLocks noGrp="1"/>
          </p:cNvSpPr>
          <p:nvPr>
            <p:ph type="subTitle" idx="1" hasCustomPrompt="1"/>
          </p:nvPr>
        </p:nvSpPr>
        <p:spPr>
          <a:xfrm>
            <a:off x="406400" y="3350622"/>
            <a:ext cx="8331200" cy="548640"/>
          </a:xfrm>
          <a:prstGeom prst="rect">
            <a:avLst/>
          </a:prstGeom>
        </p:spPr>
        <p:txBody>
          <a:bodyPr anchor="t">
            <a:normAutofit/>
          </a:bodyPr>
          <a:lstStyle>
            <a:lvl1pPr marL="0" indent="0" algn="ctr">
              <a:buNone/>
              <a:defRPr sz="2000" cap="small" baseline="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Author or Presenter</a:t>
            </a:r>
          </a:p>
        </p:txBody>
      </p:sp>
      <p:sp>
        <p:nvSpPr>
          <p:cNvPr id="16" name="Text Placeholder 5">
            <a:extLst>
              <a:ext uri="{FF2B5EF4-FFF2-40B4-BE49-F238E27FC236}">
                <a16:creationId xmlns:a16="http://schemas.microsoft.com/office/drawing/2014/main" id="{DEFA83E1-759B-405B-B68A-9B6C740828F4}"/>
              </a:ext>
            </a:extLst>
          </p:cNvPr>
          <p:cNvSpPr>
            <a:spLocks noGrp="1"/>
          </p:cNvSpPr>
          <p:nvPr>
            <p:ph type="body" sz="quarter" idx="12" hasCustomPrompt="1"/>
          </p:nvPr>
        </p:nvSpPr>
        <p:spPr>
          <a:xfrm>
            <a:off x="406400" y="4258854"/>
            <a:ext cx="8331200" cy="547688"/>
          </a:xfrm>
          <a:prstGeom prst="rect">
            <a:avLst/>
          </a:prstGeom>
        </p:spPr>
        <p:txBody>
          <a:bodyPr anchor="t"/>
          <a:lstStyle>
            <a:lvl1pPr marL="0" indent="0" algn="ctr">
              <a:buNone/>
              <a:defRPr sz="1600" i="1">
                <a:solidFill>
                  <a:schemeClr val="tx1"/>
                </a:solidFill>
                <a:latin typeface="Arial" panose="020B0604020202020204" pitchFamily="34" charset="0"/>
                <a:cs typeface="Arial" panose="020B0604020202020204" pitchFamily="34" charset="0"/>
              </a:defRPr>
            </a:lvl1pPr>
          </a:lstStyle>
          <a:p>
            <a:pPr lvl="0"/>
            <a:r>
              <a:rPr lang="en-US"/>
              <a:t>Click to add Date</a:t>
            </a:r>
          </a:p>
        </p:txBody>
      </p:sp>
      <p:sp>
        <p:nvSpPr>
          <p:cNvPr id="12" name="Footer Placeholder 4">
            <a:extLst>
              <a:ext uri="{FF2B5EF4-FFF2-40B4-BE49-F238E27FC236}">
                <a16:creationId xmlns:a16="http://schemas.microsoft.com/office/drawing/2014/main" id="{8B256C21-EA40-4B0F-97E7-E901D269C735}"/>
              </a:ext>
            </a:extLst>
          </p:cNvPr>
          <p:cNvSpPr>
            <a:spLocks noGrp="1"/>
          </p:cNvSpPr>
          <p:nvPr>
            <p:ph type="ftr" sz="quarter" idx="11"/>
          </p:nvPr>
        </p:nvSpPr>
        <p:spPr>
          <a:xfrm>
            <a:off x="406400" y="4863576"/>
            <a:ext cx="8331200" cy="273844"/>
          </a:xfrm>
          <a:prstGeom prst="rect">
            <a:avLst/>
          </a:prstGeom>
        </p:spPr>
        <p:txBody>
          <a:bodyPr anchor="t"/>
          <a:lstStyle>
            <a:lvl1pPr algn="ctr">
              <a:defRPr sz="900" b="1">
                <a:solidFill>
                  <a:schemeClr val="tx2"/>
                </a:solidFill>
                <a:latin typeface="Arial" panose="020B0604020202020204" pitchFamily="34" charset="0"/>
                <a:cs typeface="Arial" panose="020B0604020202020204" pitchFamily="34" charset="0"/>
              </a:defRPr>
            </a:lvl1pPr>
          </a:lstStyle>
          <a:p>
            <a:r>
              <a:rPr lang="en-US"/>
              <a:t>Dow Restricted</a:t>
            </a:r>
          </a:p>
        </p:txBody>
      </p:sp>
      <p:pic>
        <p:nvPicPr>
          <p:cNvPr id="4" name="Picture 3">
            <a:extLst>
              <a:ext uri="{FF2B5EF4-FFF2-40B4-BE49-F238E27FC236}">
                <a16:creationId xmlns:a16="http://schemas.microsoft.com/office/drawing/2014/main" id="{C416B576-85C8-DE44-B857-0E2570A458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905000"/>
          </a:xfrm>
          <a:prstGeom prst="rect">
            <a:avLst/>
          </a:prstGeom>
        </p:spPr>
      </p:pic>
    </p:spTree>
    <p:extLst>
      <p:ext uri="{BB962C8B-B14F-4D97-AF65-F5344CB8AC3E}">
        <p14:creationId xmlns:p14="http://schemas.microsoft.com/office/powerpoint/2010/main" val="895749012"/>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option 1">
    <p:spTree>
      <p:nvGrpSpPr>
        <p:cNvPr id="1" name=""/>
        <p:cNvGrpSpPr/>
        <p:nvPr/>
      </p:nvGrpSpPr>
      <p:grpSpPr>
        <a:xfrm>
          <a:off x="0" y="0"/>
          <a:ext cx="0" cy="0"/>
          <a:chOff x="0" y="0"/>
          <a:chExt cx="0" cy="0"/>
        </a:xfrm>
      </p:grpSpPr>
      <p:sp>
        <p:nvSpPr>
          <p:cNvPr id="4" name="Rectangle 3"/>
          <p:cNvSpPr/>
          <p:nvPr/>
        </p:nvSpPr>
        <p:spPr>
          <a:xfrm>
            <a:off x="0" y="1"/>
            <a:ext cx="9144000" cy="51435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Text Placeholder 6">
            <a:extLst>
              <a:ext uri="{FF2B5EF4-FFF2-40B4-BE49-F238E27FC236}">
                <a16:creationId xmlns:a16="http://schemas.microsoft.com/office/drawing/2014/main" id="{097D28FA-38C9-CA4F-89EC-8AFF8680BA3F}"/>
              </a:ext>
            </a:extLst>
          </p:cNvPr>
          <p:cNvSpPr>
            <a:spLocks noGrp="1"/>
          </p:cNvSpPr>
          <p:nvPr>
            <p:ph type="body" sz="quarter" idx="10" hasCustomPrompt="1"/>
          </p:nvPr>
        </p:nvSpPr>
        <p:spPr>
          <a:xfrm>
            <a:off x="406400" y="685801"/>
            <a:ext cx="8314509" cy="1097280"/>
          </a:xfrm>
          <a:prstGeom prst="rect">
            <a:avLst/>
          </a:prstGeom>
        </p:spPr>
        <p:txBody>
          <a:bodyPr/>
          <a:lstStyle>
            <a:lvl1pPr marL="0" indent="0">
              <a:buNone/>
              <a:defRPr sz="6000" b="1" cap="small" baseline="0">
                <a:solidFill>
                  <a:schemeClr val="tx2"/>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stStyle>
          <a:p>
            <a:pPr lvl="0"/>
            <a:r>
              <a:rPr lang="en-US"/>
              <a:t>Divider title</a:t>
            </a:r>
          </a:p>
        </p:txBody>
      </p:sp>
    </p:spTree>
    <p:extLst>
      <p:ext uri="{BB962C8B-B14F-4D97-AF65-F5344CB8AC3E}">
        <p14:creationId xmlns:p14="http://schemas.microsoft.com/office/powerpoint/2010/main" val="8667063"/>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option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7803C57-FA84-B04F-AC7C-E0A98824A98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6"/>
            <a:ext cx="9144000" cy="380999"/>
          </a:xfrm>
          <a:prstGeom prst="rect">
            <a:avLst/>
          </a:prstGeom>
        </p:spPr>
      </p:pic>
      <p:sp>
        <p:nvSpPr>
          <p:cNvPr id="9" name="Text Placeholder 6">
            <a:extLst>
              <a:ext uri="{FF2B5EF4-FFF2-40B4-BE49-F238E27FC236}">
                <a16:creationId xmlns:a16="http://schemas.microsoft.com/office/drawing/2014/main" id="{097D28FA-38C9-CA4F-89EC-8AFF8680BA3F}"/>
              </a:ext>
            </a:extLst>
          </p:cNvPr>
          <p:cNvSpPr>
            <a:spLocks noGrp="1"/>
          </p:cNvSpPr>
          <p:nvPr>
            <p:ph type="body" sz="quarter" idx="10" hasCustomPrompt="1"/>
          </p:nvPr>
        </p:nvSpPr>
        <p:spPr>
          <a:xfrm>
            <a:off x="406400" y="685801"/>
            <a:ext cx="8314509" cy="1097280"/>
          </a:xfrm>
          <a:prstGeom prst="rect">
            <a:avLst/>
          </a:prstGeom>
        </p:spPr>
        <p:txBody>
          <a:bodyPr/>
          <a:lstStyle>
            <a:lvl1pPr marL="0" indent="0">
              <a:buNone/>
              <a:defRPr sz="6000" b="1" cap="small" baseline="0">
                <a:solidFill>
                  <a:schemeClr val="tx2"/>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stStyle>
          <a:p>
            <a:pPr lvl="0"/>
            <a:r>
              <a:rPr lang="en-US"/>
              <a:t>Divider title</a:t>
            </a:r>
          </a:p>
        </p:txBody>
      </p:sp>
      <p:sp>
        <p:nvSpPr>
          <p:cNvPr id="10" name="Content Placeholder 2">
            <a:extLst>
              <a:ext uri="{FF2B5EF4-FFF2-40B4-BE49-F238E27FC236}">
                <a16:creationId xmlns:a16="http://schemas.microsoft.com/office/drawing/2014/main" id="{2CB978F2-E9DC-43A6-A84F-48F54FD5547E}"/>
              </a:ext>
            </a:extLst>
          </p:cNvPr>
          <p:cNvSpPr>
            <a:spLocks noGrp="1"/>
          </p:cNvSpPr>
          <p:nvPr>
            <p:ph idx="1"/>
          </p:nvPr>
        </p:nvSpPr>
        <p:spPr>
          <a:xfrm>
            <a:off x="406400" y="1946367"/>
            <a:ext cx="8329613" cy="2090056"/>
          </a:xfrm>
          <a:prstGeom prst="rect">
            <a:avLst/>
          </a:prstGeom>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61186470"/>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vider option 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6E1A11-12C7-1948-AC4D-2978958FAB8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6857999"/>
          </a:xfrm>
          <a:prstGeom prst="rect">
            <a:avLst/>
          </a:prstGeom>
        </p:spPr>
      </p:pic>
      <p:sp>
        <p:nvSpPr>
          <p:cNvPr id="18" name="Text Placeholder 6">
            <a:extLst>
              <a:ext uri="{FF2B5EF4-FFF2-40B4-BE49-F238E27FC236}">
                <a16:creationId xmlns:a16="http://schemas.microsoft.com/office/drawing/2014/main" id="{097D28FA-38C9-CA4F-89EC-8AFF8680BA3F}"/>
              </a:ext>
            </a:extLst>
          </p:cNvPr>
          <p:cNvSpPr>
            <a:spLocks noGrp="1"/>
          </p:cNvSpPr>
          <p:nvPr>
            <p:ph type="body" sz="quarter" idx="10" hasCustomPrompt="1"/>
          </p:nvPr>
        </p:nvSpPr>
        <p:spPr>
          <a:xfrm>
            <a:off x="406400" y="685801"/>
            <a:ext cx="8314509" cy="1097280"/>
          </a:xfrm>
          <a:prstGeom prst="rect">
            <a:avLst/>
          </a:prstGeom>
        </p:spPr>
        <p:txBody>
          <a:bodyPr/>
          <a:lstStyle>
            <a:lvl1pPr marL="0" indent="0">
              <a:buNone/>
              <a:defRPr sz="6000" b="1" cap="small" baseline="0">
                <a:solidFill>
                  <a:schemeClr val="tx2"/>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stStyle>
          <a:p>
            <a:pPr lvl="0"/>
            <a:r>
              <a:rPr lang="en-US"/>
              <a:t>Divider title</a:t>
            </a:r>
          </a:p>
        </p:txBody>
      </p:sp>
    </p:spTree>
    <p:extLst>
      <p:ext uri="{BB962C8B-B14F-4D97-AF65-F5344CB8AC3E}">
        <p14:creationId xmlns:p14="http://schemas.microsoft.com/office/powerpoint/2010/main" val="1679740290"/>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Logo-option 1">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CA51FC1-6CAC-494B-B33B-D62AF89B6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2"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sp>
        <p:nvSpPr>
          <p:cNvPr id="21"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15"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2"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pic>
        <p:nvPicPr>
          <p:cNvPr id="12" name="Picture 11">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13" name="Rectangle 12">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8" name="Straight Connector 17">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642610"/>
      </p:ext>
    </p:extLst>
  </p:cSld>
  <p:clrMapOvr>
    <a:masterClrMapping/>
  </p:clrMapOvr>
  <p:hf hdr="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Logo and Content-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8DDD490-70AE-CB45-BDC2-4E647F7850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739757"/>
            <a:ext cx="9144000" cy="406400"/>
          </a:xfrm>
          <a:prstGeom prst="rect">
            <a:avLst/>
          </a:prstGeom>
        </p:spPr>
      </p:pic>
      <p:sp>
        <p:nvSpPr>
          <p:cNvPr id="20" name="Content Placeholder 2">
            <a:extLst>
              <a:ext uri="{FF2B5EF4-FFF2-40B4-BE49-F238E27FC236}">
                <a16:creationId xmlns:a16="http://schemas.microsoft.com/office/drawing/2014/main" id="{2CB978F2-E9DC-43A6-A84F-48F54FD5547E}"/>
              </a:ext>
            </a:extLst>
          </p:cNvPr>
          <p:cNvSpPr>
            <a:spLocks noGrp="1"/>
          </p:cNvSpPr>
          <p:nvPr>
            <p:ph idx="1"/>
          </p:nvPr>
        </p:nvSpPr>
        <p:spPr>
          <a:xfrm>
            <a:off x="406400" y="826257"/>
            <a:ext cx="8329613" cy="3356610"/>
          </a:xfrm>
          <a:prstGeom prst="rect">
            <a:avLst/>
          </a:prstGeom>
        </p:spPr>
        <p:txBody>
          <a:bodyPr lIns="45720" rIns="45720">
            <a:noAutofit/>
          </a:bodyPr>
          <a:lstStyle>
            <a:lvl1pPr marL="228600" indent="-228600">
              <a:buClr>
                <a:srgbClr val="E80032"/>
              </a:buClr>
              <a:buFont typeface="Wingdings" panose="05000000000000000000" pitchFamily="2" charset="2"/>
              <a:buChar char="§"/>
              <a:defRPr sz="1600">
                <a:solidFill>
                  <a:schemeClr val="tx1">
                    <a:lumMod val="75000"/>
                    <a:lumOff val="25000"/>
                  </a:schemeClr>
                </a:solidFill>
                <a:latin typeface="Arial" panose="020B0604020202020204" pitchFamily="34" charset="0"/>
                <a:cs typeface="Arial" panose="020B0604020202020204" pitchFamily="34" charset="0"/>
              </a:defRPr>
            </a:lvl1pPr>
            <a:lvl2pPr marL="457200" indent="-228600">
              <a:buClr>
                <a:srgbClr val="E80032"/>
              </a:buClr>
              <a:buSzPct val="80000"/>
              <a:buFont typeface="Wingdings" panose="05000000000000000000" pitchFamily="2" charset="2"/>
              <a:buChar char="Ø"/>
              <a:defRPr sz="1400">
                <a:solidFill>
                  <a:schemeClr val="tx1">
                    <a:lumMod val="75000"/>
                    <a:lumOff val="25000"/>
                  </a:schemeClr>
                </a:solidFill>
                <a:latin typeface="Arial" panose="020B0604020202020204" pitchFamily="34" charset="0"/>
                <a:cs typeface="Arial" panose="020B0604020202020204" pitchFamily="34" charset="0"/>
              </a:defRPr>
            </a:lvl2pPr>
            <a:lvl3pPr marL="685800" indent="-228600">
              <a:buClr>
                <a:srgbClr val="E80032"/>
              </a:buClr>
              <a:buSzPct val="80000"/>
              <a:buFont typeface="Wingdings" panose="05000000000000000000" pitchFamily="2" charset="2"/>
              <a:buChar char="ü"/>
              <a:defRPr sz="1300">
                <a:solidFill>
                  <a:schemeClr val="tx1">
                    <a:lumMod val="75000"/>
                    <a:lumOff val="25000"/>
                  </a:schemeClr>
                </a:solidFill>
                <a:latin typeface="Arial" panose="020B0604020202020204" pitchFamily="34" charset="0"/>
                <a:cs typeface="Arial" panose="020B0604020202020204" pitchFamily="34" charset="0"/>
              </a:defRPr>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21" name="Slide Number Placeholder 3">
            <a:extLst>
              <a:ext uri="{FF2B5EF4-FFF2-40B4-BE49-F238E27FC236}">
                <a16:creationId xmlns:a16="http://schemas.microsoft.com/office/drawing/2014/main" id="{81DE34CD-E61D-4FA8-ACC1-67A1F24A3A4D}"/>
              </a:ext>
            </a:extLst>
          </p:cNvPr>
          <p:cNvSpPr>
            <a:spLocks noGrp="1"/>
          </p:cNvSpPr>
          <p:nvPr>
            <p:ph type="sldNum" sz="quarter" idx="11"/>
          </p:nvPr>
        </p:nvSpPr>
        <p:spPr>
          <a:xfrm>
            <a:off x="8264449" y="4865306"/>
            <a:ext cx="468413" cy="274320"/>
          </a:xfrm>
          <a:prstGeom prst="rect">
            <a:avLst/>
          </a:prstGeom>
          <a:noFill/>
        </p:spPr>
        <p:txBody>
          <a:bodyPr anchor="ctr"/>
          <a:lstStyle>
            <a:lvl1pPr algn="r">
              <a:defRPr sz="900" b="1">
                <a:solidFill>
                  <a:schemeClr val="tx1">
                    <a:lumMod val="60000"/>
                    <a:lumOff val="40000"/>
                  </a:schemeClr>
                </a:solidFill>
                <a:latin typeface="Arial" panose="020B0604020202020204" pitchFamily="34" charset="0"/>
                <a:cs typeface="Arial" panose="020B0604020202020204" pitchFamily="34" charset="0"/>
              </a:defRPr>
            </a:lvl1pPr>
          </a:lstStyle>
          <a:p>
            <a:fld id="{B6D1532F-61F1-B941-ACDF-6BC65E0B4055}" type="slidenum">
              <a:rPr lang="en-US" smtClean="0"/>
              <a:pPr/>
              <a:t>‹#›</a:t>
            </a:fld>
            <a:endParaRPr lang="en-US"/>
          </a:p>
        </p:txBody>
      </p:sp>
      <p:sp>
        <p:nvSpPr>
          <p:cNvPr id="22" name="Footer Placeholder 2">
            <a:extLst>
              <a:ext uri="{FF2B5EF4-FFF2-40B4-BE49-F238E27FC236}">
                <a16:creationId xmlns:a16="http://schemas.microsoft.com/office/drawing/2014/main" id="{D2B22BB1-91BE-41E5-AFBB-E2ECEFA427AD}"/>
              </a:ext>
            </a:extLst>
          </p:cNvPr>
          <p:cNvSpPr>
            <a:spLocks noGrp="1"/>
          </p:cNvSpPr>
          <p:nvPr>
            <p:ph type="ftr" sz="quarter" idx="10"/>
          </p:nvPr>
        </p:nvSpPr>
        <p:spPr>
          <a:xfrm>
            <a:off x="404811" y="4865306"/>
            <a:ext cx="3017520" cy="274320"/>
          </a:xfrm>
          <a:prstGeom prst="rect">
            <a:avLst/>
          </a:prstGeom>
        </p:spPr>
        <p:txBody>
          <a:bodyPr lIns="45720" rIns="45720" anchor="ctr"/>
          <a:lstStyle>
            <a:lvl1pPr algn="l">
              <a:defRPr sz="900">
                <a:solidFill>
                  <a:schemeClr val="tx1">
                    <a:lumMod val="60000"/>
                    <a:lumOff val="40000"/>
                  </a:schemeClr>
                </a:solidFill>
                <a:latin typeface="Arial" panose="020B0604020202020204" pitchFamily="34" charset="0"/>
                <a:cs typeface="Arial" panose="020B0604020202020204" pitchFamily="34" charset="0"/>
              </a:defRPr>
            </a:lvl1pPr>
          </a:lstStyle>
          <a:p>
            <a:r>
              <a:rPr lang="en-US"/>
              <a:t>Dow Restricted</a:t>
            </a:r>
          </a:p>
        </p:txBody>
      </p:sp>
      <p:sp>
        <p:nvSpPr>
          <p:cNvPr id="23" name="Date Placeholder 4">
            <a:extLst>
              <a:ext uri="{FF2B5EF4-FFF2-40B4-BE49-F238E27FC236}">
                <a16:creationId xmlns:a16="http://schemas.microsoft.com/office/drawing/2014/main" id="{C6C6C2DB-CFEA-471E-8F61-D8C09093D1B3}"/>
              </a:ext>
            </a:extLst>
          </p:cNvPr>
          <p:cNvSpPr>
            <a:spLocks noGrp="1"/>
          </p:cNvSpPr>
          <p:nvPr>
            <p:ph type="dt" sz="half" idx="12"/>
          </p:nvPr>
        </p:nvSpPr>
        <p:spPr>
          <a:xfrm>
            <a:off x="5865813" y="4865306"/>
            <a:ext cx="2326066" cy="274320"/>
          </a:xfrm>
          <a:prstGeom prst="rect">
            <a:avLst/>
          </a:prstGeom>
        </p:spPr>
        <p:txBody>
          <a:bodyPr anchor="ctr"/>
          <a:lstStyle>
            <a:lvl1pPr algn="r">
              <a:defRPr sz="900">
                <a:solidFill>
                  <a:schemeClr val="tx1">
                    <a:lumMod val="60000"/>
                    <a:lumOff val="40000"/>
                  </a:schemeClr>
                </a:solidFill>
                <a:latin typeface="Arial" panose="020B0604020202020204" pitchFamily="34" charset="0"/>
                <a:cs typeface="Arial" panose="020B0604020202020204" pitchFamily="34" charset="0"/>
              </a:defRPr>
            </a:lvl1pPr>
          </a:lstStyle>
          <a:p>
            <a:endParaRPr lang="en-US"/>
          </a:p>
        </p:txBody>
      </p:sp>
      <p:sp>
        <p:nvSpPr>
          <p:cNvPr id="25" name="Title 1">
            <a:extLst>
              <a:ext uri="{FF2B5EF4-FFF2-40B4-BE49-F238E27FC236}">
                <a16:creationId xmlns:a16="http://schemas.microsoft.com/office/drawing/2014/main" id="{004B87FB-ADA9-46D4-8FB7-72CF7CAC96B1}"/>
              </a:ext>
            </a:extLst>
          </p:cNvPr>
          <p:cNvSpPr>
            <a:spLocks noGrp="1"/>
          </p:cNvSpPr>
          <p:nvPr>
            <p:ph type="title"/>
          </p:nvPr>
        </p:nvSpPr>
        <p:spPr>
          <a:xfrm>
            <a:off x="405973" y="381000"/>
            <a:ext cx="8330184" cy="420624"/>
          </a:xfrm>
          <a:prstGeom prst="rect">
            <a:avLst/>
          </a:prstGeom>
        </p:spPr>
        <p:txBody>
          <a:bodyPr lIns="45720" rIns="45720" anchor="ctr"/>
          <a:lstStyle>
            <a:lvl1pPr>
              <a:defRPr lang="en-US" sz="2000" cap="small" baseline="0" dirty="0">
                <a:solidFill>
                  <a:schemeClr val="tx1">
                    <a:lumMod val="75000"/>
                    <a:lumOff val="25000"/>
                  </a:schemeClr>
                </a:solidFill>
                <a:latin typeface="Arial" panose="020B0604020202020204" pitchFamily="34" charset="0"/>
                <a:cs typeface="Arial" panose="020B0604020202020204" pitchFamily="34" charset="0"/>
              </a:defRPr>
            </a:lvl1pPr>
          </a:lstStyle>
          <a:p>
            <a:pPr marL="0" lvl="0"/>
            <a:r>
              <a:rPr lang="en-US"/>
              <a:t>Click to edit Master title style</a:t>
            </a:r>
          </a:p>
        </p:txBody>
      </p:sp>
      <p:pic>
        <p:nvPicPr>
          <p:cNvPr id="26" name="Picture 25">
            <a:extLst>
              <a:ext uri="{FF2B5EF4-FFF2-40B4-BE49-F238E27FC236}">
                <a16:creationId xmlns:a16="http://schemas.microsoft.com/office/drawing/2014/main" id="{936F0C65-142E-584B-A870-2717100F2E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 y="0"/>
            <a:ext cx="4571999" cy="381000"/>
          </a:xfrm>
          <a:prstGeom prst="rect">
            <a:avLst/>
          </a:prstGeom>
        </p:spPr>
      </p:pic>
      <p:sp>
        <p:nvSpPr>
          <p:cNvPr id="27" name="Rectangle 26">
            <a:extLst>
              <a:ext uri="{FF2B5EF4-FFF2-40B4-BE49-F238E27FC236}">
                <a16:creationId xmlns:a16="http://schemas.microsoft.com/office/drawing/2014/main" id="{444CA31D-4F61-BD4E-BDC9-B68114FD18FB}"/>
              </a:ext>
            </a:extLst>
          </p:cNvPr>
          <p:cNvSpPr/>
          <p:nvPr/>
        </p:nvSpPr>
        <p:spPr>
          <a:xfrm>
            <a:off x="4570666" y="0"/>
            <a:ext cx="4573334" cy="38100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6" name="Straight Connector 15">
            <a:extLst>
              <a:ext uri="{FF2B5EF4-FFF2-40B4-BE49-F238E27FC236}">
                <a16:creationId xmlns:a16="http://schemas.microsoft.com/office/drawing/2014/main" id="{7C3528CD-D474-4F88-8270-2988B637097F}"/>
              </a:ext>
            </a:extLst>
          </p:cNvPr>
          <p:cNvCxnSpPr>
            <a:cxnSpLocks/>
          </p:cNvCxnSpPr>
          <p:nvPr/>
        </p:nvCxnSpPr>
        <p:spPr>
          <a:xfrm>
            <a:off x="406399" y="805163"/>
            <a:ext cx="833018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381304"/>
      </p:ext>
    </p:extLst>
  </p:cSld>
  <p:clrMapOvr>
    <a:masterClrMapping/>
  </p:clrMapOvr>
  <p:hf hdr="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8808042"/>
      </p:ext>
    </p:extLst>
  </p:cSld>
  <p:clrMap bg1="lt1" tx1="dk1" bg2="lt2" tx2="dk2" accent1="accent1" accent2="accent2" accent3="accent3" accent4="accent4" accent5="accent5" accent6="accent6" hlink="hlink" folHlink="folHlink"/>
  <p:sldLayoutIdLst>
    <p:sldLayoutId id="2147483833" r:id="rId1"/>
    <p:sldLayoutId id="2147483817" r:id="rId2"/>
    <p:sldLayoutId id="2147483819" r:id="rId3"/>
    <p:sldLayoutId id="2147483820" r:id="rId4"/>
    <p:sldLayoutId id="2147483822" r:id="rId5"/>
    <p:sldLayoutId id="2147483823" r:id="rId6"/>
    <p:sldLayoutId id="2147483821" r:id="rId7"/>
    <p:sldLayoutId id="2147483824" r:id="rId8"/>
    <p:sldLayoutId id="2147483810" r:id="rId9"/>
    <p:sldLayoutId id="2147483826" r:id="rId10"/>
    <p:sldLayoutId id="2147483818" r:id="rId11"/>
    <p:sldLayoutId id="2147483828" r:id="rId12"/>
    <p:sldLayoutId id="2147483829" r:id="rId13"/>
    <p:sldLayoutId id="2147483830" r:id="rId14"/>
    <p:sldLayoutId id="2147483831" r:id="rId15"/>
    <p:sldLayoutId id="2147483812" r:id="rId16"/>
    <p:sldLayoutId id="2147483832" r:id="rId17"/>
    <p:sldLayoutId id="2147483816" r:id="rId18"/>
    <p:sldLayoutId id="2147483813" r:id="rId19"/>
  </p:sldLayoutIdLst>
  <p:hf hdr="0"/>
  <p:txStyles>
    <p:titleStyle>
      <a:lvl1pPr algn="l" defTabSz="914400" rtl="0" eaLnBrk="1" latinLnBrk="0" hangingPunct="1">
        <a:spcBef>
          <a:spcPct val="0"/>
        </a:spcBef>
        <a:buNone/>
        <a:defRPr lang="en-US" sz="2400" b="1" kern="1200" dirty="0">
          <a:solidFill>
            <a:schemeClr val="tx1">
              <a:lumMod val="65000"/>
              <a:lumOff val="3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lang="en-US" sz="2400" kern="1200" dirty="0" smtClean="0">
          <a:solidFill>
            <a:schemeClr val="tx1">
              <a:lumMod val="65000"/>
              <a:lumOff val="3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en-US" sz="2000" kern="1200" dirty="0" smtClean="0">
          <a:solidFill>
            <a:schemeClr val="tx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lang="en-US" sz="1800" kern="1200" dirty="0" smtClean="0">
          <a:solidFill>
            <a:schemeClr val="tx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png"/><Relationship Id="rId1" Type="http://schemas.openxmlformats.org/officeDocument/2006/relationships/slideLayout" Target="../slideLayouts/slideLayout13.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image" Target="../media/image37.png"/><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4.png"/><Relationship Id="rId7"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3.png"/><Relationship Id="rId7"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png"/><Relationship Id="rId7"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31.pn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18.png"/><Relationship Id="rId7" Type="http://schemas.openxmlformats.org/officeDocument/2006/relationships/image" Target="../media/image53.pn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20.png"/><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 Id="rId4" Type="http://schemas.openxmlformats.org/officeDocument/2006/relationships/image" Target="../media/image63.png"/></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3.xml"/><Relationship Id="rId5" Type="http://schemas.openxmlformats.org/officeDocument/2006/relationships/image" Target="../media/image67.png"/><Relationship Id="rId4"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5" Type="http://schemas.openxmlformats.org/officeDocument/2006/relationships/image" Target="../media/image68.png"/><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812AD-C8EA-4343-8800-7738E7391B02}"/>
              </a:ext>
            </a:extLst>
          </p:cNvPr>
          <p:cNvSpPr>
            <a:spLocks noGrp="1"/>
          </p:cNvSpPr>
          <p:nvPr>
            <p:ph type="ctrTitle"/>
          </p:nvPr>
        </p:nvSpPr>
        <p:spPr>
          <a:xfrm>
            <a:off x="809171" y="1688354"/>
            <a:ext cx="7761514" cy="1250789"/>
          </a:xfrm>
        </p:spPr>
        <p:txBody>
          <a:bodyPr/>
          <a:lstStyle/>
          <a:p>
            <a:r>
              <a:rPr lang="en-US" sz="3200">
                <a:effectLst/>
                <a:latin typeface="Calibri" panose="020F0502020204030204" pitchFamily="34" charset="0"/>
                <a:ea typeface="MS PGothic" panose="020B0600070205080204" pitchFamily="34" charset="-128"/>
              </a:rPr>
              <a:t>Coding with continuous and mixture variables to explore more of the input space</a:t>
            </a:r>
            <a:endParaRPr lang="en-US" sz="4400"/>
          </a:p>
        </p:txBody>
      </p:sp>
      <p:sp>
        <p:nvSpPr>
          <p:cNvPr id="3" name="Subtitle 2">
            <a:extLst>
              <a:ext uri="{FF2B5EF4-FFF2-40B4-BE49-F238E27FC236}">
                <a16:creationId xmlns:a16="http://schemas.microsoft.com/office/drawing/2014/main" id="{B84295EF-0EB2-4378-BDC4-209BB1CF6605}"/>
              </a:ext>
            </a:extLst>
          </p:cNvPr>
          <p:cNvSpPr>
            <a:spLocks noGrp="1"/>
          </p:cNvSpPr>
          <p:nvPr>
            <p:ph type="subTitle" idx="1"/>
          </p:nvPr>
        </p:nvSpPr>
        <p:spPr>
          <a:xfrm>
            <a:off x="406400" y="3135086"/>
            <a:ext cx="8331200" cy="703941"/>
          </a:xfrm>
        </p:spPr>
        <p:txBody>
          <a:bodyPr>
            <a:normAutofit fontScale="70000" lnSpcReduction="20000"/>
          </a:bodyPr>
          <a:lstStyle/>
          <a:p>
            <a:r>
              <a:rPr lang="en-US"/>
              <a:t>Micol Tresoldi, Xinjie Tong</a:t>
            </a:r>
            <a:br>
              <a:rPr lang="en-US"/>
            </a:br>
            <a:endParaRPr lang="en-US"/>
          </a:p>
          <a:p>
            <a:r>
              <a:rPr lang="en-US"/>
              <a:t>Dow Chemical Company</a:t>
            </a:r>
          </a:p>
        </p:txBody>
      </p:sp>
      <p:sp>
        <p:nvSpPr>
          <p:cNvPr id="4" name="Text Placeholder 3">
            <a:extLst>
              <a:ext uri="{FF2B5EF4-FFF2-40B4-BE49-F238E27FC236}">
                <a16:creationId xmlns:a16="http://schemas.microsoft.com/office/drawing/2014/main" id="{AD552EF6-C125-4EF9-AB77-BB8A23CE680F}"/>
              </a:ext>
            </a:extLst>
          </p:cNvPr>
          <p:cNvSpPr>
            <a:spLocks noGrp="1"/>
          </p:cNvSpPr>
          <p:nvPr>
            <p:ph type="body" sz="quarter" idx="12"/>
          </p:nvPr>
        </p:nvSpPr>
        <p:spPr>
          <a:xfrm>
            <a:off x="406400" y="4144578"/>
            <a:ext cx="8331200" cy="547688"/>
          </a:xfrm>
        </p:spPr>
        <p:txBody>
          <a:bodyPr/>
          <a:lstStyle/>
          <a:p>
            <a:r>
              <a:rPr lang="en-US"/>
              <a:t>JMP SUMMIT AMERICAS 2022</a:t>
            </a:r>
          </a:p>
        </p:txBody>
      </p:sp>
    </p:spTree>
    <p:extLst>
      <p:ext uri="{BB962C8B-B14F-4D97-AF65-F5344CB8AC3E}">
        <p14:creationId xmlns:p14="http://schemas.microsoft.com/office/powerpoint/2010/main" val="3747451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10</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Analysis of the collected data – Results for Y2</a:t>
            </a:r>
          </a:p>
        </p:txBody>
      </p:sp>
      <p:sp>
        <p:nvSpPr>
          <p:cNvPr id="19" name="TextBox 18">
            <a:extLst>
              <a:ext uri="{FF2B5EF4-FFF2-40B4-BE49-F238E27FC236}">
                <a16:creationId xmlns:a16="http://schemas.microsoft.com/office/drawing/2014/main" id="{E7A2263D-3D6C-4CF3-87E5-A41D82F6C4B7}"/>
              </a:ext>
            </a:extLst>
          </p:cNvPr>
          <p:cNvSpPr txBox="1"/>
          <p:nvPr/>
        </p:nvSpPr>
        <p:spPr>
          <a:xfrm>
            <a:off x="1184185" y="1859059"/>
            <a:ext cx="1813696" cy="261257"/>
          </a:xfrm>
          <a:prstGeom prst="rect">
            <a:avLst/>
          </a:prstGeom>
          <a:noFill/>
        </p:spPr>
        <p:txBody>
          <a:bodyPr wrap="square" lIns="45720" rIns="45720" rtlCol="0">
            <a:noAutofit/>
          </a:bodyPr>
          <a:lstStyle/>
          <a:p>
            <a:r>
              <a:rPr lang="en-US" sz="1400" b="1"/>
              <a:t>Predicted vs Actual</a:t>
            </a:r>
          </a:p>
        </p:txBody>
      </p:sp>
      <p:sp>
        <p:nvSpPr>
          <p:cNvPr id="20" name="TextBox 19">
            <a:extLst>
              <a:ext uri="{FF2B5EF4-FFF2-40B4-BE49-F238E27FC236}">
                <a16:creationId xmlns:a16="http://schemas.microsoft.com/office/drawing/2014/main" id="{D3FAC0EE-BA6E-42F1-B6D5-A8372E002F71}"/>
              </a:ext>
            </a:extLst>
          </p:cNvPr>
          <p:cNvSpPr txBox="1"/>
          <p:nvPr/>
        </p:nvSpPr>
        <p:spPr>
          <a:xfrm>
            <a:off x="4928973" y="1859059"/>
            <a:ext cx="988826" cy="261257"/>
          </a:xfrm>
          <a:prstGeom prst="rect">
            <a:avLst/>
          </a:prstGeom>
          <a:noFill/>
        </p:spPr>
        <p:txBody>
          <a:bodyPr wrap="square" lIns="45720" rIns="45720" rtlCol="0">
            <a:noAutofit/>
          </a:bodyPr>
          <a:lstStyle/>
          <a:p>
            <a:pPr algn="ctr"/>
            <a:r>
              <a:rPr lang="en-US" sz="1400" b="1"/>
              <a:t>Profiler</a:t>
            </a:r>
          </a:p>
        </p:txBody>
      </p:sp>
      <p:sp>
        <p:nvSpPr>
          <p:cNvPr id="21" name="TextBox 20">
            <a:extLst>
              <a:ext uri="{FF2B5EF4-FFF2-40B4-BE49-F238E27FC236}">
                <a16:creationId xmlns:a16="http://schemas.microsoft.com/office/drawing/2014/main" id="{0BE8BB0C-1576-4D6D-AACE-72CDE6092129}"/>
              </a:ext>
            </a:extLst>
          </p:cNvPr>
          <p:cNvSpPr txBox="1"/>
          <p:nvPr/>
        </p:nvSpPr>
        <p:spPr>
          <a:xfrm>
            <a:off x="7513015" y="1860742"/>
            <a:ext cx="1502868" cy="317630"/>
          </a:xfrm>
          <a:prstGeom prst="rect">
            <a:avLst/>
          </a:prstGeom>
          <a:noFill/>
        </p:spPr>
        <p:txBody>
          <a:bodyPr wrap="square" lIns="45720" rIns="45720" rtlCol="0">
            <a:noAutofit/>
          </a:bodyPr>
          <a:lstStyle/>
          <a:p>
            <a:pPr algn="ctr"/>
            <a:r>
              <a:rPr lang="en-US" sz="1400" b="1"/>
              <a:t>Model Summary</a:t>
            </a:r>
          </a:p>
        </p:txBody>
      </p:sp>
      <p:sp>
        <p:nvSpPr>
          <p:cNvPr id="22" name="TextBox 21">
            <a:extLst>
              <a:ext uri="{FF2B5EF4-FFF2-40B4-BE49-F238E27FC236}">
                <a16:creationId xmlns:a16="http://schemas.microsoft.com/office/drawing/2014/main" id="{062B6FCE-19AB-45CB-90D5-62715224AB2E}"/>
              </a:ext>
            </a:extLst>
          </p:cNvPr>
          <p:cNvSpPr txBox="1"/>
          <p:nvPr/>
        </p:nvSpPr>
        <p:spPr>
          <a:xfrm>
            <a:off x="478971" y="1095829"/>
            <a:ext cx="6190343" cy="615065"/>
          </a:xfrm>
          <a:prstGeom prst="rect">
            <a:avLst/>
          </a:prstGeom>
          <a:noFill/>
        </p:spPr>
        <p:txBody>
          <a:bodyPr wrap="square" lIns="45720" rIns="45720" rtlCol="0">
            <a:noAutofit/>
          </a:bodyPr>
          <a:lstStyle/>
          <a:p>
            <a:r>
              <a:rPr lang="en-US" sz="1400"/>
              <a:t>After collecting the data from the DOE, we estimate a Gaussian model for Y2 using the model we specified at the DOE stage.  </a:t>
            </a:r>
          </a:p>
        </p:txBody>
      </p:sp>
      <p:pic>
        <p:nvPicPr>
          <p:cNvPr id="7" name="Picture 6">
            <a:extLst>
              <a:ext uri="{FF2B5EF4-FFF2-40B4-BE49-F238E27FC236}">
                <a16:creationId xmlns:a16="http://schemas.microsoft.com/office/drawing/2014/main" id="{381F0FB3-4A95-46CC-8726-7F8038D9EEC7}"/>
              </a:ext>
            </a:extLst>
          </p:cNvPr>
          <p:cNvPicPr>
            <a:picLocks noChangeAspect="1"/>
          </p:cNvPicPr>
          <p:nvPr/>
        </p:nvPicPr>
        <p:blipFill>
          <a:blip r:embed="rId2"/>
          <a:stretch>
            <a:fillRect/>
          </a:stretch>
        </p:blipFill>
        <p:spPr>
          <a:xfrm>
            <a:off x="459766" y="2178372"/>
            <a:ext cx="3064080" cy="2164995"/>
          </a:xfrm>
          <a:prstGeom prst="rect">
            <a:avLst/>
          </a:prstGeom>
        </p:spPr>
      </p:pic>
      <p:pic>
        <p:nvPicPr>
          <p:cNvPr id="9" name="Picture 8">
            <a:extLst>
              <a:ext uri="{FF2B5EF4-FFF2-40B4-BE49-F238E27FC236}">
                <a16:creationId xmlns:a16="http://schemas.microsoft.com/office/drawing/2014/main" id="{FA590434-6DAF-44B6-A6BC-5B0139EFE61B}"/>
              </a:ext>
            </a:extLst>
          </p:cNvPr>
          <p:cNvPicPr>
            <a:picLocks noChangeAspect="1"/>
          </p:cNvPicPr>
          <p:nvPr/>
        </p:nvPicPr>
        <p:blipFill>
          <a:blip r:embed="rId3"/>
          <a:stretch>
            <a:fillRect/>
          </a:stretch>
        </p:blipFill>
        <p:spPr>
          <a:xfrm>
            <a:off x="3711505" y="2175620"/>
            <a:ext cx="3423761" cy="1695130"/>
          </a:xfrm>
          <a:prstGeom prst="rect">
            <a:avLst/>
          </a:prstGeom>
        </p:spPr>
      </p:pic>
      <p:pic>
        <p:nvPicPr>
          <p:cNvPr id="11" name="Picture 10">
            <a:extLst>
              <a:ext uri="{FF2B5EF4-FFF2-40B4-BE49-F238E27FC236}">
                <a16:creationId xmlns:a16="http://schemas.microsoft.com/office/drawing/2014/main" id="{F8492001-58FE-4A0F-9D9D-B33FF4D855B6}"/>
              </a:ext>
            </a:extLst>
          </p:cNvPr>
          <p:cNvPicPr>
            <a:picLocks noChangeAspect="1"/>
          </p:cNvPicPr>
          <p:nvPr/>
        </p:nvPicPr>
        <p:blipFill rotWithShape="1">
          <a:blip r:embed="rId4"/>
          <a:srcRect t="1043"/>
          <a:stretch/>
        </p:blipFill>
        <p:spPr>
          <a:xfrm>
            <a:off x="7322925" y="2175620"/>
            <a:ext cx="1813698" cy="2054622"/>
          </a:xfrm>
          <a:prstGeom prst="rect">
            <a:avLst/>
          </a:prstGeom>
        </p:spPr>
      </p:pic>
    </p:spTree>
    <p:extLst>
      <p:ext uri="{BB962C8B-B14F-4D97-AF65-F5344CB8AC3E}">
        <p14:creationId xmlns:p14="http://schemas.microsoft.com/office/powerpoint/2010/main" val="1726219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Getting Predictions for Potential Recipes</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11</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sp>
        <p:nvSpPr>
          <p:cNvPr id="9" name="TextBox 8">
            <a:extLst>
              <a:ext uri="{FF2B5EF4-FFF2-40B4-BE49-F238E27FC236}">
                <a16:creationId xmlns:a16="http://schemas.microsoft.com/office/drawing/2014/main" id="{2E068F85-629F-4BEA-9A92-382AABF8840F}"/>
              </a:ext>
            </a:extLst>
          </p:cNvPr>
          <p:cNvSpPr txBox="1"/>
          <p:nvPr/>
        </p:nvSpPr>
        <p:spPr>
          <a:xfrm>
            <a:off x="404811" y="904115"/>
            <a:ext cx="6240918" cy="328337"/>
          </a:xfrm>
          <a:prstGeom prst="rect">
            <a:avLst/>
          </a:prstGeom>
          <a:noFill/>
        </p:spPr>
        <p:txBody>
          <a:bodyPr wrap="square" lIns="45720" rIns="45720" rtlCol="0">
            <a:noAutofit/>
          </a:bodyPr>
          <a:lstStyle/>
          <a:p>
            <a:r>
              <a:rPr lang="en-US" sz="1400" dirty="0"/>
              <a:t>After estimating the models, we want to </a:t>
            </a:r>
            <a:r>
              <a:rPr lang="en-US" sz="1400" b="1" dirty="0"/>
              <a:t>see if there is any optimal recipe</a:t>
            </a:r>
            <a:r>
              <a:rPr lang="en-US" sz="1400" dirty="0"/>
              <a:t>. </a:t>
            </a:r>
          </a:p>
        </p:txBody>
      </p:sp>
      <p:sp>
        <p:nvSpPr>
          <p:cNvPr id="6" name="TextBox 5">
            <a:extLst>
              <a:ext uri="{FF2B5EF4-FFF2-40B4-BE49-F238E27FC236}">
                <a16:creationId xmlns:a16="http://schemas.microsoft.com/office/drawing/2014/main" id="{99FAD92E-7067-42CC-89FF-EF893905732E}"/>
              </a:ext>
            </a:extLst>
          </p:cNvPr>
          <p:cNvSpPr txBox="1"/>
          <p:nvPr/>
        </p:nvSpPr>
        <p:spPr>
          <a:xfrm>
            <a:off x="5532783" y="1000539"/>
            <a:ext cx="689113" cy="149158"/>
          </a:xfrm>
          <a:prstGeom prst="rect">
            <a:avLst/>
          </a:prstGeom>
          <a:noFill/>
        </p:spPr>
        <p:txBody>
          <a:bodyPr wrap="square" lIns="45720" rIns="45720" rtlCol="0">
            <a:noAutofit/>
          </a:bodyPr>
          <a:lstStyle/>
          <a:p>
            <a:endParaRPr lang="en-US" sz="1400"/>
          </a:p>
        </p:txBody>
      </p:sp>
      <p:sp>
        <p:nvSpPr>
          <p:cNvPr id="7" name="TextBox 6">
            <a:extLst>
              <a:ext uri="{FF2B5EF4-FFF2-40B4-BE49-F238E27FC236}">
                <a16:creationId xmlns:a16="http://schemas.microsoft.com/office/drawing/2014/main" id="{DDA22EAA-43E5-493E-B625-B6BFA958AEA9}"/>
              </a:ext>
            </a:extLst>
          </p:cNvPr>
          <p:cNvSpPr txBox="1"/>
          <p:nvPr/>
        </p:nvSpPr>
        <p:spPr>
          <a:xfrm>
            <a:off x="415342" y="1652821"/>
            <a:ext cx="894522" cy="328337"/>
          </a:xfrm>
          <a:prstGeom prst="rect">
            <a:avLst/>
          </a:prstGeom>
          <a:noFill/>
        </p:spPr>
        <p:txBody>
          <a:bodyPr wrap="square" lIns="45720" rIns="45720" rtlCol="0">
            <a:noAutofit/>
          </a:bodyPr>
          <a:lstStyle/>
          <a:p>
            <a:r>
              <a:rPr lang="en-US" sz="1400" i="1" dirty="0"/>
              <a:t>How?</a:t>
            </a:r>
          </a:p>
        </p:txBody>
      </p:sp>
      <p:grpSp>
        <p:nvGrpSpPr>
          <p:cNvPr id="4" name="Group 3">
            <a:extLst>
              <a:ext uri="{FF2B5EF4-FFF2-40B4-BE49-F238E27FC236}">
                <a16:creationId xmlns:a16="http://schemas.microsoft.com/office/drawing/2014/main" id="{4338951A-E198-4800-BC57-73E387E62343}"/>
              </a:ext>
            </a:extLst>
          </p:cNvPr>
          <p:cNvGrpSpPr/>
          <p:nvPr/>
        </p:nvGrpSpPr>
        <p:grpSpPr>
          <a:xfrm>
            <a:off x="404811" y="2401527"/>
            <a:ext cx="6824250" cy="1837858"/>
            <a:chOff x="404811" y="2401527"/>
            <a:chExt cx="6824250" cy="1837858"/>
          </a:xfrm>
        </p:grpSpPr>
        <p:sp>
          <p:nvSpPr>
            <p:cNvPr id="11" name="TextBox 10">
              <a:extLst>
                <a:ext uri="{FF2B5EF4-FFF2-40B4-BE49-F238E27FC236}">
                  <a16:creationId xmlns:a16="http://schemas.microsoft.com/office/drawing/2014/main" id="{77656594-6895-4523-80CA-A4C8A4B1BD08}"/>
                </a:ext>
              </a:extLst>
            </p:cNvPr>
            <p:cNvSpPr txBox="1"/>
            <p:nvPr/>
          </p:nvSpPr>
          <p:spPr>
            <a:xfrm>
              <a:off x="404811" y="3500721"/>
              <a:ext cx="6824250" cy="738664"/>
            </a:xfrm>
            <a:prstGeom prst="rect">
              <a:avLst/>
            </a:prstGeom>
            <a:noFill/>
          </p:spPr>
          <p:txBody>
            <a:bodyPr wrap="square">
              <a:spAutoFit/>
            </a:bodyPr>
            <a:lstStyle/>
            <a:p>
              <a:r>
                <a:rPr lang="en-US" sz="1400" dirty="0"/>
                <a:t>We can simulate thousands of potential alternative recipes and, for each of these hypothetical recipes, we can compute the predicted mean value of Y1 and Y2, and then establish whether any of those meet both criteria.</a:t>
              </a:r>
            </a:p>
          </p:txBody>
        </p:sp>
        <p:grpSp>
          <p:nvGrpSpPr>
            <p:cNvPr id="16" name="Group 15">
              <a:extLst>
                <a:ext uri="{FF2B5EF4-FFF2-40B4-BE49-F238E27FC236}">
                  <a16:creationId xmlns:a16="http://schemas.microsoft.com/office/drawing/2014/main" id="{5656F612-3559-45F0-B519-9128B1769FE7}"/>
                </a:ext>
              </a:extLst>
            </p:cNvPr>
            <p:cNvGrpSpPr/>
            <p:nvPr/>
          </p:nvGrpSpPr>
          <p:grpSpPr>
            <a:xfrm>
              <a:off x="404811" y="2401527"/>
              <a:ext cx="2659858" cy="852002"/>
              <a:chOff x="493289" y="3372578"/>
              <a:chExt cx="2659858" cy="852002"/>
            </a:xfrm>
          </p:grpSpPr>
          <p:sp>
            <p:nvSpPr>
              <p:cNvPr id="12" name="Oval 11">
                <a:extLst>
                  <a:ext uri="{FF2B5EF4-FFF2-40B4-BE49-F238E27FC236}">
                    <a16:creationId xmlns:a16="http://schemas.microsoft.com/office/drawing/2014/main" id="{0BDAEC03-7D77-4BFD-A83C-5A81E260A827}"/>
                  </a:ext>
                </a:extLst>
              </p:cNvPr>
              <p:cNvSpPr/>
              <p:nvPr/>
            </p:nvSpPr>
            <p:spPr>
              <a:xfrm>
                <a:off x="493289" y="3372578"/>
                <a:ext cx="2659858" cy="852002"/>
              </a:xfrm>
              <a:prstGeom prst="ellipse">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TextBox 7">
                <a:extLst>
                  <a:ext uri="{FF2B5EF4-FFF2-40B4-BE49-F238E27FC236}">
                    <a16:creationId xmlns:a16="http://schemas.microsoft.com/office/drawing/2014/main" id="{8E20F578-22E5-4458-9A6C-72C0B8719B4F}"/>
                  </a:ext>
                </a:extLst>
              </p:cNvPr>
              <p:cNvSpPr txBox="1"/>
              <p:nvPr/>
            </p:nvSpPr>
            <p:spPr>
              <a:xfrm>
                <a:off x="493289" y="3557251"/>
                <a:ext cx="2502695" cy="577199"/>
              </a:xfrm>
              <a:prstGeom prst="rect">
                <a:avLst/>
              </a:prstGeom>
              <a:noFill/>
            </p:spPr>
            <p:txBody>
              <a:bodyPr wrap="square" lIns="45720" rIns="45720" rtlCol="0">
                <a:noAutofit/>
              </a:bodyPr>
              <a:lstStyle/>
              <a:p>
                <a:pPr algn="ctr"/>
                <a:r>
                  <a:rPr lang="en-US" sz="1400" i="1" dirty="0"/>
                  <a:t>Super easy using </a:t>
                </a:r>
                <a:r>
                  <a:rPr lang="en-US" sz="1400" i="1" dirty="0">
                    <a:effectLst/>
                    <a:latin typeface="Calibri" panose="020F0502020204030204" pitchFamily="34" charset="0"/>
                    <a:ea typeface="Calibri" panose="020F0502020204030204" pitchFamily="34" charset="0"/>
                    <a:cs typeface="Times New Roman" panose="02020603050405020304" pitchFamily="18" charset="0"/>
                  </a:rPr>
                  <a:t>JMP</a:t>
                </a:r>
                <a:r>
                  <a:rPr lang="en-US" sz="1400" i="1" dirty="0">
                    <a:effectLst/>
                    <a:latin typeface="Calibri" panose="020F0502020204030204" pitchFamily="34" charset="0"/>
                    <a:ea typeface="Calibri" panose="020F0502020204030204" pitchFamily="34" charset="0"/>
                  </a:rPr>
                  <a:t>®</a:t>
                </a:r>
                <a:r>
                  <a:rPr lang="en-US" sz="1400" i="1" dirty="0">
                    <a:effectLst/>
                    <a:latin typeface="Calibri" panose="020F0502020204030204" pitchFamily="34" charset="0"/>
                    <a:ea typeface="Calibri" panose="020F0502020204030204" pitchFamily="34" charset="0"/>
                    <a:cs typeface="Times New Roman" panose="02020603050405020304" pitchFamily="18" charset="0"/>
                  </a:rPr>
                  <a:t> Pro 16 </a:t>
                </a:r>
                <a:r>
                  <a:rPr lang="en-US" sz="1400" i="1" dirty="0"/>
                  <a:t>Profiler Features</a:t>
                </a:r>
              </a:p>
            </p:txBody>
          </p:sp>
        </p:grpSp>
      </p:grpSp>
    </p:spTree>
    <p:extLst>
      <p:ext uri="{BB962C8B-B14F-4D97-AF65-F5344CB8AC3E}">
        <p14:creationId xmlns:p14="http://schemas.microsoft.com/office/powerpoint/2010/main" val="141354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Is there any Potential Recipe meeting Both Specs?</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12</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graphicFrame>
        <p:nvGraphicFramePr>
          <p:cNvPr id="11" name="Table 10">
            <a:extLst>
              <a:ext uri="{FF2B5EF4-FFF2-40B4-BE49-F238E27FC236}">
                <a16:creationId xmlns:a16="http://schemas.microsoft.com/office/drawing/2014/main" id="{4A576B52-69E1-416F-A3F0-E7FB970C401D}"/>
              </a:ext>
            </a:extLst>
          </p:cNvPr>
          <p:cNvGraphicFramePr>
            <a:graphicFrameLocks noGrp="1"/>
          </p:cNvGraphicFramePr>
          <p:nvPr>
            <p:extLst>
              <p:ext uri="{D42A27DB-BD31-4B8C-83A1-F6EECF244321}">
                <p14:modId xmlns:p14="http://schemas.microsoft.com/office/powerpoint/2010/main" val="821982816"/>
              </p:ext>
            </p:extLst>
          </p:nvPr>
        </p:nvGraphicFramePr>
        <p:xfrm>
          <a:off x="5626328" y="1148759"/>
          <a:ext cx="1587273" cy="975076"/>
        </p:xfrm>
        <a:graphic>
          <a:graphicData uri="http://schemas.openxmlformats.org/drawingml/2006/table">
            <a:tbl>
              <a:tblPr firstRow="1" bandRow="1">
                <a:tableStyleId>{5C22544A-7EE6-4342-B048-85BDC9FD1C3A}</a:tableStyleId>
              </a:tblPr>
              <a:tblGrid>
                <a:gridCol w="861558">
                  <a:extLst>
                    <a:ext uri="{9D8B030D-6E8A-4147-A177-3AD203B41FA5}">
                      <a16:colId xmlns:a16="http://schemas.microsoft.com/office/drawing/2014/main" val="1027746090"/>
                    </a:ext>
                  </a:extLst>
                </a:gridCol>
                <a:gridCol w="725715">
                  <a:extLst>
                    <a:ext uri="{9D8B030D-6E8A-4147-A177-3AD203B41FA5}">
                      <a16:colId xmlns:a16="http://schemas.microsoft.com/office/drawing/2014/main" val="2743282169"/>
                    </a:ext>
                  </a:extLst>
                </a:gridCol>
              </a:tblGrid>
              <a:tr h="213590">
                <a:tc>
                  <a:txBody>
                    <a:bodyPr/>
                    <a:lstStyle/>
                    <a:p>
                      <a:r>
                        <a:rPr lang="en-US" sz="1100"/>
                        <a:t>Response</a:t>
                      </a:r>
                    </a:p>
                  </a:txBody>
                  <a:tcPr anchor="ctr"/>
                </a:tc>
                <a:tc>
                  <a:txBody>
                    <a:bodyPr/>
                    <a:lstStyle/>
                    <a:p>
                      <a:pPr algn="l"/>
                      <a:r>
                        <a:rPr lang="en-US" sz="1100"/>
                        <a:t>Specs</a:t>
                      </a:r>
                    </a:p>
                  </a:txBody>
                  <a:tcPr anchor="ctr"/>
                </a:tc>
                <a:extLst>
                  <a:ext uri="{0D108BD9-81ED-4DB2-BD59-A6C34878D82A}">
                    <a16:rowId xmlns:a16="http://schemas.microsoft.com/office/drawing/2014/main" val="1873333040"/>
                  </a:ext>
                </a:extLst>
              </a:tr>
              <a:tr h="328852">
                <a:tc>
                  <a:txBody>
                    <a:bodyPr/>
                    <a:lstStyle/>
                    <a:p>
                      <a:r>
                        <a:rPr lang="en-US" sz="1100"/>
                        <a:t>Y1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100"/>
                        <a:t>&gt; 17</a:t>
                      </a:r>
                    </a:p>
                  </a:txBody>
                  <a:tcPr anchor="ctr"/>
                </a:tc>
                <a:extLst>
                  <a:ext uri="{0D108BD9-81ED-4DB2-BD59-A6C34878D82A}">
                    <a16:rowId xmlns:a16="http://schemas.microsoft.com/office/drawing/2014/main" val="2202284711"/>
                  </a:ext>
                </a:extLst>
              </a:tr>
              <a:tr h="387144">
                <a:tc>
                  <a:txBody>
                    <a:bodyPr/>
                    <a:lstStyle/>
                    <a:p>
                      <a:r>
                        <a:rPr lang="en-US" sz="1100"/>
                        <a:t>Y2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a:t>&gt; 2.6</a:t>
                      </a:r>
                    </a:p>
                  </a:txBody>
                  <a:tcPr anchor="ctr"/>
                </a:tc>
                <a:extLst>
                  <a:ext uri="{0D108BD9-81ED-4DB2-BD59-A6C34878D82A}">
                    <a16:rowId xmlns:a16="http://schemas.microsoft.com/office/drawing/2014/main" val="2742782288"/>
                  </a:ext>
                </a:extLst>
              </a:tr>
            </a:tbl>
          </a:graphicData>
        </a:graphic>
      </p:graphicFrame>
      <p:pic>
        <p:nvPicPr>
          <p:cNvPr id="20" name="Picture 19">
            <a:extLst>
              <a:ext uri="{FF2B5EF4-FFF2-40B4-BE49-F238E27FC236}">
                <a16:creationId xmlns:a16="http://schemas.microsoft.com/office/drawing/2014/main" id="{B0B84C11-106A-4468-9A71-1E156CB74D45}"/>
              </a:ext>
            </a:extLst>
          </p:cNvPr>
          <p:cNvPicPr>
            <a:picLocks noChangeAspect="1"/>
          </p:cNvPicPr>
          <p:nvPr/>
        </p:nvPicPr>
        <p:blipFill rotWithShape="1">
          <a:blip r:embed="rId2"/>
          <a:srcRect r="24740"/>
          <a:stretch/>
        </p:blipFill>
        <p:spPr>
          <a:xfrm>
            <a:off x="404811" y="1127453"/>
            <a:ext cx="4337840" cy="3570471"/>
          </a:xfrm>
          <a:prstGeom prst="rect">
            <a:avLst/>
          </a:prstGeom>
        </p:spPr>
      </p:pic>
      <p:pic>
        <p:nvPicPr>
          <p:cNvPr id="12" name="Picture 11">
            <a:extLst>
              <a:ext uri="{FF2B5EF4-FFF2-40B4-BE49-F238E27FC236}">
                <a16:creationId xmlns:a16="http://schemas.microsoft.com/office/drawing/2014/main" id="{CA552D1C-C319-4498-A24C-472047F6782C}"/>
              </a:ext>
            </a:extLst>
          </p:cNvPr>
          <p:cNvPicPr>
            <a:picLocks noChangeAspect="1"/>
          </p:cNvPicPr>
          <p:nvPr/>
        </p:nvPicPr>
        <p:blipFill>
          <a:blip r:embed="rId3"/>
          <a:stretch>
            <a:fillRect/>
          </a:stretch>
        </p:blipFill>
        <p:spPr>
          <a:xfrm rot="10800000" flipV="1">
            <a:off x="4099352" y="1566616"/>
            <a:ext cx="379196" cy="375749"/>
          </a:xfrm>
          <a:prstGeom prst="rect">
            <a:avLst/>
          </a:prstGeom>
        </p:spPr>
      </p:pic>
      <p:pic>
        <p:nvPicPr>
          <p:cNvPr id="13" name="Picture 12">
            <a:extLst>
              <a:ext uri="{FF2B5EF4-FFF2-40B4-BE49-F238E27FC236}">
                <a16:creationId xmlns:a16="http://schemas.microsoft.com/office/drawing/2014/main" id="{07E29FE8-FE3F-4D6B-ABB7-E58CBD017011}"/>
              </a:ext>
            </a:extLst>
          </p:cNvPr>
          <p:cNvPicPr>
            <a:picLocks noChangeAspect="1"/>
          </p:cNvPicPr>
          <p:nvPr/>
        </p:nvPicPr>
        <p:blipFill>
          <a:blip r:embed="rId4"/>
          <a:stretch>
            <a:fillRect/>
          </a:stretch>
        </p:blipFill>
        <p:spPr>
          <a:xfrm>
            <a:off x="1826626" y="3943461"/>
            <a:ext cx="379198" cy="378064"/>
          </a:xfrm>
          <a:prstGeom prst="rect">
            <a:avLst/>
          </a:prstGeom>
        </p:spPr>
      </p:pic>
      <p:pic>
        <p:nvPicPr>
          <p:cNvPr id="14" name="Picture 13">
            <a:extLst>
              <a:ext uri="{FF2B5EF4-FFF2-40B4-BE49-F238E27FC236}">
                <a16:creationId xmlns:a16="http://schemas.microsoft.com/office/drawing/2014/main" id="{A74642E1-615B-403C-B1CE-90CD06746A6F}"/>
              </a:ext>
            </a:extLst>
          </p:cNvPr>
          <p:cNvPicPr>
            <a:picLocks noChangeAspect="1"/>
          </p:cNvPicPr>
          <p:nvPr/>
        </p:nvPicPr>
        <p:blipFill>
          <a:blip r:embed="rId5"/>
          <a:stretch>
            <a:fillRect/>
          </a:stretch>
        </p:blipFill>
        <p:spPr>
          <a:xfrm>
            <a:off x="4099351" y="3951662"/>
            <a:ext cx="379197" cy="369863"/>
          </a:xfrm>
          <a:prstGeom prst="rect">
            <a:avLst/>
          </a:prstGeom>
        </p:spPr>
      </p:pic>
      <p:pic>
        <p:nvPicPr>
          <p:cNvPr id="15" name="Picture 14">
            <a:extLst>
              <a:ext uri="{FF2B5EF4-FFF2-40B4-BE49-F238E27FC236}">
                <a16:creationId xmlns:a16="http://schemas.microsoft.com/office/drawing/2014/main" id="{A6FAA46A-6B4B-45A9-8F27-F92B93B57C68}"/>
              </a:ext>
            </a:extLst>
          </p:cNvPr>
          <p:cNvPicPr>
            <a:picLocks noChangeAspect="1"/>
          </p:cNvPicPr>
          <p:nvPr/>
        </p:nvPicPr>
        <p:blipFill>
          <a:blip r:embed="rId5"/>
          <a:stretch>
            <a:fillRect/>
          </a:stretch>
        </p:blipFill>
        <p:spPr>
          <a:xfrm>
            <a:off x="1826627" y="1566615"/>
            <a:ext cx="379197" cy="369863"/>
          </a:xfrm>
          <a:prstGeom prst="rect">
            <a:avLst/>
          </a:prstGeom>
        </p:spPr>
      </p:pic>
      <p:sp>
        <p:nvSpPr>
          <p:cNvPr id="16" name="Arrow: Right 15">
            <a:extLst>
              <a:ext uri="{FF2B5EF4-FFF2-40B4-BE49-F238E27FC236}">
                <a16:creationId xmlns:a16="http://schemas.microsoft.com/office/drawing/2014/main" id="{67CDEAD0-E6C2-426D-9E51-F036963E02F9}"/>
              </a:ext>
            </a:extLst>
          </p:cNvPr>
          <p:cNvSpPr/>
          <p:nvPr/>
        </p:nvSpPr>
        <p:spPr>
          <a:xfrm rot="19577067">
            <a:off x="2749838" y="2565184"/>
            <a:ext cx="488149" cy="231494"/>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6">
            <a:extLst>
              <a:ext uri="{FF2B5EF4-FFF2-40B4-BE49-F238E27FC236}">
                <a16:creationId xmlns:a16="http://schemas.microsoft.com/office/drawing/2014/main" id="{947538AC-4D68-4E86-B303-860B94BC9470}"/>
              </a:ext>
            </a:extLst>
          </p:cNvPr>
          <p:cNvSpPr txBox="1"/>
          <p:nvPr/>
        </p:nvSpPr>
        <p:spPr>
          <a:xfrm>
            <a:off x="5626328" y="2680931"/>
            <a:ext cx="2565551" cy="975076"/>
          </a:xfrm>
          <a:prstGeom prst="rect">
            <a:avLst/>
          </a:prstGeom>
          <a:noFill/>
        </p:spPr>
        <p:txBody>
          <a:bodyPr wrap="square" lIns="45720" rIns="45720" rtlCol="0">
            <a:noAutofit/>
          </a:bodyPr>
          <a:lstStyle/>
          <a:p>
            <a:r>
              <a:rPr lang="en-US" sz="1400"/>
              <a:t>Unfortunately, NONE of the 30K hypothetical formulations meets both requirements … </a:t>
            </a:r>
          </a:p>
        </p:txBody>
      </p:sp>
      <p:sp>
        <p:nvSpPr>
          <p:cNvPr id="18" name="TextBox 17">
            <a:extLst>
              <a:ext uri="{FF2B5EF4-FFF2-40B4-BE49-F238E27FC236}">
                <a16:creationId xmlns:a16="http://schemas.microsoft.com/office/drawing/2014/main" id="{679A985B-F43D-4A77-BD4C-D8A404228CA8}"/>
              </a:ext>
            </a:extLst>
          </p:cNvPr>
          <p:cNvSpPr txBox="1"/>
          <p:nvPr/>
        </p:nvSpPr>
        <p:spPr>
          <a:xfrm>
            <a:off x="5626327" y="3753577"/>
            <a:ext cx="3517673" cy="923043"/>
          </a:xfrm>
          <a:prstGeom prst="rect">
            <a:avLst/>
          </a:prstGeom>
          <a:noFill/>
        </p:spPr>
        <p:txBody>
          <a:bodyPr wrap="square" lIns="45720" rIns="45720" rtlCol="0">
            <a:noAutofit/>
          </a:bodyPr>
          <a:lstStyle/>
          <a:p>
            <a:r>
              <a:rPr lang="en-US" sz="1400" i="1"/>
              <a:t>So, what to do?</a:t>
            </a:r>
          </a:p>
          <a:p>
            <a:endParaRPr lang="en-US" sz="1400" i="1"/>
          </a:p>
          <a:p>
            <a:r>
              <a:rPr lang="en-US" sz="1400" i="1"/>
              <a:t>Go back to the beginning of the problem </a:t>
            </a:r>
          </a:p>
        </p:txBody>
      </p:sp>
    </p:spTree>
    <p:extLst>
      <p:ext uri="{BB962C8B-B14F-4D97-AF65-F5344CB8AC3E}">
        <p14:creationId xmlns:p14="http://schemas.microsoft.com/office/powerpoint/2010/main" val="59779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Nature of Input Variables</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13</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20" name="TextBox 19">
            <a:extLst>
              <a:ext uri="{FF2B5EF4-FFF2-40B4-BE49-F238E27FC236}">
                <a16:creationId xmlns:a16="http://schemas.microsoft.com/office/drawing/2014/main" id="{E8B84D1F-B4CB-44BC-8306-E46E4E5FF82A}"/>
              </a:ext>
            </a:extLst>
          </p:cNvPr>
          <p:cNvSpPr txBox="1"/>
          <p:nvPr/>
        </p:nvSpPr>
        <p:spPr>
          <a:xfrm>
            <a:off x="404811" y="1556081"/>
            <a:ext cx="3380111" cy="1271392"/>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So far :  </a:t>
            </a:r>
            <a:br>
              <a:rPr lang="en-US" sz="1400"/>
            </a:br>
            <a:br>
              <a:rPr lang="en-US" sz="1400"/>
            </a:br>
            <a:endParaRPr lang="en-US" sz="140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a:t>Factor A is categorical with 2 levels</a:t>
            </a:r>
            <a:br>
              <a:rPr lang="en-US" sz="1400"/>
            </a:br>
            <a:r>
              <a:rPr lang="en-US" sz="1400"/>
              <a:t>Only A1</a:t>
            </a:r>
            <a:br>
              <a:rPr lang="en-US" sz="1400"/>
            </a:br>
            <a:r>
              <a:rPr lang="en-US" sz="1400"/>
              <a:t>Only A2</a:t>
            </a:r>
          </a:p>
          <a:p>
            <a:pPr marR="0" lvl="0" algn="l" defTabSz="914400" rtl="0" eaLnBrk="1" fontAlgn="auto" latinLnBrk="0" hangingPunct="1">
              <a:lnSpc>
                <a:spcPct val="100000"/>
              </a:lnSpc>
              <a:spcBef>
                <a:spcPts val="0"/>
              </a:spcBef>
              <a:spcAft>
                <a:spcPts val="0"/>
              </a:spcAft>
              <a:buClrTx/>
              <a:buSzTx/>
              <a:tabLst/>
              <a:defRPr/>
            </a:pPr>
            <a:endParaRPr lang="en-US" sz="1400"/>
          </a:p>
          <a:p>
            <a:pPr marR="0" lvl="0" algn="l" defTabSz="914400" rtl="0" eaLnBrk="1" fontAlgn="auto" latinLnBrk="0" hangingPunct="1">
              <a:lnSpc>
                <a:spcPct val="100000"/>
              </a:lnSpc>
              <a:spcBef>
                <a:spcPts val="0"/>
              </a:spcBef>
              <a:spcAft>
                <a:spcPts val="0"/>
              </a:spcAft>
              <a:buClrTx/>
              <a:buSzTx/>
              <a:tabLst/>
              <a:defRPr/>
            </a:pPr>
            <a:endParaRPr lang="en-US" sz="1400"/>
          </a:p>
          <a:p>
            <a:endParaRPr lang="en-US" sz="1400"/>
          </a:p>
          <a:p>
            <a:endParaRPr lang="en-US" sz="1400"/>
          </a:p>
        </p:txBody>
      </p:sp>
      <p:sp>
        <p:nvSpPr>
          <p:cNvPr id="30" name="TextBox 29">
            <a:extLst>
              <a:ext uri="{FF2B5EF4-FFF2-40B4-BE49-F238E27FC236}">
                <a16:creationId xmlns:a16="http://schemas.microsoft.com/office/drawing/2014/main" id="{CC784A66-174A-470D-9AE4-AA96DAEBB569}"/>
              </a:ext>
            </a:extLst>
          </p:cNvPr>
          <p:cNvSpPr txBox="1"/>
          <p:nvPr/>
        </p:nvSpPr>
        <p:spPr>
          <a:xfrm>
            <a:off x="4571064" y="1556080"/>
            <a:ext cx="4572935" cy="1337173"/>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i="1" dirty="0"/>
              <a:t>However,</a:t>
            </a:r>
            <a:r>
              <a:rPr lang="en-US" sz="1400" dirty="0"/>
              <a:t> since we can mix A1 and A2 to make Factor 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then we can also code it as :  </a:t>
            </a:r>
            <a:br>
              <a:rPr lang="en-US" sz="1400" dirty="0"/>
            </a:br>
            <a:endParaRPr lang="en-US" sz="1400" dirty="0"/>
          </a:p>
          <a:p>
            <a:pPr marL="285750" lvl="0" indent="-285750">
              <a:buFont typeface="Arial" panose="020B0604020202020204" pitchFamily="34" charset="0"/>
              <a:buChar char="•"/>
              <a:defRPr/>
            </a:pPr>
            <a:r>
              <a:rPr lang="en-US" sz="1400" b="1" dirty="0"/>
              <a:t>A1 Content is continuous with 2 levels</a:t>
            </a:r>
            <a:br>
              <a:rPr lang="en-US" sz="1400" b="1" dirty="0"/>
            </a:br>
            <a:r>
              <a:rPr lang="en-US" sz="1400" dirty="0"/>
              <a:t>1 = Only A1</a:t>
            </a:r>
            <a:br>
              <a:rPr lang="en-US" sz="1400" dirty="0"/>
            </a:br>
            <a:r>
              <a:rPr lang="en-US" sz="1400" dirty="0"/>
              <a:t>0 = Only A2</a:t>
            </a:r>
          </a:p>
          <a:p>
            <a:endParaRPr lang="en-US" sz="1400" dirty="0"/>
          </a:p>
        </p:txBody>
      </p:sp>
      <p:sp>
        <p:nvSpPr>
          <p:cNvPr id="6" name="TextBox 5">
            <a:extLst>
              <a:ext uri="{FF2B5EF4-FFF2-40B4-BE49-F238E27FC236}">
                <a16:creationId xmlns:a16="http://schemas.microsoft.com/office/drawing/2014/main" id="{A36A38DD-7DCA-43DA-A454-7D68A2121C4F}"/>
              </a:ext>
            </a:extLst>
          </p:cNvPr>
          <p:cNvSpPr txBox="1"/>
          <p:nvPr/>
        </p:nvSpPr>
        <p:spPr>
          <a:xfrm>
            <a:off x="4876880" y="3680303"/>
            <a:ext cx="3814348" cy="1190976"/>
          </a:xfrm>
          <a:prstGeom prst="rect">
            <a:avLst/>
          </a:prstGeom>
          <a:noFill/>
        </p:spPr>
        <p:txBody>
          <a:bodyPr wrap="square" lIns="45720" rIns="45720" rtlCol="0">
            <a:noAutofit/>
          </a:bodyPr>
          <a:lstStyle/>
          <a:p>
            <a:r>
              <a:rPr lang="en-US" sz="1400" i="1" dirty="0"/>
              <a:t>A1 Content varies from 0 to 1 </a:t>
            </a:r>
            <a:br>
              <a:rPr lang="en-US" sz="1400" i="1" dirty="0"/>
            </a:br>
            <a:r>
              <a:rPr lang="en-US" sz="1400" i="1" dirty="0">
                <a:sym typeface="Wingdings" panose="05000000000000000000" pitchFamily="2" charset="2"/>
              </a:rPr>
              <a:t> this gives us the flexibility of considering</a:t>
            </a:r>
            <a:br>
              <a:rPr lang="en-US" sz="1400" i="1" dirty="0">
                <a:sym typeface="Wingdings" panose="05000000000000000000" pitchFamily="2" charset="2"/>
              </a:rPr>
            </a:br>
            <a:r>
              <a:rPr lang="en-US" sz="1400" i="1" dirty="0">
                <a:sym typeface="Wingdings" panose="05000000000000000000" pitchFamily="2" charset="2"/>
              </a:rPr>
              <a:t>     many (infinite) more mixtures of A1 and A2</a:t>
            </a:r>
            <a:br>
              <a:rPr lang="en-US" sz="1400" i="1" dirty="0">
                <a:sym typeface="Wingdings" panose="05000000000000000000" pitchFamily="2" charset="2"/>
              </a:rPr>
            </a:br>
            <a:r>
              <a:rPr lang="en-US" sz="1400" i="1" dirty="0">
                <a:sym typeface="Wingdings" panose="05000000000000000000" pitchFamily="2" charset="2"/>
              </a:rPr>
              <a:t>     to make Factor A</a:t>
            </a:r>
            <a:endParaRPr lang="en-US" sz="1400" i="1" dirty="0"/>
          </a:p>
        </p:txBody>
      </p:sp>
      <p:sp>
        <p:nvSpPr>
          <p:cNvPr id="9" name="TextBox 8">
            <a:extLst>
              <a:ext uri="{FF2B5EF4-FFF2-40B4-BE49-F238E27FC236}">
                <a16:creationId xmlns:a16="http://schemas.microsoft.com/office/drawing/2014/main" id="{35B9F070-FC7B-4CF8-9966-1DD07D570A83}"/>
              </a:ext>
            </a:extLst>
          </p:cNvPr>
          <p:cNvSpPr txBox="1"/>
          <p:nvPr/>
        </p:nvSpPr>
        <p:spPr>
          <a:xfrm>
            <a:off x="4874079" y="3161601"/>
            <a:ext cx="3317800" cy="636814"/>
          </a:xfrm>
          <a:prstGeom prst="rect">
            <a:avLst/>
          </a:prstGeom>
          <a:noFill/>
        </p:spPr>
        <p:txBody>
          <a:bodyPr wrap="square" lIns="45720" rIns="45720" rtlCol="0">
            <a:noAutofit/>
          </a:bodyPr>
          <a:lstStyle/>
          <a:p>
            <a:r>
              <a:rPr lang="en-US" sz="1400"/>
              <a:t>Implicitly, A2 Content = 1 – A1 Content</a:t>
            </a:r>
          </a:p>
        </p:txBody>
      </p:sp>
    </p:spTree>
    <p:extLst>
      <p:ext uri="{BB962C8B-B14F-4D97-AF65-F5344CB8AC3E}">
        <p14:creationId xmlns:p14="http://schemas.microsoft.com/office/powerpoint/2010/main" val="233675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Nature of Input Variables</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14</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20" name="TextBox 19">
            <a:extLst>
              <a:ext uri="{FF2B5EF4-FFF2-40B4-BE49-F238E27FC236}">
                <a16:creationId xmlns:a16="http://schemas.microsoft.com/office/drawing/2014/main" id="{E8B84D1F-B4CB-44BC-8306-E46E4E5FF82A}"/>
              </a:ext>
            </a:extLst>
          </p:cNvPr>
          <p:cNvSpPr txBox="1"/>
          <p:nvPr/>
        </p:nvSpPr>
        <p:spPr>
          <a:xfrm>
            <a:off x="404811" y="1556081"/>
            <a:ext cx="3380111" cy="1500628"/>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So far :  </a:t>
            </a:r>
            <a:br>
              <a:rPr lang="en-US" sz="1400"/>
            </a:br>
            <a:endParaRPr lang="en-US" sz="1400"/>
          </a:p>
          <a:p>
            <a:pPr marL="171450" indent="-171450">
              <a:buFont typeface="Arial" panose="020B0604020202020204" pitchFamily="34" charset="0"/>
              <a:buChar char="•"/>
              <a:defRPr/>
            </a:pPr>
            <a:r>
              <a:rPr lang="en-US" sz="1400" b="1"/>
              <a:t>Factor B is categorical with 3 levels</a:t>
            </a:r>
            <a:br>
              <a:rPr lang="en-US" sz="1400"/>
            </a:br>
            <a:r>
              <a:rPr lang="en-US" sz="1400"/>
              <a:t>Only B1</a:t>
            </a:r>
            <a:br>
              <a:rPr lang="en-US" sz="1400"/>
            </a:br>
            <a:r>
              <a:rPr lang="en-US" sz="1400"/>
              <a:t>Only B2</a:t>
            </a:r>
            <a:br>
              <a:rPr lang="en-US" sz="1400"/>
            </a:br>
            <a:r>
              <a:rPr lang="en-US" sz="1400"/>
              <a:t>50-50 Blend of B1 &amp; B2</a:t>
            </a:r>
          </a:p>
          <a:p>
            <a:pPr marR="0" lvl="0" algn="l" defTabSz="914400" rtl="0" eaLnBrk="1" fontAlgn="auto" latinLnBrk="0" hangingPunct="1">
              <a:lnSpc>
                <a:spcPct val="100000"/>
              </a:lnSpc>
              <a:spcBef>
                <a:spcPts val="0"/>
              </a:spcBef>
              <a:spcAft>
                <a:spcPts val="0"/>
              </a:spcAft>
              <a:buClrTx/>
              <a:buSzTx/>
              <a:tabLst/>
              <a:defRPr/>
            </a:pPr>
            <a:endParaRPr lang="en-US" sz="1400"/>
          </a:p>
          <a:p>
            <a:pPr marR="0" lvl="0" algn="l" defTabSz="914400" rtl="0" eaLnBrk="1" fontAlgn="auto" latinLnBrk="0" hangingPunct="1">
              <a:lnSpc>
                <a:spcPct val="100000"/>
              </a:lnSpc>
              <a:spcBef>
                <a:spcPts val="0"/>
              </a:spcBef>
              <a:spcAft>
                <a:spcPts val="0"/>
              </a:spcAft>
              <a:buClrTx/>
              <a:buSzTx/>
              <a:tabLst/>
              <a:defRPr/>
            </a:pPr>
            <a:endParaRPr lang="en-US" sz="1400"/>
          </a:p>
          <a:p>
            <a:endParaRPr lang="en-US" sz="1400"/>
          </a:p>
          <a:p>
            <a:endParaRPr lang="en-US" sz="1400"/>
          </a:p>
        </p:txBody>
      </p:sp>
      <p:sp>
        <p:nvSpPr>
          <p:cNvPr id="30" name="TextBox 29">
            <a:extLst>
              <a:ext uri="{FF2B5EF4-FFF2-40B4-BE49-F238E27FC236}">
                <a16:creationId xmlns:a16="http://schemas.microsoft.com/office/drawing/2014/main" id="{CC784A66-174A-470D-9AE4-AA96DAEBB569}"/>
              </a:ext>
            </a:extLst>
          </p:cNvPr>
          <p:cNvSpPr txBox="1"/>
          <p:nvPr/>
        </p:nvSpPr>
        <p:spPr>
          <a:xfrm>
            <a:off x="4571065" y="1556081"/>
            <a:ext cx="4901696" cy="1753176"/>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i="1"/>
              <a:t>However,</a:t>
            </a:r>
            <a:r>
              <a:rPr lang="en-US" sz="1400"/>
              <a:t> we can also code it as :  </a:t>
            </a:r>
            <a:br>
              <a:rPr lang="en-US" sz="1400"/>
            </a:br>
            <a:endParaRPr lang="en-US" sz="1400"/>
          </a:p>
          <a:p>
            <a:pPr marL="285750" indent="-285750">
              <a:buFont typeface="Arial" panose="020B0604020202020204" pitchFamily="34" charset="0"/>
              <a:buChar char="•"/>
              <a:defRPr/>
            </a:pPr>
            <a:r>
              <a:rPr lang="en-US" sz="1400" b="1"/>
              <a:t>B1 Content is continuous with 3 levels</a:t>
            </a:r>
            <a:br>
              <a:rPr lang="en-US" sz="1400" b="1"/>
            </a:br>
            <a:r>
              <a:rPr lang="en-US" sz="1400"/>
              <a:t>1 = Only B1</a:t>
            </a:r>
            <a:br>
              <a:rPr lang="en-US" sz="1400"/>
            </a:br>
            <a:r>
              <a:rPr lang="en-US" sz="1400"/>
              <a:t>0.5 = 50-50 Blend of B1 &amp; B2</a:t>
            </a:r>
            <a:br>
              <a:rPr lang="en-US" sz="1400"/>
            </a:br>
            <a:r>
              <a:rPr lang="en-US" sz="1400"/>
              <a:t>0 = Only B2</a:t>
            </a:r>
            <a:br>
              <a:rPr lang="en-US" sz="1400"/>
            </a:br>
            <a:endParaRPr lang="en-US" sz="1400"/>
          </a:p>
          <a:p>
            <a:endParaRPr lang="en-US" sz="1400"/>
          </a:p>
        </p:txBody>
      </p:sp>
      <p:sp>
        <p:nvSpPr>
          <p:cNvPr id="7" name="TextBox 6">
            <a:extLst>
              <a:ext uri="{FF2B5EF4-FFF2-40B4-BE49-F238E27FC236}">
                <a16:creationId xmlns:a16="http://schemas.microsoft.com/office/drawing/2014/main" id="{1C4DA585-BC6E-481A-BF60-011F7929D084}"/>
              </a:ext>
            </a:extLst>
          </p:cNvPr>
          <p:cNvSpPr txBox="1"/>
          <p:nvPr/>
        </p:nvSpPr>
        <p:spPr>
          <a:xfrm>
            <a:off x="4874079" y="3161601"/>
            <a:ext cx="3317800" cy="636814"/>
          </a:xfrm>
          <a:prstGeom prst="rect">
            <a:avLst/>
          </a:prstGeom>
          <a:noFill/>
        </p:spPr>
        <p:txBody>
          <a:bodyPr wrap="square" lIns="45720" rIns="45720" rtlCol="0">
            <a:noAutofit/>
          </a:bodyPr>
          <a:lstStyle/>
          <a:p>
            <a:r>
              <a:rPr lang="en-US" sz="1400"/>
              <a:t>Implicitly, B2 Content = 1 – B1 Content</a:t>
            </a:r>
          </a:p>
        </p:txBody>
      </p:sp>
      <p:sp>
        <p:nvSpPr>
          <p:cNvPr id="8" name="TextBox 7">
            <a:extLst>
              <a:ext uri="{FF2B5EF4-FFF2-40B4-BE49-F238E27FC236}">
                <a16:creationId xmlns:a16="http://schemas.microsoft.com/office/drawing/2014/main" id="{B833E88B-EA7C-4F34-8BE4-D86EF2D2EF0E}"/>
              </a:ext>
            </a:extLst>
          </p:cNvPr>
          <p:cNvSpPr txBox="1"/>
          <p:nvPr/>
        </p:nvSpPr>
        <p:spPr>
          <a:xfrm>
            <a:off x="4876880" y="3680303"/>
            <a:ext cx="3814348" cy="1190976"/>
          </a:xfrm>
          <a:prstGeom prst="rect">
            <a:avLst/>
          </a:prstGeom>
          <a:noFill/>
        </p:spPr>
        <p:txBody>
          <a:bodyPr wrap="square" lIns="45720" rIns="45720" rtlCol="0">
            <a:noAutofit/>
          </a:bodyPr>
          <a:lstStyle/>
          <a:p>
            <a:r>
              <a:rPr lang="en-US" sz="1400" i="1" dirty="0"/>
              <a:t>B1 Content varies from 0 to 1 </a:t>
            </a:r>
            <a:br>
              <a:rPr lang="en-US" sz="1400" i="1" dirty="0"/>
            </a:br>
            <a:r>
              <a:rPr lang="en-US" sz="1400" i="1" dirty="0">
                <a:sym typeface="Wingdings" panose="05000000000000000000" pitchFamily="2" charset="2"/>
              </a:rPr>
              <a:t> this gives us the flexibility of considering</a:t>
            </a:r>
            <a:br>
              <a:rPr lang="en-US" sz="1400" i="1" dirty="0">
                <a:sym typeface="Wingdings" panose="05000000000000000000" pitchFamily="2" charset="2"/>
              </a:rPr>
            </a:br>
            <a:r>
              <a:rPr lang="en-US" sz="1400" i="1" dirty="0">
                <a:sym typeface="Wingdings" panose="05000000000000000000" pitchFamily="2" charset="2"/>
              </a:rPr>
              <a:t>     many (infinite) more mixtures of B1 and B2</a:t>
            </a:r>
            <a:br>
              <a:rPr lang="en-US" sz="1400" i="1" dirty="0">
                <a:sym typeface="Wingdings" panose="05000000000000000000" pitchFamily="2" charset="2"/>
              </a:rPr>
            </a:br>
            <a:r>
              <a:rPr lang="en-US" sz="1400" i="1" dirty="0">
                <a:sym typeface="Wingdings" panose="05000000000000000000" pitchFamily="2" charset="2"/>
              </a:rPr>
              <a:t>     to make Factor B</a:t>
            </a:r>
            <a:endParaRPr lang="en-US" sz="1400" i="1" dirty="0"/>
          </a:p>
        </p:txBody>
      </p:sp>
    </p:spTree>
    <p:extLst>
      <p:ext uri="{BB962C8B-B14F-4D97-AF65-F5344CB8AC3E}">
        <p14:creationId xmlns:p14="http://schemas.microsoft.com/office/powerpoint/2010/main" val="243180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Nature of Input Variables</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15</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20" name="TextBox 19">
            <a:extLst>
              <a:ext uri="{FF2B5EF4-FFF2-40B4-BE49-F238E27FC236}">
                <a16:creationId xmlns:a16="http://schemas.microsoft.com/office/drawing/2014/main" id="{E8B84D1F-B4CB-44BC-8306-E46E4E5FF82A}"/>
              </a:ext>
            </a:extLst>
          </p:cNvPr>
          <p:cNvSpPr txBox="1"/>
          <p:nvPr/>
        </p:nvSpPr>
        <p:spPr>
          <a:xfrm>
            <a:off x="404811" y="1437845"/>
            <a:ext cx="3380111" cy="1646564"/>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So far :  </a:t>
            </a:r>
            <a:br>
              <a:rPr lang="en-US" sz="1400"/>
            </a:br>
            <a:endParaRPr lang="en-US" sz="140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a:t>Factor C is categorical with 4 levels</a:t>
            </a:r>
            <a:br>
              <a:rPr lang="en-US" sz="1400"/>
            </a:br>
            <a:r>
              <a:rPr lang="en-US" sz="1400"/>
              <a:t>Only C1</a:t>
            </a:r>
            <a:br>
              <a:rPr lang="en-US" sz="1400"/>
            </a:br>
            <a:r>
              <a:rPr lang="en-US" sz="1400"/>
              <a:t>Only C2</a:t>
            </a:r>
            <a:br>
              <a:rPr lang="en-US" sz="1400"/>
            </a:br>
            <a:r>
              <a:rPr lang="en-US" sz="1400"/>
              <a:t>Only C3</a:t>
            </a:r>
            <a:br>
              <a:rPr lang="en-US" sz="1400"/>
            </a:br>
            <a:r>
              <a:rPr lang="en-US" sz="1400"/>
              <a:t>50-50 Blend of C1 &amp; C2</a:t>
            </a:r>
          </a:p>
          <a:p>
            <a:pPr marR="0" lvl="0" algn="l" defTabSz="914400" rtl="0" eaLnBrk="1" fontAlgn="auto" latinLnBrk="0" hangingPunct="1">
              <a:lnSpc>
                <a:spcPct val="100000"/>
              </a:lnSpc>
              <a:spcBef>
                <a:spcPts val="0"/>
              </a:spcBef>
              <a:spcAft>
                <a:spcPts val="0"/>
              </a:spcAft>
              <a:buClrTx/>
              <a:buSzTx/>
              <a:tabLst/>
              <a:defRPr/>
            </a:pPr>
            <a:endParaRPr lang="en-US" sz="1400"/>
          </a:p>
          <a:p>
            <a:endParaRPr lang="en-US" sz="1400"/>
          </a:p>
          <a:p>
            <a:endParaRPr lang="en-US" sz="1400"/>
          </a:p>
        </p:txBody>
      </p:sp>
      <p:sp>
        <p:nvSpPr>
          <p:cNvPr id="30" name="TextBox 29">
            <a:extLst>
              <a:ext uri="{FF2B5EF4-FFF2-40B4-BE49-F238E27FC236}">
                <a16:creationId xmlns:a16="http://schemas.microsoft.com/office/drawing/2014/main" id="{CC784A66-174A-470D-9AE4-AA96DAEBB569}"/>
              </a:ext>
            </a:extLst>
          </p:cNvPr>
          <p:cNvSpPr txBox="1"/>
          <p:nvPr/>
        </p:nvSpPr>
        <p:spPr>
          <a:xfrm>
            <a:off x="4469467" y="1437845"/>
            <a:ext cx="3988111" cy="3343263"/>
          </a:xfrm>
          <a:prstGeom prst="rect">
            <a:avLst/>
          </a:prstGeom>
          <a:noFill/>
        </p:spPr>
        <p:txBody>
          <a:bodyPr wrap="square" lIns="45720" r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i="1"/>
              <a:t>However,</a:t>
            </a:r>
            <a:r>
              <a:rPr lang="en-US" sz="1400"/>
              <a:t> we can also code it as :  </a:t>
            </a:r>
            <a:br>
              <a:rPr lang="en-US" sz="1400"/>
            </a:br>
            <a:endParaRPr lang="en-US" sz="1400"/>
          </a:p>
          <a:p>
            <a:pPr marL="285750" lvl="0" indent="-285750">
              <a:buFont typeface="Arial" panose="020B0604020202020204" pitchFamily="34" charset="0"/>
              <a:buChar char="•"/>
              <a:defRPr/>
            </a:pPr>
            <a:r>
              <a:rPr lang="en-US" sz="1400" b="1"/>
              <a:t>C1 Content is continuous with 3 levels</a:t>
            </a:r>
          </a:p>
          <a:p>
            <a:pPr lvl="0">
              <a:defRPr/>
            </a:pPr>
            <a:r>
              <a:rPr lang="en-US" sz="1400"/>
              <a:t>      1 = Only C1</a:t>
            </a:r>
          </a:p>
          <a:p>
            <a:pPr lvl="0">
              <a:defRPr/>
            </a:pPr>
            <a:r>
              <a:rPr lang="en-US" sz="1400"/>
              <a:t>      0.5 = 50-50 Blend of C1 &amp; C2</a:t>
            </a:r>
          </a:p>
          <a:p>
            <a:pPr lvl="0">
              <a:defRPr/>
            </a:pPr>
            <a:r>
              <a:rPr lang="en-US" sz="1400"/>
              <a:t>      0 = Either Only C2 or Only C3</a:t>
            </a:r>
            <a:br>
              <a:rPr lang="en-US" sz="1400" b="1"/>
            </a:br>
            <a:endParaRPr lang="en-US" sz="1400" b="1"/>
          </a:p>
          <a:p>
            <a:pPr marL="285750" lvl="0" indent="-285750">
              <a:buFont typeface="Arial" panose="020B0604020202020204" pitchFamily="34" charset="0"/>
              <a:buChar char="•"/>
              <a:defRPr/>
            </a:pPr>
            <a:r>
              <a:rPr lang="en-US" sz="1400" b="1"/>
              <a:t>C2 Content is continuous with 3 levels</a:t>
            </a:r>
          </a:p>
          <a:p>
            <a:pPr lvl="0">
              <a:defRPr/>
            </a:pPr>
            <a:r>
              <a:rPr lang="en-US" sz="1400"/>
              <a:t>      1 = Only C2</a:t>
            </a:r>
          </a:p>
          <a:p>
            <a:pPr lvl="0">
              <a:defRPr/>
            </a:pPr>
            <a:r>
              <a:rPr lang="en-US" sz="1400"/>
              <a:t>      0.5 = 50-50 Blend of C1 &amp; C2</a:t>
            </a:r>
          </a:p>
          <a:p>
            <a:pPr lvl="0">
              <a:defRPr/>
            </a:pPr>
            <a:r>
              <a:rPr lang="en-US" sz="1400"/>
              <a:t>      0 = Either Only C1 or Only C3</a:t>
            </a:r>
          </a:p>
          <a:p>
            <a:pPr lvl="0">
              <a:defRPr/>
            </a:pPr>
            <a:endParaRPr lang="en-US" sz="1400" b="1"/>
          </a:p>
          <a:p>
            <a:pPr marL="285750" lvl="0" indent="-285750">
              <a:buFont typeface="Arial" panose="020B0604020202020204" pitchFamily="34" charset="0"/>
              <a:buChar char="•"/>
              <a:defRPr/>
            </a:pPr>
            <a:r>
              <a:rPr lang="en-US" sz="1400" b="1"/>
              <a:t>C3 Content is continuous with 2 levels</a:t>
            </a:r>
          </a:p>
          <a:p>
            <a:pPr lvl="0">
              <a:defRPr/>
            </a:pPr>
            <a:r>
              <a:rPr lang="en-US" sz="1400" b="1"/>
              <a:t>      </a:t>
            </a:r>
            <a:r>
              <a:rPr lang="en-US" sz="1400"/>
              <a:t> 1 = Only C3</a:t>
            </a:r>
          </a:p>
          <a:p>
            <a:pPr lvl="0">
              <a:defRPr/>
            </a:pPr>
            <a:r>
              <a:rPr lang="en-US" sz="1400"/>
              <a:t>       0 = Either Only C1 or Only C2</a:t>
            </a:r>
            <a:endParaRPr lang="en-US" sz="1400" b="1"/>
          </a:p>
          <a:p>
            <a:pPr lvl="0">
              <a:defRPr/>
            </a:pPr>
            <a:br>
              <a:rPr lang="en-US" sz="1400"/>
            </a:br>
            <a:endParaRPr lang="en-US" sz="1400"/>
          </a:p>
          <a:p>
            <a:endParaRPr lang="en-US" sz="1400"/>
          </a:p>
        </p:txBody>
      </p:sp>
      <p:sp>
        <p:nvSpPr>
          <p:cNvPr id="7" name="Right Brace 6">
            <a:extLst>
              <a:ext uri="{FF2B5EF4-FFF2-40B4-BE49-F238E27FC236}">
                <a16:creationId xmlns:a16="http://schemas.microsoft.com/office/drawing/2014/main" id="{12428AD0-AA00-4932-B23E-BFB0FC26989A}"/>
              </a:ext>
            </a:extLst>
          </p:cNvPr>
          <p:cNvSpPr/>
          <p:nvPr/>
        </p:nvSpPr>
        <p:spPr>
          <a:xfrm>
            <a:off x="8326926" y="1941751"/>
            <a:ext cx="381965" cy="2721428"/>
          </a:xfrm>
          <a:prstGeom prst="rightBrace">
            <a:avLst>
              <a:gd name="adj1" fmla="val 56818"/>
              <a:gd name="adj2" fmla="val 4929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6A8414CF-7813-48DD-9669-E31D9D4268EB}"/>
              </a:ext>
            </a:extLst>
          </p:cNvPr>
          <p:cNvSpPr txBox="1"/>
          <p:nvPr/>
        </p:nvSpPr>
        <p:spPr>
          <a:xfrm>
            <a:off x="8747376" y="2385171"/>
            <a:ext cx="381965" cy="1834587"/>
          </a:xfrm>
          <a:prstGeom prst="rect">
            <a:avLst/>
          </a:prstGeom>
          <a:noFill/>
        </p:spPr>
        <p:txBody>
          <a:bodyPr vert="wordArtVert" wrap="square" lIns="45720" rIns="45720" rtlCol="0">
            <a:noAutofit/>
          </a:bodyPr>
          <a:lstStyle/>
          <a:p>
            <a:r>
              <a:rPr lang="en-US" sz="1400"/>
              <a:t>Mixture</a:t>
            </a:r>
          </a:p>
        </p:txBody>
      </p:sp>
    </p:spTree>
    <p:extLst>
      <p:ext uri="{BB962C8B-B14F-4D97-AF65-F5344CB8AC3E}">
        <p14:creationId xmlns:p14="http://schemas.microsoft.com/office/powerpoint/2010/main" val="255029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6C56-35FA-412D-8608-5565F2BBBFDD}"/>
              </a:ext>
            </a:extLst>
          </p:cNvPr>
          <p:cNvSpPr>
            <a:spLocks noGrp="1"/>
          </p:cNvSpPr>
          <p:nvPr>
            <p:ph type="title"/>
          </p:nvPr>
        </p:nvSpPr>
        <p:spPr/>
        <p:txBody>
          <a:bodyPr/>
          <a:lstStyle/>
          <a:p>
            <a:r>
              <a:rPr lang="en-US"/>
              <a:t>From Categorical To Continuous Coding </a:t>
            </a:r>
          </a:p>
        </p:txBody>
      </p:sp>
      <p:sp>
        <p:nvSpPr>
          <p:cNvPr id="3" name="Slide Number Placeholder 2">
            <a:extLst>
              <a:ext uri="{FF2B5EF4-FFF2-40B4-BE49-F238E27FC236}">
                <a16:creationId xmlns:a16="http://schemas.microsoft.com/office/drawing/2014/main" id="{32C1AAAF-D14B-4BC3-85A9-F24FA275926C}"/>
              </a:ext>
            </a:extLst>
          </p:cNvPr>
          <p:cNvSpPr>
            <a:spLocks noGrp="1"/>
          </p:cNvSpPr>
          <p:nvPr>
            <p:ph type="sldNum" sz="quarter" idx="11"/>
          </p:nvPr>
        </p:nvSpPr>
        <p:spPr/>
        <p:txBody>
          <a:bodyPr/>
          <a:lstStyle/>
          <a:p>
            <a:fld id="{B6D1532F-61F1-B941-ACDF-6BC65E0B4055}" type="slidenum">
              <a:rPr lang="en-US" smtClean="0"/>
              <a:pPr/>
              <a:t>16</a:t>
            </a:fld>
            <a:endParaRPr lang="en-US"/>
          </a:p>
        </p:txBody>
      </p:sp>
      <p:sp>
        <p:nvSpPr>
          <p:cNvPr id="5" name="Date Placeholder 4">
            <a:extLst>
              <a:ext uri="{FF2B5EF4-FFF2-40B4-BE49-F238E27FC236}">
                <a16:creationId xmlns:a16="http://schemas.microsoft.com/office/drawing/2014/main" id="{F869454B-6ADC-4360-8B00-00782B83B79C}"/>
              </a:ext>
            </a:extLst>
          </p:cNvPr>
          <p:cNvSpPr>
            <a:spLocks noGrp="1"/>
          </p:cNvSpPr>
          <p:nvPr>
            <p:ph type="dt" sz="half" idx="12"/>
          </p:nvPr>
        </p:nvSpPr>
        <p:spPr/>
        <p:txBody>
          <a:bodyPr/>
          <a:lstStyle/>
          <a:p>
            <a:endParaRPr lang="en-US"/>
          </a:p>
        </p:txBody>
      </p:sp>
      <p:pic>
        <p:nvPicPr>
          <p:cNvPr id="6" name="Picture 5">
            <a:extLst>
              <a:ext uri="{FF2B5EF4-FFF2-40B4-BE49-F238E27FC236}">
                <a16:creationId xmlns:a16="http://schemas.microsoft.com/office/drawing/2014/main" id="{7621A181-99E3-4D44-81E6-E0EB3B92D780}"/>
              </a:ext>
            </a:extLst>
          </p:cNvPr>
          <p:cNvPicPr>
            <a:picLocks noChangeAspect="1"/>
          </p:cNvPicPr>
          <p:nvPr/>
        </p:nvPicPr>
        <p:blipFill rotWithShape="1">
          <a:blip r:embed="rId2"/>
          <a:srcRect r="14193"/>
          <a:stretch/>
        </p:blipFill>
        <p:spPr>
          <a:xfrm>
            <a:off x="3237845" y="980979"/>
            <a:ext cx="2193569" cy="1757375"/>
          </a:xfrm>
          <a:prstGeom prst="rect">
            <a:avLst/>
          </a:prstGeom>
          <a:noFill/>
          <a:ln>
            <a:noFill/>
          </a:ln>
        </p:spPr>
      </p:pic>
      <p:pic>
        <p:nvPicPr>
          <p:cNvPr id="7" name="Picture 6">
            <a:extLst>
              <a:ext uri="{FF2B5EF4-FFF2-40B4-BE49-F238E27FC236}">
                <a16:creationId xmlns:a16="http://schemas.microsoft.com/office/drawing/2014/main" id="{1814CFE4-D52D-4368-ADC2-DC47CD99E76F}"/>
              </a:ext>
            </a:extLst>
          </p:cNvPr>
          <p:cNvPicPr>
            <a:picLocks noChangeAspect="1"/>
          </p:cNvPicPr>
          <p:nvPr/>
        </p:nvPicPr>
        <p:blipFill rotWithShape="1">
          <a:blip r:embed="rId3"/>
          <a:srcRect r="13874"/>
          <a:stretch/>
        </p:blipFill>
        <p:spPr>
          <a:xfrm>
            <a:off x="404812" y="980979"/>
            <a:ext cx="2193570" cy="1757375"/>
          </a:xfrm>
          <a:prstGeom prst="rect">
            <a:avLst/>
          </a:prstGeom>
          <a:noFill/>
          <a:ln>
            <a:noFill/>
          </a:ln>
        </p:spPr>
      </p:pic>
      <p:pic>
        <p:nvPicPr>
          <p:cNvPr id="9" name="Picture 8">
            <a:extLst>
              <a:ext uri="{FF2B5EF4-FFF2-40B4-BE49-F238E27FC236}">
                <a16:creationId xmlns:a16="http://schemas.microsoft.com/office/drawing/2014/main" id="{35397463-3202-45F7-B3D6-035389A9CDC5}"/>
              </a:ext>
            </a:extLst>
          </p:cNvPr>
          <p:cNvPicPr>
            <a:picLocks noChangeAspect="1"/>
          </p:cNvPicPr>
          <p:nvPr/>
        </p:nvPicPr>
        <p:blipFill rotWithShape="1">
          <a:blip r:embed="rId4"/>
          <a:srcRect r="13873"/>
          <a:stretch/>
        </p:blipFill>
        <p:spPr>
          <a:xfrm>
            <a:off x="404812" y="2876257"/>
            <a:ext cx="2193570" cy="1800853"/>
          </a:xfrm>
          <a:prstGeom prst="rect">
            <a:avLst/>
          </a:prstGeom>
        </p:spPr>
      </p:pic>
      <p:pic>
        <p:nvPicPr>
          <p:cNvPr id="11" name="Picture 10">
            <a:extLst>
              <a:ext uri="{FF2B5EF4-FFF2-40B4-BE49-F238E27FC236}">
                <a16:creationId xmlns:a16="http://schemas.microsoft.com/office/drawing/2014/main" id="{FB15D7C1-A3C0-4182-904C-7A259FE1090E}"/>
              </a:ext>
            </a:extLst>
          </p:cNvPr>
          <p:cNvPicPr>
            <a:picLocks noChangeAspect="1"/>
          </p:cNvPicPr>
          <p:nvPr/>
        </p:nvPicPr>
        <p:blipFill rotWithShape="1">
          <a:blip r:embed="rId5"/>
          <a:srcRect r="13873"/>
          <a:stretch/>
        </p:blipFill>
        <p:spPr>
          <a:xfrm>
            <a:off x="3237846" y="2876257"/>
            <a:ext cx="2193570" cy="1800853"/>
          </a:xfrm>
          <a:prstGeom prst="rect">
            <a:avLst/>
          </a:prstGeom>
        </p:spPr>
      </p:pic>
      <p:pic>
        <p:nvPicPr>
          <p:cNvPr id="13" name="Picture 12">
            <a:extLst>
              <a:ext uri="{FF2B5EF4-FFF2-40B4-BE49-F238E27FC236}">
                <a16:creationId xmlns:a16="http://schemas.microsoft.com/office/drawing/2014/main" id="{3238E8EA-39A9-4AE0-8431-5292CB4DB45F}"/>
              </a:ext>
            </a:extLst>
          </p:cNvPr>
          <p:cNvPicPr>
            <a:picLocks noChangeAspect="1"/>
          </p:cNvPicPr>
          <p:nvPr/>
        </p:nvPicPr>
        <p:blipFill rotWithShape="1">
          <a:blip r:embed="rId6"/>
          <a:srcRect r="13873"/>
          <a:stretch/>
        </p:blipFill>
        <p:spPr>
          <a:xfrm>
            <a:off x="6070880" y="2876256"/>
            <a:ext cx="2193570" cy="1800853"/>
          </a:xfrm>
          <a:prstGeom prst="rect">
            <a:avLst/>
          </a:prstGeom>
        </p:spPr>
      </p:pic>
    </p:spTree>
    <p:extLst>
      <p:ext uri="{BB962C8B-B14F-4D97-AF65-F5344CB8AC3E}">
        <p14:creationId xmlns:p14="http://schemas.microsoft.com/office/powerpoint/2010/main" val="3583319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7606A-8CB9-41E8-8C2E-14454592260C}"/>
              </a:ext>
            </a:extLst>
          </p:cNvPr>
          <p:cNvSpPr>
            <a:spLocks noGrp="1"/>
          </p:cNvSpPr>
          <p:nvPr>
            <p:ph type="title"/>
          </p:nvPr>
        </p:nvSpPr>
        <p:spPr/>
        <p:txBody>
          <a:bodyPr/>
          <a:lstStyle/>
          <a:p>
            <a:r>
              <a:rPr lang="en-US"/>
              <a:t>Design with Continuous Coding</a:t>
            </a:r>
          </a:p>
        </p:txBody>
      </p:sp>
      <p:sp>
        <p:nvSpPr>
          <p:cNvPr id="3" name="Slide Number Placeholder 2">
            <a:extLst>
              <a:ext uri="{FF2B5EF4-FFF2-40B4-BE49-F238E27FC236}">
                <a16:creationId xmlns:a16="http://schemas.microsoft.com/office/drawing/2014/main" id="{0C912030-2A2E-453B-875B-41C502C433FF}"/>
              </a:ext>
            </a:extLst>
          </p:cNvPr>
          <p:cNvSpPr>
            <a:spLocks noGrp="1"/>
          </p:cNvSpPr>
          <p:nvPr>
            <p:ph type="sldNum" sz="quarter" idx="11"/>
          </p:nvPr>
        </p:nvSpPr>
        <p:spPr/>
        <p:txBody>
          <a:bodyPr/>
          <a:lstStyle/>
          <a:p>
            <a:fld id="{B6D1532F-61F1-B941-ACDF-6BC65E0B4055}" type="slidenum">
              <a:rPr lang="en-US" smtClean="0"/>
              <a:pPr/>
              <a:t>17</a:t>
            </a:fld>
            <a:endParaRPr lang="en-US"/>
          </a:p>
        </p:txBody>
      </p:sp>
      <p:sp>
        <p:nvSpPr>
          <p:cNvPr id="5" name="Date Placeholder 4">
            <a:extLst>
              <a:ext uri="{FF2B5EF4-FFF2-40B4-BE49-F238E27FC236}">
                <a16:creationId xmlns:a16="http://schemas.microsoft.com/office/drawing/2014/main" id="{703711B7-D5AE-406C-83B3-16DA39478019}"/>
              </a:ext>
            </a:extLst>
          </p:cNvPr>
          <p:cNvSpPr>
            <a:spLocks noGrp="1"/>
          </p:cNvSpPr>
          <p:nvPr>
            <p:ph type="dt" sz="half" idx="12"/>
          </p:nvPr>
        </p:nvSpPr>
        <p:spPr/>
        <p:txBody>
          <a:bodyPr/>
          <a:lstStyle/>
          <a:p>
            <a:endParaRPr lang="en-US"/>
          </a:p>
        </p:txBody>
      </p:sp>
      <p:pic>
        <p:nvPicPr>
          <p:cNvPr id="7" name="Picture 6">
            <a:extLst>
              <a:ext uri="{FF2B5EF4-FFF2-40B4-BE49-F238E27FC236}">
                <a16:creationId xmlns:a16="http://schemas.microsoft.com/office/drawing/2014/main" id="{946E3009-0536-49AF-90E5-D35722F89E1D}"/>
              </a:ext>
            </a:extLst>
          </p:cNvPr>
          <p:cNvPicPr>
            <a:picLocks noChangeAspect="1"/>
          </p:cNvPicPr>
          <p:nvPr/>
        </p:nvPicPr>
        <p:blipFill rotWithShape="1">
          <a:blip r:embed="rId2"/>
          <a:srcRect r="14422"/>
          <a:stretch/>
        </p:blipFill>
        <p:spPr>
          <a:xfrm>
            <a:off x="1935342" y="926464"/>
            <a:ext cx="4893629" cy="3723174"/>
          </a:xfrm>
          <a:prstGeom prst="rect">
            <a:avLst/>
          </a:prstGeom>
        </p:spPr>
      </p:pic>
    </p:spTree>
    <p:extLst>
      <p:ext uri="{BB962C8B-B14F-4D97-AF65-F5344CB8AC3E}">
        <p14:creationId xmlns:p14="http://schemas.microsoft.com/office/powerpoint/2010/main" val="3898319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18</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224330"/>
            <a:ext cx="1871475" cy="356624"/>
          </a:xfrm>
          <a:prstGeom prst="rect">
            <a:avLst/>
          </a:prstGeom>
          <a:noFill/>
        </p:spPr>
        <p:txBody>
          <a:bodyPr wrap="square" lIns="45720" rIns="45720" rtlCol="0">
            <a:noAutofit/>
          </a:bodyPr>
          <a:lstStyle/>
          <a:p>
            <a:r>
              <a:rPr lang="en-US" sz="1400" b="1"/>
              <a:t>Categorical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404811" y="1914371"/>
            <a:ext cx="5877977" cy="1488189"/>
          </a:xfrm>
          <a:prstGeom prst="rect">
            <a:avLst/>
          </a:prstGeom>
          <a:noFill/>
        </p:spPr>
        <p:txBody>
          <a:bodyPr wrap="square" lIns="45720" rIns="45720" rtlCol="0">
            <a:noAutofit/>
          </a:bodyPr>
          <a:lstStyle/>
          <a:p>
            <a:pPr algn="l">
              <a:lnSpc>
                <a:spcPct val="150000"/>
              </a:lnSpc>
            </a:pPr>
            <a:r>
              <a:rPr lang="en-US" sz="1400"/>
              <a:t>  M  =  1 + Factor A + Factor B + Factor C  + X1 +</a:t>
            </a:r>
            <a:br>
              <a:rPr lang="en-US" sz="1400"/>
            </a:br>
            <a:r>
              <a:rPr lang="en-US" sz="1400"/>
              <a:t>           Factor A * Factor B + Factor A * Factor C + Factor B * Factor C +</a:t>
            </a:r>
            <a:br>
              <a:rPr lang="en-US" sz="1400"/>
            </a:br>
            <a:r>
              <a:rPr lang="en-US" sz="1400"/>
              <a:t>           X1 * Factor A + X1 * Factor B + X1 * Factor C +</a:t>
            </a:r>
            <a:br>
              <a:rPr lang="en-US" sz="1400"/>
            </a:br>
            <a:r>
              <a:rPr lang="en-US" sz="1400"/>
              <a:t>           X1^2 + X1^2 * Factor B +</a:t>
            </a:r>
            <a:br>
              <a:rPr lang="en-US" sz="1400"/>
            </a:br>
            <a:r>
              <a:rPr lang="en-US" sz="1400"/>
              <a:t>           X1^3</a:t>
            </a:r>
          </a:p>
        </p:txBody>
      </p:sp>
      <p:grpSp>
        <p:nvGrpSpPr>
          <p:cNvPr id="4" name="Group 3">
            <a:extLst>
              <a:ext uri="{FF2B5EF4-FFF2-40B4-BE49-F238E27FC236}">
                <a16:creationId xmlns:a16="http://schemas.microsoft.com/office/drawing/2014/main" id="{3D67AC72-AC96-42D2-BBFE-9CAE0DF91559}"/>
              </a:ext>
            </a:extLst>
          </p:cNvPr>
          <p:cNvGrpSpPr/>
          <p:nvPr/>
        </p:nvGrpSpPr>
        <p:grpSpPr>
          <a:xfrm>
            <a:off x="6282788" y="1224330"/>
            <a:ext cx="2468162" cy="1577069"/>
            <a:chOff x="6282788" y="1224330"/>
            <a:chExt cx="2468162" cy="1577069"/>
          </a:xfrm>
        </p:grpSpPr>
        <p:sp>
          <p:nvSpPr>
            <p:cNvPr id="18" name="TextBox 17">
              <a:extLst>
                <a:ext uri="{FF2B5EF4-FFF2-40B4-BE49-F238E27FC236}">
                  <a16:creationId xmlns:a16="http://schemas.microsoft.com/office/drawing/2014/main" id="{F69BB60C-3FA9-4247-ABB8-55A443994A80}"/>
                </a:ext>
              </a:extLst>
            </p:cNvPr>
            <p:cNvSpPr txBox="1"/>
            <p:nvPr/>
          </p:nvSpPr>
          <p:spPr>
            <a:xfrm>
              <a:off x="6879475" y="1224330"/>
              <a:ext cx="1871475" cy="356624"/>
            </a:xfrm>
            <a:prstGeom prst="rect">
              <a:avLst/>
            </a:prstGeom>
            <a:noFill/>
          </p:spPr>
          <p:txBody>
            <a:bodyPr wrap="square" lIns="45720" rIns="45720" rtlCol="0">
              <a:noAutofit/>
            </a:bodyPr>
            <a:lstStyle/>
            <a:p>
              <a:r>
                <a:rPr lang="en-US" sz="1400" b="1"/>
                <a:t>Continuous Coding </a:t>
              </a:r>
            </a:p>
          </p:txBody>
        </p:sp>
        <p:sp>
          <p:nvSpPr>
            <p:cNvPr id="14" name="Arrow: Right 13">
              <a:extLst>
                <a:ext uri="{FF2B5EF4-FFF2-40B4-BE49-F238E27FC236}">
                  <a16:creationId xmlns:a16="http://schemas.microsoft.com/office/drawing/2014/main" id="{678ED648-67AC-4328-82C8-02DE0FD37153}"/>
                </a:ext>
              </a:extLst>
            </p:cNvPr>
            <p:cNvSpPr/>
            <p:nvPr/>
          </p:nvSpPr>
          <p:spPr>
            <a:xfrm>
              <a:off x="6282788" y="2303236"/>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TextBox 4">
              <a:extLst>
                <a:ext uri="{FF2B5EF4-FFF2-40B4-BE49-F238E27FC236}">
                  <a16:creationId xmlns:a16="http://schemas.microsoft.com/office/drawing/2014/main" id="{E1C41C66-7B23-4A38-BAAC-BE67216AC78F}"/>
                </a:ext>
              </a:extLst>
            </p:cNvPr>
            <p:cNvSpPr txBox="1"/>
            <p:nvPr/>
          </p:nvSpPr>
          <p:spPr>
            <a:xfrm>
              <a:off x="7509707" y="2264370"/>
              <a:ext cx="682172" cy="537029"/>
            </a:xfrm>
            <a:prstGeom prst="rect">
              <a:avLst/>
            </a:prstGeom>
            <a:noFill/>
          </p:spPr>
          <p:txBody>
            <a:bodyPr wrap="square" lIns="45720" rIns="45720" rtlCol="0">
              <a:noAutofit/>
            </a:bodyPr>
            <a:lstStyle/>
            <a:p>
              <a:r>
                <a:rPr lang="en-US"/>
                <a:t>?</a:t>
              </a:r>
            </a:p>
          </p:txBody>
        </p:sp>
      </p:grpSp>
      <p:sp>
        <p:nvSpPr>
          <p:cNvPr id="6" name="TextBox 5">
            <a:extLst>
              <a:ext uri="{FF2B5EF4-FFF2-40B4-BE49-F238E27FC236}">
                <a16:creationId xmlns:a16="http://schemas.microsoft.com/office/drawing/2014/main" id="{985450CE-FA17-477B-8959-F5A7C697E351}"/>
              </a:ext>
            </a:extLst>
          </p:cNvPr>
          <p:cNvSpPr txBox="1"/>
          <p:nvPr/>
        </p:nvSpPr>
        <p:spPr>
          <a:xfrm>
            <a:off x="3422331" y="3963026"/>
            <a:ext cx="2601098" cy="413658"/>
          </a:xfrm>
          <a:prstGeom prst="rect">
            <a:avLst/>
          </a:prstGeom>
          <a:noFill/>
        </p:spPr>
        <p:txBody>
          <a:bodyPr wrap="square" lIns="45720" rIns="45720" rtlCol="0">
            <a:noAutofit/>
          </a:bodyPr>
          <a:lstStyle/>
          <a:p>
            <a:r>
              <a:rPr lang="en-US" sz="1400" i="1"/>
              <a:t>Let’s do it in many small steps</a:t>
            </a:r>
          </a:p>
        </p:txBody>
      </p:sp>
    </p:spTree>
    <p:extLst>
      <p:ext uri="{BB962C8B-B14F-4D97-AF65-F5344CB8AC3E}">
        <p14:creationId xmlns:p14="http://schemas.microsoft.com/office/powerpoint/2010/main" val="1495361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19</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146406"/>
            <a:ext cx="1892894" cy="356624"/>
          </a:xfrm>
          <a:prstGeom prst="rect">
            <a:avLst/>
          </a:prstGeom>
          <a:noFill/>
        </p:spPr>
        <p:txBody>
          <a:bodyPr wrap="square" lIns="45720" rIns="45720" rtlCol="0">
            <a:noAutofit/>
          </a:bodyPr>
          <a:lstStyle/>
          <a:p>
            <a:r>
              <a:rPr lang="en-US" sz="1400" b="1"/>
              <a:t>Continuous Coding </a:t>
            </a:r>
          </a:p>
        </p:txBody>
      </p:sp>
      <p:sp>
        <p:nvSpPr>
          <p:cNvPr id="14" name="Arrow: Right 13">
            <a:extLst>
              <a:ext uri="{FF2B5EF4-FFF2-40B4-BE49-F238E27FC236}">
                <a16:creationId xmlns:a16="http://schemas.microsoft.com/office/drawing/2014/main" id="{678ED648-67AC-4328-82C8-02DE0FD37153}"/>
              </a:ext>
            </a:extLst>
          </p:cNvPr>
          <p:cNvSpPr/>
          <p:nvPr/>
        </p:nvSpPr>
        <p:spPr>
          <a:xfrm>
            <a:off x="4347170" y="119046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TextBox 4">
            <a:extLst>
              <a:ext uri="{FF2B5EF4-FFF2-40B4-BE49-F238E27FC236}">
                <a16:creationId xmlns:a16="http://schemas.microsoft.com/office/drawing/2014/main" id="{E1C41C66-7B23-4A38-BAAC-BE67216AC78F}"/>
              </a:ext>
            </a:extLst>
          </p:cNvPr>
          <p:cNvSpPr txBox="1"/>
          <p:nvPr/>
        </p:nvSpPr>
        <p:spPr>
          <a:xfrm>
            <a:off x="5314430" y="1579022"/>
            <a:ext cx="1187965" cy="356624"/>
          </a:xfrm>
          <a:prstGeom prst="rect">
            <a:avLst/>
          </a:prstGeom>
          <a:noFill/>
        </p:spPr>
        <p:txBody>
          <a:bodyPr wrap="square" lIns="45720" rIns="45720" rtlCol="0">
            <a:noAutofit/>
          </a:bodyPr>
          <a:lstStyle/>
          <a:p>
            <a:r>
              <a:rPr lang="en-US" sz="1400" dirty="0"/>
              <a:t>M = 1+ X1 + </a:t>
            </a:r>
            <a:br>
              <a:rPr lang="en-US" sz="1400" dirty="0"/>
            </a:br>
            <a:r>
              <a:rPr lang="en-US" sz="1400" dirty="0"/>
              <a:t>  </a:t>
            </a:r>
          </a:p>
        </p:txBody>
      </p:sp>
      <p:grpSp>
        <p:nvGrpSpPr>
          <p:cNvPr id="25" name="Group 24">
            <a:extLst>
              <a:ext uri="{FF2B5EF4-FFF2-40B4-BE49-F238E27FC236}">
                <a16:creationId xmlns:a16="http://schemas.microsoft.com/office/drawing/2014/main" id="{30D71385-F0E6-400A-91E1-0341C1806F25}"/>
              </a:ext>
            </a:extLst>
          </p:cNvPr>
          <p:cNvGrpSpPr/>
          <p:nvPr/>
        </p:nvGrpSpPr>
        <p:grpSpPr>
          <a:xfrm>
            <a:off x="753154" y="1166267"/>
            <a:ext cx="2848592" cy="1281694"/>
            <a:chOff x="753154" y="1166267"/>
            <a:chExt cx="2848592" cy="1281694"/>
          </a:xfrm>
        </p:grpSpPr>
        <p:sp>
          <p:nvSpPr>
            <p:cNvPr id="13" name="TextBox 12">
              <a:extLst>
                <a:ext uri="{FF2B5EF4-FFF2-40B4-BE49-F238E27FC236}">
                  <a16:creationId xmlns:a16="http://schemas.microsoft.com/office/drawing/2014/main" id="{DDAB6AC2-0415-494A-91DE-97D8365CA7D8}"/>
                </a:ext>
              </a:extLst>
            </p:cNvPr>
            <p:cNvSpPr txBox="1"/>
            <p:nvPr/>
          </p:nvSpPr>
          <p:spPr>
            <a:xfrm>
              <a:off x="1708852" y="1166267"/>
              <a:ext cx="1892894" cy="356624"/>
            </a:xfrm>
            <a:prstGeom prst="rect">
              <a:avLst/>
            </a:prstGeom>
            <a:noFill/>
          </p:spPr>
          <p:txBody>
            <a:bodyPr wrap="square" lIns="45720" rIns="45720" rtlCol="0">
              <a:noAutofit/>
            </a:bodyPr>
            <a:lstStyle/>
            <a:p>
              <a:r>
                <a:rPr lang="en-US" sz="1400" b="1"/>
                <a:t>Categorical Coding </a:t>
              </a:r>
            </a:p>
          </p:txBody>
        </p:sp>
        <p:grpSp>
          <p:nvGrpSpPr>
            <p:cNvPr id="24" name="Group 23">
              <a:extLst>
                <a:ext uri="{FF2B5EF4-FFF2-40B4-BE49-F238E27FC236}">
                  <a16:creationId xmlns:a16="http://schemas.microsoft.com/office/drawing/2014/main" id="{C6731BE5-9A8E-4F80-A463-B4019A3481C1}"/>
                </a:ext>
              </a:extLst>
            </p:cNvPr>
            <p:cNvGrpSpPr/>
            <p:nvPr/>
          </p:nvGrpSpPr>
          <p:grpSpPr>
            <a:xfrm>
              <a:off x="753154" y="1580537"/>
              <a:ext cx="2781076" cy="867424"/>
              <a:chOff x="753154" y="1580537"/>
              <a:chExt cx="2781076" cy="867424"/>
            </a:xfrm>
          </p:grpSpPr>
          <p:sp>
            <p:nvSpPr>
              <p:cNvPr id="15" name="TextBox 14">
                <a:extLst>
                  <a:ext uri="{FF2B5EF4-FFF2-40B4-BE49-F238E27FC236}">
                    <a16:creationId xmlns:a16="http://schemas.microsoft.com/office/drawing/2014/main" id="{18107F9A-975A-4021-8199-22995A961354}"/>
                  </a:ext>
                </a:extLst>
              </p:cNvPr>
              <p:cNvSpPr txBox="1"/>
              <p:nvPr/>
            </p:nvSpPr>
            <p:spPr>
              <a:xfrm>
                <a:off x="753154" y="1580537"/>
                <a:ext cx="2781076" cy="534007"/>
              </a:xfrm>
              <a:prstGeom prst="rect">
                <a:avLst/>
              </a:prstGeom>
              <a:noFill/>
            </p:spPr>
            <p:txBody>
              <a:bodyPr wrap="square" lIns="45720" rIns="45720" rtlCol="0">
                <a:noAutofit/>
              </a:bodyPr>
              <a:lstStyle/>
              <a:p>
                <a:pPr>
                  <a:lnSpc>
                    <a:spcPct val="150000"/>
                  </a:lnSpc>
                </a:pPr>
                <a:r>
                  <a:rPr lang="en-US" sz="1400" dirty="0"/>
                  <a:t>  M  =  1 + X1 + </a:t>
                </a:r>
                <a:r>
                  <a:rPr lang="en-US" sz="1400" dirty="0">
                    <a:highlight>
                      <a:srgbClr val="FFE1E8"/>
                    </a:highlight>
                  </a:rPr>
                  <a:t>Factor A</a:t>
                </a:r>
                <a:endParaRPr lang="en-US" sz="1400" dirty="0"/>
              </a:p>
            </p:txBody>
          </p:sp>
          <p:sp>
            <p:nvSpPr>
              <p:cNvPr id="6" name="TextBox 5">
                <a:extLst>
                  <a:ext uri="{FF2B5EF4-FFF2-40B4-BE49-F238E27FC236}">
                    <a16:creationId xmlns:a16="http://schemas.microsoft.com/office/drawing/2014/main" id="{F6455A2C-040F-4E5A-9149-AAE5AFD21112}"/>
                  </a:ext>
                </a:extLst>
              </p:cNvPr>
              <p:cNvSpPr txBox="1"/>
              <p:nvPr/>
            </p:nvSpPr>
            <p:spPr>
              <a:xfrm>
                <a:off x="2017475" y="2104565"/>
                <a:ext cx="776515" cy="343396"/>
              </a:xfrm>
              <a:prstGeom prst="rect">
                <a:avLst/>
              </a:prstGeom>
              <a:noFill/>
            </p:spPr>
            <p:txBody>
              <a:bodyPr wrap="square" lIns="45720" rIns="45720" rtlCol="0">
                <a:noAutofit/>
              </a:bodyPr>
              <a:lstStyle/>
              <a:p>
                <a:r>
                  <a:rPr lang="en-US" sz="1400" dirty="0"/>
                  <a:t>2 levels</a:t>
                </a:r>
              </a:p>
            </p:txBody>
          </p:sp>
        </p:grpSp>
      </p:grpSp>
      <p:sp>
        <p:nvSpPr>
          <p:cNvPr id="21" name="TextBox 20">
            <a:extLst>
              <a:ext uri="{FF2B5EF4-FFF2-40B4-BE49-F238E27FC236}">
                <a16:creationId xmlns:a16="http://schemas.microsoft.com/office/drawing/2014/main" id="{CDF2D475-E716-4358-9137-85D0F2452039}"/>
              </a:ext>
            </a:extLst>
          </p:cNvPr>
          <p:cNvSpPr txBox="1"/>
          <p:nvPr/>
        </p:nvSpPr>
        <p:spPr>
          <a:xfrm>
            <a:off x="2017475" y="2638572"/>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396836" y="804072"/>
            <a:ext cx="3129418" cy="413658"/>
          </a:xfrm>
          <a:prstGeom prst="rect">
            <a:avLst/>
          </a:prstGeom>
          <a:noFill/>
        </p:spPr>
        <p:txBody>
          <a:bodyPr wrap="square" lIns="45720" rIns="45720" rtlCol="0">
            <a:noAutofit/>
          </a:bodyPr>
          <a:lstStyle/>
          <a:p>
            <a:r>
              <a:rPr lang="en-US" sz="1400" i="1"/>
              <a:t>Let’s start from a main effects model</a:t>
            </a:r>
          </a:p>
        </p:txBody>
      </p:sp>
      <p:grpSp>
        <p:nvGrpSpPr>
          <p:cNvPr id="30" name="Group 29">
            <a:extLst>
              <a:ext uri="{FF2B5EF4-FFF2-40B4-BE49-F238E27FC236}">
                <a16:creationId xmlns:a16="http://schemas.microsoft.com/office/drawing/2014/main" id="{B513EF36-7FFD-4233-9DDC-19323FE88D86}"/>
              </a:ext>
            </a:extLst>
          </p:cNvPr>
          <p:cNvGrpSpPr/>
          <p:nvPr/>
        </p:nvGrpSpPr>
        <p:grpSpPr>
          <a:xfrm>
            <a:off x="6320052" y="1573634"/>
            <a:ext cx="1520958" cy="806545"/>
            <a:chOff x="6320052" y="1573634"/>
            <a:chExt cx="1520958" cy="806545"/>
          </a:xfrm>
        </p:grpSpPr>
        <p:sp>
          <p:nvSpPr>
            <p:cNvPr id="37" name="TextBox 36">
              <a:extLst>
                <a:ext uri="{FF2B5EF4-FFF2-40B4-BE49-F238E27FC236}">
                  <a16:creationId xmlns:a16="http://schemas.microsoft.com/office/drawing/2014/main" id="{681907CA-9074-4C6C-8F48-F448D6F05AE1}"/>
                </a:ext>
              </a:extLst>
            </p:cNvPr>
            <p:cNvSpPr txBox="1"/>
            <p:nvPr/>
          </p:nvSpPr>
          <p:spPr>
            <a:xfrm>
              <a:off x="6320052" y="1573634"/>
              <a:ext cx="1520958" cy="319597"/>
            </a:xfrm>
            <a:prstGeom prst="rect">
              <a:avLst/>
            </a:prstGeom>
            <a:noFill/>
          </p:spPr>
          <p:txBody>
            <a:bodyPr wrap="square">
              <a:spAutoFit/>
            </a:bodyPr>
            <a:lstStyle/>
            <a:p>
              <a:r>
                <a:rPr lang="en-US" sz="1400" dirty="0">
                  <a:highlight>
                    <a:srgbClr val="FFE1E8"/>
                  </a:highlight>
                </a:rPr>
                <a:t>A1 Content </a:t>
              </a:r>
              <a:endParaRPr lang="en-US" sz="1400" dirty="0"/>
            </a:p>
          </p:txBody>
        </p:sp>
        <p:sp>
          <p:nvSpPr>
            <p:cNvPr id="29" name="TextBox 28">
              <a:extLst>
                <a:ext uri="{FF2B5EF4-FFF2-40B4-BE49-F238E27FC236}">
                  <a16:creationId xmlns:a16="http://schemas.microsoft.com/office/drawing/2014/main" id="{BA288F23-E413-4F84-B88C-141412B4FA54}"/>
                </a:ext>
              </a:extLst>
            </p:cNvPr>
            <p:cNvSpPr txBox="1"/>
            <p:nvPr/>
          </p:nvSpPr>
          <p:spPr>
            <a:xfrm>
              <a:off x="6397152" y="2036783"/>
              <a:ext cx="776515" cy="343396"/>
            </a:xfrm>
            <a:prstGeom prst="rect">
              <a:avLst/>
            </a:prstGeom>
            <a:noFill/>
          </p:spPr>
          <p:txBody>
            <a:bodyPr wrap="square" lIns="45720" rIns="45720" rtlCol="0">
              <a:noAutofit/>
            </a:bodyPr>
            <a:lstStyle/>
            <a:p>
              <a:r>
                <a:rPr lang="en-US" sz="1400"/>
                <a:t>linear</a:t>
              </a:r>
            </a:p>
          </p:txBody>
        </p:sp>
      </p:grpSp>
      <p:grpSp>
        <p:nvGrpSpPr>
          <p:cNvPr id="7" name="Group 6">
            <a:extLst>
              <a:ext uri="{FF2B5EF4-FFF2-40B4-BE49-F238E27FC236}">
                <a16:creationId xmlns:a16="http://schemas.microsoft.com/office/drawing/2014/main" id="{00060486-5481-438A-921B-FB9B56501503}"/>
              </a:ext>
            </a:extLst>
          </p:cNvPr>
          <p:cNvGrpSpPr/>
          <p:nvPr/>
        </p:nvGrpSpPr>
        <p:grpSpPr>
          <a:xfrm>
            <a:off x="673324" y="3155775"/>
            <a:ext cx="3528561" cy="899008"/>
            <a:chOff x="673324" y="3155775"/>
            <a:chExt cx="3528561" cy="899008"/>
          </a:xfrm>
        </p:grpSpPr>
        <p:pic>
          <p:nvPicPr>
            <p:cNvPr id="12" name="Picture 11">
              <a:extLst>
                <a:ext uri="{FF2B5EF4-FFF2-40B4-BE49-F238E27FC236}">
                  <a16:creationId xmlns:a16="http://schemas.microsoft.com/office/drawing/2014/main" id="{1CFA1C4C-CA88-4669-A241-35210601D761}"/>
                </a:ext>
              </a:extLst>
            </p:cNvPr>
            <p:cNvPicPr>
              <a:picLocks noChangeAspect="1"/>
            </p:cNvPicPr>
            <p:nvPr/>
          </p:nvPicPr>
          <p:blipFill rotWithShape="1">
            <a:blip r:embed="rId2"/>
            <a:srcRect r="27282"/>
            <a:stretch/>
          </p:blipFill>
          <p:spPr>
            <a:xfrm>
              <a:off x="673324" y="3155775"/>
              <a:ext cx="3528561" cy="899008"/>
            </a:xfrm>
            <a:prstGeom prst="rect">
              <a:avLst/>
            </a:prstGeom>
          </p:spPr>
        </p:pic>
        <p:sp>
          <p:nvSpPr>
            <p:cNvPr id="4" name="Rectangle 3">
              <a:extLst>
                <a:ext uri="{FF2B5EF4-FFF2-40B4-BE49-F238E27FC236}">
                  <a16:creationId xmlns:a16="http://schemas.microsoft.com/office/drawing/2014/main" id="{305C9DA9-CC08-4D00-A62A-E721EC3AC010}"/>
                </a:ext>
              </a:extLst>
            </p:cNvPr>
            <p:cNvSpPr/>
            <p:nvPr/>
          </p:nvSpPr>
          <p:spPr>
            <a:xfrm>
              <a:off x="673324" y="3894365"/>
              <a:ext cx="1188133" cy="13586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31" name="TextBox 30">
            <a:extLst>
              <a:ext uri="{FF2B5EF4-FFF2-40B4-BE49-F238E27FC236}">
                <a16:creationId xmlns:a16="http://schemas.microsoft.com/office/drawing/2014/main" id="{48120578-B6C4-48D6-9A0D-57FEEBE65CDF}"/>
              </a:ext>
            </a:extLst>
          </p:cNvPr>
          <p:cNvSpPr txBox="1"/>
          <p:nvPr/>
        </p:nvSpPr>
        <p:spPr>
          <a:xfrm>
            <a:off x="6393528" y="2543955"/>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8" name="Rectangle 27">
            <a:extLst>
              <a:ext uri="{FF2B5EF4-FFF2-40B4-BE49-F238E27FC236}">
                <a16:creationId xmlns:a16="http://schemas.microsoft.com/office/drawing/2014/main" id="{FBC143B9-8438-413E-8F2D-D43F13B9697E}"/>
              </a:ext>
            </a:extLst>
          </p:cNvPr>
          <p:cNvSpPr/>
          <p:nvPr/>
        </p:nvSpPr>
        <p:spPr>
          <a:xfrm>
            <a:off x="1969520" y="4356882"/>
            <a:ext cx="4004938" cy="4527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TextBox 21">
            <a:extLst>
              <a:ext uri="{FF2B5EF4-FFF2-40B4-BE49-F238E27FC236}">
                <a16:creationId xmlns:a16="http://schemas.microsoft.com/office/drawing/2014/main" id="{EC147FCE-BFEE-4B24-BBFF-A8D15D1E08D0}"/>
              </a:ext>
            </a:extLst>
          </p:cNvPr>
          <p:cNvSpPr txBox="1"/>
          <p:nvPr/>
        </p:nvSpPr>
        <p:spPr>
          <a:xfrm>
            <a:off x="4107330" y="4476149"/>
            <a:ext cx="177464" cy="202475"/>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23" name="TextBox 22">
            <a:extLst>
              <a:ext uri="{FF2B5EF4-FFF2-40B4-BE49-F238E27FC236}">
                <a16:creationId xmlns:a16="http://schemas.microsoft.com/office/drawing/2014/main" id="{BCF21FA3-8B31-4596-9562-8F659D9BD4EE}"/>
              </a:ext>
            </a:extLst>
          </p:cNvPr>
          <p:cNvSpPr txBox="1"/>
          <p:nvPr/>
        </p:nvSpPr>
        <p:spPr>
          <a:xfrm>
            <a:off x="5547012" y="4471939"/>
            <a:ext cx="245849" cy="202475"/>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 </a:t>
            </a:r>
          </a:p>
        </p:txBody>
      </p:sp>
      <p:sp>
        <p:nvSpPr>
          <p:cNvPr id="26" name="TextBox 25">
            <a:extLst>
              <a:ext uri="{FF2B5EF4-FFF2-40B4-BE49-F238E27FC236}">
                <a16:creationId xmlns:a16="http://schemas.microsoft.com/office/drawing/2014/main" id="{2027CE13-D070-4552-B987-C1E0E58C3B52}"/>
              </a:ext>
            </a:extLst>
          </p:cNvPr>
          <p:cNvSpPr txBox="1"/>
          <p:nvPr/>
        </p:nvSpPr>
        <p:spPr>
          <a:xfrm>
            <a:off x="4801348" y="4468110"/>
            <a:ext cx="213183" cy="202475"/>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8" name="Picture 7">
            <a:extLst>
              <a:ext uri="{FF2B5EF4-FFF2-40B4-BE49-F238E27FC236}">
                <a16:creationId xmlns:a16="http://schemas.microsoft.com/office/drawing/2014/main" id="{86267FA3-2A21-470B-AB24-4C66CB2EB476}"/>
              </a:ext>
            </a:extLst>
          </p:cNvPr>
          <p:cNvPicPr>
            <a:picLocks noChangeAspect="1"/>
          </p:cNvPicPr>
          <p:nvPr/>
        </p:nvPicPr>
        <p:blipFill>
          <a:blip r:embed="rId3"/>
          <a:stretch>
            <a:fillRect/>
          </a:stretch>
        </p:blipFill>
        <p:spPr>
          <a:xfrm>
            <a:off x="3601746" y="4521824"/>
            <a:ext cx="510337" cy="160866"/>
          </a:xfrm>
          <a:prstGeom prst="rect">
            <a:avLst/>
          </a:prstGeom>
        </p:spPr>
      </p:pic>
      <p:pic>
        <p:nvPicPr>
          <p:cNvPr id="10" name="Picture 9">
            <a:extLst>
              <a:ext uri="{FF2B5EF4-FFF2-40B4-BE49-F238E27FC236}">
                <a16:creationId xmlns:a16="http://schemas.microsoft.com/office/drawing/2014/main" id="{3E20A666-52C3-494A-83E4-5C607E39CD87}"/>
              </a:ext>
            </a:extLst>
          </p:cNvPr>
          <p:cNvPicPr>
            <a:picLocks noChangeAspect="1"/>
          </p:cNvPicPr>
          <p:nvPr/>
        </p:nvPicPr>
        <p:blipFill>
          <a:blip r:embed="rId3"/>
          <a:stretch>
            <a:fillRect/>
          </a:stretch>
        </p:blipFill>
        <p:spPr>
          <a:xfrm>
            <a:off x="4282675" y="4521824"/>
            <a:ext cx="497435" cy="156800"/>
          </a:xfrm>
          <a:prstGeom prst="rect">
            <a:avLst/>
          </a:prstGeom>
        </p:spPr>
      </p:pic>
      <p:pic>
        <p:nvPicPr>
          <p:cNvPr id="16" name="Picture 15">
            <a:extLst>
              <a:ext uri="{FF2B5EF4-FFF2-40B4-BE49-F238E27FC236}">
                <a16:creationId xmlns:a16="http://schemas.microsoft.com/office/drawing/2014/main" id="{836F6AA3-CE4D-4884-B329-16736577AD94}"/>
              </a:ext>
            </a:extLst>
          </p:cNvPr>
          <p:cNvPicPr>
            <a:picLocks noChangeAspect="1"/>
          </p:cNvPicPr>
          <p:nvPr/>
        </p:nvPicPr>
        <p:blipFill>
          <a:blip r:embed="rId4"/>
          <a:stretch>
            <a:fillRect/>
          </a:stretch>
        </p:blipFill>
        <p:spPr>
          <a:xfrm>
            <a:off x="4962304" y="4509252"/>
            <a:ext cx="575159" cy="156800"/>
          </a:xfrm>
          <a:prstGeom prst="rect">
            <a:avLst/>
          </a:prstGeom>
        </p:spPr>
      </p:pic>
      <p:grpSp>
        <p:nvGrpSpPr>
          <p:cNvPr id="11" name="Group 10">
            <a:extLst>
              <a:ext uri="{FF2B5EF4-FFF2-40B4-BE49-F238E27FC236}">
                <a16:creationId xmlns:a16="http://schemas.microsoft.com/office/drawing/2014/main" id="{0FA3F0A2-C5AF-4FF5-A2CF-119F88379D40}"/>
              </a:ext>
            </a:extLst>
          </p:cNvPr>
          <p:cNvGrpSpPr/>
          <p:nvPr/>
        </p:nvGrpSpPr>
        <p:grpSpPr>
          <a:xfrm>
            <a:off x="5053178" y="3109896"/>
            <a:ext cx="3138701" cy="944888"/>
            <a:chOff x="5053178" y="3109896"/>
            <a:chExt cx="3138701" cy="944888"/>
          </a:xfrm>
        </p:grpSpPr>
        <p:pic>
          <p:nvPicPr>
            <p:cNvPr id="27" name="Picture 26">
              <a:extLst>
                <a:ext uri="{FF2B5EF4-FFF2-40B4-BE49-F238E27FC236}">
                  <a16:creationId xmlns:a16="http://schemas.microsoft.com/office/drawing/2014/main" id="{BA4DC9F1-7001-41F1-B02E-4D9C8788FBB1}"/>
                </a:ext>
              </a:extLst>
            </p:cNvPr>
            <p:cNvPicPr>
              <a:picLocks noChangeAspect="1"/>
            </p:cNvPicPr>
            <p:nvPr/>
          </p:nvPicPr>
          <p:blipFill>
            <a:blip r:embed="rId5"/>
            <a:stretch>
              <a:fillRect/>
            </a:stretch>
          </p:blipFill>
          <p:spPr>
            <a:xfrm>
              <a:off x="5053178" y="3109896"/>
              <a:ext cx="3138701" cy="944888"/>
            </a:xfrm>
            <a:prstGeom prst="rect">
              <a:avLst/>
            </a:prstGeom>
          </p:spPr>
        </p:pic>
        <p:sp>
          <p:nvSpPr>
            <p:cNvPr id="35" name="Rectangle 34">
              <a:extLst>
                <a:ext uri="{FF2B5EF4-FFF2-40B4-BE49-F238E27FC236}">
                  <a16:creationId xmlns:a16="http://schemas.microsoft.com/office/drawing/2014/main" id="{A75B4530-C73F-45E3-9919-76BF799AFA25}"/>
                </a:ext>
              </a:extLst>
            </p:cNvPr>
            <p:cNvSpPr/>
            <p:nvPr/>
          </p:nvSpPr>
          <p:spPr>
            <a:xfrm>
              <a:off x="5053178" y="3892056"/>
              <a:ext cx="594066" cy="14639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cxnSp>
        <p:nvCxnSpPr>
          <p:cNvPr id="34" name="Straight Arrow Connector 33">
            <a:extLst>
              <a:ext uri="{FF2B5EF4-FFF2-40B4-BE49-F238E27FC236}">
                <a16:creationId xmlns:a16="http://schemas.microsoft.com/office/drawing/2014/main" id="{675E541C-5BCB-48B1-92AA-B1546F5EDAC9}"/>
              </a:ext>
            </a:extLst>
          </p:cNvPr>
          <p:cNvCxnSpPr>
            <a:cxnSpLocks/>
          </p:cNvCxnSpPr>
          <p:nvPr/>
        </p:nvCxnSpPr>
        <p:spPr>
          <a:xfrm>
            <a:off x="2379643" y="3720373"/>
            <a:ext cx="1459386" cy="747737"/>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7BF6BB3-FE6C-461A-8525-457FCF1C4060}"/>
              </a:ext>
            </a:extLst>
          </p:cNvPr>
          <p:cNvCxnSpPr>
            <a:cxnSpLocks/>
          </p:cNvCxnSpPr>
          <p:nvPr/>
        </p:nvCxnSpPr>
        <p:spPr>
          <a:xfrm flipH="1">
            <a:off x="4612008" y="3701315"/>
            <a:ext cx="1076113" cy="737896"/>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8D3F7EB-2BDA-4E82-A08E-77D639D131CE}"/>
              </a:ext>
            </a:extLst>
          </p:cNvPr>
          <p:cNvCxnSpPr>
            <a:cxnSpLocks/>
          </p:cNvCxnSpPr>
          <p:nvPr/>
        </p:nvCxnSpPr>
        <p:spPr>
          <a:xfrm flipH="1">
            <a:off x="5097847" y="4046560"/>
            <a:ext cx="619293" cy="402131"/>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B44089BD-3C1D-41D8-B567-0716BC3135D0}"/>
              </a:ext>
            </a:extLst>
          </p:cNvPr>
          <p:cNvGrpSpPr/>
          <p:nvPr/>
        </p:nvGrpSpPr>
        <p:grpSpPr>
          <a:xfrm>
            <a:off x="1986418" y="4428666"/>
            <a:ext cx="1539836" cy="372319"/>
            <a:chOff x="1986418" y="4428666"/>
            <a:chExt cx="1539836" cy="372319"/>
          </a:xfrm>
        </p:grpSpPr>
        <p:sp>
          <p:nvSpPr>
            <p:cNvPr id="20" name="TextBox 19">
              <a:extLst>
                <a:ext uri="{FF2B5EF4-FFF2-40B4-BE49-F238E27FC236}">
                  <a16:creationId xmlns:a16="http://schemas.microsoft.com/office/drawing/2014/main" id="{7DD83B91-822D-441F-AF99-FA0371634EF9}"/>
                </a:ext>
              </a:extLst>
            </p:cNvPr>
            <p:cNvSpPr txBox="1"/>
            <p:nvPr/>
          </p:nvSpPr>
          <p:spPr>
            <a:xfrm rot="10800000" flipV="1">
              <a:off x="2020793" y="4470884"/>
              <a:ext cx="1505461" cy="330101"/>
            </a:xfrm>
            <a:prstGeom prst="rect">
              <a:avLst/>
            </a:prstGeom>
            <a:solidFill>
              <a:schemeClr val="bg1"/>
            </a:solidFill>
          </p:spPr>
          <p:txBody>
            <a:bodyPr wrap="square" lIns="45720" rIns="45720" rtlCol="0">
              <a:noAutofit/>
            </a:bodyPr>
            <a:lstStyle/>
            <a:p>
              <a:r>
                <a:rPr lang="en-US" sz="900"/>
                <a:t>Only A2 </a:t>
              </a:r>
              <a:r>
                <a:rPr lang="en-US" sz="900">
                  <a:sym typeface="Wingdings" panose="05000000000000000000" pitchFamily="2" charset="2"/>
                </a:rPr>
                <a:t> A1 </a:t>
              </a:r>
              <a:r>
                <a:rPr lang="en-US" sz="1000">
                  <a:sym typeface="Wingdings" panose="05000000000000000000" pitchFamily="2" charset="2"/>
                </a:rPr>
                <a:t>content</a:t>
              </a:r>
              <a:r>
                <a:rPr lang="en-US" sz="900">
                  <a:sym typeface="Wingdings" panose="05000000000000000000" pitchFamily="2" charset="2"/>
                </a:rPr>
                <a:t> = 0</a:t>
              </a:r>
              <a:endParaRPr lang="en-US" sz="900"/>
            </a:p>
          </p:txBody>
        </p:sp>
        <p:sp>
          <p:nvSpPr>
            <p:cNvPr id="32" name="Rectangle 31">
              <a:extLst>
                <a:ext uri="{FF2B5EF4-FFF2-40B4-BE49-F238E27FC236}">
                  <a16:creationId xmlns:a16="http://schemas.microsoft.com/office/drawing/2014/main" id="{A70B6212-952F-4D6B-BF14-6FB023587010}"/>
                </a:ext>
              </a:extLst>
            </p:cNvPr>
            <p:cNvSpPr/>
            <p:nvPr/>
          </p:nvSpPr>
          <p:spPr>
            <a:xfrm>
              <a:off x="1986418" y="4428666"/>
              <a:ext cx="1502883" cy="337405"/>
            </a:xfrm>
            <a:prstGeom prst="rect">
              <a:avLst/>
            </a:prstGeom>
            <a:noFill/>
            <a:ln>
              <a:solidFill>
                <a:srgbClr val="FF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pic>
        <p:nvPicPr>
          <p:cNvPr id="9" name="Picture 8">
            <a:extLst>
              <a:ext uri="{FF2B5EF4-FFF2-40B4-BE49-F238E27FC236}">
                <a16:creationId xmlns:a16="http://schemas.microsoft.com/office/drawing/2014/main" id="{03A8F29C-4250-4628-8D62-D1E85710EDCF}"/>
              </a:ext>
            </a:extLst>
          </p:cNvPr>
          <p:cNvPicPr>
            <a:picLocks noChangeAspect="1"/>
          </p:cNvPicPr>
          <p:nvPr/>
        </p:nvPicPr>
        <p:blipFill>
          <a:blip r:embed="rId6"/>
          <a:stretch>
            <a:fillRect/>
          </a:stretch>
        </p:blipFill>
        <p:spPr>
          <a:xfrm>
            <a:off x="4164418" y="4714998"/>
            <a:ext cx="797886" cy="307956"/>
          </a:xfrm>
          <a:prstGeom prst="rect">
            <a:avLst/>
          </a:prstGeom>
        </p:spPr>
      </p:pic>
    </p:spTree>
    <p:extLst>
      <p:ext uri="{BB962C8B-B14F-4D97-AF65-F5344CB8AC3E}">
        <p14:creationId xmlns:p14="http://schemas.microsoft.com/office/powerpoint/2010/main" val="368166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ppt_x"/>
                                          </p:val>
                                        </p:tav>
                                        <p:tav tm="100000">
                                          <p:val>
                                            <p:strVal val="#ppt_x"/>
                                          </p:val>
                                        </p:tav>
                                      </p:tavLst>
                                    </p:anim>
                                    <p:anim calcmode="lin" valueType="num">
                                      <p:cBhvr additive="base">
                                        <p:cTn id="58" dur="500" fill="hold"/>
                                        <p:tgtEl>
                                          <p:spTgt spid="2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ppt_x"/>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ppt_x"/>
                                          </p:val>
                                        </p:tav>
                                        <p:tav tm="100000">
                                          <p:val>
                                            <p:strVal val="#ppt_x"/>
                                          </p:val>
                                        </p:tav>
                                      </p:tavLst>
                                    </p:anim>
                                    <p:anim calcmode="lin" valueType="num">
                                      <p:cBhvr additive="base">
                                        <p:cTn id="7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p:bldP spid="22" grpId="0" animBg="1"/>
      <p:bldP spid="23" grpId="0" animBg="1"/>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Outline</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2</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7" name="TextBox 6">
            <a:extLst>
              <a:ext uri="{FF2B5EF4-FFF2-40B4-BE49-F238E27FC236}">
                <a16:creationId xmlns:a16="http://schemas.microsoft.com/office/drawing/2014/main" id="{8C681F37-93BE-4AD9-884E-79CA76AD9690}"/>
              </a:ext>
            </a:extLst>
          </p:cNvPr>
          <p:cNvSpPr txBox="1"/>
          <p:nvPr/>
        </p:nvSpPr>
        <p:spPr>
          <a:xfrm>
            <a:off x="404811" y="1245424"/>
            <a:ext cx="5246689" cy="2651661"/>
          </a:xfrm>
          <a:prstGeom prst="rect">
            <a:avLst/>
          </a:prstGeom>
          <a:noFill/>
        </p:spPr>
        <p:txBody>
          <a:bodyPr wrap="square" lIns="45720" rIns="45720" rtlCol="0">
            <a:noAutofit/>
          </a:bodyPr>
          <a:lstStyle/>
          <a:p>
            <a:pPr marL="342900" indent="-342900">
              <a:lnSpc>
                <a:spcPct val="150000"/>
              </a:lnSpc>
              <a:buFont typeface="+mj-lt"/>
              <a:buAutoNum type="arabicPeriod"/>
            </a:pPr>
            <a:r>
              <a:rPr lang="en-US" dirty="0"/>
              <a:t>Objective of the Study</a:t>
            </a:r>
          </a:p>
          <a:p>
            <a:pPr marL="342900" indent="-342900">
              <a:lnSpc>
                <a:spcPct val="150000"/>
              </a:lnSpc>
              <a:buFont typeface="+mj-lt"/>
              <a:buAutoNum type="arabicPeriod"/>
            </a:pPr>
            <a:r>
              <a:rPr lang="en-US" dirty="0"/>
              <a:t>Initial Approach</a:t>
            </a:r>
          </a:p>
          <a:p>
            <a:pPr marL="342900" indent="-342900">
              <a:lnSpc>
                <a:spcPct val="150000"/>
              </a:lnSpc>
              <a:buFont typeface="+mj-lt"/>
              <a:buAutoNum type="arabicPeriod"/>
            </a:pPr>
            <a:r>
              <a:rPr lang="en-US" dirty="0"/>
              <a:t>Problem</a:t>
            </a:r>
          </a:p>
          <a:p>
            <a:pPr marL="342900" indent="-342900">
              <a:lnSpc>
                <a:spcPct val="150000"/>
              </a:lnSpc>
              <a:buFont typeface="+mj-lt"/>
              <a:buAutoNum type="arabicPeriod"/>
            </a:pPr>
            <a:r>
              <a:rPr lang="en-US" dirty="0"/>
              <a:t>Alternative Coding Strategy</a:t>
            </a:r>
          </a:p>
          <a:p>
            <a:pPr marL="342900" indent="-342900">
              <a:lnSpc>
                <a:spcPct val="150000"/>
              </a:lnSpc>
              <a:buFont typeface="+mj-lt"/>
              <a:buAutoNum type="arabicPeriod"/>
            </a:pPr>
            <a:r>
              <a:rPr lang="en-US" dirty="0"/>
              <a:t>Building the equivalent model</a:t>
            </a:r>
          </a:p>
          <a:p>
            <a:pPr marL="342900" indent="-342900">
              <a:lnSpc>
                <a:spcPct val="150000"/>
              </a:lnSpc>
              <a:buFont typeface="+mj-lt"/>
              <a:buAutoNum type="arabicPeriod"/>
            </a:pPr>
            <a:r>
              <a:rPr lang="en-US" dirty="0"/>
              <a:t>Reanalyzing the data</a:t>
            </a:r>
          </a:p>
          <a:p>
            <a:pPr marL="342900" indent="-342900">
              <a:lnSpc>
                <a:spcPct val="150000"/>
              </a:lnSpc>
              <a:buFont typeface="+mj-lt"/>
              <a:buAutoNum type="arabicPeriod"/>
            </a:pPr>
            <a:endParaRPr lang="en-US" dirty="0"/>
          </a:p>
        </p:txBody>
      </p:sp>
    </p:spTree>
    <p:extLst>
      <p:ext uri="{BB962C8B-B14F-4D97-AF65-F5344CB8AC3E}">
        <p14:creationId xmlns:p14="http://schemas.microsoft.com/office/powerpoint/2010/main" val="2636471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20</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151763"/>
            <a:ext cx="2026021"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131902"/>
            <a:ext cx="2026021"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753154" y="1566033"/>
            <a:ext cx="2781076" cy="534007"/>
          </a:xfrm>
          <a:prstGeom prst="rect">
            <a:avLst/>
          </a:prstGeom>
          <a:noFill/>
        </p:spPr>
        <p:txBody>
          <a:bodyPr wrap="square" lIns="45720" rIns="45720" rtlCol="0">
            <a:noAutofit/>
          </a:bodyPr>
          <a:lstStyle/>
          <a:p>
            <a:pPr>
              <a:lnSpc>
                <a:spcPct val="150000"/>
              </a:lnSpc>
            </a:pPr>
            <a:r>
              <a:rPr lang="en-US" sz="1400" dirty="0"/>
              <a:t>  M  =  1 + X1 + </a:t>
            </a:r>
            <a:r>
              <a:rPr lang="en-US" sz="1400" dirty="0">
                <a:highlight>
                  <a:srgbClr val="FFE1E8"/>
                </a:highlight>
              </a:rPr>
              <a:t>Factor A</a:t>
            </a:r>
            <a:endParaRPr lang="en-US" sz="1400" dirty="0"/>
          </a:p>
        </p:txBody>
      </p:sp>
      <p:sp>
        <p:nvSpPr>
          <p:cNvPr id="5" name="TextBox 4">
            <a:extLst>
              <a:ext uri="{FF2B5EF4-FFF2-40B4-BE49-F238E27FC236}">
                <a16:creationId xmlns:a16="http://schemas.microsoft.com/office/drawing/2014/main" id="{E1C41C66-7B23-4A38-BAAC-BE67216AC78F}"/>
              </a:ext>
            </a:extLst>
          </p:cNvPr>
          <p:cNvSpPr txBox="1"/>
          <p:nvPr/>
        </p:nvSpPr>
        <p:spPr>
          <a:xfrm>
            <a:off x="5314430" y="1564518"/>
            <a:ext cx="1187965" cy="356624"/>
          </a:xfrm>
          <a:prstGeom prst="rect">
            <a:avLst/>
          </a:prstGeom>
          <a:noFill/>
        </p:spPr>
        <p:txBody>
          <a:bodyPr wrap="square" lIns="45720" rIns="45720" rtlCol="0">
            <a:noAutofit/>
          </a:bodyPr>
          <a:lstStyle/>
          <a:p>
            <a:r>
              <a:rPr lang="en-US" sz="1400"/>
              <a:t>M = 1+ X1 + </a:t>
            </a:r>
            <a:br>
              <a:rPr lang="en-US" sz="1400"/>
            </a:br>
            <a:r>
              <a:rPr lang="en-US" sz="1400"/>
              <a:t>  </a:t>
            </a:r>
          </a:p>
        </p:txBody>
      </p:sp>
      <p:sp>
        <p:nvSpPr>
          <p:cNvPr id="6" name="TextBox 5">
            <a:extLst>
              <a:ext uri="{FF2B5EF4-FFF2-40B4-BE49-F238E27FC236}">
                <a16:creationId xmlns:a16="http://schemas.microsoft.com/office/drawing/2014/main" id="{F6455A2C-040F-4E5A-9149-AAE5AFD21112}"/>
              </a:ext>
            </a:extLst>
          </p:cNvPr>
          <p:cNvSpPr txBox="1"/>
          <p:nvPr/>
        </p:nvSpPr>
        <p:spPr>
          <a:xfrm>
            <a:off x="2017475" y="2090061"/>
            <a:ext cx="776515" cy="343396"/>
          </a:xfrm>
          <a:prstGeom prst="rect">
            <a:avLst/>
          </a:prstGeom>
          <a:noFill/>
        </p:spPr>
        <p:txBody>
          <a:bodyPr wrap="square" lIns="45720" rIns="45720" rtlCol="0">
            <a:noAutofit/>
          </a:bodyPr>
          <a:lstStyle/>
          <a:p>
            <a:r>
              <a:rPr lang="en-US" sz="1400" dirty="0"/>
              <a:t>2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2017475" y="2624068"/>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394665" y="813417"/>
            <a:ext cx="3129418" cy="413658"/>
          </a:xfrm>
          <a:prstGeom prst="rect">
            <a:avLst/>
          </a:prstGeom>
          <a:noFill/>
        </p:spPr>
        <p:txBody>
          <a:bodyPr wrap="square" lIns="45720" rIns="45720" rtlCol="0">
            <a:noAutofit/>
          </a:bodyPr>
          <a:lstStyle/>
          <a:p>
            <a:r>
              <a:rPr lang="en-US" sz="1400" i="1"/>
              <a:t>Let’s start from a main effects model</a:t>
            </a:r>
          </a:p>
        </p:txBody>
      </p:sp>
      <p:sp>
        <p:nvSpPr>
          <p:cNvPr id="37" name="TextBox 36">
            <a:extLst>
              <a:ext uri="{FF2B5EF4-FFF2-40B4-BE49-F238E27FC236}">
                <a16:creationId xmlns:a16="http://schemas.microsoft.com/office/drawing/2014/main" id="{681907CA-9074-4C6C-8F48-F448D6F05AE1}"/>
              </a:ext>
            </a:extLst>
          </p:cNvPr>
          <p:cNvSpPr txBox="1"/>
          <p:nvPr/>
        </p:nvSpPr>
        <p:spPr>
          <a:xfrm>
            <a:off x="6294493" y="1565348"/>
            <a:ext cx="1520958" cy="319597"/>
          </a:xfrm>
          <a:prstGeom prst="rect">
            <a:avLst/>
          </a:prstGeom>
          <a:noFill/>
        </p:spPr>
        <p:txBody>
          <a:bodyPr wrap="square">
            <a:spAutoFit/>
          </a:bodyPr>
          <a:lstStyle/>
          <a:p>
            <a:r>
              <a:rPr lang="en-US" sz="1400" dirty="0">
                <a:highlight>
                  <a:srgbClr val="FFE1E8"/>
                </a:highlight>
              </a:rPr>
              <a:t>A1 Content </a:t>
            </a:r>
            <a:endParaRPr lang="en-US" sz="1400" dirty="0"/>
          </a:p>
        </p:txBody>
      </p:sp>
      <p:sp>
        <p:nvSpPr>
          <p:cNvPr id="29" name="TextBox 28">
            <a:extLst>
              <a:ext uri="{FF2B5EF4-FFF2-40B4-BE49-F238E27FC236}">
                <a16:creationId xmlns:a16="http://schemas.microsoft.com/office/drawing/2014/main" id="{BA288F23-E413-4F84-B88C-141412B4FA54}"/>
              </a:ext>
            </a:extLst>
          </p:cNvPr>
          <p:cNvSpPr txBox="1"/>
          <p:nvPr/>
        </p:nvSpPr>
        <p:spPr>
          <a:xfrm>
            <a:off x="6393528" y="1995444"/>
            <a:ext cx="776515" cy="343396"/>
          </a:xfrm>
          <a:prstGeom prst="rect">
            <a:avLst/>
          </a:prstGeom>
          <a:noFill/>
        </p:spPr>
        <p:txBody>
          <a:bodyPr wrap="square" lIns="45720" rIns="45720" rtlCol="0">
            <a:noAutofit/>
          </a:bodyPr>
          <a:lstStyle/>
          <a:p>
            <a:r>
              <a:rPr lang="en-US" sz="1400" dirty="0"/>
              <a:t>linear</a:t>
            </a:r>
          </a:p>
        </p:txBody>
      </p:sp>
      <p:sp>
        <p:nvSpPr>
          <p:cNvPr id="31" name="TextBox 30">
            <a:extLst>
              <a:ext uri="{FF2B5EF4-FFF2-40B4-BE49-F238E27FC236}">
                <a16:creationId xmlns:a16="http://schemas.microsoft.com/office/drawing/2014/main" id="{48120578-B6C4-48D6-9A0D-57FEEBE65CDF}"/>
              </a:ext>
            </a:extLst>
          </p:cNvPr>
          <p:cNvSpPr txBox="1"/>
          <p:nvPr/>
        </p:nvSpPr>
        <p:spPr>
          <a:xfrm>
            <a:off x="6393528" y="2529451"/>
            <a:ext cx="776515" cy="402165"/>
          </a:xfrm>
          <a:prstGeom prst="rect">
            <a:avLst/>
          </a:prstGeom>
          <a:noFill/>
        </p:spPr>
        <p:txBody>
          <a:bodyPr wrap="square" lIns="45720" rIns="45720" rtlCol="0">
            <a:noAutofit/>
          </a:bodyPr>
          <a:lstStyle/>
          <a:p>
            <a:r>
              <a:rPr lang="en-US" sz="1400">
                <a:highlight>
                  <a:srgbClr val="FFE1E8"/>
                </a:highlight>
              </a:rPr>
              <a:t>1 Coeff</a:t>
            </a:r>
          </a:p>
        </p:txBody>
      </p:sp>
      <p:pic>
        <p:nvPicPr>
          <p:cNvPr id="12" name="Picture 11">
            <a:extLst>
              <a:ext uri="{FF2B5EF4-FFF2-40B4-BE49-F238E27FC236}">
                <a16:creationId xmlns:a16="http://schemas.microsoft.com/office/drawing/2014/main" id="{1CFA1C4C-CA88-4669-A241-35210601D761}"/>
              </a:ext>
            </a:extLst>
          </p:cNvPr>
          <p:cNvPicPr>
            <a:picLocks noChangeAspect="1"/>
          </p:cNvPicPr>
          <p:nvPr/>
        </p:nvPicPr>
        <p:blipFill rotWithShape="1">
          <a:blip r:embed="rId2"/>
          <a:srcRect r="27282"/>
          <a:stretch/>
        </p:blipFill>
        <p:spPr>
          <a:xfrm>
            <a:off x="673324" y="3141271"/>
            <a:ext cx="3528561" cy="899008"/>
          </a:xfrm>
          <a:prstGeom prst="rect">
            <a:avLst/>
          </a:prstGeom>
        </p:spPr>
      </p:pic>
      <p:pic>
        <p:nvPicPr>
          <p:cNvPr id="27" name="Picture 26">
            <a:extLst>
              <a:ext uri="{FF2B5EF4-FFF2-40B4-BE49-F238E27FC236}">
                <a16:creationId xmlns:a16="http://schemas.microsoft.com/office/drawing/2014/main" id="{BA4DC9F1-7001-41F1-B02E-4D9C8788FBB1}"/>
              </a:ext>
            </a:extLst>
          </p:cNvPr>
          <p:cNvPicPr>
            <a:picLocks noChangeAspect="1"/>
          </p:cNvPicPr>
          <p:nvPr/>
        </p:nvPicPr>
        <p:blipFill>
          <a:blip r:embed="rId3"/>
          <a:stretch>
            <a:fillRect/>
          </a:stretch>
        </p:blipFill>
        <p:spPr>
          <a:xfrm>
            <a:off x="5053178" y="3095392"/>
            <a:ext cx="3138701" cy="944888"/>
          </a:xfrm>
          <a:prstGeom prst="rect">
            <a:avLst/>
          </a:prstGeom>
        </p:spPr>
      </p:pic>
      <p:grpSp>
        <p:nvGrpSpPr>
          <p:cNvPr id="19" name="Group 18">
            <a:extLst>
              <a:ext uri="{FF2B5EF4-FFF2-40B4-BE49-F238E27FC236}">
                <a16:creationId xmlns:a16="http://schemas.microsoft.com/office/drawing/2014/main" id="{E18CEA22-8D6B-42E3-BC85-12742A88042E}"/>
              </a:ext>
            </a:extLst>
          </p:cNvPr>
          <p:cNvGrpSpPr/>
          <p:nvPr/>
        </p:nvGrpSpPr>
        <p:grpSpPr>
          <a:xfrm>
            <a:off x="2035032" y="4333019"/>
            <a:ext cx="4447858" cy="410516"/>
            <a:chOff x="1015470" y="4731745"/>
            <a:chExt cx="4447858" cy="410516"/>
          </a:xfrm>
        </p:grpSpPr>
        <p:grpSp>
          <p:nvGrpSpPr>
            <p:cNvPr id="9" name="Group 8">
              <a:extLst>
                <a:ext uri="{FF2B5EF4-FFF2-40B4-BE49-F238E27FC236}">
                  <a16:creationId xmlns:a16="http://schemas.microsoft.com/office/drawing/2014/main" id="{A29ADB45-CDC0-4EF2-9CD4-2345972C65B1}"/>
                </a:ext>
              </a:extLst>
            </p:cNvPr>
            <p:cNvGrpSpPr/>
            <p:nvPr/>
          </p:nvGrpSpPr>
          <p:grpSpPr>
            <a:xfrm>
              <a:off x="1015470" y="4731745"/>
              <a:ext cx="4447858" cy="410516"/>
              <a:chOff x="1015470" y="4731745"/>
              <a:chExt cx="4447858" cy="410516"/>
            </a:xfrm>
          </p:grpSpPr>
          <p:sp>
            <p:nvSpPr>
              <p:cNvPr id="7" name="TextBox 6">
                <a:extLst>
                  <a:ext uri="{FF2B5EF4-FFF2-40B4-BE49-F238E27FC236}">
                    <a16:creationId xmlns:a16="http://schemas.microsoft.com/office/drawing/2014/main" id="{5B823CA6-9C92-436F-8155-D988E8E8C93A}"/>
                  </a:ext>
                </a:extLst>
              </p:cNvPr>
              <p:cNvSpPr txBox="1"/>
              <p:nvPr/>
            </p:nvSpPr>
            <p:spPr>
              <a:xfrm>
                <a:off x="1015470" y="4731745"/>
                <a:ext cx="4447858" cy="410516"/>
              </a:xfrm>
              <a:prstGeom prst="rect">
                <a:avLst/>
              </a:prstGeom>
              <a:solidFill>
                <a:schemeClr val="bg1"/>
              </a:solidFill>
            </p:spPr>
            <p:txBody>
              <a:bodyPr wrap="square" lIns="45720" rIns="45720" rtlCol="0">
                <a:noAutofit/>
              </a:bodyPr>
              <a:lstStyle/>
              <a:p>
                <a:endParaRPr lang="en-US" sz="1400"/>
              </a:p>
            </p:txBody>
          </p:sp>
          <p:pic>
            <p:nvPicPr>
              <p:cNvPr id="8" name="Picture 7">
                <a:extLst>
                  <a:ext uri="{FF2B5EF4-FFF2-40B4-BE49-F238E27FC236}">
                    <a16:creationId xmlns:a16="http://schemas.microsoft.com/office/drawing/2014/main" id="{86267FA3-2A21-470B-AB24-4C66CB2EB476}"/>
                  </a:ext>
                </a:extLst>
              </p:cNvPr>
              <p:cNvPicPr>
                <a:picLocks noChangeAspect="1"/>
              </p:cNvPicPr>
              <p:nvPr/>
            </p:nvPicPr>
            <p:blipFill>
              <a:blip r:embed="rId4"/>
              <a:stretch>
                <a:fillRect/>
              </a:stretch>
            </p:blipFill>
            <p:spPr>
              <a:xfrm>
                <a:off x="2504521" y="4865306"/>
                <a:ext cx="567597" cy="156263"/>
              </a:xfrm>
              <a:prstGeom prst="rect">
                <a:avLst/>
              </a:prstGeom>
            </p:spPr>
          </p:pic>
          <p:sp>
            <p:nvSpPr>
              <p:cNvPr id="28" name="TextBox 27">
                <a:extLst>
                  <a:ext uri="{FF2B5EF4-FFF2-40B4-BE49-F238E27FC236}">
                    <a16:creationId xmlns:a16="http://schemas.microsoft.com/office/drawing/2014/main" id="{5D805BBE-08CC-4B1C-8B0C-D67B77176278}"/>
                  </a:ext>
                </a:extLst>
              </p:cNvPr>
              <p:cNvSpPr txBox="1"/>
              <p:nvPr/>
            </p:nvSpPr>
            <p:spPr>
              <a:xfrm rot="10800000" flipV="1">
                <a:off x="1015470" y="4828220"/>
                <a:ext cx="1505461" cy="310893"/>
              </a:xfrm>
              <a:prstGeom prst="rect">
                <a:avLst/>
              </a:prstGeom>
              <a:solidFill>
                <a:schemeClr val="bg1"/>
              </a:solidFill>
            </p:spPr>
            <p:txBody>
              <a:bodyPr wrap="square" lIns="45720" rIns="45720" rtlCol="0">
                <a:noAutofit/>
              </a:bodyPr>
              <a:lstStyle/>
              <a:p>
                <a:r>
                  <a:rPr lang="en-US" sz="900"/>
                  <a:t>Only A1 </a:t>
                </a:r>
                <a:r>
                  <a:rPr lang="en-US" sz="900">
                    <a:sym typeface="Wingdings" panose="05000000000000000000" pitchFamily="2" charset="2"/>
                  </a:rPr>
                  <a:t> A1 </a:t>
                </a:r>
                <a:r>
                  <a:rPr lang="en-US" sz="1000">
                    <a:sym typeface="Wingdings" panose="05000000000000000000" pitchFamily="2" charset="2"/>
                  </a:rPr>
                  <a:t>content</a:t>
                </a:r>
                <a:r>
                  <a:rPr lang="en-US" sz="900">
                    <a:sym typeface="Wingdings" panose="05000000000000000000" pitchFamily="2" charset="2"/>
                  </a:rPr>
                  <a:t> = 1</a:t>
                </a:r>
                <a:endParaRPr lang="en-US" sz="900"/>
              </a:p>
            </p:txBody>
          </p:sp>
          <p:grpSp>
            <p:nvGrpSpPr>
              <p:cNvPr id="30" name="Group 29">
                <a:extLst>
                  <a:ext uri="{FF2B5EF4-FFF2-40B4-BE49-F238E27FC236}">
                    <a16:creationId xmlns:a16="http://schemas.microsoft.com/office/drawing/2014/main" id="{202E8DF7-13EA-45ED-9CE4-3D38205EE244}"/>
                  </a:ext>
                </a:extLst>
              </p:cNvPr>
              <p:cNvGrpSpPr/>
              <p:nvPr/>
            </p:nvGrpSpPr>
            <p:grpSpPr>
              <a:xfrm>
                <a:off x="3064716" y="4824959"/>
                <a:ext cx="2398612" cy="196005"/>
                <a:chOff x="2710338" y="4825472"/>
                <a:chExt cx="2392334" cy="196005"/>
              </a:xfrm>
            </p:grpSpPr>
            <p:sp>
              <p:nvSpPr>
                <p:cNvPr id="36" name="TextBox 35">
                  <a:extLst>
                    <a:ext uri="{FF2B5EF4-FFF2-40B4-BE49-F238E27FC236}">
                      <a16:creationId xmlns:a16="http://schemas.microsoft.com/office/drawing/2014/main" id="{FF837928-8049-45F0-95AC-342DD4965BB8}"/>
                    </a:ext>
                  </a:extLst>
                </p:cNvPr>
                <p:cNvSpPr txBox="1"/>
                <p:nvPr/>
              </p:nvSpPr>
              <p:spPr>
                <a:xfrm>
                  <a:off x="3417173" y="4825472"/>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38" name="TextBox 37">
                  <a:extLst>
                    <a:ext uri="{FF2B5EF4-FFF2-40B4-BE49-F238E27FC236}">
                      <a16:creationId xmlns:a16="http://schemas.microsoft.com/office/drawing/2014/main" id="{2ADA88F3-CE04-4B94-9D55-E1DA8C563923}"/>
                    </a:ext>
                  </a:extLst>
                </p:cNvPr>
                <p:cNvSpPr txBox="1"/>
                <p:nvPr/>
              </p:nvSpPr>
              <p:spPr>
                <a:xfrm>
                  <a:off x="4856823" y="4825472"/>
                  <a:ext cx="245849"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*1 </a:t>
                  </a:r>
                </a:p>
              </p:txBody>
            </p:sp>
            <p:sp>
              <p:nvSpPr>
                <p:cNvPr id="42" name="TextBox 41">
                  <a:extLst>
                    <a:ext uri="{FF2B5EF4-FFF2-40B4-BE49-F238E27FC236}">
                      <a16:creationId xmlns:a16="http://schemas.microsoft.com/office/drawing/2014/main" id="{7629D1C0-C979-40A5-9961-4D9CF5E06705}"/>
                    </a:ext>
                  </a:extLst>
                </p:cNvPr>
                <p:cNvSpPr txBox="1"/>
                <p:nvPr/>
              </p:nvSpPr>
              <p:spPr>
                <a:xfrm>
                  <a:off x="4144577" y="4825472"/>
                  <a:ext cx="177464" cy="196005"/>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3" name="TextBox 42">
                  <a:extLst>
                    <a:ext uri="{FF2B5EF4-FFF2-40B4-BE49-F238E27FC236}">
                      <a16:creationId xmlns:a16="http://schemas.microsoft.com/office/drawing/2014/main" id="{0CF288EF-D10A-47C2-86B9-2F3462896F3B}"/>
                    </a:ext>
                  </a:extLst>
                </p:cNvPr>
                <p:cNvSpPr txBox="1"/>
                <p:nvPr/>
              </p:nvSpPr>
              <p:spPr>
                <a:xfrm>
                  <a:off x="2710338" y="4830411"/>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grpSp>
        </p:grpSp>
        <p:pic>
          <p:nvPicPr>
            <p:cNvPr id="44" name="Picture 43">
              <a:extLst>
                <a:ext uri="{FF2B5EF4-FFF2-40B4-BE49-F238E27FC236}">
                  <a16:creationId xmlns:a16="http://schemas.microsoft.com/office/drawing/2014/main" id="{184B5104-EE2C-47A7-A4E8-27412BFDEF43}"/>
                </a:ext>
              </a:extLst>
            </p:cNvPr>
            <p:cNvPicPr>
              <a:picLocks noChangeAspect="1"/>
            </p:cNvPicPr>
            <p:nvPr/>
          </p:nvPicPr>
          <p:blipFill>
            <a:blip r:embed="rId4"/>
            <a:stretch>
              <a:fillRect/>
            </a:stretch>
          </p:blipFill>
          <p:spPr>
            <a:xfrm>
              <a:off x="3943228" y="4865306"/>
              <a:ext cx="567597" cy="156262"/>
            </a:xfrm>
            <a:prstGeom prst="rect">
              <a:avLst/>
            </a:prstGeom>
          </p:spPr>
        </p:pic>
        <p:pic>
          <p:nvPicPr>
            <p:cNvPr id="45" name="Picture 44">
              <a:extLst>
                <a:ext uri="{FF2B5EF4-FFF2-40B4-BE49-F238E27FC236}">
                  <a16:creationId xmlns:a16="http://schemas.microsoft.com/office/drawing/2014/main" id="{7A456054-E51E-4703-9B0E-B5942FED9707}"/>
                </a:ext>
              </a:extLst>
            </p:cNvPr>
            <p:cNvPicPr>
              <a:picLocks noChangeAspect="1"/>
            </p:cNvPicPr>
            <p:nvPr/>
          </p:nvPicPr>
          <p:blipFill>
            <a:blip r:embed="rId5"/>
            <a:stretch>
              <a:fillRect/>
            </a:stretch>
          </p:blipFill>
          <p:spPr>
            <a:xfrm>
              <a:off x="3216348" y="4870996"/>
              <a:ext cx="586439" cy="150572"/>
            </a:xfrm>
            <a:prstGeom prst="rect">
              <a:avLst/>
            </a:prstGeom>
          </p:spPr>
        </p:pic>
        <p:pic>
          <p:nvPicPr>
            <p:cNvPr id="46" name="Picture 45">
              <a:extLst>
                <a:ext uri="{FF2B5EF4-FFF2-40B4-BE49-F238E27FC236}">
                  <a16:creationId xmlns:a16="http://schemas.microsoft.com/office/drawing/2014/main" id="{9F005CD5-C68F-467E-A392-4591798587E1}"/>
                </a:ext>
              </a:extLst>
            </p:cNvPr>
            <p:cNvPicPr>
              <a:picLocks noChangeAspect="1"/>
            </p:cNvPicPr>
            <p:nvPr/>
          </p:nvPicPr>
          <p:blipFill>
            <a:blip r:embed="rId5"/>
            <a:stretch>
              <a:fillRect/>
            </a:stretch>
          </p:blipFill>
          <p:spPr>
            <a:xfrm>
              <a:off x="4671194" y="4865453"/>
              <a:ext cx="586439" cy="150572"/>
            </a:xfrm>
            <a:prstGeom prst="rect">
              <a:avLst/>
            </a:prstGeom>
          </p:spPr>
        </p:pic>
      </p:grpSp>
      <p:cxnSp>
        <p:nvCxnSpPr>
          <p:cNvPr id="47" name="Straight Arrow Connector 46">
            <a:extLst>
              <a:ext uri="{FF2B5EF4-FFF2-40B4-BE49-F238E27FC236}">
                <a16:creationId xmlns:a16="http://schemas.microsoft.com/office/drawing/2014/main" id="{F833ED80-D6C2-4758-AC89-00C909196378}"/>
              </a:ext>
            </a:extLst>
          </p:cNvPr>
          <p:cNvCxnSpPr>
            <a:cxnSpLocks/>
          </p:cNvCxnSpPr>
          <p:nvPr/>
        </p:nvCxnSpPr>
        <p:spPr>
          <a:xfrm>
            <a:off x="2426979" y="3722879"/>
            <a:ext cx="1154586" cy="708293"/>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1DDECD11-5DCD-4D1A-9C36-3148B6AE0D8D}"/>
              </a:ext>
            </a:extLst>
          </p:cNvPr>
          <p:cNvCxnSpPr>
            <a:cxnSpLocks/>
          </p:cNvCxnSpPr>
          <p:nvPr/>
        </p:nvCxnSpPr>
        <p:spPr>
          <a:xfrm flipH="1">
            <a:off x="5116613" y="3770030"/>
            <a:ext cx="562994" cy="748177"/>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070B6816-58E4-45C9-97B4-F808FBB63C91}"/>
              </a:ext>
            </a:extLst>
          </p:cNvPr>
          <p:cNvCxnSpPr>
            <a:cxnSpLocks/>
          </p:cNvCxnSpPr>
          <p:nvPr/>
        </p:nvCxnSpPr>
        <p:spPr>
          <a:xfrm>
            <a:off x="5862514" y="4032056"/>
            <a:ext cx="4530" cy="382106"/>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7CE4FAC-D55B-4C58-8AD5-39A742C20272}"/>
              </a:ext>
            </a:extLst>
          </p:cNvPr>
          <p:cNvCxnSpPr>
            <a:cxnSpLocks/>
          </p:cNvCxnSpPr>
          <p:nvPr/>
        </p:nvCxnSpPr>
        <p:spPr>
          <a:xfrm>
            <a:off x="2398516" y="3939005"/>
            <a:ext cx="1902600" cy="495983"/>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2" name="Arrow: Right 51">
            <a:extLst>
              <a:ext uri="{FF2B5EF4-FFF2-40B4-BE49-F238E27FC236}">
                <a16:creationId xmlns:a16="http://schemas.microsoft.com/office/drawing/2014/main" id="{977B5F63-7E5D-43ED-A89F-85FA07FC7344}"/>
              </a:ext>
            </a:extLst>
          </p:cNvPr>
          <p:cNvSpPr/>
          <p:nvPr/>
        </p:nvSpPr>
        <p:spPr>
          <a:xfrm>
            <a:off x="4347170" y="1175957"/>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9">
            <a:extLst>
              <a:ext uri="{FF2B5EF4-FFF2-40B4-BE49-F238E27FC236}">
                <a16:creationId xmlns:a16="http://schemas.microsoft.com/office/drawing/2014/main" id="{9886B43E-0982-41F6-8C77-4CC9E51B3753}"/>
              </a:ext>
            </a:extLst>
          </p:cNvPr>
          <p:cNvSpPr/>
          <p:nvPr/>
        </p:nvSpPr>
        <p:spPr>
          <a:xfrm>
            <a:off x="2035030" y="4403219"/>
            <a:ext cx="1448817" cy="337405"/>
          </a:xfrm>
          <a:prstGeom prst="rect">
            <a:avLst/>
          </a:prstGeom>
          <a:noFill/>
          <a:ln>
            <a:solidFill>
              <a:srgbClr val="FF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1973665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21</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202556"/>
            <a:ext cx="1825377"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182695"/>
            <a:ext cx="1825377" cy="356624"/>
          </a:xfrm>
          <a:prstGeom prst="rect">
            <a:avLst/>
          </a:prstGeom>
          <a:noFill/>
        </p:spPr>
        <p:txBody>
          <a:bodyPr wrap="square" lIns="45720" rIns="45720" rtlCol="0">
            <a:noAutofit/>
          </a:bodyPr>
          <a:lstStyle/>
          <a:p>
            <a:r>
              <a:rPr lang="en-US" sz="1400" b="1"/>
              <a:t>Continuous Coding </a:t>
            </a:r>
          </a:p>
        </p:txBody>
      </p:sp>
      <p:sp>
        <p:nvSpPr>
          <p:cNvPr id="5" name="TextBox 4">
            <a:extLst>
              <a:ext uri="{FF2B5EF4-FFF2-40B4-BE49-F238E27FC236}">
                <a16:creationId xmlns:a16="http://schemas.microsoft.com/office/drawing/2014/main" id="{E1C41C66-7B23-4A38-BAAC-BE67216AC78F}"/>
              </a:ext>
            </a:extLst>
          </p:cNvPr>
          <p:cNvSpPr txBox="1"/>
          <p:nvPr/>
        </p:nvSpPr>
        <p:spPr>
          <a:xfrm>
            <a:off x="4625013" y="1649379"/>
            <a:ext cx="2232631" cy="356624"/>
          </a:xfrm>
          <a:prstGeom prst="rect">
            <a:avLst/>
          </a:prstGeom>
          <a:noFill/>
        </p:spPr>
        <p:txBody>
          <a:bodyPr wrap="square" lIns="45720" rIns="45720" rtlCol="0">
            <a:noAutofit/>
          </a:bodyPr>
          <a:lstStyle/>
          <a:p>
            <a:r>
              <a:rPr lang="en-US" sz="1400"/>
              <a:t>M = 1+ X1 + </a:t>
            </a:r>
            <a:r>
              <a:rPr lang="en-US" sz="1400">
                <a:highlight>
                  <a:srgbClr val="FFE1E8"/>
                </a:highlight>
              </a:rPr>
              <a:t>A1 Content </a:t>
            </a:r>
            <a:r>
              <a:rPr lang="en-US" sz="1400"/>
              <a:t> +</a:t>
            </a:r>
            <a:br>
              <a:rPr lang="en-US" sz="1400"/>
            </a:br>
            <a:r>
              <a:rPr lang="en-US" sz="1400"/>
              <a:t>  </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9131" y="2674861"/>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404811" y="813092"/>
            <a:ext cx="3129418" cy="413658"/>
          </a:xfrm>
          <a:prstGeom prst="rect">
            <a:avLst/>
          </a:prstGeom>
          <a:noFill/>
        </p:spPr>
        <p:txBody>
          <a:bodyPr wrap="square" lIns="45720" rIns="45720" rtlCol="0">
            <a:noAutofit/>
          </a:bodyPr>
          <a:lstStyle/>
          <a:p>
            <a:r>
              <a:rPr lang="en-US" sz="1400" i="1"/>
              <a:t>Let’s start from a main effects model</a:t>
            </a:r>
          </a:p>
        </p:txBody>
      </p:sp>
      <p:sp>
        <p:nvSpPr>
          <p:cNvPr id="29" name="TextBox 28">
            <a:extLst>
              <a:ext uri="{FF2B5EF4-FFF2-40B4-BE49-F238E27FC236}">
                <a16:creationId xmlns:a16="http://schemas.microsoft.com/office/drawing/2014/main" id="{BA288F23-E413-4F84-B88C-141412B4FA54}"/>
              </a:ext>
            </a:extLst>
          </p:cNvPr>
          <p:cNvSpPr txBox="1"/>
          <p:nvPr/>
        </p:nvSpPr>
        <p:spPr>
          <a:xfrm>
            <a:off x="5754899" y="2046237"/>
            <a:ext cx="776515" cy="343396"/>
          </a:xfrm>
          <a:prstGeom prst="rect">
            <a:avLst/>
          </a:prstGeom>
          <a:noFill/>
        </p:spPr>
        <p:txBody>
          <a:bodyPr wrap="square" lIns="45720" rIns="45720" rtlCol="0">
            <a:noAutofit/>
          </a:bodyPr>
          <a:lstStyle/>
          <a:p>
            <a:r>
              <a:rPr lang="en-US" sz="1400"/>
              <a:t>linear</a:t>
            </a:r>
          </a:p>
        </p:txBody>
      </p:sp>
      <p:sp>
        <p:nvSpPr>
          <p:cNvPr id="31" name="TextBox 30">
            <a:extLst>
              <a:ext uri="{FF2B5EF4-FFF2-40B4-BE49-F238E27FC236}">
                <a16:creationId xmlns:a16="http://schemas.microsoft.com/office/drawing/2014/main" id="{48120578-B6C4-48D6-9A0D-57FEEBE65CDF}"/>
              </a:ext>
            </a:extLst>
          </p:cNvPr>
          <p:cNvSpPr txBox="1"/>
          <p:nvPr/>
        </p:nvSpPr>
        <p:spPr>
          <a:xfrm>
            <a:off x="5754899" y="2580244"/>
            <a:ext cx="776515" cy="402165"/>
          </a:xfrm>
          <a:prstGeom prst="rect">
            <a:avLst/>
          </a:prstGeom>
          <a:noFill/>
        </p:spPr>
        <p:txBody>
          <a:bodyPr wrap="square" lIns="45720" rIns="45720" rtlCol="0">
            <a:noAutofit/>
          </a:bodyPr>
          <a:lstStyle/>
          <a:p>
            <a:r>
              <a:rPr lang="en-US" sz="1400">
                <a:highlight>
                  <a:srgbClr val="FFE1E8"/>
                </a:highlight>
              </a:rPr>
              <a:t>1 Coeff</a:t>
            </a:r>
          </a:p>
        </p:txBody>
      </p:sp>
      <p:grpSp>
        <p:nvGrpSpPr>
          <p:cNvPr id="4" name="Group 3">
            <a:extLst>
              <a:ext uri="{FF2B5EF4-FFF2-40B4-BE49-F238E27FC236}">
                <a16:creationId xmlns:a16="http://schemas.microsoft.com/office/drawing/2014/main" id="{874A05F5-DEEC-47BF-B742-27A51874B1B2}"/>
              </a:ext>
            </a:extLst>
          </p:cNvPr>
          <p:cNvGrpSpPr/>
          <p:nvPr/>
        </p:nvGrpSpPr>
        <p:grpSpPr>
          <a:xfrm>
            <a:off x="404811" y="1606847"/>
            <a:ext cx="2962149" cy="877403"/>
            <a:chOff x="404811" y="1606847"/>
            <a:chExt cx="2962149" cy="877403"/>
          </a:xfrm>
        </p:grpSpPr>
        <p:sp>
          <p:nvSpPr>
            <p:cNvPr id="15" name="TextBox 14">
              <a:extLst>
                <a:ext uri="{FF2B5EF4-FFF2-40B4-BE49-F238E27FC236}">
                  <a16:creationId xmlns:a16="http://schemas.microsoft.com/office/drawing/2014/main" id="{18107F9A-975A-4021-8199-22995A961354}"/>
                </a:ext>
              </a:extLst>
            </p:cNvPr>
            <p:cNvSpPr txBox="1"/>
            <p:nvPr/>
          </p:nvSpPr>
          <p:spPr>
            <a:xfrm>
              <a:off x="404811" y="1606847"/>
              <a:ext cx="2918960" cy="534007"/>
            </a:xfrm>
            <a:prstGeom prst="rect">
              <a:avLst/>
            </a:prstGeom>
            <a:noFill/>
          </p:spPr>
          <p:txBody>
            <a:bodyPr wrap="square" lIns="45720" rIns="45720" rtlCol="0">
              <a:noAutofit/>
            </a:bodyPr>
            <a:lstStyle/>
            <a:p>
              <a:pPr>
                <a:lnSpc>
                  <a:spcPct val="150000"/>
                </a:lnSpc>
              </a:pPr>
              <a:r>
                <a:rPr lang="en-US" sz="1400" dirty="0"/>
                <a:t>  M  =  1 + X1 + </a:t>
              </a:r>
              <a:r>
                <a:rPr lang="en-US" sz="1400" dirty="0">
                  <a:highlight>
                    <a:srgbClr val="FFE1E8"/>
                  </a:highlight>
                </a:rPr>
                <a:t>Factor A </a:t>
              </a:r>
              <a:r>
                <a:rPr lang="en-US" sz="1400" dirty="0"/>
                <a:t>+ </a:t>
              </a:r>
              <a:r>
                <a:rPr lang="en-US" sz="1400" dirty="0">
                  <a:highlight>
                    <a:srgbClr val="A6F0F8"/>
                  </a:highlight>
                </a:rPr>
                <a:t>Factor B</a:t>
              </a:r>
              <a:r>
                <a:rPr lang="en-US" sz="1400" dirty="0"/>
                <a:t> </a:t>
              </a:r>
            </a:p>
          </p:txBody>
        </p:sp>
        <p:sp>
          <p:nvSpPr>
            <p:cNvPr id="6" name="TextBox 5">
              <a:extLst>
                <a:ext uri="{FF2B5EF4-FFF2-40B4-BE49-F238E27FC236}">
                  <a16:creationId xmlns:a16="http://schemas.microsoft.com/office/drawing/2014/main" id="{F6455A2C-040F-4E5A-9149-AAE5AFD21112}"/>
                </a:ext>
              </a:extLst>
            </p:cNvPr>
            <p:cNvSpPr txBox="1"/>
            <p:nvPr/>
          </p:nvSpPr>
          <p:spPr>
            <a:xfrm>
              <a:off x="1669131" y="2140854"/>
              <a:ext cx="776515" cy="343396"/>
            </a:xfrm>
            <a:prstGeom prst="rect">
              <a:avLst/>
            </a:prstGeom>
            <a:noFill/>
          </p:spPr>
          <p:txBody>
            <a:bodyPr wrap="square" lIns="45720" rIns="45720" rtlCol="0">
              <a:noAutofit/>
            </a:bodyPr>
            <a:lstStyle/>
            <a:p>
              <a:r>
                <a:rPr lang="en-US" sz="1400"/>
                <a:t>2 levels</a:t>
              </a:r>
            </a:p>
          </p:txBody>
        </p:sp>
        <p:sp>
          <p:nvSpPr>
            <p:cNvPr id="20" name="TextBox 19">
              <a:extLst>
                <a:ext uri="{FF2B5EF4-FFF2-40B4-BE49-F238E27FC236}">
                  <a16:creationId xmlns:a16="http://schemas.microsoft.com/office/drawing/2014/main" id="{61DCCBAB-47CE-4EC2-9189-9FC20E63E6EC}"/>
                </a:ext>
              </a:extLst>
            </p:cNvPr>
            <p:cNvSpPr txBox="1"/>
            <p:nvPr/>
          </p:nvSpPr>
          <p:spPr>
            <a:xfrm>
              <a:off x="2590445" y="2140854"/>
              <a:ext cx="776515" cy="343396"/>
            </a:xfrm>
            <a:prstGeom prst="rect">
              <a:avLst/>
            </a:prstGeom>
            <a:noFill/>
          </p:spPr>
          <p:txBody>
            <a:bodyPr wrap="square" lIns="45720" rIns="45720" rtlCol="0">
              <a:noAutofit/>
            </a:bodyPr>
            <a:lstStyle/>
            <a:p>
              <a:r>
                <a:rPr lang="en-US" sz="1400"/>
                <a:t>3 levels</a:t>
              </a:r>
            </a:p>
          </p:txBody>
        </p:sp>
      </p:grpSp>
      <p:sp>
        <p:nvSpPr>
          <p:cNvPr id="22" name="TextBox 21">
            <a:extLst>
              <a:ext uri="{FF2B5EF4-FFF2-40B4-BE49-F238E27FC236}">
                <a16:creationId xmlns:a16="http://schemas.microsoft.com/office/drawing/2014/main" id="{82CE2A32-20FA-4782-B789-2AF560E3594C}"/>
              </a:ext>
            </a:extLst>
          </p:cNvPr>
          <p:cNvSpPr txBox="1"/>
          <p:nvPr/>
        </p:nvSpPr>
        <p:spPr>
          <a:xfrm>
            <a:off x="2590444" y="2678417"/>
            <a:ext cx="776515" cy="398609"/>
          </a:xfrm>
          <a:prstGeom prst="rect">
            <a:avLst/>
          </a:prstGeom>
          <a:noFill/>
        </p:spPr>
        <p:txBody>
          <a:bodyPr wrap="square" lIns="45720" rIns="45720" rtlCol="0">
            <a:noAutofit/>
          </a:bodyPr>
          <a:lstStyle/>
          <a:p>
            <a:r>
              <a:rPr lang="en-US" sz="1400">
                <a:highlight>
                  <a:srgbClr val="A6F0F8"/>
                </a:highlight>
              </a:rPr>
              <a:t>2 Coeff</a:t>
            </a:r>
          </a:p>
        </p:txBody>
      </p:sp>
      <p:grpSp>
        <p:nvGrpSpPr>
          <p:cNvPr id="9" name="Group 8">
            <a:extLst>
              <a:ext uri="{FF2B5EF4-FFF2-40B4-BE49-F238E27FC236}">
                <a16:creationId xmlns:a16="http://schemas.microsoft.com/office/drawing/2014/main" id="{A2D67C1E-AD75-49DB-9CC2-D7D6446211EA}"/>
              </a:ext>
            </a:extLst>
          </p:cNvPr>
          <p:cNvGrpSpPr/>
          <p:nvPr/>
        </p:nvGrpSpPr>
        <p:grpSpPr>
          <a:xfrm>
            <a:off x="404811" y="3079701"/>
            <a:ext cx="4220202" cy="1241571"/>
            <a:chOff x="404811" y="3079701"/>
            <a:chExt cx="4220202" cy="1241571"/>
          </a:xfrm>
        </p:grpSpPr>
        <p:pic>
          <p:nvPicPr>
            <p:cNvPr id="10" name="Picture 9">
              <a:extLst>
                <a:ext uri="{FF2B5EF4-FFF2-40B4-BE49-F238E27FC236}">
                  <a16:creationId xmlns:a16="http://schemas.microsoft.com/office/drawing/2014/main" id="{7691F747-4D99-4F8D-93AD-80BFA8BF046A}"/>
                </a:ext>
              </a:extLst>
            </p:cNvPr>
            <p:cNvPicPr>
              <a:picLocks noChangeAspect="1"/>
            </p:cNvPicPr>
            <p:nvPr/>
          </p:nvPicPr>
          <p:blipFill>
            <a:blip r:embed="rId2"/>
            <a:stretch>
              <a:fillRect/>
            </a:stretch>
          </p:blipFill>
          <p:spPr>
            <a:xfrm>
              <a:off x="404811" y="3079701"/>
              <a:ext cx="4220202" cy="1241571"/>
            </a:xfrm>
            <a:prstGeom prst="rect">
              <a:avLst/>
            </a:prstGeom>
          </p:spPr>
        </p:pic>
        <p:sp>
          <p:nvSpPr>
            <p:cNvPr id="46" name="Rectangle 45">
              <a:extLst>
                <a:ext uri="{FF2B5EF4-FFF2-40B4-BE49-F238E27FC236}">
                  <a16:creationId xmlns:a16="http://schemas.microsoft.com/office/drawing/2014/main" id="{3843BE2D-11B4-4CF1-9EB4-ECCF791368D8}"/>
                </a:ext>
              </a:extLst>
            </p:cNvPr>
            <p:cNvSpPr/>
            <p:nvPr/>
          </p:nvSpPr>
          <p:spPr>
            <a:xfrm>
              <a:off x="404811" y="4031174"/>
              <a:ext cx="1742396" cy="28859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12" name="Group 11">
            <a:extLst>
              <a:ext uri="{FF2B5EF4-FFF2-40B4-BE49-F238E27FC236}">
                <a16:creationId xmlns:a16="http://schemas.microsoft.com/office/drawing/2014/main" id="{202B0471-9D98-4E83-8141-AB99561086A9}"/>
              </a:ext>
            </a:extLst>
          </p:cNvPr>
          <p:cNvGrpSpPr/>
          <p:nvPr/>
        </p:nvGrpSpPr>
        <p:grpSpPr>
          <a:xfrm>
            <a:off x="4883701" y="3097956"/>
            <a:ext cx="3665213" cy="1223869"/>
            <a:chOff x="4883701" y="3097956"/>
            <a:chExt cx="3665213" cy="1223869"/>
          </a:xfrm>
        </p:grpSpPr>
        <p:pic>
          <p:nvPicPr>
            <p:cNvPr id="8" name="Picture 7">
              <a:extLst>
                <a:ext uri="{FF2B5EF4-FFF2-40B4-BE49-F238E27FC236}">
                  <a16:creationId xmlns:a16="http://schemas.microsoft.com/office/drawing/2014/main" id="{88FD8F7A-D136-403B-9AEB-D1EB94CF6663}"/>
                </a:ext>
              </a:extLst>
            </p:cNvPr>
            <p:cNvPicPr>
              <a:picLocks noChangeAspect="1"/>
            </p:cNvPicPr>
            <p:nvPr/>
          </p:nvPicPr>
          <p:blipFill rotWithShape="1">
            <a:blip r:embed="rId3"/>
            <a:srcRect b="3872"/>
            <a:stretch/>
          </p:blipFill>
          <p:spPr>
            <a:xfrm>
              <a:off x="4885641" y="3097956"/>
              <a:ext cx="3663273" cy="1223869"/>
            </a:xfrm>
            <a:prstGeom prst="rect">
              <a:avLst/>
            </a:prstGeom>
          </p:spPr>
        </p:pic>
        <p:sp>
          <p:nvSpPr>
            <p:cNvPr id="47" name="Rectangle 46">
              <a:extLst>
                <a:ext uri="{FF2B5EF4-FFF2-40B4-BE49-F238E27FC236}">
                  <a16:creationId xmlns:a16="http://schemas.microsoft.com/office/drawing/2014/main" id="{7C56DF47-CBD4-499A-A143-7B6D413B9C6E}"/>
                </a:ext>
              </a:extLst>
            </p:cNvPr>
            <p:cNvSpPr/>
            <p:nvPr/>
          </p:nvSpPr>
          <p:spPr>
            <a:xfrm>
              <a:off x="4883701" y="4031173"/>
              <a:ext cx="1129846" cy="2875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25" name="TextBox 24">
            <a:extLst>
              <a:ext uri="{FF2B5EF4-FFF2-40B4-BE49-F238E27FC236}">
                <a16:creationId xmlns:a16="http://schemas.microsoft.com/office/drawing/2014/main" id="{A4DE1C09-6F65-4EEC-A588-9063A7D5997E}"/>
              </a:ext>
            </a:extLst>
          </p:cNvPr>
          <p:cNvSpPr txBox="1"/>
          <p:nvPr/>
        </p:nvSpPr>
        <p:spPr>
          <a:xfrm>
            <a:off x="6919507" y="2571750"/>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58" name="Rectangle 57">
            <a:extLst>
              <a:ext uri="{FF2B5EF4-FFF2-40B4-BE49-F238E27FC236}">
                <a16:creationId xmlns:a16="http://schemas.microsoft.com/office/drawing/2014/main" id="{D4563BF0-C080-46DD-8B75-F091F7F271F6}"/>
              </a:ext>
            </a:extLst>
          </p:cNvPr>
          <p:cNvSpPr/>
          <p:nvPr/>
        </p:nvSpPr>
        <p:spPr>
          <a:xfrm>
            <a:off x="1621176" y="4328255"/>
            <a:ext cx="4674964" cy="4232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23" name="Group 22">
            <a:extLst>
              <a:ext uri="{FF2B5EF4-FFF2-40B4-BE49-F238E27FC236}">
                <a16:creationId xmlns:a16="http://schemas.microsoft.com/office/drawing/2014/main" id="{AB7A9A1E-3D7C-4311-9EBC-97AF2DFD6D52}"/>
              </a:ext>
            </a:extLst>
          </p:cNvPr>
          <p:cNvGrpSpPr/>
          <p:nvPr/>
        </p:nvGrpSpPr>
        <p:grpSpPr>
          <a:xfrm>
            <a:off x="2705100" y="3708408"/>
            <a:ext cx="3452251" cy="910066"/>
            <a:chOff x="2705100" y="3708408"/>
            <a:chExt cx="3452251" cy="910066"/>
          </a:xfrm>
        </p:grpSpPr>
        <p:pic>
          <p:nvPicPr>
            <p:cNvPr id="19" name="Picture 18">
              <a:extLst>
                <a:ext uri="{FF2B5EF4-FFF2-40B4-BE49-F238E27FC236}">
                  <a16:creationId xmlns:a16="http://schemas.microsoft.com/office/drawing/2014/main" id="{5E3567B1-7880-4503-BB20-25DDB19C260F}"/>
                </a:ext>
              </a:extLst>
            </p:cNvPr>
            <p:cNvPicPr>
              <a:picLocks noChangeAspect="1"/>
            </p:cNvPicPr>
            <p:nvPr/>
          </p:nvPicPr>
          <p:blipFill>
            <a:blip r:embed="rId4"/>
            <a:stretch>
              <a:fillRect/>
            </a:stretch>
          </p:blipFill>
          <p:spPr>
            <a:xfrm>
              <a:off x="4572000" y="4468480"/>
              <a:ext cx="539769" cy="148637"/>
            </a:xfrm>
            <a:prstGeom prst="rect">
              <a:avLst/>
            </a:prstGeom>
          </p:spPr>
        </p:pic>
        <p:pic>
          <p:nvPicPr>
            <p:cNvPr id="28" name="Picture 27">
              <a:extLst>
                <a:ext uri="{FF2B5EF4-FFF2-40B4-BE49-F238E27FC236}">
                  <a16:creationId xmlns:a16="http://schemas.microsoft.com/office/drawing/2014/main" id="{7B71DDD2-883B-43D2-8659-ED9EA67B9E0F}"/>
                </a:ext>
              </a:extLst>
            </p:cNvPr>
            <p:cNvPicPr>
              <a:picLocks noChangeAspect="1"/>
            </p:cNvPicPr>
            <p:nvPr/>
          </p:nvPicPr>
          <p:blipFill rotWithShape="1">
            <a:blip r:embed="rId5"/>
            <a:srcRect l="12525" t="-7791" b="-1"/>
            <a:stretch/>
          </p:blipFill>
          <p:spPr>
            <a:xfrm>
              <a:off x="5348588" y="4468480"/>
              <a:ext cx="454354" cy="148637"/>
            </a:xfrm>
            <a:prstGeom prst="rect">
              <a:avLst/>
            </a:prstGeom>
          </p:spPr>
        </p:pic>
        <p:sp>
          <p:nvSpPr>
            <p:cNvPr id="38" name="TextBox 37">
              <a:extLst>
                <a:ext uri="{FF2B5EF4-FFF2-40B4-BE49-F238E27FC236}">
                  <a16:creationId xmlns:a16="http://schemas.microsoft.com/office/drawing/2014/main" id="{89D44DB1-F755-4740-9E9C-839580799924}"/>
                </a:ext>
              </a:extLst>
            </p:cNvPr>
            <p:cNvSpPr txBox="1"/>
            <p:nvPr/>
          </p:nvSpPr>
          <p:spPr>
            <a:xfrm>
              <a:off x="3660834" y="4421858"/>
              <a:ext cx="177464" cy="192202"/>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39" name="TextBox 38">
              <a:extLst>
                <a:ext uri="{FF2B5EF4-FFF2-40B4-BE49-F238E27FC236}">
                  <a16:creationId xmlns:a16="http://schemas.microsoft.com/office/drawing/2014/main" id="{B8CB0626-D3E0-4128-A070-23F8C56C7A4D}"/>
                </a:ext>
              </a:extLst>
            </p:cNvPr>
            <p:cNvSpPr txBox="1"/>
            <p:nvPr/>
          </p:nvSpPr>
          <p:spPr>
            <a:xfrm>
              <a:off x="5103327" y="4424914"/>
              <a:ext cx="245849" cy="192202"/>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 </a:t>
              </a:r>
            </a:p>
          </p:txBody>
        </p:sp>
        <p:sp>
          <p:nvSpPr>
            <p:cNvPr id="40" name="TextBox 39">
              <a:extLst>
                <a:ext uri="{FF2B5EF4-FFF2-40B4-BE49-F238E27FC236}">
                  <a16:creationId xmlns:a16="http://schemas.microsoft.com/office/drawing/2014/main" id="{9E3EB31E-15BB-4144-BC63-DFEA39E30B66}"/>
                </a:ext>
              </a:extLst>
            </p:cNvPr>
            <p:cNvSpPr txBox="1"/>
            <p:nvPr/>
          </p:nvSpPr>
          <p:spPr>
            <a:xfrm>
              <a:off x="5802694" y="4421858"/>
              <a:ext cx="354657" cy="19609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pic>
          <p:nvPicPr>
            <p:cNvPr id="42" name="Picture 41">
              <a:extLst>
                <a:ext uri="{FF2B5EF4-FFF2-40B4-BE49-F238E27FC236}">
                  <a16:creationId xmlns:a16="http://schemas.microsoft.com/office/drawing/2014/main" id="{76E0F21D-7D40-4CA8-AE57-AA43F4340077}"/>
                </a:ext>
              </a:extLst>
            </p:cNvPr>
            <p:cNvPicPr>
              <a:picLocks noChangeAspect="1"/>
            </p:cNvPicPr>
            <p:nvPr/>
          </p:nvPicPr>
          <p:blipFill>
            <a:blip r:embed="rId6"/>
            <a:stretch>
              <a:fillRect/>
            </a:stretch>
          </p:blipFill>
          <p:spPr>
            <a:xfrm>
              <a:off x="3838298" y="4468480"/>
              <a:ext cx="575863" cy="149994"/>
            </a:xfrm>
            <a:prstGeom prst="rect">
              <a:avLst/>
            </a:prstGeom>
          </p:spPr>
        </p:pic>
        <p:pic>
          <p:nvPicPr>
            <p:cNvPr id="43" name="Picture 42">
              <a:extLst>
                <a:ext uri="{FF2B5EF4-FFF2-40B4-BE49-F238E27FC236}">
                  <a16:creationId xmlns:a16="http://schemas.microsoft.com/office/drawing/2014/main" id="{9D578B34-7C93-47FB-BB45-08C6209901FE}"/>
                </a:ext>
              </a:extLst>
            </p:cNvPr>
            <p:cNvPicPr>
              <a:picLocks noChangeAspect="1"/>
            </p:cNvPicPr>
            <p:nvPr/>
          </p:nvPicPr>
          <p:blipFill rotWithShape="1">
            <a:blip r:embed="rId6"/>
            <a:srcRect l="3828" t="1" b="-1"/>
            <a:stretch/>
          </p:blipFill>
          <p:spPr>
            <a:xfrm>
              <a:off x="3126639" y="4468480"/>
              <a:ext cx="553820" cy="149994"/>
            </a:xfrm>
            <a:prstGeom prst="rect">
              <a:avLst/>
            </a:prstGeom>
          </p:spPr>
        </p:pic>
        <p:sp>
          <p:nvSpPr>
            <p:cNvPr id="44" name="TextBox 43">
              <a:extLst>
                <a:ext uri="{FF2B5EF4-FFF2-40B4-BE49-F238E27FC236}">
                  <a16:creationId xmlns:a16="http://schemas.microsoft.com/office/drawing/2014/main" id="{804844A7-5B22-4F99-94D4-EA7A644CD68D}"/>
                </a:ext>
              </a:extLst>
            </p:cNvPr>
            <p:cNvSpPr txBox="1"/>
            <p:nvPr/>
          </p:nvSpPr>
          <p:spPr>
            <a:xfrm>
              <a:off x="4410861" y="4421651"/>
              <a:ext cx="177464" cy="195041"/>
            </a:xfrm>
            <a:prstGeom prst="rect">
              <a:avLst/>
            </a:prstGeom>
            <a:solidFill>
              <a:schemeClr val="bg1"/>
            </a:solidFill>
          </p:spPr>
          <p:txBody>
            <a:bodyPr wrap="none" lIns="45720" rIns="45720" rtlCol="0">
              <a:noAutofit/>
            </a:bodyPr>
            <a:lstStyle/>
            <a:p>
              <a:r>
                <a:rPr lang="en-US" sz="1050" dirty="0">
                  <a:solidFill>
                    <a:schemeClr val="accent4">
                      <a:lumMod val="50000"/>
                    </a:schemeClr>
                  </a:solidFill>
                </a:rPr>
                <a:t>+</a:t>
              </a:r>
            </a:p>
          </p:txBody>
        </p:sp>
        <p:cxnSp>
          <p:nvCxnSpPr>
            <p:cNvPr id="7" name="Straight Arrow Connector 6">
              <a:extLst>
                <a:ext uri="{FF2B5EF4-FFF2-40B4-BE49-F238E27FC236}">
                  <a16:creationId xmlns:a16="http://schemas.microsoft.com/office/drawing/2014/main" id="{67180E02-8943-4CFE-9D09-4415534A2725}"/>
                </a:ext>
              </a:extLst>
            </p:cNvPr>
            <p:cNvCxnSpPr>
              <a:cxnSpLocks/>
            </p:cNvCxnSpPr>
            <p:nvPr/>
          </p:nvCxnSpPr>
          <p:spPr>
            <a:xfrm>
              <a:off x="2705100" y="3708408"/>
              <a:ext cx="698449" cy="755401"/>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52ADD1C-D959-44BB-93D7-F955E5E744E6}"/>
                </a:ext>
              </a:extLst>
            </p:cNvPr>
            <p:cNvCxnSpPr>
              <a:cxnSpLocks/>
            </p:cNvCxnSpPr>
            <p:nvPr/>
          </p:nvCxnSpPr>
          <p:spPr>
            <a:xfrm flipH="1">
              <a:off x="4126230" y="3709307"/>
              <a:ext cx="1969770" cy="754502"/>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24EB2E0-DD20-43FB-A27D-D0F629734361}"/>
                </a:ext>
              </a:extLst>
            </p:cNvPr>
            <p:cNvCxnSpPr>
              <a:cxnSpLocks/>
            </p:cNvCxnSpPr>
            <p:nvPr/>
          </p:nvCxnSpPr>
          <p:spPr>
            <a:xfrm flipH="1">
              <a:off x="5029260" y="4140556"/>
              <a:ext cx="984287" cy="305295"/>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5E7E1F0-8FAD-46B6-B281-19924B8D3C0B}"/>
                </a:ext>
              </a:extLst>
            </p:cNvPr>
            <p:cNvCxnSpPr>
              <a:cxnSpLocks/>
            </p:cNvCxnSpPr>
            <p:nvPr/>
          </p:nvCxnSpPr>
          <p:spPr>
            <a:xfrm flipH="1">
              <a:off x="5802694" y="4295730"/>
              <a:ext cx="337744" cy="219202"/>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60" name="Arrow: Right 59">
            <a:extLst>
              <a:ext uri="{FF2B5EF4-FFF2-40B4-BE49-F238E27FC236}">
                <a16:creationId xmlns:a16="http://schemas.microsoft.com/office/drawing/2014/main" id="{34EC152F-D360-4779-9815-EA174FAC97DC}"/>
              </a:ext>
            </a:extLst>
          </p:cNvPr>
          <p:cNvSpPr/>
          <p:nvPr/>
        </p:nvSpPr>
        <p:spPr>
          <a:xfrm>
            <a:off x="3958658" y="1226750"/>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14" name="Group 13">
            <a:extLst>
              <a:ext uri="{FF2B5EF4-FFF2-40B4-BE49-F238E27FC236}">
                <a16:creationId xmlns:a16="http://schemas.microsoft.com/office/drawing/2014/main" id="{A6C7412F-A4C1-44B8-AF25-11C492FE92B9}"/>
              </a:ext>
            </a:extLst>
          </p:cNvPr>
          <p:cNvGrpSpPr/>
          <p:nvPr/>
        </p:nvGrpSpPr>
        <p:grpSpPr>
          <a:xfrm>
            <a:off x="1621177" y="4399782"/>
            <a:ext cx="1505461" cy="345891"/>
            <a:chOff x="1621177" y="4399782"/>
            <a:chExt cx="1505461" cy="345891"/>
          </a:xfrm>
        </p:grpSpPr>
        <p:sp>
          <p:nvSpPr>
            <p:cNvPr id="36" name="TextBox 35">
              <a:extLst>
                <a:ext uri="{FF2B5EF4-FFF2-40B4-BE49-F238E27FC236}">
                  <a16:creationId xmlns:a16="http://schemas.microsoft.com/office/drawing/2014/main" id="{E834C8EE-199C-477C-AEF2-5E5413B49BC5}"/>
                </a:ext>
              </a:extLst>
            </p:cNvPr>
            <p:cNvSpPr txBox="1"/>
            <p:nvPr/>
          </p:nvSpPr>
          <p:spPr>
            <a:xfrm rot="10800000" flipV="1">
              <a:off x="1621177" y="4432931"/>
              <a:ext cx="1505461" cy="312742"/>
            </a:xfrm>
            <a:prstGeom prst="rect">
              <a:avLst/>
            </a:prstGeom>
            <a:solidFill>
              <a:schemeClr val="bg1"/>
            </a:solidFill>
          </p:spPr>
          <p:txBody>
            <a:bodyPr wrap="square" lIns="45720" rIns="45720" rtlCol="0">
              <a:noAutofit/>
            </a:bodyPr>
            <a:lstStyle/>
            <a:p>
              <a:r>
                <a:rPr lang="en-US" sz="900"/>
                <a:t>Only B2 </a:t>
              </a:r>
              <a:r>
                <a:rPr lang="en-US" sz="900">
                  <a:sym typeface="Wingdings" panose="05000000000000000000" pitchFamily="2" charset="2"/>
                </a:rPr>
                <a:t> B1 </a:t>
              </a:r>
              <a:r>
                <a:rPr lang="en-US" sz="1000">
                  <a:sym typeface="Wingdings" panose="05000000000000000000" pitchFamily="2" charset="2"/>
                </a:rPr>
                <a:t>content</a:t>
              </a:r>
              <a:r>
                <a:rPr lang="en-US" sz="900">
                  <a:sym typeface="Wingdings" panose="05000000000000000000" pitchFamily="2" charset="2"/>
                </a:rPr>
                <a:t> = 0</a:t>
              </a:r>
              <a:endParaRPr lang="en-US" sz="900"/>
            </a:p>
          </p:txBody>
        </p:sp>
        <p:sp>
          <p:nvSpPr>
            <p:cNvPr id="41" name="Rectangle 40">
              <a:extLst>
                <a:ext uri="{FF2B5EF4-FFF2-40B4-BE49-F238E27FC236}">
                  <a16:creationId xmlns:a16="http://schemas.microsoft.com/office/drawing/2014/main" id="{438A3C66-2887-46F2-9B03-FA3E6E3A97EB}"/>
                </a:ext>
              </a:extLst>
            </p:cNvPr>
            <p:cNvSpPr/>
            <p:nvPr/>
          </p:nvSpPr>
          <p:spPr>
            <a:xfrm>
              <a:off x="1660909" y="4399782"/>
              <a:ext cx="1448817" cy="337405"/>
            </a:xfrm>
            <a:prstGeom prst="rect">
              <a:avLst/>
            </a:prstGeom>
            <a:noFill/>
            <a:ln>
              <a:solidFill>
                <a:srgbClr val="A6F0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16" name="Group 15">
            <a:extLst>
              <a:ext uri="{FF2B5EF4-FFF2-40B4-BE49-F238E27FC236}">
                <a16:creationId xmlns:a16="http://schemas.microsoft.com/office/drawing/2014/main" id="{EA51B4AA-BB5D-4594-A5EF-93562517B2C8}"/>
              </a:ext>
            </a:extLst>
          </p:cNvPr>
          <p:cNvGrpSpPr/>
          <p:nvPr/>
        </p:nvGrpSpPr>
        <p:grpSpPr>
          <a:xfrm>
            <a:off x="6712513" y="1649379"/>
            <a:ext cx="2513130" cy="740254"/>
            <a:chOff x="6712513" y="1649379"/>
            <a:chExt cx="2513130" cy="740254"/>
          </a:xfrm>
        </p:grpSpPr>
        <p:sp>
          <p:nvSpPr>
            <p:cNvPr id="24" name="TextBox 23">
              <a:extLst>
                <a:ext uri="{FF2B5EF4-FFF2-40B4-BE49-F238E27FC236}">
                  <a16:creationId xmlns:a16="http://schemas.microsoft.com/office/drawing/2014/main" id="{604DDB06-6AB6-4717-BEF7-1358C63B4253}"/>
                </a:ext>
              </a:extLst>
            </p:cNvPr>
            <p:cNvSpPr txBox="1"/>
            <p:nvPr/>
          </p:nvSpPr>
          <p:spPr>
            <a:xfrm>
              <a:off x="6857645" y="2046237"/>
              <a:ext cx="1466084" cy="343396"/>
            </a:xfrm>
            <a:prstGeom prst="rect">
              <a:avLst/>
            </a:prstGeom>
            <a:noFill/>
          </p:spPr>
          <p:txBody>
            <a:bodyPr wrap="square" lIns="45720" rIns="45720" rtlCol="0">
              <a:noAutofit/>
            </a:bodyPr>
            <a:lstStyle/>
            <a:p>
              <a:r>
                <a:rPr lang="en-US" sz="1400" dirty="0"/>
                <a:t>linear + quadratic</a:t>
              </a:r>
            </a:p>
          </p:txBody>
        </p:sp>
        <p:sp>
          <p:nvSpPr>
            <p:cNvPr id="45" name="TextBox 44">
              <a:extLst>
                <a:ext uri="{FF2B5EF4-FFF2-40B4-BE49-F238E27FC236}">
                  <a16:creationId xmlns:a16="http://schemas.microsoft.com/office/drawing/2014/main" id="{81C51BBE-A64D-4F65-A8BC-9EDCC07B0F73}"/>
                </a:ext>
              </a:extLst>
            </p:cNvPr>
            <p:cNvSpPr txBox="1"/>
            <p:nvPr/>
          </p:nvSpPr>
          <p:spPr>
            <a:xfrm>
              <a:off x="6712513" y="1649379"/>
              <a:ext cx="2513130" cy="307777"/>
            </a:xfrm>
            <a:prstGeom prst="rect">
              <a:avLst/>
            </a:prstGeom>
            <a:noFill/>
          </p:spPr>
          <p:txBody>
            <a:bodyPr wrap="square">
              <a:spAutoFit/>
            </a:bodyPr>
            <a:lstStyle/>
            <a:p>
              <a:r>
                <a:rPr lang="en-US" sz="1400">
                  <a:highlight>
                    <a:srgbClr val="A6F0F8"/>
                  </a:highlight>
                </a:rPr>
                <a:t>B1 Content + (B1 Content)^2 </a:t>
              </a:r>
              <a:endParaRPr lang="en-US" sz="1400"/>
            </a:p>
          </p:txBody>
        </p:sp>
      </p:grpSp>
    </p:spTree>
    <p:extLst>
      <p:ext uri="{BB962C8B-B14F-4D97-AF65-F5344CB8AC3E}">
        <p14:creationId xmlns:p14="http://schemas.microsoft.com/office/powerpoint/2010/main" val="198583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22</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224334"/>
            <a:ext cx="1768444"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204473"/>
            <a:ext cx="1768444"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404811" y="1628625"/>
            <a:ext cx="2918960" cy="5340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 </a:t>
            </a:r>
            <a:r>
              <a:rPr lang="en-US" sz="1400"/>
              <a:t>+ </a:t>
            </a:r>
            <a:r>
              <a:rPr lang="en-US" sz="1400">
                <a:highlight>
                  <a:srgbClr val="A6F0F8"/>
                </a:highlight>
              </a:rPr>
              <a:t>Factor B</a:t>
            </a:r>
            <a:r>
              <a:rPr lang="en-US" sz="1400"/>
              <a:t> </a:t>
            </a:r>
          </a:p>
        </p:txBody>
      </p:sp>
      <p:sp>
        <p:nvSpPr>
          <p:cNvPr id="5" name="TextBox 4">
            <a:extLst>
              <a:ext uri="{FF2B5EF4-FFF2-40B4-BE49-F238E27FC236}">
                <a16:creationId xmlns:a16="http://schemas.microsoft.com/office/drawing/2014/main" id="{E1C41C66-7B23-4A38-BAAC-BE67216AC78F}"/>
              </a:ext>
            </a:extLst>
          </p:cNvPr>
          <p:cNvSpPr txBox="1"/>
          <p:nvPr/>
        </p:nvSpPr>
        <p:spPr>
          <a:xfrm>
            <a:off x="4625013" y="1671157"/>
            <a:ext cx="4707679" cy="356624"/>
          </a:xfrm>
          <a:prstGeom prst="rect">
            <a:avLst/>
          </a:prstGeom>
          <a:noFill/>
        </p:spPr>
        <p:txBody>
          <a:bodyPr wrap="square" lIns="45720" rIns="45720" rtlCol="0">
            <a:noAutofit/>
          </a:bodyPr>
          <a:lstStyle/>
          <a:p>
            <a:r>
              <a:rPr lang="en-US" sz="1400"/>
              <a:t>M = 1+ X1 + </a:t>
            </a:r>
            <a:r>
              <a:rPr lang="en-US" sz="1400">
                <a:highlight>
                  <a:srgbClr val="FFE1E8"/>
                </a:highlight>
              </a:rPr>
              <a:t>A1 Content </a:t>
            </a:r>
            <a:r>
              <a:rPr lang="en-US" sz="1400"/>
              <a:t> + </a:t>
            </a:r>
            <a:r>
              <a:rPr lang="en-US" sz="1400">
                <a:highlight>
                  <a:srgbClr val="A6F0F8"/>
                </a:highlight>
              </a:rPr>
              <a:t>B1 Content + (B1 Content)^2 </a:t>
            </a:r>
            <a:endParaRPr lang="en-US" sz="1400"/>
          </a:p>
          <a:p>
            <a:r>
              <a:rPr lang="en-US" sz="1400"/>
              <a:t> </a:t>
            </a:r>
            <a:br>
              <a:rPr lang="en-US" sz="1400"/>
            </a:br>
            <a:r>
              <a:rPr lang="en-US" sz="1400"/>
              <a:t>  </a:t>
            </a:r>
          </a:p>
        </p:txBody>
      </p:sp>
      <p:sp>
        <p:nvSpPr>
          <p:cNvPr id="6" name="TextBox 5">
            <a:extLst>
              <a:ext uri="{FF2B5EF4-FFF2-40B4-BE49-F238E27FC236}">
                <a16:creationId xmlns:a16="http://schemas.microsoft.com/office/drawing/2014/main" id="{F6455A2C-040F-4E5A-9149-AAE5AFD21112}"/>
              </a:ext>
            </a:extLst>
          </p:cNvPr>
          <p:cNvSpPr txBox="1"/>
          <p:nvPr/>
        </p:nvSpPr>
        <p:spPr>
          <a:xfrm>
            <a:off x="1669131" y="2162632"/>
            <a:ext cx="776515" cy="343396"/>
          </a:xfrm>
          <a:prstGeom prst="rect">
            <a:avLst/>
          </a:prstGeom>
          <a:noFill/>
        </p:spPr>
        <p:txBody>
          <a:bodyPr wrap="square" lIns="45720" rIns="45720" rtlCol="0">
            <a:noAutofit/>
          </a:bodyPr>
          <a:lstStyle/>
          <a:p>
            <a:r>
              <a:rPr lang="en-US" sz="1400"/>
              <a:t>2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9131" y="2696639"/>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404811" y="806150"/>
            <a:ext cx="3129418" cy="413658"/>
          </a:xfrm>
          <a:prstGeom prst="rect">
            <a:avLst/>
          </a:prstGeom>
          <a:noFill/>
        </p:spPr>
        <p:txBody>
          <a:bodyPr wrap="square" lIns="45720" rIns="45720" rtlCol="0">
            <a:noAutofit/>
          </a:bodyPr>
          <a:lstStyle/>
          <a:p>
            <a:r>
              <a:rPr lang="en-US" sz="1400" i="1"/>
              <a:t>Let’s start from a main effects model</a:t>
            </a:r>
          </a:p>
        </p:txBody>
      </p:sp>
      <p:sp>
        <p:nvSpPr>
          <p:cNvPr id="29" name="TextBox 28">
            <a:extLst>
              <a:ext uri="{FF2B5EF4-FFF2-40B4-BE49-F238E27FC236}">
                <a16:creationId xmlns:a16="http://schemas.microsoft.com/office/drawing/2014/main" id="{BA288F23-E413-4F84-B88C-141412B4FA54}"/>
              </a:ext>
            </a:extLst>
          </p:cNvPr>
          <p:cNvSpPr txBox="1"/>
          <p:nvPr/>
        </p:nvSpPr>
        <p:spPr>
          <a:xfrm>
            <a:off x="5754899" y="2068015"/>
            <a:ext cx="776515" cy="343396"/>
          </a:xfrm>
          <a:prstGeom prst="rect">
            <a:avLst/>
          </a:prstGeom>
          <a:noFill/>
        </p:spPr>
        <p:txBody>
          <a:bodyPr wrap="square" lIns="45720" rIns="45720" rtlCol="0">
            <a:noAutofit/>
          </a:bodyPr>
          <a:lstStyle/>
          <a:p>
            <a:r>
              <a:rPr lang="en-US" sz="1400"/>
              <a:t>linear</a:t>
            </a:r>
          </a:p>
        </p:txBody>
      </p:sp>
      <p:sp>
        <p:nvSpPr>
          <p:cNvPr id="31" name="TextBox 30">
            <a:extLst>
              <a:ext uri="{FF2B5EF4-FFF2-40B4-BE49-F238E27FC236}">
                <a16:creationId xmlns:a16="http://schemas.microsoft.com/office/drawing/2014/main" id="{48120578-B6C4-48D6-9A0D-57FEEBE65CDF}"/>
              </a:ext>
            </a:extLst>
          </p:cNvPr>
          <p:cNvSpPr txBox="1"/>
          <p:nvPr/>
        </p:nvSpPr>
        <p:spPr>
          <a:xfrm>
            <a:off x="5754899" y="2602022"/>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0" name="TextBox 19">
            <a:extLst>
              <a:ext uri="{FF2B5EF4-FFF2-40B4-BE49-F238E27FC236}">
                <a16:creationId xmlns:a16="http://schemas.microsoft.com/office/drawing/2014/main" id="{61DCCBAB-47CE-4EC2-9189-9FC20E63E6EC}"/>
              </a:ext>
            </a:extLst>
          </p:cNvPr>
          <p:cNvSpPr txBox="1"/>
          <p:nvPr/>
        </p:nvSpPr>
        <p:spPr>
          <a:xfrm>
            <a:off x="2590445" y="2162632"/>
            <a:ext cx="776515" cy="343396"/>
          </a:xfrm>
          <a:prstGeom prst="rect">
            <a:avLst/>
          </a:prstGeom>
          <a:noFill/>
        </p:spPr>
        <p:txBody>
          <a:bodyPr wrap="square" lIns="45720" rIns="45720" rtlCol="0">
            <a:noAutofit/>
          </a:bodyPr>
          <a:lstStyle/>
          <a:p>
            <a:r>
              <a:rPr lang="en-US" sz="1400"/>
              <a:t>3 levels</a:t>
            </a:r>
          </a:p>
        </p:txBody>
      </p:sp>
      <p:sp>
        <p:nvSpPr>
          <p:cNvPr id="22" name="TextBox 21">
            <a:extLst>
              <a:ext uri="{FF2B5EF4-FFF2-40B4-BE49-F238E27FC236}">
                <a16:creationId xmlns:a16="http://schemas.microsoft.com/office/drawing/2014/main" id="{82CE2A32-20FA-4782-B789-2AF560E3594C}"/>
              </a:ext>
            </a:extLst>
          </p:cNvPr>
          <p:cNvSpPr txBox="1"/>
          <p:nvPr/>
        </p:nvSpPr>
        <p:spPr>
          <a:xfrm>
            <a:off x="2590444" y="2700195"/>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25" name="TextBox 24">
            <a:extLst>
              <a:ext uri="{FF2B5EF4-FFF2-40B4-BE49-F238E27FC236}">
                <a16:creationId xmlns:a16="http://schemas.microsoft.com/office/drawing/2014/main" id="{A4DE1C09-6F65-4EEC-A588-9063A7D5997E}"/>
              </a:ext>
            </a:extLst>
          </p:cNvPr>
          <p:cNvSpPr txBox="1"/>
          <p:nvPr/>
        </p:nvSpPr>
        <p:spPr>
          <a:xfrm>
            <a:off x="6857644" y="2605578"/>
            <a:ext cx="776515" cy="398609"/>
          </a:xfrm>
          <a:prstGeom prst="rect">
            <a:avLst/>
          </a:prstGeom>
          <a:noFill/>
        </p:spPr>
        <p:txBody>
          <a:bodyPr wrap="square" lIns="45720" rIns="45720" rtlCol="0">
            <a:noAutofit/>
          </a:bodyPr>
          <a:lstStyle/>
          <a:p>
            <a:r>
              <a:rPr lang="en-US" sz="1400">
                <a:highlight>
                  <a:srgbClr val="A6F0F8"/>
                </a:highlight>
              </a:rPr>
              <a:t>2 Coeff</a:t>
            </a:r>
          </a:p>
        </p:txBody>
      </p:sp>
      <p:pic>
        <p:nvPicPr>
          <p:cNvPr id="8" name="Picture 7">
            <a:extLst>
              <a:ext uri="{FF2B5EF4-FFF2-40B4-BE49-F238E27FC236}">
                <a16:creationId xmlns:a16="http://schemas.microsoft.com/office/drawing/2014/main" id="{88FD8F7A-D136-403B-9AEB-D1EB94CF6663}"/>
              </a:ext>
            </a:extLst>
          </p:cNvPr>
          <p:cNvPicPr>
            <a:picLocks noChangeAspect="1"/>
          </p:cNvPicPr>
          <p:nvPr/>
        </p:nvPicPr>
        <p:blipFill rotWithShape="1">
          <a:blip r:embed="rId2"/>
          <a:srcRect b="3872"/>
          <a:stretch/>
        </p:blipFill>
        <p:spPr>
          <a:xfrm>
            <a:off x="4885641" y="3105212"/>
            <a:ext cx="3663273" cy="1223869"/>
          </a:xfrm>
          <a:prstGeom prst="rect">
            <a:avLst/>
          </a:prstGeom>
        </p:spPr>
      </p:pic>
      <p:pic>
        <p:nvPicPr>
          <p:cNvPr id="10" name="Picture 9">
            <a:extLst>
              <a:ext uri="{FF2B5EF4-FFF2-40B4-BE49-F238E27FC236}">
                <a16:creationId xmlns:a16="http://schemas.microsoft.com/office/drawing/2014/main" id="{7691F747-4D99-4F8D-93AD-80BFA8BF046A}"/>
              </a:ext>
            </a:extLst>
          </p:cNvPr>
          <p:cNvPicPr>
            <a:picLocks noChangeAspect="1"/>
          </p:cNvPicPr>
          <p:nvPr/>
        </p:nvPicPr>
        <p:blipFill>
          <a:blip r:embed="rId3"/>
          <a:stretch>
            <a:fillRect/>
          </a:stretch>
        </p:blipFill>
        <p:spPr>
          <a:xfrm>
            <a:off x="404812" y="3085988"/>
            <a:ext cx="4220202" cy="1241571"/>
          </a:xfrm>
          <a:prstGeom prst="rect">
            <a:avLst/>
          </a:prstGeom>
        </p:spPr>
      </p:pic>
      <p:sp>
        <p:nvSpPr>
          <p:cNvPr id="47" name="Rectangle 46">
            <a:extLst>
              <a:ext uri="{FF2B5EF4-FFF2-40B4-BE49-F238E27FC236}">
                <a16:creationId xmlns:a16="http://schemas.microsoft.com/office/drawing/2014/main" id="{7605B7D3-53A5-46DF-9DC1-CBDAFBFAD819}"/>
              </a:ext>
            </a:extLst>
          </p:cNvPr>
          <p:cNvSpPr/>
          <p:nvPr/>
        </p:nvSpPr>
        <p:spPr>
          <a:xfrm>
            <a:off x="913593" y="4361839"/>
            <a:ext cx="5453659" cy="38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TextBox 35">
            <a:extLst>
              <a:ext uri="{FF2B5EF4-FFF2-40B4-BE49-F238E27FC236}">
                <a16:creationId xmlns:a16="http://schemas.microsoft.com/office/drawing/2014/main" id="{E834C8EE-199C-477C-AEF2-5E5413B49BC5}"/>
              </a:ext>
            </a:extLst>
          </p:cNvPr>
          <p:cNvSpPr txBox="1"/>
          <p:nvPr/>
        </p:nvSpPr>
        <p:spPr>
          <a:xfrm rot="10800000" flipV="1">
            <a:off x="931718" y="4422384"/>
            <a:ext cx="1505461" cy="310893"/>
          </a:xfrm>
          <a:prstGeom prst="rect">
            <a:avLst/>
          </a:prstGeom>
          <a:solidFill>
            <a:schemeClr val="bg1"/>
          </a:solidFill>
        </p:spPr>
        <p:txBody>
          <a:bodyPr wrap="square" lIns="45720" rIns="45720" rtlCol="0">
            <a:noAutofit/>
          </a:bodyPr>
          <a:lstStyle/>
          <a:p>
            <a:r>
              <a:rPr lang="en-US" sz="900"/>
              <a:t>Only B1 </a:t>
            </a:r>
            <a:r>
              <a:rPr lang="en-US" sz="900">
                <a:sym typeface="Wingdings" panose="05000000000000000000" pitchFamily="2" charset="2"/>
              </a:rPr>
              <a:t> B1 </a:t>
            </a:r>
            <a:r>
              <a:rPr lang="en-US" sz="1000">
                <a:sym typeface="Wingdings" panose="05000000000000000000" pitchFamily="2" charset="2"/>
              </a:rPr>
              <a:t>content</a:t>
            </a:r>
            <a:r>
              <a:rPr lang="en-US" sz="900">
                <a:sym typeface="Wingdings" panose="05000000000000000000" pitchFamily="2" charset="2"/>
              </a:rPr>
              <a:t> = 1</a:t>
            </a:r>
            <a:endParaRPr lang="en-US" sz="900"/>
          </a:p>
        </p:txBody>
      </p:sp>
      <p:grpSp>
        <p:nvGrpSpPr>
          <p:cNvPr id="4" name="Group 3">
            <a:extLst>
              <a:ext uri="{FF2B5EF4-FFF2-40B4-BE49-F238E27FC236}">
                <a16:creationId xmlns:a16="http://schemas.microsoft.com/office/drawing/2014/main" id="{5DDFBAAD-7025-4AB9-AEDF-303FB0A30850}"/>
              </a:ext>
            </a:extLst>
          </p:cNvPr>
          <p:cNvGrpSpPr/>
          <p:nvPr/>
        </p:nvGrpSpPr>
        <p:grpSpPr>
          <a:xfrm>
            <a:off x="2421978" y="4422384"/>
            <a:ext cx="3899941" cy="200659"/>
            <a:chOff x="2167978" y="4820621"/>
            <a:chExt cx="3889734" cy="200659"/>
          </a:xfrm>
        </p:grpSpPr>
        <p:pic>
          <p:nvPicPr>
            <p:cNvPr id="19" name="Picture 18">
              <a:extLst>
                <a:ext uri="{FF2B5EF4-FFF2-40B4-BE49-F238E27FC236}">
                  <a16:creationId xmlns:a16="http://schemas.microsoft.com/office/drawing/2014/main" id="{5E3567B1-7880-4503-BB20-25DDB19C260F}"/>
                </a:ext>
              </a:extLst>
            </p:cNvPr>
            <p:cNvPicPr>
              <a:picLocks noChangeAspect="1"/>
            </p:cNvPicPr>
            <p:nvPr/>
          </p:nvPicPr>
          <p:blipFill>
            <a:blip r:embed="rId4"/>
            <a:stretch>
              <a:fillRect/>
            </a:stretch>
          </p:blipFill>
          <p:spPr>
            <a:xfrm>
              <a:off x="4323412" y="4868780"/>
              <a:ext cx="539769" cy="147758"/>
            </a:xfrm>
            <a:prstGeom prst="rect">
              <a:avLst/>
            </a:prstGeom>
          </p:spPr>
        </p:pic>
        <p:pic>
          <p:nvPicPr>
            <p:cNvPr id="28" name="Picture 27">
              <a:extLst>
                <a:ext uri="{FF2B5EF4-FFF2-40B4-BE49-F238E27FC236}">
                  <a16:creationId xmlns:a16="http://schemas.microsoft.com/office/drawing/2014/main" id="{7B71DDD2-883B-43D2-8659-ED9EA67B9E0F}"/>
                </a:ext>
              </a:extLst>
            </p:cNvPr>
            <p:cNvPicPr>
              <a:picLocks noChangeAspect="1"/>
            </p:cNvPicPr>
            <p:nvPr/>
          </p:nvPicPr>
          <p:blipFill rotWithShape="1">
            <a:blip r:embed="rId5"/>
            <a:srcRect l="12525" t="-7791" b="-1"/>
            <a:stretch/>
          </p:blipFill>
          <p:spPr>
            <a:xfrm>
              <a:off x="5099854" y="4860460"/>
              <a:ext cx="457731" cy="154740"/>
            </a:xfrm>
            <a:prstGeom prst="rect">
              <a:avLst/>
            </a:prstGeom>
          </p:spPr>
        </p:pic>
        <p:pic>
          <p:nvPicPr>
            <p:cNvPr id="32" name="Picture 31">
              <a:extLst>
                <a:ext uri="{FF2B5EF4-FFF2-40B4-BE49-F238E27FC236}">
                  <a16:creationId xmlns:a16="http://schemas.microsoft.com/office/drawing/2014/main" id="{880355CE-6305-4FD3-A4FC-AAA7AF27B7A0}"/>
                </a:ext>
              </a:extLst>
            </p:cNvPr>
            <p:cNvPicPr>
              <a:picLocks noChangeAspect="1"/>
            </p:cNvPicPr>
            <p:nvPr/>
          </p:nvPicPr>
          <p:blipFill>
            <a:blip r:embed="rId6"/>
            <a:stretch>
              <a:fillRect/>
            </a:stretch>
          </p:blipFill>
          <p:spPr>
            <a:xfrm>
              <a:off x="2881129" y="4860460"/>
              <a:ext cx="539770" cy="156078"/>
            </a:xfrm>
            <a:prstGeom prst="rect">
              <a:avLst/>
            </a:prstGeom>
          </p:spPr>
        </p:pic>
        <p:sp>
          <p:nvSpPr>
            <p:cNvPr id="38" name="TextBox 37">
              <a:extLst>
                <a:ext uri="{FF2B5EF4-FFF2-40B4-BE49-F238E27FC236}">
                  <a16:creationId xmlns:a16="http://schemas.microsoft.com/office/drawing/2014/main" id="{89D44DB1-F755-4740-9E9C-839580799924}"/>
                </a:ext>
              </a:extLst>
            </p:cNvPr>
            <p:cNvSpPr txBox="1"/>
            <p:nvPr/>
          </p:nvSpPr>
          <p:spPr>
            <a:xfrm>
              <a:off x="3417173" y="4825472"/>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39" name="TextBox 38">
              <a:extLst>
                <a:ext uri="{FF2B5EF4-FFF2-40B4-BE49-F238E27FC236}">
                  <a16:creationId xmlns:a16="http://schemas.microsoft.com/office/drawing/2014/main" id="{B8CB0626-D3E0-4128-A070-23F8C56C7A4D}"/>
                </a:ext>
              </a:extLst>
            </p:cNvPr>
            <p:cNvSpPr txBox="1"/>
            <p:nvPr/>
          </p:nvSpPr>
          <p:spPr>
            <a:xfrm>
              <a:off x="4856823" y="4825472"/>
              <a:ext cx="245849"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*1 </a:t>
              </a:r>
            </a:p>
          </p:txBody>
        </p:sp>
        <p:sp>
          <p:nvSpPr>
            <p:cNvPr id="40" name="TextBox 39">
              <a:extLst>
                <a:ext uri="{FF2B5EF4-FFF2-40B4-BE49-F238E27FC236}">
                  <a16:creationId xmlns:a16="http://schemas.microsoft.com/office/drawing/2014/main" id="{9E3EB31E-15BB-4144-BC63-DFEA39E30B66}"/>
                </a:ext>
              </a:extLst>
            </p:cNvPr>
            <p:cNvSpPr txBox="1"/>
            <p:nvPr/>
          </p:nvSpPr>
          <p:spPr>
            <a:xfrm>
              <a:off x="5553727" y="4820621"/>
              <a:ext cx="50398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*1^2 </a:t>
              </a:r>
            </a:p>
          </p:txBody>
        </p:sp>
        <p:pic>
          <p:nvPicPr>
            <p:cNvPr id="34" name="Picture 33">
              <a:extLst>
                <a:ext uri="{FF2B5EF4-FFF2-40B4-BE49-F238E27FC236}">
                  <a16:creationId xmlns:a16="http://schemas.microsoft.com/office/drawing/2014/main" id="{BC8E04C4-90CF-4AE0-A504-844734890A12}"/>
                </a:ext>
              </a:extLst>
            </p:cNvPr>
            <p:cNvPicPr>
              <a:picLocks noChangeAspect="1"/>
            </p:cNvPicPr>
            <p:nvPr/>
          </p:nvPicPr>
          <p:blipFill>
            <a:blip r:embed="rId7"/>
            <a:stretch>
              <a:fillRect/>
            </a:stretch>
          </p:blipFill>
          <p:spPr>
            <a:xfrm>
              <a:off x="3584307" y="4872173"/>
              <a:ext cx="575863" cy="149107"/>
            </a:xfrm>
            <a:prstGeom prst="rect">
              <a:avLst/>
            </a:prstGeom>
          </p:spPr>
        </p:pic>
        <p:pic>
          <p:nvPicPr>
            <p:cNvPr id="35" name="Picture 34">
              <a:extLst>
                <a:ext uri="{FF2B5EF4-FFF2-40B4-BE49-F238E27FC236}">
                  <a16:creationId xmlns:a16="http://schemas.microsoft.com/office/drawing/2014/main" id="{1379FF8A-8522-428C-B610-FD9C810FA503}"/>
                </a:ext>
              </a:extLst>
            </p:cNvPr>
            <p:cNvPicPr>
              <a:picLocks noChangeAspect="1"/>
            </p:cNvPicPr>
            <p:nvPr/>
          </p:nvPicPr>
          <p:blipFill rotWithShape="1">
            <a:blip r:embed="rId7"/>
            <a:srcRect l="3828" t="1" b="-1"/>
            <a:stretch/>
          </p:blipFill>
          <p:spPr>
            <a:xfrm>
              <a:off x="2167978" y="4865170"/>
              <a:ext cx="553820" cy="149107"/>
            </a:xfrm>
            <a:prstGeom prst="rect">
              <a:avLst/>
            </a:prstGeom>
          </p:spPr>
        </p:pic>
        <p:sp>
          <p:nvSpPr>
            <p:cNvPr id="37" name="TextBox 36">
              <a:extLst>
                <a:ext uri="{FF2B5EF4-FFF2-40B4-BE49-F238E27FC236}">
                  <a16:creationId xmlns:a16="http://schemas.microsoft.com/office/drawing/2014/main" id="{44D633CB-6802-46FC-A4AB-91FCA034B351}"/>
                </a:ext>
              </a:extLst>
            </p:cNvPr>
            <p:cNvSpPr txBox="1"/>
            <p:nvPr/>
          </p:nvSpPr>
          <p:spPr>
            <a:xfrm>
              <a:off x="4159825" y="4825340"/>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5" name="TextBox 44">
              <a:extLst>
                <a:ext uri="{FF2B5EF4-FFF2-40B4-BE49-F238E27FC236}">
                  <a16:creationId xmlns:a16="http://schemas.microsoft.com/office/drawing/2014/main" id="{CFDA2F40-AC24-4CBF-8D66-247567E3630C}"/>
                </a:ext>
              </a:extLst>
            </p:cNvPr>
            <p:cNvSpPr txBox="1"/>
            <p:nvPr/>
          </p:nvSpPr>
          <p:spPr>
            <a:xfrm>
              <a:off x="2710190" y="4822557"/>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grpSp>
      <p:cxnSp>
        <p:nvCxnSpPr>
          <p:cNvPr id="41" name="Straight Arrow Connector 40">
            <a:extLst>
              <a:ext uri="{FF2B5EF4-FFF2-40B4-BE49-F238E27FC236}">
                <a16:creationId xmlns:a16="http://schemas.microsoft.com/office/drawing/2014/main" id="{E55CE9BE-2636-435E-80DF-20A3580F6A6A}"/>
              </a:ext>
            </a:extLst>
          </p:cNvPr>
          <p:cNvCxnSpPr>
            <a:cxnSpLocks/>
          </p:cNvCxnSpPr>
          <p:nvPr/>
        </p:nvCxnSpPr>
        <p:spPr>
          <a:xfrm>
            <a:off x="2416504" y="3727621"/>
            <a:ext cx="124719" cy="745798"/>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9C0375E2-ED60-445A-B54F-FA1BD9ABA567}"/>
              </a:ext>
            </a:extLst>
          </p:cNvPr>
          <p:cNvCxnSpPr>
            <a:cxnSpLocks/>
          </p:cNvCxnSpPr>
          <p:nvPr/>
        </p:nvCxnSpPr>
        <p:spPr>
          <a:xfrm flipH="1">
            <a:off x="4126230" y="3722913"/>
            <a:ext cx="1969770" cy="754502"/>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0C7A991-DB03-42DD-9254-DDE279D9C9C8}"/>
              </a:ext>
            </a:extLst>
          </p:cNvPr>
          <p:cNvCxnSpPr>
            <a:cxnSpLocks/>
          </p:cNvCxnSpPr>
          <p:nvPr/>
        </p:nvCxnSpPr>
        <p:spPr>
          <a:xfrm flipH="1">
            <a:off x="5029260" y="4154162"/>
            <a:ext cx="984287" cy="305295"/>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F997083-C052-435B-8C12-006EECC506EC}"/>
              </a:ext>
            </a:extLst>
          </p:cNvPr>
          <p:cNvCxnSpPr>
            <a:cxnSpLocks/>
            <a:endCxn id="28" idx="3"/>
          </p:cNvCxnSpPr>
          <p:nvPr/>
        </p:nvCxnSpPr>
        <p:spPr>
          <a:xfrm flipH="1">
            <a:off x="5820479" y="4309336"/>
            <a:ext cx="319960" cy="230257"/>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C3E176F-C25B-4C86-A09D-DB15AD953731}"/>
              </a:ext>
            </a:extLst>
          </p:cNvPr>
          <p:cNvCxnSpPr>
            <a:cxnSpLocks/>
            <a:endCxn id="32" idx="0"/>
          </p:cNvCxnSpPr>
          <p:nvPr/>
        </p:nvCxnSpPr>
        <p:spPr>
          <a:xfrm>
            <a:off x="2708997" y="4281154"/>
            <a:ext cx="698596" cy="181069"/>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Arrow: Right 48">
            <a:extLst>
              <a:ext uri="{FF2B5EF4-FFF2-40B4-BE49-F238E27FC236}">
                <a16:creationId xmlns:a16="http://schemas.microsoft.com/office/drawing/2014/main" id="{4561D5F1-545B-4ED1-B54B-393B82FCA6ED}"/>
              </a:ext>
            </a:extLst>
          </p:cNvPr>
          <p:cNvSpPr/>
          <p:nvPr/>
        </p:nvSpPr>
        <p:spPr>
          <a:xfrm>
            <a:off x="3958658" y="1248528"/>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Rectangle 47">
            <a:extLst>
              <a:ext uri="{FF2B5EF4-FFF2-40B4-BE49-F238E27FC236}">
                <a16:creationId xmlns:a16="http://schemas.microsoft.com/office/drawing/2014/main" id="{322DAC09-D3F4-4EE0-B9DE-DA8CA4036072}"/>
              </a:ext>
            </a:extLst>
          </p:cNvPr>
          <p:cNvSpPr/>
          <p:nvPr/>
        </p:nvSpPr>
        <p:spPr>
          <a:xfrm>
            <a:off x="936051" y="4395022"/>
            <a:ext cx="1448817" cy="337405"/>
          </a:xfrm>
          <a:prstGeom prst="rect">
            <a:avLst/>
          </a:prstGeom>
          <a:noFill/>
          <a:ln>
            <a:solidFill>
              <a:srgbClr val="A6F0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0" name="TextBox 49">
            <a:extLst>
              <a:ext uri="{FF2B5EF4-FFF2-40B4-BE49-F238E27FC236}">
                <a16:creationId xmlns:a16="http://schemas.microsoft.com/office/drawing/2014/main" id="{97C22E4C-FB1E-46BD-ADF6-98324B3DE56B}"/>
              </a:ext>
            </a:extLst>
          </p:cNvPr>
          <p:cNvSpPr txBox="1"/>
          <p:nvPr/>
        </p:nvSpPr>
        <p:spPr>
          <a:xfrm>
            <a:off x="6857645" y="2079857"/>
            <a:ext cx="1466084" cy="343396"/>
          </a:xfrm>
          <a:prstGeom prst="rect">
            <a:avLst/>
          </a:prstGeom>
          <a:noFill/>
        </p:spPr>
        <p:txBody>
          <a:bodyPr wrap="square" lIns="45720" rIns="45720" rtlCol="0">
            <a:noAutofit/>
          </a:bodyPr>
          <a:lstStyle/>
          <a:p>
            <a:r>
              <a:rPr lang="en-US" sz="1400" dirty="0"/>
              <a:t>linear + quadratic</a:t>
            </a:r>
          </a:p>
        </p:txBody>
      </p:sp>
    </p:spTree>
    <p:extLst>
      <p:ext uri="{BB962C8B-B14F-4D97-AF65-F5344CB8AC3E}">
        <p14:creationId xmlns:p14="http://schemas.microsoft.com/office/powerpoint/2010/main" val="3878727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23</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1691" y="1259585"/>
            <a:ext cx="1960124" cy="267937"/>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14510" y="1239724"/>
            <a:ext cx="1960124" cy="267937"/>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397650" y="1685932"/>
            <a:ext cx="2918960" cy="4012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 </a:t>
            </a:r>
            <a:r>
              <a:rPr lang="en-US" sz="1400"/>
              <a:t>+ </a:t>
            </a:r>
            <a:r>
              <a:rPr lang="en-US" sz="1400">
                <a:highlight>
                  <a:srgbClr val="A6F0F8"/>
                </a:highlight>
              </a:rPr>
              <a:t>Factor B</a:t>
            </a:r>
            <a:r>
              <a:rPr lang="en-US" sz="1400"/>
              <a:t> </a:t>
            </a:r>
          </a:p>
        </p:txBody>
      </p:sp>
      <p:sp>
        <p:nvSpPr>
          <p:cNvPr id="5" name="TextBox 4">
            <a:extLst>
              <a:ext uri="{FF2B5EF4-FFF2-40B4-BE49-F238E27FC236}">
                <a16:creationId xmlns:a16="http://schemas.microsoft.com/office/drawing/2014/main" id="{E1C41C66-7B23-4A38-BAAC-BE67216AC78F}"/>
              </a:ext>
            </a:extLst>
          </p:cNvPr>
          <p:cNvSpPr txBox="1"/>
          <p:nvPr/>
        </p:nvSpPr>
        <p:spPr>
          <a:xfrm>
            <a:off x="4617852" y="1706408"/>
            <a:ext cx="4707679" cy="267937"/>
          </a:xfrm>
          <a:prstGeom prst="rect">
            <a:avLst/>
          </a:prstGeom>
          <a:noFill/>
        </p:spPr>
        <p:txBody>
          <a:bodyPr wrap="square" lIns="45720" rIns="45720" rtlCol="0">
            <a:noAutofit/>
          </a:bodyPr>
          <a:lstStyle/>
          <a:p>
            <a:r>
              <a:rPr lang="en-US" sz="1400"/>
              <a:t>M = 1+ X1 + </a:t>
            </a:r>
            <a:r>
              <a:rPr lang="en-US" sz="1400">
                <a:highlight>
                  <a:srgbClr val="FFE1E8"/>
                </a:highlight>
              </a:rPr>
              <a:t>A1 Content </a:t>
            </a:r>
            <a:r>
              <a:rPr lang="en-US" sz="1400"/>
              <a:t> + </a:t>
            </a:r>
            <a:r>
              <a:rPr lang="en-US" sz="1400">
                <a:highlight>
                  <a:srgbClr val="A6F0F8"/>
                </a:highlight>
              </a:rPr>
              <a:t>B1 Content + (B1 Content)^2 </a:t>
            </a:r>
            <a:endParaRPr lang="en-US" sz="1400"/>
          </a:p>
          <a:p>
            <a:r>
              <a:rPr lang="en-US" sz="1400"/>
              <a:t> </a:t>
            </a:r>
            <a:br>
              <a:rPr lang="en-US" sz="1400"/>
            </a:br>
            <a:r>
              <a:rPr lang="en-US" sz="1400"/>
              <a:t>  </a:t>
            </a:r>
          </a:p>
        </p:txBody>
      </p:sp>
      <p:sp>
        <p:nvSpPr>
          <p:cNvPr id="6" name="TextBox 5">
            <a:extLst>
              <a:ext uri="{FF2B5EF4-FFF2-40B4-BE49-F238E27FC236}">
                <a16:creationId xmlns:a16="http://schemas.microsoft.com/office/drawing/2014/main" id="{F6455A2C-040F-4E5A-9149-AAE5AFD21112}"/>
              </a:ext>
            </a:extLst>
          </p:cNvPr>
          <p:cNvSpPr txBox="1"/>
          <p:nvPr/>
        </p:nvSpPr>
        <p:spPr>
          <a:xfrm>
            <a:off x="1661970" y="2196238"/>
            <a:ext cx="776515" cy="257998"/>
          </a:xfrm>
          <a:prstGeom prst="rect">
            <a:avLst/>
          </a:prstGeom>
          <a:noFill/>
        </p:spPr>
        <p:txBody>
          <a:bodyPr wrap="square" lIns="45720" rIns="45720" rtlCol="0">
            <a:noAutofit/>
          </a:bodyPr>
          <a:lstStyle/>
          <a:p>
            <a:r>
              <a:rPr lang="en-US" sz="1400"/>
              <a:t>2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1970" y="2737552"/>
            <a:ext cx="776515" cy="302153"/>
          </a:xfrm>
          <a:prstGeom prst="rect">
            <a:avLst/>
          </a:prstGeom>
          <a:noFill/>
        </p:spPr>
        <p:txBody>
          <a:bodyPr wrap="square" lIns="45720" rIns="45720" rtlCol="0">
            <a:noAutofit/>
          </a:bodyPr>
          <a:lstStyle/>
          <a:p>
            <a:r>
              <a:rPr lang="en-US" sz="1400">
                <a:highlight>
                  <a:srgbClr val="FFE1E8"/>
                </a:highlight>
              </a:rPr>
              <a:t>1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397650" y="812065"/>
            <a:ext cx="3129418" cy="310787"/>
          </a:xfrm>
          <a:prstGeom prst="rect">
            <a:avLst/>
          </a:prstGeom>
          <a:noFill/>
        </p:spPr>
        <p:txBody>
          <a:bodyPr wrap="square" lIns="45720" rIns="45720" rtlCol="0">
            <a:noAutofit/>
          </a:bodyPr>
          <a:lstStyle/>
          <a:p>
            <a:r>
              <a:rPr lang="en-US" sz="1400" i="1"/>
              <a:t>Let’s start from a main effects model</a:t>
            </a:r>
          </a:p>
        </p:txBody>
      </p:sp>
      <p:sp>
        <p:nvSpPr>
          <p:cNvPr id="29" name="TextBox 28">
            <a:extLst>
              <a:ext uri="{FF2B5EF4-FFF2-40B4-BE49-F238E27FC236}">
                <a16:creationId xmlns:a16="http://schemas.microsoft.com/office/drawing/2014/main" id="{BA288F23-E413-4F84-B88C-141412B4FA54}"/>
              </a:ext>
            </a:extLst>
          </p:cNvPr>
          <p:cNvSpPr txBox="1"/>
          <p:nvPr/>
        </p:nvSpPr>
        <p:spPr>
          <a:xfrm>
            <a:off x="5747738" y="2101621"/>
            <a:ext cx="776515" cy="257998"/>
          </a:xfrm>
          <a:prstGeom prst="rect">
            <a:avLst/>
          </a:prstGeom>
          <a:noFill/>
        </p:spPr>
        <p:txBody>
          <a:bodyPr wrap="square" lIns="45720" rIns="45720" rtlCol="0">
            <a:noAutofit/>
          </a:bodyPr>
          <a:lstStyle/>
          <a:p>
            <a:r>
              <a:rPr lang="en-US" sz="1400"/>
              <a:t>linear</a:t>
            </a:r>
          </a:p>
        </p:txBody>
      </p:sp>
      <p:sp>
        <p:nvSpPr>
          <p:cNvPr id="31" name="TextBox 30">
            <a:extLst>
              <a:ext uri="{FF2B5EF4-FFF2-40B4-BE49-F238E27FC236}">
                <a16:creationId xmlns:a16="http://schemas.microsoft.com/office/drawing/2014/main" id="{48120578-B6C4-48D6-9A0D-57FEEBE65CDF}"/>
              </a:ext>
            </a:extLst>
          </p:cNvPr>
          <p:cNvSpPr txBox="1"/>
          <p:nvPr/>
        </p:nvSpPr>
        <p:spPr>
          <a:xfrm>
            <a:off x="5747738" y="2642935"/>
            <a:ext cx="776515" cy="302153"/>
          </a:xfrm>
          <a:prstGeom prst="rect">
            <a:avLst/>
          </a:prstGeom>
          <a:noFill/>
        </p:spPr>
        <p:txBody>
          <a:bodyPr wrap="square" lIns="45720" rIns="45720" rtlCol="0">
            <a:noAutofit/>
          </a:bodyPr>
          <a:lstStyle/>
          <a:p>
            <a:r>
              <a:rPr lang="en-US" sz="1400">
                <a:highlight>
                  <a:srgbClr val="FFE1E8"/>
                </a:highlight>
              </a:rPr>
              <a:t>1 Coeff</a:t>
            </a:r>
          </a:p>
        </p:txBody>
      </p:sp>
      <p:sp>
        <p:nvSpPr>
          <p:cNvPr id="20" name="TextBox 19">
            <a:extLst>
              <a:ext uri="{FF2B5EF4-FFF2-40B4-BE49-F238E27FC236}">
                <a16:creationId xmlns:a16="http://schemas.microsoft.com/office/drawing/2014/main" id="{61DCCBAB-47CE-4EC2-9189-9FC20E63E6EC}"/>
              </a:ext>
            </a:extLst>
          </p:cNvPr>
          <p:cNvSpPr txBox="1"/>
          <p:nvPr/>
        </p:nvSpPr>
        <p:spPr>
          <a:xfrm>
            <a:off x="2583284" y="2196238"/>
            <a:ext cx="776515" cy="257998"/>
          </a:xfrm>
          <a:prstGeom prst="rect">
            <a:avLst/>
          </a:prstGeom>
          <a:noFill/>
        </p:spPr>
        <p:txBody>
          <a:bodyPr wrap="square" lIns="45720" rIns="45720" rtlCol="0">
            <a:noAutofit/>
          </a:bodyPr>
          <a:lstStyle/>
          <a:p>
            <a:r>
              <a:rPr lang="en-US" sz="1400"/>
              <a:t>3 levels</a:t>
            </a:r>
          </a:p>
        </p:txBody>
      </p:sp>
      <p:sp>
        <p:nvSpPr>
          <p:cNvPr id="22" name="TextBox 21">
            <a:extLst>
              <a:ext uri="{FF2B5EF4-FFF2-40B4-BE49-F238E27FC236}">
                <a16:creationId xmlns:a16="http://schemas.microsoft.com/office/drawing/2014/main" id="{82CE2A32-20FA-4782-B789-2AF560E3594C}"/>
              </a:ext>
            </a:extLst>
          </p:cNvPr>
          <p:cNvSpPr txBox="1"/>
          <p:nvPr/>
        </p:nvSpPr>
        <p:spPr>
          <a:xfrm>
            <a:off x="2583283" y="2740666"/>
            <a:ext cx="776515" cy="299481"/>
          </a:xfrm>
          <a:prstGeom prst="rect">
            <a:avLst/>
          </a:prstGeom>
          <a:noFill/>
        </p:spPr>
        <p:txBody>
          <a:bodyPr wrap="square" lIns="45720" rIns="45720" rtlCol="0">
            <a:noAutofit/>
          </a:bodyPr>
          <a:lstStyle/>
          <a:p>
            <a:r>
              <a:rPr lang="en-US" sz="1400">
                <a:highlight>
                  <a:srgbClr val="A6F0F8"/>
                </a:highlight>
              </a:rPr>
              <a:t>2 Coeff</a:t>
            </a:r>
          </a:p>
        </p:txBody>
      </p:sp>
      <p:sp>
        <p:nvSpPr>
          <p:cNvPr id="25" name="TextBox 24">
            <a:extLst>
              <a:ext uri="{FF2B5EF4-FFF2-40B4-BE49-F238E27FC236}">
                <a16:creationId xmlns:a16="http://schemas.microsoft.com/office/drawing/2014/main" id="{A4DE1C09-6F65-4EEC-A588-9063A7D5997E}"/>
              </a:ext>
            </a:extLst>
          </p:cNvPr>
          <p:cNvSpPr txBox="1"/>
          <p:nvPr/>
        </p:nvSpPr>
        <p:spPr>
          <a:xfrm>
            <a:off x="6850483" y="2646049"/>
            <a:ext cx="776515" cy="299481"/>
          </a:xfrm>
          <a:prstGeom prst="rect">
            <a:avLst/>
          </a:prstGeom>
          <a:noFill/>
        </p:spPr>
        <p:txBody>
          <a:bodyPr wrap="square" lIns="45720" rIns="45720" rtlCol="0">
            <a:noAutofit/>
          </a:bodyPr>
          <a:lstStyle/>
          <a:p>
            <a:r>
              <a:rPr lang="en-US" sz="1400">
                <a:highlight>
                  <a:srgbClr val="A6F0F8"/>
                </a:highlight>
              </a:rPr>
              <a:t>2 Coeff</a:t>
            </a:r>
          </a:p>
        </p:txBody>
      </p:sp>
      <p:pic>
        <p:nvPicPr>
          <p:cNvPr id="8" name="Picture 7">
            <a:extLst>
              <a:ext uri="{FF2B5EF4-FFF2-40B4-BE49-F238E27FC236}">
                <a16:creationId xmlns:a16="http://schemas.microsoft.com/office/drawing/2014/main" id="{88FD8F7A-D136-403B-9AEB-D1EB94CF6663}"/>
              </a:ext>
            </a:extLst>
          </p:cNvPr>
          <p:cNvPicPr>
            <a:picLocks noChangeAspect="1"/>
          </p:cNvPicPr>
          <p:nvPr/>
        </p:nvPicPr>
        <p:blipFill rotWithShape="1">
          <a:blip r:embed="rId2"/>
          <a:srcRect b="3872"/>
          <a:stretch/>
        </p:blipFill>
        <p:spPr>
          <a:xfrm>
            <a:off x="4885641" y="3119728"/>
            <a:ext cx="3663273" cy="1223869"/>
          </a:xfrm>
          <a:prstGeom prst="rect">
            <a:avLst/>
          </a:prstGeom>
        </p:spPr>
      </p:pic>
      <p:grpSp>
        <p:nvGrpSpPr>
          <p:cNvPr id="23" name="Group 22">
            <a:extLst>
              <a:ext uri="{FF2B5EF4-FFF2-40B4-BE49-F238E27FC236}">
                <a16:creationId xmlns:a16="http://schemas.microsoft.com/office/drawing/2014/main" id="{8BF8F704-F817-495D-9D73-C380290E2B03}"/>
              </a:ext>
            </a:extLst>
          </p:cNvPr>
          <p:cNvGrpSpPr/>
          <p:nvPr/>
        </p:nvGrpSpPr>
        <p:grpSpPr>
          <a:xfrm>
            <a:off x="418148" y="4380229"/>
            <a:ext cx="6116480" cy="385900"/>
            <a:chOff x="418148" y="4757600"/>
            <a:chExt cx="6116480" cy="385900"/>
          </a:xfrm>
        </p:grpSpPr>
        <p:sp>
          <p:nvSpPr>
            <p:cNvPr id="53" name="Rectangle 52">
              <a:extLst>
                <a:ext uri="{FF2B5EF4-FFF2-40B4-BE49-F238E27FC236}">
                  <a16:creationId xmlns:a16="http://schemas.microsoft.com/office/drawing/2014/main" id="{AB323358-28EE-4F35-88EE-F9FA601CB6B3}"/>
                </a:ext>
              </a:extLst>
            </p:cNvPr>
            <p:cNvSpPr/>
            <p:nvPr/>
          </p:nvSpPr>
          <p:spPr>
            <a:xfrm>
              <a:off x="418148" y="4757600"/>
              <a:ext cx="6116480" cy="38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TextBox 35">
              <a:extLst>
                <a:ext uri="{FF2B5EF4-FFF2-40B4-BE49-F238E27FC236}">
                  <a16:creationId xmlns:a16="http://schemas.microsoft.com/office/drawing/2014/main" id="{E834C8EE-199C-477C-AEF2-5E5413B49BC5}"/>
                </a:ext>
              </a:extLst>
            </p:cNvPr>
            <p:cNvSpPr txBox="1"/>
            <p:nvPr/>
          </p:nvSpPr>
          <p:spPr>
            <a:xfrm rot="10800000" flipV="1">
              <a:off x="418148" y="4832607"/>
              <a:ext cx="2029532" cy="310893"/>
            </a:xfrm>
            <a:prstGeom prst="rect">
              <a:avLst/>
            </a:prstGeom>
            <a:solidFill>
              <a:schemeClr val="bg1"/>
            </a:solidFill>
          </p:spPr>
          <p:txBody>
            <a:bodyPr wrap="square" lIns="45720" rIns="45720" rtlCol="0">
              <a:noAutofit/>
            </a:bodyPr>
            <a:lstStyle/>
            <a:p>
              <a:r>
                <a:rPr lang="en-US" sz="900"/>
                <a:t>50-50 of B1 &amp; B2 </a:t>
              </a:r>
              <a:r>
                <a:rPr lang="en-US" sz="900">
                  <a:sym typeface="Wingdings" panose="05000000000000000000" pitchFamily="2" charset="2"/>
                </a:rPr>
                <a:t> B1 content = 0.5</a:t>
              </a:r>
              <a:endParaRPr lang="en-US" sz="900"/>
            </a:p>
          </p:txBody>
        </p:sp>
        <p:grpSp>
          <p:nvGrpSpPr>
            <p:cNvPr id="32" name="Group 31">
              <a:extLst>
                <a:ext uri="{FF2B5EF4-FFF2-40B4-BE49-F238E27FC236}">
                  <a16:creationId xmlns:a16="http://schemas.microsoft.com/office/drawing/2014/main" id="{7CD5AC1C-7AE6-4024-9C22-888911CA193F}"/>
                </a:ext>
              </a:extLst>
            </p:cNvPr>
            <p:cNvGrpSpPr/>
            <p:nvPr/>
          </p:nvGrpSpPr>
          <p:grpSpPr>
            <a:xfrm>
              <a:off x="2430492" y="4840369"/>
              <a:ext cx="4024656" cy="198723"/>
              <a:chOff x="2181930" y="4822557"/>
              <a:chExt cx="4014123" cy="198723"/>
            </a:xfrm>
          </p:grpSpPr>
          <p:pic>
            <p:nvPicPr>
              <p:cNvPr id="37" name="Picture 36">
                <a:extLst>
                  <a:ext uri="{FF2B5EF4-FFF2-40B4-BE49-F238E27FC236}">
                    <a16:creationId xmlns:a16="http://schemas.microsoft.com/office/drawing/2014/main" id="{170330E2-8A99-4C3E-9EB7-E7157BD0C9A6}"/>
                  </a:ext>
                </a:extLst>
              </p:cNvPr>
              <p:cNvPicPr>
                <a:picLocks noChangeAspect="1"/>
              </p:cNvPicPr>
              <p:nvPr/>
            </p:nvPicPr>
            <p:blipFill>
              <a:blip r:embed="rId3"/>
              <a:stretch>
                <a:fillRect/>
              </a:stretch>
            </p:blipFill>
            <p:spPr>
              <a:xfrm>
                <a:off x="4323412" y="4868780"/>
                <a:ext cx="539769" cy="152500"/>
              </a:xfrm>
              <a:prstGeom prst="rect">
                <a:avLst/>
              </a:prstGeom>
            </p:spPr>
          </p:pic>
          <p:pic>
            <p:nvPicPr>
              <p:cNvPr id="38" name="Picture 37">
                <a:extLst>
                  <a:ext uri="{FF2B5EF4-FFF2-40B4-BE49-F238E27FC236}">
                    <a16:creationId xmlns:a16="http://schemas.microsoft.com/office/drawing/2014/main" id="{29A8680D-CB06-4FF9-BD34-0F356DDD60F6}"/>
                  </a:ext>
                </a:extLst>
              </p:cNvPr>
              <p:cNvPicPr>
                <a:picLocks noChangeAspect="1"/>
              </p:cNvPicPr>
              <p:nvPr/>
            </p:nvPicPr>
            <p:blipFill rotWithShape="1">
              <a:blip r:embed="rId4"/>
              <a:srcRect l="12525" t="-7791" b="-1"/>
              <a:stretch/>
            </p:blipFill>
            <p:spPr>
              <a:xfrm>
                <a:off x="5172922" y="4876427"/>
                <a:ext cx="457731" cy="137196"/>
              </a:xfrm>
              <a:prstGeom prst="rect">
                <a:avLst/>
              </a:prstGeom>
            </p:spPr>
          </p:pic>
          <p:sp>
            <p:nvSpPr>
              <p:cNvPr id="40" name="TextBox 39">
                <a:extLst>
                  <a:ext uri="{FF2B5EF4-FFF2-40B4-BE49-F238E27FC236}">
                    <a16:creationId xmlns:a16="http://schemas.microsoft.com/office/drawing/2014/main" id="{4A4D9626-AD3B-4FF8-9AAD-D543652B4A7E}"/>
                  </a:ext>
                </a:extLst>
              </p:cNvPr>
              <p:cNvSpPr txBox="1"/>
              <p:nvPr/>
            </p:nvSpPr>
            <p:spPr>
              <a:xfrm>
                <a:off x="3417173" y="4825472"/>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1" name="TextBox 40">
                <a:extLst>
                  <a:ext uri="{FF2B5EF4-FFF2-40B4-BE49-F238E27FC236}">
                    <a16:creationId xmlns:a16="http://schemas.microsoft.com/office/drawing/2014/main" id="{CE43FB15-0BC5-4761-AA47-2FD8B82417F6}"/>
                  </a:ext>
                </a:extLst>
              </p:cNvPr>
              <p:cNvSpPr txBox="1"/>
              <p:nvPr/>
            </p:nvSpPr>
            <p:spPr>
              <a:xfrm>
                <a:off x="4856822" y="4825472"/>
                <a:ext cx="318673" cy="195808"/>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*0.5 </a:t>
                </a:r>
              </a:p>
            </p:txBody>
          </p:sp>
          <p:sp>
            <p:nvSpPr>
              <p:cNvPr id="42" name="TextBox 41">
                <a:extLst>
                  <a:ext uri="{FF2B5EF4-FFF2-40B4-BE49-F238E27FC236}">
                    <a16:creationId xmlns:a16="http://schemas.microsoft.com/office/drawing/2014/main" id="{287166F1-3D47-432C-81EF-0022C6CBF821}"/>
                  </a:ext>
                </a:extLst>
              </p:cNvPr>
              <p:cNvSpPr txBox="1"/>
              <p:nvPr/>
            </p:nvSpPr>
            <p:spPr>
              <a:xfrm>
                <a:off x="5630653" y="4822557"/>
                <a:ext cx="565400"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*0.5^2 </a:t>
                </a:r>
              </a:p>
            </p:txBody>
          </p:sp>
          <p:pic>
            <p:nvPicPr>
              <p:cNvPr id="43" name="Picture 42">
                <a:extLst>
                  <a:ext uri="{FF2B5EF4-FFF2-40B4-BE49-F238E27FC236}">
                    <a16:creationId xmlns:a16="http://schemas.microsoft.com/office/drawing/2014/main" id="{B9ABBC17-7924-4BAA-83DC-FF8E6636B798}"/>
                  </a:ext>
                </a:extLst>
              </p:cNvPr>
              <p:cNvPicPr>
                <a:picLocks noChangeAspect="1"/>
              </p:cNvPicPr>
              <p:nvPr/>
            </p:nvPicPr>
            <p:blipFill>
              <a:blip r:embed="rId5"/>
              <a:stretch>
                <a:fillRect/>
              </a:stretch>
            </p:blipFill>
            <p:spPr>
              <a:xfrm>
                <a:off x="3589300" y="4864516"/>
                <a:ext cx="575863" cy="149107"/>
              </a:xfrm>
              <a:prstGeom prst="rect">
                <a:avLst/>
              </a:prstGeom>
            </p:spPr>
          </p:pic>
          <p:pic>
            <p:nvPicPr>
              <p:cNvPr id="44" name="Picture 43">
                <a:extLst>
                  <a:ext uri="{FF2B5EF4-FFF2-40B4-BE49-F238E27FC236}">
                    <a16:creationId xmlns:a16="http://schemas.microsoft.com/office/drawing/2014/main" id="{2233B9D2-B713-4147-8750-E31FD066B76D}"/>
                  </a:ext>
                </a:extLst>
              </p:cNvPr>
              <p:cNvPicPr>
                <a:picLocks noChangeAspect="1"/>
              </p:cNvPicPr>
              <p:nvPr/>
            </p:nvPicPr>
            <p:blipFill rotWithShape="1">
              <a:blip r:embed="rId5"/>
              <a:srcRect l="3828" t="1" b="-1"/>
              <a:stretch/>
            </p:blipFill>
            <p:spPr>
              <a:xfrm>
                <a:off x="2181930" y="4870476"/>
                <a:ext cx="553820" cy="149107"/>
              </a:xfrm>
              <a:prstGeom prst="rect">
                <a:avLst/>
              </a:prstGeom>
            </p:spPr>
          </p:pic>
          <p:sp>
            <p:nvSpPr>
              <p:cNvPr id="45" name="TextBox 44">
                <a:extLst>
                  <a:ext uri="{FF2B5EF4-FFF2-40B4-BE49-F238E27FC236}">
                    <a16:creationId xmlns:a16="http://schemas.microsoft.com/office/drawing/2014/main" id="{7EC49A9F-3711-40FB-8916-3AA995070976}"/>
                  </a:ext>
                </a:extLst>
              </p:cNvPr>
              <p:cNvSpPr txBox="1"/>
              <p:nvPr/>
            </p:nvSpPr>
            <p:spPr>
              <a:xfrm>
                <a:off x="4159825" y="4825340"/>
                <a:ext cx="177464" cy="195940"/>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6" name="TextBox 45">
                <a:extLst>
                  <a:ext uri="{FF2B5EF4-FFF2-40B4-BE49-F238E27FC236}">
                    <a16:creationId xmlns:a16="http://schemas.microsoft.com/office/drawing/2014/main" id="{B6B3395D-FAE6-45E5-8DD4-F012339D35DC}"/>
                  </a:ext>
                </a:extLst>
              </p:cNvPr>
              <p:cNvSpPr txBox="1"/>
              <p:nvPr/>
            </p:nvSpPr>
            <p:spPr>
              <a:xfrm>
                <a:off x="2710190" y="4822557"/>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grpSp>
        <p:pic>
          <p:nvPicPr>
            <p:cNvPr id="52" name="Picture 51">
              <a:extLst>
                <a:ext uri="{FF2B5EF4-FFF2-40B4-BE49-F238E27FC236}">
                  <a16:creationId xmlns:a16="http://schemas.microsoft.com/office/drawing/2014/main" id="{F358074B-D8A6-4AF8-A223-E85318FAED69}"/>
                </a:ext>
              </a:extLst>
            </p:cNvPr>
            <p:cNvPicPr>
              <a:picLocks noChangeAspect="1"/>
            </p:cNvPicPr>
            <p:nvPr/>
          </p:nvPicPr>
          <p:blipFill>
            <a:blip r:embed="rId6"/>
            <a:stretch>
              <a:fillRect/>
            </a:stretch>
          </p:blipFill>
          <p:spPr>
            <a:xfrm>
              <a:off x="3113409" y="4880695"/>
              <a:ext cx="564472" cy="158396"/>
            </a:xfrm>
            <a:prstGeom prst="rect">
              <a:avLst/>
            </a:prstGeom>
          </p:spPr>
        </p:pic>
      </p:grpSp>
      <p:pic>
        <p:nvPicPr>
          <p:cNvPr id="10" name="Picture 9">
            <a:extLst>
              <a:ext uri="{FF2B5EF4-FFF2-40B4-BE49-F238E27FC236}">
                <a16:creationId xmlns:a16="http://schemas.microsoft.com/office/drawing/2014/main" id="{7691F747-4D99-4F8D-93AD-80BFA8BF046A}"/>
              </a:ext>
            </a:extLst>
          </p:cNvPr>
          <p:cNvPicPr>
            <a:picLocks noChangeAspect="1"/>
          </p:cNvPicPr>
          <p:nvPr/>
        </p:nvPicPr>
        <p:blipFill>
          <a:blip r:embed="rId7"/>
          <a:stretch>
            <a:fillRect/>
          </a:stretch>
        </p:blipFill>
        <p:spPr>
          <a:xfrm>
            <a:off x="404812" y="3100504"/>
            <a:ext cx="4220202" cy="1241571"/>
          </a:xfrm>
          <a:prstGeom prst="rect">
            <a:avLst/>
          </a:prstGeom>
        </p:spPr>
      </p:pic>
      <p:cxnSp>
        <p:nvCxnSpPr>
          <p:cNvPr id="47" name="Straight Arrow Connector 46">
            <a:extLst>
              <a:ext uri="{FF2B5EF4-FFF2-40B4-BE49-F238E27FC236}">
                <a16:creationId xmlns:a16="http://schemas.microsoft.com/office/drawing/2014/main" id="{3AAE5EA1-4117-42E0-9EAC-67946D99523A}"/>
              </a:ext>
            </a:extLst>
          </p:cNvPr>
          <p:cNvCxnSpPr>
            <a:cxnSpLocks/>
          </p:cNvCxnSpPr>
          <p:nvPr/>
        </p:nvCxnSpPr>
        <p:spPr>
          <a:xfrm>
            <a:off x="2416504" y="3742137"/>
            <a:ext cx="124719" cy="745798"/>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D22FA971-2D62-4A7D-8CCE-8ED728206A6D}"/>
              </a:ext>
            </a:extLst>
          </p:cNvPr>
          <p:cNvCxnSpPr>
            <a:cxnSpLocks/>
          </p:cNvCxnSpPr>
          <p:nvPr/>
        </p:nvCxnSpPr>
        <p:spPr>
          <a:xfrm flipH="1">
            <a:off x="4126230" y="3737429"/>
            <a:ext cx="1969770" cy="754502"/>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A1D1DC95-3611-43C4-8E2E-C7A63F342864}"/>
              </a:ext>
            </a:extLst>
          </p:cNvPr>
          <p:cNvCxnSpPr>
            <a:cxnSpLocks/>
          </p:cNvCxnSpPr>
          <p:nvPr/>
        </p:nvCxnSpPr>
        <p:spPr>
          <a:xfrm flipH="1">
            <a:off x="5029260" y="4168678"/>
            <a:ext cx="984287" cy="305295"/>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6B47D7B-39CE-4EA4-B5AD-D25CE22E103C}"/>
              </a:ext>
            </a:extLst>
          </p:cNvPr>
          <p:cNvCxnSpPr>
            <a:cxnSpLocks/>
            <a:endCxn id="38" idx="3"/>
          </p:cNvCxnSpPr>
          <p:nvPr/>
        </p:nvCxnSpPr>
        <p:spPr>
          <a:xfrm flipH="1">
            <a:off x="5888264" y="4348014"/>
            <a:ext cx="319962" cy="237452"/>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E5781D0-4369-4E89-B7AD-7E292D9173B5}"/>
              </a:ext>
            </a:extLst>
          </p:cNvPr>
          <p:cNvCxnSpPr>
            <a:cxnSpLocks/>
          </p:cNvCxnSpPr>
          <p:nvPr/>
        </p:nvCxnSpPr>
        <p:spPr>
          <a:xfrm>
            <a:off x="2690045" y="4168678"/>
            <a:ext cx="717548" cy="308061"/>
          </a:xfrm>
          <a:prstGeom prst="straightConnector1">
            <a:avLst/>
          </a:prstGeom>
          <a:ln>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Arrow: Right 53">
            <a:extLst>
              <a:ext uri="{FF2B5EF4-FFF2-40B4-BE49-F238E27FC236}">
                <a16:creationId xmlns:a16="http://schemas.microsoft.com/office/drawing/2014/main" id="{A818C1E4-82C5-44A5-B2A2-C1BBE82DAA50}"/>
              </a:ext>
            </a:extLst>
          </p:cNvPr>
          <p:cNvSpPr/>
          <p:nvPr/>
        </p:nvSpPr>
        <p:spPr>
          <a:xfrm>
            <a:off x="3951497" y="1272823"/>
            <a:ext cx="370114" cy="201739"/>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5" name="Rectangle 54">
            <a:extLst>
              <a:ext uri="{FF2B5EF4-FFF2-40B4-BE49-F238E27FC236}">
                <a16:creationId xmlns:a16="http://schemas.microsoft.com/office/drawing/2014/main" id="{7BF70776-4A19-45AA-9483-DE99EDCBF9DE}"/>
              </a:ext>
            </a:extLst>
          </p:cNvPr>
          <p:cNvSpPr/>
          <p:nvPr/>
        </p:nvSpPr>
        <p:spPr>
          <a:xfrm>
            <a:off x="418148" y="4425463"/>
            <a:ext cx="1959989" cy="337405"/>
          </a:xfrm>
          <a:prstGeom prst="rect">
            <a:avLst/>
          </a:prstGeom>
          <a:noFill/>
          <a:ln>
            <a:solidFill>
              <a:srgbClr val="A6F0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56" name="Picture 55">
            <a:extLst>
              <a:ext uri="{FF2B5EF4-FFF2-40B4-BE49-F238E27FC236}">
                <a16:creationId xmlns:a16="http://schemas.microsoft.com/office/drawing/2014/main" id="{F3B2E2A3-0642-41EC-94F7-DB7CBBE58EE7}"/>
              </a:ext>
            </a:extLst>
          </p:cNvPr>
          <p:cNvPicPr>
            <a:picLocks noChangeAspect="1"/>
          </p:cNvPicPr>
          <p:nvPr/>
        </p:nvPicPr>
        <p:blipFill>
          <a:blip r:embed="rId8"/>
          <a:stretch>
            <a:fillRect/>
          </a:stretch>
        </p:blipFill>
        <p:spPr>
          <a:xfrm>
            <a:off x="4164418" y="4714998"/>
            <a:ext cx="797886" cy="307956"/>
          </a:xfrm>
          <a:prstGeom prst="rect">
            <a:avLst/>
          </a:prstGeom>
        </p:spPr>
      </p:pic>
      <p:sp>
        <p:nvSpPr>
          <p:cNvPr id="57" name="TextBox 56">
            <a:extLst>
              <a:ext uri="{FF2B5EF4-FFF2-40B4-BE49-F238E27FC236}">
                <a16:creationId xmlns:a16="http://schemas.microsoft.com/office/drawing/2014/main" id="{A9284FEA-C28F-435B-898C-BF8EF7C23D38}"/>
              </a:ext>
            </a:extLst>
          </p:cNvPr>
          <p:cNvSpPr txBox="1"/>
          <p:nvPr/>
        </p:nvSpPr>
        <p:spPr>
          <a:xfrm>
            <a:off x="6798365" y="2101621"/>
            <a:ext cx="1466084" cy="343396"/>
          </a:xfrm>
          <a:prstGeom prst="rect">
            <a:avLst/>
          </a:prstGeom>
          <a:noFill/>
        </p:spPr>
        <p:txBody>
          <a:bodyPr wrap="square" lIns="45720" rIns="45720" rtlCol="0">
            <a:noAutofit/>
          </a:bodyPr>
          <a:lstStyle/>
          <a:p>
            <a:r>
              <a:rPr lang="en-US" sz="1400" dirty="0"/>
              <a:t>linear + quadratic</a:t>
            </a:r>
          </a:p>
        </p:txBody>
      </p:sp>
    </p:spTree>
    <p:extLst>
      <p:ext uri="{BB962C8B-B14F-4D97-AF65-F5344CB8AC3E}">
        <p14:creationId xmlns:p14="http://schemas.microsoft.com/office/powerpoint/2010/main" val="2923551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24</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224332"/>
            <a:ext cx="1726240"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204471"/>
            <a:ext cx="1987164"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404811" y="1638602"/>
            <a:ext cx="3916369" cy="5340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a:t>
            </a:r>
            <a:r>
              <a:rPr lang="en-US" sz="1400"/>
              <a:t> + </a:t>
            </a:r>
            <a:r>
              <a:rPr lang="en-US" sz="1400">
                <a:highlight>
                  <a:srgbClr val="A6F0F8"/>
                </a:highlight>
              </a:rPr>
              <a:t>Factor B</a:t>
            </a:r>
            <a:r>
              <a:rPr lang="en-US" sz="1400"/>
              <a:t> + </a:t>
            </a:r>
            <a:r>
              <a:rPr lang="en-US" sz="1400">
                <a:highlight>
                  <a:srgbClr val="FFF7E5"/>
                </a:highlight>
              </a:rPr>
              <a:t>Factor C</a:t>
            </a:r>
            <a:endParaRPr lang="en-US" sz="1400"/>
          </a:p>
        </p:txBody>
      </p:sp>
      <p:sp>
        <p:nvSpPr>
          <p:cNvPr id="6" name="TextBox 5">
            <a:extLst>
              <a:ext uri="{FF2B5EF4-FFF2-40B4-BE49-F238E27FC236}">
                <a16:creationId xmlns:a16="http://schemas.microsoft.com/office/drawing/2014/main" id="{F6455A2C-040F-4E5A-9149-AAE5AFD21112}"/>
              </a:ext>
            </a:extLst>
          </p:cNvPr>
          <p:cNvSpPr txBox="1"/>
          <p:nvPr/>
        </p:nvSpPr>
        <p:spPr>
          <a:xfrm>
            <a:off x="1669133" y="2162630"/>
            <a:ext cx="776515" cy="343396"/>
          </a:xfrm>
          <a:prstGeom prst="rect">
            <a:avLst/>
          </a:prstGeom>
          <a:noFill/>
        </p:spPr>
        <p:txBody>
          <a:bodyPr wrap="square" lIns="45720" rIns="45720" rtlCol="0">
            <a:noAutofit/>
          </a:bodyPr>
          <a:lstStyle/>
          <a:p>
            <a:r>
              <a:rPr lang="en-US" sz="1400"/>
              <a:t>2 levels</a:t>
            </a:r>
          </a:p>
        </p:txBody>
      </p:sp>
      <p:sp>
        <p:nvSpPr>
          <p:cNvPr id="16" name="TextBox 15">
            <a:extLst>
              <a:ext uri="{FF2B5EF4-FFF2-40B4-BE49-F238E27FC236}">
                <a16:creationId xmlns:a16="http://schemas.microsoft.com/office/drawing/2014/main" id="{2B6CA68E-0966-4CF9-A336-69D9E15F4D09}"/>
              </a:ext>
            </a:extLst>
          </p:cNvPr>
          <p:cNvSpPr txBox="1"/>
          <p:nvPr/>
        </p:nvSpPr>
        <p:spPr>
          <a:xfrm>
            <a:off x="2590445" y="2162630"/>
            <a:ext cx="776515" cy="343396"/>
          </a:xfrm>
          <a:prstGeom prst="rect">
            <a:avLst/>
          </a:prstGeom>
          <a:noFill/>
        </p:spPr>
        <p:txBody>
          <a:bodyPr wrap="square" lIns="45720" rIns="45720" rtlCol="0">
            <a:noAutofit/>
          </a:bodyPr>
          <a:lstStyle/>
          <a:p>
            <a:r>
              <a:rPr lang="en-US" sz="1400"/>
              <a:t>3 levels</a:t>
            </a:r>
          </a:p>
        </p:txBody>
      </p:sp>
      <p:sp>
        <p:nvSpPr>
          <p:cNvPr id="19" name="TextBox 18">
            <a:extLst>
              <a:ext uri="{FF2B5EF4-FFF2-40B4-BE49-F238E27FC236}">
                <a16:creationId xmlns:a16="http://schemas.microsoft.com/office/drawing/2014/main" id="{C4B680E8-6900-4417-A0A2-170169F028C6}"/>
              </a:ext>
            </a:extLst>
          </p:cNvPr>
          <p:cNvSpPr txBox="1"/>
          <p:nvPr/>
        </p:nvSpPr>
        <p:spPr>
          <a:xfrm>
            <a:off x="3437319" y="2162630"/>
            <a:ext cx="776515" cy="343396"/>
          </a:xfrm>
          <a:prstGeom prst="rect">
            <a:avLst/>
          </a:prstGeom>
          <a:noFill/>
        </p:spPr>
        <p:txBody>
          <a:bodyPr wrap="square" lIns="45720" rIns="45720" rtlCol="0">
            <a:noAutofit/>
          </a:bodyPr>
          <a:lstStyle/>
          <a:p>
            <a:r>
              <a:rPr lang="en-US" sz="1400"/>
              <a:t>4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9133" y="2696637"/>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2" name="TextBox 21">
            <a:extLst>
              <a:ext uri="{FF2B5EF4-FFF2-40B4-BE49-F238E27FC236}">
                <a16:creationId xmlns:a16="http://schemas.microsoft.com/office/drawing/2014/main" id="{2C5B7388-834D-4368-9C38-9E27A6B37445}"/>
              </a:ext>
            </a:extLst>
          </p:cNvPr>
          <p:cNvSpPr txBox="1"/>
          <p:nvPr/>
        </p:nvSpPr>
        <p:spPr>
          <a:xfrm>
            <a:off x="2590444" y="2700193"/>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23" name="TextBox 22">
            <a:extLst>
              <a:ext uri="{FF2B5EF4-FFF2-40B4-BE49-F238E27FC236}">
                <a16:creationId xmlns:a16="http://schemas.microsoft.com/office/drawing/2014/main" id="{6BBB8FF2-81E4-4113-B14F-2D9980A8AA06}"/>
              </a:ext>
            </a:extLst>
          </p:cNvPr>
          <p:cNvSpPr txBox="1"/>
          <p:nvPr/>
        </p:nvSpPr>
        <p:spPr>
          <a:xfrm>
            <a:off x="3437319" y="2706364"/>
            <a:ext cx="776515" cy="402165"/>
          </a:xfrm>
          <a:prstGeom prst="rect">
            <a:avLst/>
          </a:prstGeom>
          <a:noFill/>
        </p:spPr>
        <p:txBody>
          <a:bodyPr wrap="square" lIns="45720" rIns="45720" rtlCol="0">
            <a:noAutofit/>
          </a:bodyPr>
          <a:lstStyle/>
          <a:p>
            <a:r>
              <a:rPr lang="en-US" sz="1400">
                <a:highlight>
                  <a:srgbClr val="FFF7E5"/>
                </a:highlight>
              </a:rPr>
              <a:t>3 Coeff</a:t>
            </a:r>
          </a:p>
        </p:txBody>
      </p:sp>
      <p:sp>
        <p:nvSpPr>
          <p:cNvPr id="33" name="TextBox 32">
            <a:extLst>
              <a:ext uri="{FF2B5EF4-FFF2-40B4-BE49-F238E27FC236}">
                <a16:creationId xmlns:a16="http://schemas.microsoft.com/office/drawing/2014/main" id="{50D8D7CC-0286-41F7-8436-CAB1422E1998}"/>
              </a:ext>
            </a:extLst>
          </p:cNvPr>
          <p:cNvSpPr txBox="1"/>
          <p:nvPr/>
        </p:nvSpPr>
        <p:spPr>
          <a:xfrm>
            <a:off x="404811" y="796219"/>
            <a:ext cx="3129418" cy="413658"/>
          </a:xfrm>
          <a:prstGeom prst="rect">
            <a:avLst/>
          </a:prstGeom>
          <a:noFill/>
        </p:spPr>
        <p:txBody>
          <a:bodyPr wrap="square" lIns="45720" rIns="45720" rtlCol="0">
            <a:noAutofit/>
          </a:bodyPr>
          <a:lstStyle/>
          <a:p>
            <a:r>
              <a:rPr lang="en-US" sz="1400" i="1"/>
              <a:t>Let’s start from a main effects model</a:t>
            </a:r>
          </a:p>
        </p:txBody>
      </p:sp>
      <p:grpSp>
        <p:nvGrpSpPr>
          <p:cNvPr id="4" name="Group 3">
            <a:extLst>
              <a:ext uri="{FF2B5EF4-FFF2-40B4-BE49-F238E27FC236}">
                <a16:creationId xmlns:a16="http://schemas.microsoft.com/office/drawing/2014/main" id="{BBAB0ED3-EFC7-4325-A5C3-243E7DBF7959}"/>
              </a:ext>
            </a:extLst>
          </p:cNvPr>
          <p:cNvGrpSpPr/>
          <p:nvPr/>
        </p:nvGrpSpPr>
        <p:grpSpPr>
          <a:xfrm>
            <a:off x="4914618" y="1671155"/>
            <a:ext cx="3567472" cy="877309"/>
            <a:chOff x="4914618" y="1671155"/>
            <a:chExt cx="3567472" cy="877309"/>
          </a:xfrm>
        </p:grpSpPr>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4962304" y="167115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4962304" y="1671155"/>
              <a:ext cx="203886" cy="319597"/>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848DCF6-B677-47AA-AD98-30C918165958}"/>
                </a:ext>
              </a:extLst>
            </p:cNvPr>
            <p:cNvSpPr txBox="1"/>
            <p:nvPr/>
          </p:nvSpPr>
          <p:spPr>
            <a:xfrm>
              <a:off x="4914618" y="2025244"/>
              <a:ext cx="3567472" cy="523220"/>
            </a:xfrm>
            <a:prstGeom prst="rect">
              <a:avLst/>
            </a:prstGeom>
            <a:noFill/>
          </p:spPr>
          <p:txBody>
            <a:bodyPr wrap="square">
              <a:spAutoFit/>
            </a:bodyPr>
            <a:lstStyle/>
            <a:p>
              <a:r>
                <a:rPr lang="en-US" sz="1400" dirty="0">
                  <a:highlight>
                    <a:srgbClr val="FFF7E5"/>
                  </a:highlight>
                </a:rPr>
                <a:t>C1 Content + C2 Content  + C3 Content </a:t>
              </a:r>
              <a:r>
                <a:rPr lang="en-US" sz="1400" dirty="0"/>
                <a:t>+</a:t>
              </a:r>
              <a:br>
                <a:rPr lang="en-US" sz="1400" dirty="0"/>
              </a:br>
              <a:r>
                <a:rPr lang="en-US" sz="1400" dirty="0">
                  <a:highlight>
                    <a:srgbClr val="FFF7E5"/>
                  </a:highlight>
                </a:rPr>
                <a:t>C1 Content * C2 Content  </a:t>
              </a:r>
              <a:endParaRPr lang="en-US" sz="1400" dirty="0"/>
            </a:p>
          </p:txBody>
        </p:sp>
      </p:grpSp>
      <p:sp>
        <p:nvSpPr>
          <p:cNvPr id="27" name="TextBox 26">
            <a:extLst>
              <a:ext uri="{FF2B5EF4-FFF2-40B4-BE49-F238E27FC236}">
                <a16:creationId xmlns:a16="http://schemas.microsoft.com/office/drawing/2014/main" id="{B5D39CC2-E8B1-4A77-BD31-279B13E75C76}"/>
              </a:ext>
            </a:extLst>
          </p:cNvPr>
          <p:cNvSpPr txBox="1"/>
          <p:nvPr/>
        </p:nvSpPr>
        <p:spPr>
          <a:xfrm>
            <a:off x="4605256" y="1697279"/>
            <a:ext cx="4707679" cy="356624"/>
          </a:xfrm>
          <a:prstGeom prst="rect">
            <a:avLst/>
          </a:prstGeom>
          <a:noFill/>
        </p:spPr>
        <p:txBody>
          <a:bodyPr wrap="square" lIns="45720" rIns="45720" rtlCol="0">
            <a:noAutofit/>
          </a:bodyPr>
          <a:lstStyle/>
          <a:p>
            <a:r>
              <a:rPr lang="en-US" sz="1400" dirty="0"/>
              <a:t>M = 1+ X1 + </a:t>
            </a:r>
            <a:r>
              <a:rPr lang="en-US" sz="1400" dirty="0">
                <a:highlight>
                  <a:srgbClr val="FFE1E8"/>
                </a:highlight>
              </a:rPr>
              <a:t>A1 Content </a:t>
            </a:r>
            <a:r>
              <a:rPr lang="en-US" sz="1400" dirty="0"/>
              <a:t> + </a:t>
            </a:r>
            <a:r>
              <a:rPr lang="en-US" sz="1400" dirty="0">
                <a:highlight>
                  <a:srgbClr val="A6F0F8"/>
                </a:highlight>
              </a:rPr>
              <a:t>B1 Content + (B1 Content)^2</a:t>
            </a:r>
            <a:endParaRPr lang="en-US" sz="1400" dirty="0"/>
          </a:p>
        </p:txBody>
      </p:sp>
      <p:grpSp>
        <p:nvGrpSpPr>
          <p:cNvPr id="79" name="Group 78">
            <a:extLst>
              <a:ext uri="{FF2B5EF4-FFF2-40B4-BE49-F238E27FC236}">
                <a16:creationId xmlns:a16="http://schemas.microsoft.com/office/drawing/2014/main" id="{FEB52AE0-9BDE-4C85-8FDA-DE3DFA6C5D1B}"/>
              </a:ext>
            </a:extLst>
          </p:cNvPr>
          <p:cNvGrpSpPr/>
          <p:nvPr/>
        </p:nvGrpSpPr>
        <p:grpSpPr>
          <a:xfrm>
            <a:off x="831765" y="4369163"/>
            <a:ext cx="6877070" cy="396969"/>
            <a:chOff x="793237" y="4753725"/>
            <a:chExt cx="6877070" cy="396969"/>
          </a:xfrm>
        </p:grpSpPr>
        <p:grpSp>
          <p:nvGrpSpPr>
            <p:cNvPr id="80" name="Group 79">
              <a:extLst>
                <a:ext uri="{FF2B5EF4-FFF2-40B4-BE49-F238E27FC236}">
                  <a16:creationId xmlns:a16="http://schemas.microsoft.com/office/drawing/2014/main" id="{85AAB3A8-2D2B-410A-B4FB-DD6F0116D4BE}"/>
                </a:ext>
              </a:extLst>
            </p:cNvPr>
            <p:cNvGrpSpPr/>
            <p:nvPr/>
          </p:nvGrpSpPr>
          <p:grpSpPr>
            <a:xfrm>
              <a:off x="793237" y="4753725"/>
              <a:ext cx="6877070" cy="396969"/>
              <a:chOff x="793237" y="4753725"/>
              <a:chExt cx="6877070" cy="396969"/>
            </a:xfrm>
          </p:grpSpPr>
          <p:sp>
            <p:nvSpPr>
              <p:cNvPr id="86" name="Rectangle 85">
                <a:extLst>
                  <a:ext uri="{FF2B5EF4-FFF2-40B4-BE49-F238E27FC236}">
                    <a16:creationId xmlns:a16="http://schemas.microsoft.com/office/drawing/2014/main" id="{525311C2-44F8-481D-BE18-88923E335D5D}"/>
                  </a:ext>
                </a:extLst>
              </p:cNvPr>
              <p:cNvSpPr/>
              <p:nvPr/>
            </p:nvSpPr>
            <p:spPr>
              <a:xfrm>
                <a:off x="913593" y="4753725"/>
                <a:ext cx="6756714" cy="396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7" name="TextBox 86">
                <a:extLst>
                  <a:ext uri="{FF2B5EF4-FFF2-40B4-BE49-F238E27FC236}">
                    <a16:creationId xmlns:a16="http://schemas.microsoft.com/office/drawing/2014/main" id="{04631640-6B20-433B-9FD6-340695704159}"/>
                  </a:ext>
                </a:extLst>
              </p:cNvPr>
              <p:cNvSpPr txBox="1"/>
              <p:nvPr/>
            </p:nvSpPr>
            <p:spPr>
              <a:xfrm rot="10800000" flipV="1">
                <a:off x="793237" y="4815832"/>
                <a:ext cx="1834724" cy="317243"/>
              </a:xfrm>
              <a:prstGeom prst="rect">
                <a:avLst/>
              </a:prstGeom>
              <a:solidFill>
                <a:schemeClr val="bg1"/>
              </a:solidFill>
            </p:spPr>
            <p:txBody>
              <a:bodyPr wrap="square" lIns="45720" rIns="45720" rtlCol="0">
                <a:noAutofit/>
              </a:bodyPr>
              <a:lstStyle/>
              <a:p>
                <a:r>
                  <a:rPr lang="en-US" sz="900"/>
                  <a:t>Only C3 </a:t>
                </a:r>
                <a:r>
                  <a:rPr lang="en-US" sz="900">
                    <a:sym typeface="Wingdings" panose="05000000000000000000" pitchFamily="2" charset="2"/>
                  </a:rPr>
                  <a:t> C1 &amp; C2 </a:t>
                </a:r>
                <a:r>
                  <a:rPr lang="en-US" sz="1000">
                    <a:sym typeface="Wingdings" panose="05000000000000000000" pitchFamily="2" charset="2"/>
                  </a:rPr>
                  <a:t>content</a:t>
                </a:r>
                <a:r>
                  <a:rPr lang="en-US" sz="900">
                    <a:sym typeface="Wingdings" panose="05000000000000000000" pitchFamily="2" charset="2"/>
                  </a:rPr>
                  <a:t> = 0</a:t>
                </a:r>
                <a:br>
                  <a:rPr lang="en-US" sz="900">
                    <a:sym typeface="Wingdings" panose="05000000000000000000" pitchFamily="2" charset="2"/>
                  </a:rPr>
                </a:br>
                <a:r>
                  <a:rPr lang="en-US" sz="900">
                    <a:sym typeface="Wingdings" panose="05000000000000000000" pitchFamily="2" charset="2"/>
                  </a:rPr>
                  <a:t>                   C3 content = 1</a:t>
                </a:r>
                <a:endParaRPr lang="en-US" sz="900"/>
              </a:p>
            </p:txBody>
          </p:sp>
          <p:grpSp>
            <p:nvGrpSpPr>
              <p:cNvPr id="88" name="Group 87">
                <a:extLst>
                  <a:ext uri="{FF2B5EF4-FFF2-40B4-BE49-F238E27FC236}">
                    <a16:creationId xmlns:a16="http://schemas.microsoft.com/office/drawing/2014/main" id="{C55A0B3B-2CFC-4817-A841-8DB7613F2009}"/>
                  </a:ext>
                </a:extLst>
              </p:cNvPr>
              <p:cNvGrpSpPr/>
              <p:nvPr/>
            </p:nvGrpSpPr>
            <p:grpSpPr>
              <a:xfrm>
                <a:off x="3396564" y="4849693"/>
                <a:ext cx="1993763" cy="215375"/>
                <a:chOff x="3202453" y="4848706"/>
                <a:chExt cx="1988547" cy="215375"/>
              </a:xfrm>
            </p:grpSpPr>
            <p:sp>
              <p:nvSpPr>
                <p:cNvPr id="95" name="TextBox 94">
                  <a:extLst>
                    <a:ext uri="{FF2B5EF4-FFF2-40B4-BE49-F238E27FC236}">
                      <a16:creationId xmlns:a16="http://schemas.microsoft.com/office/drawing/2014/main" id="{B04EDAF5-30E1-4A83-81C9-23BD2E3D0E07}"/>
                    </a:ext>
                  </a:extLst>
                </p:cNvPr>
                <p:cNvSpPr txBox="1"/>
                <p:nvPr/>
              </p:nvSpPr>
              <p:spPr>
                <a:xfrm>
                  <a:off x="3202453" y="4848706"/>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96" name="TextBox 95">
                  <a:extLst>
                    <a:ext uri="{FF2B5EF4-FFF2-40B4-BE49-F238E27FC236}">
                      <a16:creationId xmlns:a16="http://schemas.microsoft.com/office/drawing/2014/main" id="{586B9F40-4592-453F-AC5C-D109EB5B4319}"/>
                    </a:ext>
                  </a:extLst>
                </p:cNvPr>
                <p:cNvSpPr txBox="1"/>
                <p:nvPr/>
              </p:nvSpPr>
              <p:spPr>
                <a:xfrm>
                  <a:off x="3937897" y="4873015"/>
                  <a:ext cx="265089"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 </a:t>
                  </a:r>
                </a:p>
              </p:txBody>
            </p:sp>
            <p:sp>
              <p:nvSpPr>
                <p:cNvPr id="97" name="TextBox 96">
                  <a:extLst>
                    <a:ext uri="{FF2B5EF4-FFF2-40B4-BE49-F238E27FC236}">
                      <a16:creationId xmlns:a16="http://schemas.microsoft.com/office/drawing/2014/main" id="{299D5B16-D71A-4073-BBA1-51FD03E8D3BC}"/>
                    </a:ext>
                  </a:extLst>
                </p:cNvPr>
                <p:cNvSpPr txBox="1"/>
                <p:nvPr/>
              </p:nvSpPr>
              <p:spPr>
                <a:xfrm>
                  <a:off x="4687015" y="4866259"/>
                  <a:ext cx="50398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a:t>
                  </a:r>
                </a:p>
              </p:txBody>
            </p:sp>
          </p:grpSp>
          <p:pic>
            <p:nvPicPr>
              <p:cNvPr id="89" name="Picture 88">
                <a:extLst>
                  <a:ext uri="{FF2B5EF4-FFF2-40B4-BE49-F238E27FC236}">
                    <a16:creationId xmlns:a16="http://schemas.microsoft.com/office/drawing/2014/main" id="{A52D65EB-AEA4-43FC-B2D6-2E9165BA81B8}"/>
                  </a:ext>
                </a:extLst>
              </p:cNvPr>
              <p:cNvPicPr>
                <a:picLocks noChangeAspect="1"/>
              </p:cNvPicPr>
              <p:nvPr/>
            </p:nvPicPr>
            <p:blipFill>
              <a:blip r:embed="rId2"/>
              <a:stretch>
                <a:fillRect/>
              </a:stretch>
            </p:blipFill>
            <p:spPr>
              <a:xfrm>
                <a:off x="2755666" y="4916168"/>
                <a:ext cx="589894" cy="148900"/>
              </a:xfrm>
              <a:prstGeom prst="rect">
                <a:avLst/>
              </a:prstGeom>
            </p:spPr>
          </p:pic>
          <p:pic>
            <p:nvPicPr>
              <p:cNvPr id="90" name="Picture 89">
                <a:extLst>
                  <a:ext uri="{FF2B5EF4-FFF2-40B4-BE49-F238E27FC236}">
                    <a16:creationId xmlns:a16="http://schemas.microsoft.com/office/drawing/2014/main" id="{6C737002-6652-48E4-8382-ABEC1E762855}"/>
                  </a:ext>
                </a:extLst>
              </p:cNvPr>
              <p:cNvPicPr>
                <a:picLocks noChangeAspect="1"/>
              </p:cNvPicPr>
              <p:nvPr/>
            </p:nvPicPr>
            <p:blipFill>
              <a:blip r:embed="rId3"/>
              <a:stretch>
                <a:fillRect/>
              </a:stretch>
            </p:blipFill>
            <p:spPr>
              <a:xfrm>
                <a:off x="3586751" y="4910060"/>
                <a:ext cx="510225" cy="145186"/>
              </a:xfrm>
              <a:prstGeom prst="rect">
                <a:avLst/>
              </a:prstGeom>
            </p:spPr>
          </p:pic>
          <p:sp>
            <p:nvSpPr>
              <p:cNvPr id="91" name="TextBox 90">
                <a:extLst>
                  <a:ext uri="{FF2B5EF4-FFF2-40B4-BE49-F238E27FC236}">
                    <a16:creationId xmlns:a16="http://schemas.microsoft.com/office/drawing/2014/main" id="{EB5EE618-9ED9-4F9D-ACFF-009F862F61E3}"/>
                  </a:ext>
                </a:extLst>
              </p:cNvPr>
              <p:cNvSpPr txBox="1"/>
              <p:nvPr/>
            </p:nvSpPr>
            <p:spPr>
              <a:xfrm>
                <a:off x="4321033" y="4858943"/>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92" name="Picture 91">
                <a:extLst>
                  <a:ext uri="{FF2B5EF4-FFF2-40B4-BE49-F238E27FC236}">
                    <a16:creationId xmlns:a16="http://schemas.microsoft.com/office/drawing/2014/main" id="{D0B3B594-5311-4538-ABBC-A7A65E17081E}"/>
                  </a:ext>
                </a:extLst>
              </p:cNvPr>
              <p:cNvPicPr>
                <a:picLocks noChangeAspect="1"/>
              </p:cNvPicPr>
              <p:nvPr/>
            </p:nvPicPr>
            <p:blipFill>
              <a:blip r:embed="rId4"/>
              <a:stretch>
                <a:fillRect/>
              </a:stretch>
            </p:blipFill>
            <p:spPr>
              <a:xfrm>
                <a:off x="4472299" y="4907760"/>
                <a:ext cx="508361" cy="145246"/>
              </a:xfrm>
              <a:prstGeom prst="rect">
                <a:avLst/>
              </a:prstGeom>
            </p:spPr>
          </p:pic>
          <p:sp>
            <p:nvSpPr>
              <p:cNvPr id="93" name="TextBox 92">
                <a:extLst>
                  <a:ext uri="{FF2B5EF4-FFF2-40B4-BE49-F238E27FC236}">
                    <a16:creationId xmlns:a16="http://schemas.microsoft.com/office/drawing/2014/main" id="{AEC6DF2E-7894-49BF-AF2B-8CFD52E7A9DB}"/>
                  </a:ext>
                </a:extLst>
              </p:cNvPr>
              <p:cNvSpPr txBox="1"/>
              <p:nvPr/>
            </p:nvSpPr>
            <p:spPr>
              <a:xfrm>
                <a:off x="5731158" y="4863375"/>
                <a:ext cx="505307"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pic>
            <p:nvPicPr>
              <p:cNvPr id="94" name="Picture 93">
                <a:extLst>
                  <a:ext uri="{FF2B5EF4-FFF2-40B4-BE49-F238E27FC236}">
                    <a16:creationId xmlns:a16="http://schemas.microsoft.com/office/drawing/2014/main" id="{A92C16A4-5463-428C-988F-B35182EE46F6}"/>
                  </a:ext>
                </a:extLst>
              </p:cNvPr>
              <p:cNvPicPr>
                <a:picLocks noChangeAspect="1"/>
              </p:cNvPicPr>
              <p:nvPr/>
            </p:nvPicPr>
            <p:blipFill>
              <a:blip r:embed="rId5"/>
              <a:stretch>
                <a:fillRect/>
              </a:stretch>
            </p:blipFill>
            <p:spPr>
              <a:xfrm>
                <a:off x="5249440" y="4920337"/>
                <a:ext cx="516293" cy="137975"/>
              </a:xfrm>
              <a:prstGeom prst="rect">
                <a:avLst/>
              </a:prstGeom>
            </p:spPr>
          </p:pic>
        </p:grpSp>
        <p:sp>
          <p:nvSpPr>
            <p:cNvPr id="83" name="TextBox 82">
              <a:extLst>
                <a:ext uri="{FF2B5EF4-FFF2-40B4-BE49-F238E27FC236}">
                  <a16:creationId xmlns:a16="http://schemas.microsoft.com/office/drawing/2014/main" id="{D9D27FC7-BD62-4653-BD95-D55C5A613142}"/>
                </a:ext>
              </a:extLst>
            </p:cNvPr>
            <p:cNvSpPr txBox="1"/>
            <p:nvPr/>
          </p:nvSpPr>
          <p:spPr>
            <a:xfrm>
              <a:off x="6027388" y="4849693"/>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84" name="Picture 83">
              <a:extLst>
                <a:ext uri="{FF2B5EF4-FFF2-40B4-BE49-F238E27FC236}">
                  <a16:creationId xmlns:a16="http://schemas.microsoft.com/office/drawing/2014/main" id="{34AF10AB-7CFE-4FB7-8E60-DE1080B1E6C9}"/>
                </a:ext>
              </a:extLst>
            </p:cNvPr>
            <p:cNvPicPr>
              <a:picLocks noChangeAspect="1"/>
            </p:cNvPicPr>
            <p:nvPr/>
          </p:nvPicPr>
          <p:blipFill>
            <a:blip r:embed="rId2"/>
            <a:stretch>
              <a:fillRect/>
            </a:stretch>
          </p:blipFill>
          <p:spPr>
            <a:xfrm>
              <a:off x="6200683" y="4908486"/>
              <a:ext cx="513416" cy="141049"/>
            </a:xfrm>
            <a:prstGeom prst="rect">
              <a:avLst/>
            </a:prstGeom>
          </p:spPr>
        </p:pic>
        <p:sp>
          <p:nvSpPr>
            <p:cNvPr id="85" name="TextBox 84">
              <a:extLst>
                <a:ext uri="{FF2B5EF4-FFF2-40B4-BE49-F238E27FC236}">
                  <a16:creationId xmlns:a16="http://schemas.microsoft.com/office/drawing/2014/main" id="{EC2C4379-7DEB-4751-91B0-A102B5E18969}"/>
                </a:ext>
              </a:extLst>
            </p:cNvPr>
            <p:cNvSpPr txBox="1"/>
            <p:nvPr/>
          </p:nvSpPr>
          <p:spPr>
            <a:xfrm>
              <a:off x="6706221" y="4855063"/>
              <a:ext cx="36234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*1 </a:t>
              </a:r>
            </a:p>
          </p:txBody>
        </p:sp>
      </p:grpSp>
      <p:sp>
        <p:nvSpPr>
          <p:cNvPr id="98" name="Arrow: Right 97">
            <a:extLst>
              <a:ext uri="{FF2B5EF4-FFF2-40B4-BE49-F238E27FC236}">
                <a16:creationId xmlns:a16="http://schemas.microsoft.com/office/drawing/2014/main" id="{96F19843-9372-4788-97FA-814390BE4C21}"/>
              </a:ext>
            </a:extLst>
          </p:cNvPr>
          <p:cNvSpPr/>
          <p:nvPr/>
        </p:nvSpPr>
        <p:spPr>
          <a:xfrm>
            <a:off x="4235142" y="129258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Rectangle 39">
            <a:extLst>
              <a:ext uri="{FF2B5EF4-FFF2-40B4-BE49-F238E27FC236}">
                <a16:creationId xmlns:a16="http://schemas.microsoft.com/office/drawing/2014/main" id="{303A8780-DDCB-459A-B20F-D5CEBDD7DDE3}"/>
              </a:ext>
            </a:extLst>
          </p:cNvPr>
          <p:cNvSpPr/>
          <p:nvPr/>
        </p:nvSpPr>
        <p:spPr>
          <a:xfrm>
            <a:off x="835138" y="4436059"/>
            <a:ext cx="1766027" cy="411351"/>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41" name="Picture 40">
            <a:extLst>
              <a:ext uri="{FF2B5EF4-FFF2-40B4-BE49-F238E27FC236}">
                <a16:creationId xmlns:a16="http://schemas.microsoft.com/office/drawing/2014/main" id="{D47E0B65-64E1-47D1-8DF6-193202C22B6C}"/>
              </a:ext>
            </a:extLst>
          </p:cNvPr>
          <p:cNvPicPr>
            <a:picLocks noChangeAspect="1"/>
          </p:cNvPicPr>
          <p:nvPr/>
        </p:nvPicPr>
        <p:blipFill>
          <a:blip r:embed="rId6"/>
          <a:stretch>
            <a:fillRect/>
          </a:stretch>
        </p:blipFill>
        <p:spPr>
          <a:xfrm>
            <a:off x="4164418" y="4714998"/>
            <a:ext cx="797886" cy="307956"/>
          </a:xfrm>
          <a:prstGeom prst="rect">
            <a:avLst/>
          </a:prstGeom>
        </p:spPr>
      </p:pic>
      <p:sp>
        <p:nvSpPr>
          <p:cNvPr id="44" name="TextBox 43">
            <a:extLst>
              <a:ext uri="{FF2B5EF4-FFF2-40B4-BE49-F238E27FC236}">
                <a16:creationId xmlns:a16="http://schemas.microsoft.com/office/drawing/2014/main" id="{1BC26399-988D-4799-B5C1-251AA1706E9E}"/>
              </a:ext>
            </a:extLst>
          </p:cNvPr>
          <p:cNvSpPr txBox="1"/>
          <p:nvPr/>
        </p:nvSpPr>
        <p:spPr>
          <a:xfrm>
            <a:off x="6011207" y="2678292"/>
            <a:ext cx="2180671" cy="402165"/>
          </a:xfrm>
          <a:prstGeom prst="rect">
            <a:avLst/>
          </a:prstGeom>
          <a:noFill/>
        </p:spPr>
        <p:txBody>
          <a:bodyPr wrap="square" lIns="45720" rIns="45720" rtlCol="0">
            <a:noAutofit/>
          </a:bodyPr>
          <a:lstStyle/>
          <a:p>
            <a:r>
              <a:rPr lang="en-US" sz="1400">
                <a:highlight>
                  <a:srgbClr val="FFF7E5"/>
                </a:highlight>
              </a:rPr>
              <a:t>3 Coeff  (4 – 1 intercept)</a:t>
            </a:r>
          </a:p>
        </p:txBody>
      </p:sp>
      <p:grpSp>
        <p:nvGrpSpPr>
          <p:cNvPr id="7" name="Group 6">
            <a:extLst>
              <a:ext uri="{FF2B5EF4-FFF2-40B4-BE49-F238E27FC236}">
                <a16:creationId xmlns:a16="http://schemas.microsoft.com/office/drawing/2014/main" id="{140527F3-BEF8-474C-84BE-15A1D1B38CAA}"/>
              </a:ext>
            </a:extLst>
          </p:cNvPr>
          <p:cNvGrpSpPr/>
          <p:nvPr/>
        </p:nvGrpSpPr>
        <p:grpSpPr>
          <a:xfrm>
            <a:off x="5070661" y="3079739"/>
            <a:ext cx="3819339" cy="1299602"/>
            <a:chOff x="5070661" y="3079739"/>
            <a:chExt cx="3819339" cy="1299602"/>
          </a:xfrm>
        </p:grpSpPr>
        <p:pic>
          <p:nvPicPr>
            <p:cNvPr id="32" name="Picture 31">
              <a:extLst>
                <a:ext uri="{FF2B5EF4-FFF2-40B4-BE49-F238E27FC236}">
                  <a16:creationId xmlns:a16="http://schemas.microsoft.com/office/drawing/2014/main" id="{AE8C791F-BA8D-4A8B-9E48-6AFB31E59CE6}"/>
                </a:ext>
              </a:extLst>
            </p:cNvPr>
            <p:cNvPicPr>
              <a:picLocks noChangeAspect="1"/>
            </p:cNvPicPr>
            <p:nvPr/>
          </p:nvPicPr>
          <p:blipFill rotWithShape="1">
            <a:blip r:embed="rId7"/>
            <a:srcRect r="2477"/>
            <a:stretch/>
          </p:blipFill>
          <p:spPr>
            <a:xfrm>
              <a:off x="5070661" y="3079739"/>
              <a:ext cx="3819339" cy="1299602"/>
            </a:xfrm>
            <a:prstGeom prst="rect">
              <a:avLst/>
            </a:prstGeom>
          </p:spPr>
        </p:pic>
        <p:sp>
          <p:nvSpPr>
            <p:cNvPr id="46" name="Rectangle 45">
              <a:extLst>
                <a:ext uri="{FF2B5EF4-FFF2-40B4-BE49-F238E27FC236}">
                  <a16:creationId xmlns:a16="http://schemas.microsoft.com/office/drawing/2014/main" id="{9D5D5049-8D93-418D-9F2B-4F881F37CAB4}"/>
                </a:ext>
              </a:extLst>
            </p:cNvPr>
            <p:cNvSpPr/>
            <p:nvPr/>
          </p:nvSpPr>
          <p:spPr>
            <a:xfrm>
              <a:off x="5070661" y="3907437"/>
              <a:ext cx="856610" cy="46172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5" name="Group 4">
            <a:extLst>
              <a:ext uri="{FF2B5EF4-FFF2-40B4-BE49-F238E27FC236}">
                <a16:creationId xmlns:a16="http://schemas.microsoft.com/office/drawing/2014/main" id="{D296F172-F48F-4F4E-BD1C-FD87F60505C2}"/>
              </a:ext>
            </a:extLst>
          </p:cNvPr>
          <p:cNvGrpSpPr/>
          <p:nvPr/>
        </p:nvGrpSpPr>
        <p:grpSpPr>
          <a:xfrm>
            <a:off x="404811" y="3079739"/>
            <a:ext cx="4225247" cy="1298895"/>
            <a:chOff x="404811" y="3079739"/>
            <a:chExt cx="4225247" cy="1298895"/>
          </a:xfrm>
        </p:grpSpPr>
        <p:pic>
          <p:nvPicPr>
            <p:cNvPr id="30" name="Picture 29">
              <a:extLst>
                <a:ext uri="{FF2B5EF4-FFF2-40B4-BE49-F238E27FC236}">
                  <a16:creationId xmlns:a16="http://schemas.microsoft.com/office/drawing/2014/main" id="{53C3D44B-E547-4B3C-B0C7-DA539357282B}"/>
                </a:ext>
              </a:extLst>
            </p:cNvPr>
            <p:cNvPicPr>
              <a:picLocks noChangeAspect="1"/>
            </p:cNvPicPr>
            <p:nvPr/>
          </p:nvPicPr>
          <p:blipFill rotWithShape="1">
            <a:blip r:embed="rId8"/>
            <a:srcRect r="2184"/>
            <a:stretch/>
          </p:blipFill>
          <p:spPr>
            <a:xfrm>
              <a:off x="404812" y="3079739"/>
              <a:ext cx="4225246" cy="1298895"/>
            </a:xfrm>
            <a:prstGeom prst="rect">
              <a:avLst/>
            </a:prstGeom>
          </p:spPr>
        </p:pic>
        <p:sp>
          <p:nvSpPr>
            <p:cNvPr id="45" name="Rectangle 44">
              <a:extLst>
                <a:ext uri="{FF2B5EF4-FFF2-40B4-BE49-F238E27FC236}">
                  <a16:creationId xmlns:a16="http://schemas.microsoft.com/office/drawing/2014/main" id="{AC38A9FE-42B8-468D-9DA0-6D01F499A0AB}"/>
                </a:ext>
              </a:extLst>
            </p:cNvPr>
            <p:cNvSpPr/>
            <p:nvPr/>
          </p:nvSpPr>
          <p:spPr>
            <a:xfrm>
              <a:off x="404811" y="4024670"/>
              <a:ext cx="1326018" cy="33476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46">
              <a:extLst>
                <a:ext uri="{FF2B5EF4-FFF2-40B4-BE49-F238E27FC236}">
                  <a16:creationId xmlns:a16="http://schemas.microsoft.com/office/drawing/2014/main" id="{7FA16181-C273-403E-A27F-1E1F0BFA699F}"/>
                </a:ext>
              </a:extLst>
            </p:cNvPr>
            <p:cNvSpPr/>
            <p:nvPr/>
          </p:nvSpPr>
          <p:spPr>
            <a:xfrm>
              <a:off x="404811" y="3458918"/>
              <a:ext cx="1326018" cy="113763"/>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Tree>
    <p:extLst>
      <p:ext uri="{BB962C8B-B14F-4D97-AF65-F5344CB8AC3E}">
        <p14:creationId xmlns:p14="http://schemas.microsoft.com/office/powerpoint/2010/main" val="75324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ppt_x"/>
                                          </p:val>
                                        </p:tav>
                                        <p:tav tm="100000">
                                          <p:val>
                                            <p:strVal val="#ppt_x"/>
                                          </p:val>
                                        </p:tav>
                                      </p:tavLst>
                                    </p:anim>
                                    <p:anim calcmode="lin" valueType="num">
                                      <p:cBhvr additive="base">
                                        <p:cTn id="14" dur="500" fill="hold"/>
                                        <p:tgtEl>
                                          <p:spTgt spid="4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additive="base">
                                        <p:cTn id="31" dur="500" fill="hold"/>
                                        <p:tgtEl>
                                          <p:spTgt spid="79"/>
                                        </p:tgtEl>
                                        <p:attrNameLst>
                                          <p:attrName>ppt_x</p:attrName>
                                        </p:attrNameLst>
                                      </p:cBhvr>
                                      <p:tavLst>
                                        <p:tav tm="0">
                                          <p:val>
                                            <p:strVal val="#ppt_x"/>
                                          </p:val>
                                        </p:tav>
                                        <p:tav tm="100000">
                                          <p:val>
                                            <p:strVal val="#ppt_x"/>
                                          </p:val>
                                        </p:tav>
                                      </p:tavLst>
                                    </p:anim>
                                    <p:anim calcmode="lin" valueType="num">
                                      <p:cBhvr additive="base">
                                        <p:cTn id="32" dur="500" fill="hold"/>
                                        <p:tgtEl>
                                          <p:spTgt spid="7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0" grpId="0" animBg="1"/>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25</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655839" y="1143333"/>
            <a:ext cx="1825377"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668658" y="1123472"/>
            <a:ext cx="1825377"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351798" y="1557603"/>
            <a:ext cx="3916369" cy="5340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a:t>
            </a:r>
            <a:r>
              <a:rPr lang="en-US" sz="1400"/>
              <a:t> + </a:t>
            </a:r>
            <a:r>
              <a:rPr lang="en-US" sz="1400">
                <a:highlight>
                  <a:srgbClr val="A6F0F8"/>
                </a:highlight>
              </a:rPr>
              <a:t>Factor B</a:t>
            </a:r>
            <a:r>
              <a:rPr lang="en-US" sz="1400"/>
              <a:t> + </a:t>
            </a:r>
            <a:r>
              <a:rPr lang="en-US" sz="1400">
                <a:highlight>
                  <a:srgbClr val="FFF7E5"/>
                </a:highlight>
              </a:rPr>
              <a:t>Factor C</a:t>
            </a:r>
            <a:endParaRPr lang="en-US" sz="1400"/>
          </a:p>
        </p:txBody>
      </p:sp>
      <p:sp>
        <p:nvSpPr>
          <p:cNvPr id="6" name="TextBox 5">
            <a:extLst>
              <a:ext uri="{FF2B5EF4-FFF2-40B4-BE49-F238E27FC236}">
                <a16:creationId xmlns:a16="http://schemas.microsoft.com/office/drawing/2014/main" id="{F6455A2C-040F-4E5A-9149-AAE5AFD21112}"/>
              </a:ext>
            </a:extLst>
          </p:cNvPr>
          <p:cNvSpPr txBox="1"/>
          <p:nvPr/>
        </p:nvSpPr>
        <p:spPr>
          <a:xfrm>
            <a:off x="1616120" y="2081631"/>
            <a:ext cx="776515" cy="343396"/>
          </a:xfrm>
          <a:prstGeom prst="rect">
            <a:avLst/>
          </a:prstGeom>
          <a:noFill/>
        </p:spPr>
        <p:txBody>
          <a:bodyPr wrap="square" lIns="45720" rIns="45720" rtlCol="0">
            <a:noAutofit/>
          </a:bodyPr>
          <a:lstStyle/>
          <a:p>
            <a:r>
              <a:rPr lang="en-US" sz="1400"/>
              <a:t>2 levels</a:t>
            </a:r>
          </a:p>
        </p:txBody>
      </p:sp>
      <p:sp>
        <p:nvSpPr>
          <p:cNvPr id="16" name="TextBox 15">
            <a:extLst>
              <a:ext uri="{FF2B5EF4-FFF2-40B4-BE49-F238E27FC236}">
                <a16:creationId xmlns:a16="http://schemas.microsoft.com/office/drawing/2014/main" id="{2B6CA68E-0966-4CF9-A336-69D9E15F4D09}"/>
              </a:ext>
            </a:extLst>
          </p:cNvPr>
          <p:cNvSpPr txBox="1"/>
          <p:nvPr/>
        </p:nvSpPr>
        <p:spPr>
          <a:xfrm>
            <a:off x="2537432" y="2081631"/>
            <a:ext cx="776515" cy="343396"/>
          </a:xfrm>
          <a:prstGeom prst="rect">
            <a:avLst/>
          </a:prstGeom>
          <a:noFill/>
        </p:spPr>
        <p:txBody>
          <a:bodyPr wrap="square" lIns="45720" rIns="45720" rtlCol="0">
            <a:noAutofit/>
          </a:bodyPr>
          <a:lstStyle/>
          <a:p>
            <a:r>
              <a:rPr lang="en-US" sz="1400"/>
              <a:t>3 levels</a:t>
            </a:r>
          </a:p>
        </p:txBody>
      </p:sp>
      <p:sp>
        <p:nvSpPr>
          <p:cNvPr id="19" name="TextBox 18">
            <a:extLst>
              <a:ext uri="{FF2B5EF4-FFF2-40B4-BE49-F238E27FC236}">
                <a16:creationId xmlns:a16="http://schemas.microsoft.com/office/drawing/2014/main" id="{C4B680E8-6900-4417-A0A2-170169F028C6}"/>
              </a:ext>
            </a:extLst>
          </p:cNvPr>
          <p:cNvSpPr txBox="1"/>
          <p:nvPr/>
        </p:nvSpPr>
        <p:spPr>
          <a:xfrm>
            <a:off x="3384306" y="2081631"/>
            <a:ext cx="776515" cy="343396"/>
          </a:xfrm>
          <a:prstGeom prst="rect">
            <a:avLst/>
          </a:prstGeom>
          <a:noFill/>
        </p:spPr>
        <p:txBody>
          <a:bodyPr wrap="square" lIns="45720" rIns="45720" rtlCol="0">
            <a:noAutofit/>
          </a:bodyPr>
          <a:lstStyle/>
          <a:p>
            <a:r>
              <a:rPr lang="en-US" sz="1400"/>
              <a:t>4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16120" y="2615638"/>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2" name="TextBox 21">
            <a:extLst>
              <a:ext uri="{FF2B5EF4-FFF2-40B4-BE49-F238E27FC236}">
                <a16:creationId xmlns:a16="http://schemas.microsoft.com/office/drawing/2014/main" id="{2C5B7388-834D-4368-9C38-9E27A6B37445}"/>
              </a:ext>
            </a:extLst>
          </p:cNvPr>
          <p:cNvSpPr txBox="1"/>
          <p:nvPr/>
        </p:nvSpPr>
        <p:spPr>
          <a:xfrm>
            <a:off x="2537431" y="2619194"/>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23" name="TextBox 22">
            <a:extLst>
              <a:ext uri="{FF2B5EF4-FFF2-40B4-BE49-F238E27FC236}">
                <a16:creationId xmlns:a16="http://schemas.microsoft.com/office/drawing/2014/main" id="{6BBB8FF2-81E4-4113-B14F-2D9980A8AA06}"/>
              </a:ext>
            </a:extLst>
          </p:cNvPr>
          <p:cNvSpPr txBox="1"/>
          <p:nvPr/>
        </p:nvSpPr>
        <p:spPr>
          <a:xfrm>
            <a:off x="3384306" y="2625365"/>
            <a:ext cx="776515" cy="402165"/>
          </a:xfrm>
          <a:prstGeom prst="rect">
            <a:avLst/>
          </a:prstGeom>
          <a:noFill/>
        </p:spPr>
        <p:txBody>
          <a:bodyPr wrap="square" lIns="45720" rIns="45720" rtlCol="0">
            <a:noAutofit/>
          </a:bodyPr>
          <a:lstStyle/>
          <a:p>
            <a:r>
              <a:rPr lang="en-US" sz="1400">
                <a:highlight>
                  <a:srgbClr val="FFF7E5"/>
                </a:highlight>
              </a:rPr>
              <a:t>3 Coeff</a:t>
            </a:r>
          </a:p>
        </p:txBody>
      </p:sp>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4908478" y="1576708"/>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4908478" y="1576708"/>
            <a:ext cx="203886" cy="319597"/>
          </a:xfrm>
          <a:prstGeom prst="line">
            <a:avLst/>
          </a:prstGeom>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53C3D44B-E547-4B3C-B0C7-DA539357282B}"/>
              </a:ext>
            </a:extLst>
          </p:cNvPr>
          <p:cNvPicPr>
            <a:picLocks noChangeAspect="1"/>
          </p:cNvPicPr>
          <p:nvPr/>
        </p:nvPicPr>
        <p:blipFill rotWithShape="1">
          <a:blip r:embed="rId2"/>
          <a:srcRect r="2184"/>
          <a:stretch/>
        </p:blipFill>
        <p:spPr>
          <a:xfrm>
            <a:off x="405181" y="3023174"/>
            <a:ext cx="4225246" cy="1298895"/>
          </a:xfrm>
          <a:prstGeom prst="rect">
            <a:avLst/>
          </a:prstGeom>
        </p:spPr>
      </p:pic>
      <p:pic>
        <p:nvPicPr>
          <p:cNvPr id="32" name="Picture 31">
            <a:extLst>
              <a:ext uri="{FF2B5EF4-FFF2-40B4-BE49-F238E27FC236}">
                <a16:creationId xmlns:a16="http://schemas.microsoft.com/office/drawing/2014/main" id="{AE8C791F-BA8D-4A8B-9E48-6AFB31E59CE6}"/>
              </a:ext>
            </a:extLst>
          </p:cNvPr>
          <p:cNvPicPr>
            <a:picLocks noChangeAspect="1"/>
          </p:cNvPicPr>
          <p:nvPr/>
        </p:nvPicPr>
        <p:blipFill rotWithShape="1">
          <a:blip r:embed="rId3"/>
          <a:srcRect r="2477"/>
          <a:stretch/>
        </p:blipFill>
        <p:spPr>
          <a:xfrm>
            <a:off x="5071030" y="3023174"/>
            <a:ext cx="3819339" cy="1299602"/>
          </a:xfrm>
          <a:prstGeom prst="rect">
            <a:avLst/>
          </a:prstGeom>
        </p:spPr>
      </p:pic>
      <p:sp>
        <p:nvSpPr>
          <p:cNvPr id="33" name="TextBox 32">
            <a:extLst>
              <a:ext uri="{FF2B5EF4-FFF2-40B4-BE49-F238E27FC236}">
                <a16:creationId xmlns:a16="http://schemas.microsoft.com/office/drawing/2014/main" id="{50D8D7CC-0286-41F7-8436-CAB1422E1998}"/>
              </a:ext>
            </a:extLst>
          </p:cNvPr>
          <p:cNvSpPr txBox="1"/>
          <p:nvPr/>
        </p:nvSpPr>
        <p:spPr>
          <a:xfrm>
            <a:off x="397583" y="797924"/>
            <a:ext cx="3129418" cy="413658"/>
          </a:xfrm>
          <a:prstGeom prst="rect">
            <a:avLst/>
          </a:prstGeom>
          <a:noFill/>
        </p:spPr>
        <p:txBody>
          <a:bodyPr wrap="square" lIns="45720" rIns="45720" rtlCol="0">
            <a:noAutofit/>
          </a:bodyPr>
          <a:lstStyle/>
          <a:p>
            <a:r>
              <a:rPr lang="en-US" sz="1400" i="1"/>
              <a:t>Let’s start from a main effects model</a:t>
            </a:r>
          </a:p>
        </p:txBody>
      </p:sp>
      <p:sp>
        <p:nvSpPr>
          <p:cNvPr id="26" name="TextBox 25">
            <a:extLst>
              <a:ext uri="{FF2B5EF4-FFF2-40B4-BE49-F238E27FC236}">
                <a16:creationId xmlns:a16="http://schemas.microsoft.com/office/drawing/2014/main" id="{2848DCF6-B677-47AA-AD98-30C918165958}"/>
              </a:ext>
            </a:extLst>
          </p:cNvPr>
          <p:cNvSpPr txBox="1"/>
          <p:nvPr/>
        </p:nvSpPr>
        <p:spPr>
          <a:xfrm>
            <a:off x="4856142" y="1896305"/>
            <a:ext cx="3567472" cy="523220"/>
          </a:xfrm>
          <a:prstGeom prst="rect">
            <a:avLst/>
          </a:prstGeom>
          <a:noFill/>
        </p:spPr>
        <p:txBody>
          <a:bodyPr wrap="square">
            <a:spAutoFit/>
          </a:bodyPr>
          <a:lstStyle/>
          <a:p>
            <a:r>
              <a:rPr lang="en-US" sz="1400" dirty="0">
                <a:highlight>
                  <a:srgbClr val="FFF7E5"/>
                </a:highlight>
              </a:rPr>
              <a:t>C1 Content + C2 Content  + C3 Content </a:t>
            </a:r>
            <a:r>
              <a:rPr lang="en-US" sz="1400" dirty="0"/>
              <a:t>+</a:t>
            </a:r>
            <a:br>
              <a:rPr lang="en-US" sz="1400" dirty="0"/>
            </a:br>
            <a:r>
              <a:rPr lang="en-US" sz="1400" dirty="0">
                <a:highlight>
                  <a:srgbClr val="FFF7E5"/>
                </a:highlight>
              </a:rPr>
              <a:t>C1 Content * C2 Content  </a:t>
            </a:r>
            <a:endParaRPr lang="en-US" sz="1400" dirty="0"/>
          </a:p>
        </p:txBody>
      </p:sp>
      <p:sp>
        <p:nvSpPr>
          <p:cNvPr id="27" name="TextBox 26">
            <a:extLst>
              <a:ext uri="{FF2B5EF4-FFF2-40B4-BE49-F238E27FC236}">
                <a16:creationId xmlns:a16="http://schemas.microsoft.com/office/drawing/2014/main" id="{B5D39CC2-E8B1-4A77-BD31-279B13E75C76}"/>
              </a:ext>
            </a:extLst>
          </p:cNvPr>
          <p:cNvSpPr txBox="1"/>
          <p:nvPr/>
        </p:nvSpPr>
        <p:spPr>
          <a:xfrm>
            <a:off x="4572000" y="1590156"/>
            <a:ext cx="4707679" cy="356624"/>
          </a:xfrm>
          <a:prstGeom prst="rect">
            <a:avLst/>
          </a:prstGeom>
          <a:noFill/>
        </p:spPr>
        <p:txBody>
          <a:bodyPr wrap="square" lIns="45720" rIns="45720" rtlCol="0">
            <a:noAutofit/>
          </a:bodyPr>
          <a:lstStyle/>
          <a:p>
            <a:r>
              <a:rPr lang="en-US" sz="1400" dirty="0"/>
              <a:t>M = 1+ X1 + </a:t>
            </a:r>
            <a:r>
              <a:rPr lang="en-US" sz="1400" dirty="0">
                <a:highlight>
                  <a:srgbClr val="FFE1E8"/>
                </a:highlight>
              </a:rPr>
              <a:t>A1 Content </a:t>
            </a:r>
            <a:r>
              <a:rPr lang="en-US" sz="1400" dirty="0"/>
              <a:t> + </a:t>
            </a:r>
            <a:r>
              <a:rPr lang="en-US" sz="1400" dirty="0">
                <a:highlight>
                  <a:srgbClr val="A6F0F8"/>
                </a:highlight>
              </a:rPr>
              <a:t>B1 Content + (B1 Content)^2 </a:t>
            </a:r>
            <a:br>
              <a:rPr lang="en-US" sz="1400" dirty="0"/>
            </a:br>
            <a:r>
              <a:rPr lang="en-US" sz="1400" dirty="0"/>
              <a:t>  </a:t>
            </a:r>
          </a:p>
        </p:txBody>
      </p:sp>
      <p:grpSp>
        <p:nvGrpSpPr>
          <p:cNvPr id="11" name="Group 10">
            <a:extLst>
              <a:ext uri="{FF2B5EF4-FFF2-40B4-BE49-F238E27FC236}">
                <a16:creationId xmlns:a16="http://schemas.microsoft.com/office/drawing/2014/main" id="{B86D3D0E-9712-4D69-AE69-1B81247FBF10}"/>
              </a:ext>
            </a:extLst>
          </p:cNvPr>
          <p:cNvGrpSpPr/>
          <p:nvPr/>
        </p:nvGrpSpPr>
        <p:grpSpPr>
          <a:xfrm>
            <a:off x="1102279" y="4398057"/>
            <a:ext cx="6756714" cy="396969"/>
            <a:chOff x="913593" y="4753725"/>
            <a:chExt cx="6756714" cy="396969"/>
          </a:xfrm>
        </p:grpSpPr>
        <p:grpSp>
          <p:nvGrpSpPr>
            <p:cNvPr id="52" name="Group 51">
              <a:extLst>
                <a:ext uri="{FF2B5EF4-FFF2-40B4-BE49-F238E27FC236}">
                  <a16:creationId xmlns:a16="http://schemas.microsoft.com/office/drawing/2014/main" id="{62908A8A-083C-46F5-A78D-8EB87981B1A2}"/>
                </a:ext>
              </a:extLst>
            </p:cNvPr>
            <p:cNvGrpSpPr/>
            <p:nvPr/>
          </p:nvGrpSpPr>
          <p:grpSpPr>
            <a:xfrm>
              <a:off x="913593" y="4753725"/>
              <a:ext cx="6756714" cy="396969"/>
              <a:chOff x="913593" y="4753725"/>
              <a:chExt cx="6756714" cy="396969"/>
            </a:xfrm>
          </p:grpSpPr>
          <p:sp>
            <p:nvSpPr>
              <p:cNvPr id="29" name="Rectangle 28">
                <a:extLst>
                  <a:ext uri="{FF2B5EF4-FFF2-40B4-BE49-F238E27FC236}">
                    <a16:creationId xmlns:a16="http://schemas.microsoft.com/office/drawing/2014/main" id="{A428EBF9-DC1D-4514-A63B-0325C681624F}"/>
                  </a:ext>
                </a:extLst>
              </p:cNvPr>
              <p:cNvSpPr/>
              <p:nvPr/>
            </p:nvSpPr>
            <p:spPr>
              <a:xfrm>
                <a:off x="913593" y="4753725"/>
                <a:ext cx="6756714" cy="396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34" name="Group 33">
                <a:extLst>
                  <a:ext uri="{FF2B5EF4-FFF2-40B4-BE49-F238E27FC236}">
                    <a16:creationId xmlns:a16="http://schemas.microsoft.com/office/drawing/2014/main" id="{EB61D897-3273-458F-AE2C-F41B6AB56193}"/>
                  </a:ext>
                </a:extLst>
              </p:cNvPr>
              <p:cNvGrpSpPr/>
              <p:nvPr/>
            </p:nvGrpSpPr>
            <p:grpSpPr>
              <a:xfrm>
                <a:off x="3696462" y="4802150"/>
                <a:ext cx="1993764" cy="215375"/>
                <a:chOff x="3501566" y="4801163"/>
                <a:chExt cx="1988548" cy="215375"/>
              </a:xfrm>
            </p:grpSpPr>
            <p:sp>
              <p:nvSpPr>
                <p:cNvPr id="38" name="TextBox 37">
                  <a:extLst>
                    <a:ext uri="{FF2B5EF4-FFF2-40B4-BE49-F238E27FC236}">
                      <a16:creationId xmlns:a16="http://schemas.microsoft.com/office/drawing/2014/main" id="{4BC34BEF-7E06-458C-8CF6-0BDC54F65F80}"/>
                    </a:ext>
                  </a:extLst>
                </p:cNvPr>
                <p:cNvSpPr txBox="1"/>
                <p:nvPr/>
              </p:nvSpPr>
              <p:spPr>
                <a:xfrm>
                  <a:off x="3501566" y="4801163"/>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39" name="TextBox 38">
                  <a:extLst>
                    <a:ext uri="{FF2B5EF4-FFF2-40B4-BE49-F238E27FC236}">
                      <a16:creationId xmlns:a16="http://schemas.microsoft.com/office/drawing/2014/main" id="{ADE8A76C-5530-4CBA-80FB-6DECAE36DFEC}"/>
                    </a:ext>
                  </a:extLst>
                </p:cNvPr>
                <p:cNvSpPr txBox="1"/>
                <p:nvPr/>
              </p:nvSpPr>
              <p:spPr>
                <a:xfrm>
                  <a:off x="4237011" y="4825472"/>
                  <a:ext cx="265089"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 </a:t>
                  </a:r>
                </a:p>
              </p:txBody>
            </p:sp>
            <p:sp>
              <p:nvSpPr>
                <p:cNvPr id="40" name="TextBox 39">
                  <a:extLst>
                    <a:ext uri="{FF2B5EF4-FFF2-40B4-BE49-F238E27FC236}">
                      <a16:creationId xmlns:a16="http://schemas.microsoft.com/office/drawing/2014/main" id="{781C46DE-E529-476F-8526-5ADF94895E17}"/>
                    </a:ext>
                  </a:extLst>
                </p:cNvPr>
                <p:cNvSpPr txBox="1"/>
                <p:nvPr/>
              </p:nvSpPr>
              <p:spPr>
                <a:xfrm>
                  <a:off x="4986129" y="4818716"/>
                  <a:ext cx="50398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*1 </a:t>
                  </a:r>
                </a:p>
              </p:txBody>
            </p:sp>
          </p:grpSp>
          <p:pic>
            <p:nvPicPr>
              <p:cNvPr id="7" name="Picture 6">
                <a:extLst>
                  <a:ext uri="{FF2B5EF4-FFF2-40B4-BE49-F238E27FC236}">
                    <a16:creationId xmlns:a16="http://schemas.microsoft.com/office/drawing/2014/main" id="{4908DC61-85C7-4348-9F04-0B3768CE4C7A}"/>
                  </a:ext>
                </a:extLst>
              </p:cNvPr>
              <p:cNvPicPr>
                <a:picLocks noChangeAspect="1"/>
              </p:cNvPicPr>
              <p:nvPr/>
            </p:nvPicPr>
            <p:blipFill>
              <a:blip r:embed="rId4"/>
              <a:stretch>
                <a:fillRect/>
              </a:stretch>
            </p:blipFill>
            <p:spPr>
              <a:xfrm>
                <a:off x="2422534" y="4872793"/>
                <a:ext cx="543881" cy="144599"/>
              </a:xfrm>
              <a:prstGeom prst="rect">
                <a:avLst/>
              </a:prstGeom>
            </p:spPr>
          </p:pic>
          <p:pic>
            <p:nvPicPr>
              <p:cNvPr id="12" name="Picture 11">
                <a:extLst>
                  <a:ext uri="{FF2B5EF4-FFF2-40B4-BE49-F238E27FC236}">
                    <a16:creationId xmlns:a16="http://schemas.microsoft.com/office/drawing/2014/main" id="{549C52E6-6746-4E9F-8B2F-7AB4BBD7187F}"/>
                  </a:ext>
                </a:extLst>
              </p:cNvPr>
              <p:cNvPicPr>
                <a:picLocks noChangeAspect="1"/>
              </p:cNvPicPr>
              <p:nvPr/>
            </p:nvPicPr>
            <p:blipFill>
              <a:blip r:embed="rId5"/>
              <a:stretch>
                <a:fillRect/>
              </a:stretch>
            </p:blipFill>
            <p:spPr>
              <a:xfrm>
                <a:off x="3895552" y="4868966"/>
                <a:ext cx="510225" cy="145186"/>
              </a:xfrm>
              <a:prstGeom prst="rect">
                <a:avLst/>
              </a:prstGeom>
            </p:spPr>
          </p:pic>
          <p:sp>
            <p:nvSpPr>
              <p:cNvPr id="45" name="TextBox 44">
                <a:extLst>
                  <a:ext uri="{FF2B5EF4-FFF2-40B4-BE49-F238E27FC236}">
                    <a16:creationId xmlns:a16="http://schemas.microsoft.com/office/drawing/2014/main" id="{6CAA6677-C51D-4204-B19E-751A60BA09E1}"/>
                  </a:ext>
                </a:extLst>
              </p:cNvPr>
              <p:cNvSpPr txBox="1"/>
              <p:nvPr/>
            </p:nvSpPr>
            <p:spPr>
              <a:xfrm>
                <a:off x="4620931" y="481140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46" name="Picture 45">
                <a:extLst>
                  <a:ext uri="{FF2B5EF4-FFF2-40B4-BE49-F238E27FC236}">
                    <a16:creationId xmlns:a16="http://schemas.microsoft.com/office/drawing/2014/main" id="{7D13BD1C-084F-46BD-B70F-2738FCAF1A93}"/>
                  </a:ext>
                </a:extLst>
              </p:cNvPr>
              <p:cNvPicPr>
                <a:picLocks noChangeAspect="1"/>
              </p:cNvPicPr>
              <p:nvPr/>
            </p:nvPicPr>
            <p:blipFill>
              <a:blip r:embed="rId6"/>
              <a:stretch>
                <a:fillRect/>
              </a:stretch>
            </p:blipFill>
            <p:spPr>
              <a:xfrm>
                <a:off x="4769148" y="4871923"/>
                <a:ext cx="508361" cy="145246"/>
              </a:xfrm>
              <a:prstGeom prst="rect">
                <a:avLst/>
              </a:prstGeom>
            </p:spPr>
          </p:pic>
          <p:sp>
            <p:nvSpPr>
              <p:cNvPr id="49" name="TextBox 48">
                <a:extLst>
                  <a:ext uri="{FF2B5EF4-FFF2-40B4-BE49-F238E27FC236}">
                    <a16:creationId xmlns:a16="http://schemas.microsoft.com/office/drawing/2014/main" id="{C299F022-8185-4E29-B686-E1D5CB636897}"/>
                  </a:ext>
                </a:extLst>
              </p:cNvPr>
              <p:cNvSpPr txBox="1"/>
              <p:nvPr/>
            </p:nvSpPr>
            <p:spPr>
              <a:xfrm>
                <a:off x="6031056" y="4815832"/>
                <a:ext cx="505307"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pic>
            <p:nvPicPr>
              <p:cNvPr id="51" name="Picture 50">
                <a:extLst>
                  <a:ext uri="{FF2B5EF4-FFF2-40B4-BE49-F238E27FC236}">
                    <a16:creationId xmlns:a16="http://schemas.microsoft.com/office/drawing/2014/main" id="{282FC9D5-5D71-4E80-81C7-D0DD1068AE47}"/>
                  </a:ext>
                </a:extLst>
              </p:cNvPr>
              <p:cNvPicPr>
                <a:picLocks noChangeAspect="1"/>
              </p:cNvPicPr>
              <p:nvPr/>
            </p:nvPicPr>
            <p:blipFill>
              <a:blip r:embed="rId7"/>
              <a:stretch>
                <a:fillRect/>
              </a:stretch>
            </p:blipFill>
            <p:spPr>
              <a:xfrm>
                <a:off x="5556602" y="4879194"/>
                <a:ext cx="516293" cy="137975"/>
              </a:xfrm>
              <a:prstGeom prst="rect">
                <a:avLst/>
              </a:prstGeom>
            </p:spPr>
          </p:pic>
        </p:grpSp>
        <p:sp>
          <p:nvSpPr>
            <p:cNvPr id="41" name="TextBox 40">
              <a:extLst>
                <a:ext uri="{FF2B5EF4-FFF2-40B4-BE49-F238E27FC236}">
                  <a16:creationId xmlns:a16="http://schemas.microsoft.com/office/drawing/2014/main" id="{09C21C40-1DE4-4593-BD0F-9CB19E472792}"/>
                </a:ext>
              </a:extLst>
            </p:cNvPr>
            <p:cNvSpPr txBox="1"/>
            <p:nvPr/>
          </p:nvSpPr>
          <p:spPr>
            <a:xfrm>
              <a:off x="2991833" y="4803022"/>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8" name="Picture 7">
              <a:extLst>
                <a:ext uri="{FF2B5EF4-FFF2-40B4-BE49-F238E27FC236}">
                  <a16:creationId xmlns:a16="http://schemas.microsoft.com/office/drawing/2014/main" id="{5C33EF29-8A47-4E65-885B-AE3F0AA3F3D3}"/>
                </a:ext>
              </a:extLst>
            </p:cNvPr>
            <p:cNvPicPr>
              <a:picLocks noChangeAspect="1"/>
            </p:cNvPicPr>
            <p:nvPr/>
          </p:nvPicPr>
          <p:blipFill>
            <a:blip r:embed="rId8"/>
            <a:stretch>
              <a:fillRect/>
            </a:stretch>
          </p:blipFill>
          <p:spPr>
            <a:xfrm>
              <a:off x="3142002" y="4872793"/>
              <a:ext cx="549109" cy="134910"/>
            </a:xfrm>
            <a:prstGeom prst="rect">
              <a:avLst/>
            </a:prstGeom>
          </p:spPr>
        </p:pic>
        <p:sp>
          <p:nvSpPr>
            <p:cNvPr id="42" name="TextBox 41">
              <a:extLst>
                <a:ext uri="{FF2B5EF4-FFF2-40B4-BE49-F238E27FC236}">
                  <a16:creationId xmlns:a16="http://schemas.microsoft.com/office/drawing/2014/main" id="{B1CEA983-EAA2-4801-8A4E-4B64DE9CBF97}"/>
                </a:ext>
              </a:extLst>
            </p:cNvPr>
            <p:cNvSpPr txBox="1"/>
            <p:nvPr/>
          </p:nvSpPr>
          <p:spPr>
            <a:xfrm>
              <a:off x="6327286" y="480215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44" name="Picture 43">
              <a:extLst>
                <a:ext uri="{FF2B5EF4-FFF2-40B4-BE49-F238E27FC236}">
                  <a16:creationId xmlns:a16="http://schemas.microsoft.com/office/drawing/2014/main" id="{D209FB38-CB9E-4785-8E70-1B309A75F57D}"/>
                </a:ext>
              </a:extLst>
            </p:cNvPr>
            <p:cNvPicPr>
              <a:picLocks noChangeAspect="1"/>
            </p:cNvPicPr>
            <p:nvPr/>
          </p:nvPicPr>
          <p:blipFill>
            <a:blip r:embed="rId4"/>
            <a:stretch>
              <a:fillRect/>
            </a:stretch>
          </p:blipFill>
          <p:spPr>
            <a:xfrm>
              <a:off x="6505216" y="4877656"/>
              <a:ext cx="513416" cy="141049"/>
            </a:xfrm>
            <a:prstGeom prst="rect">
              <a:avLst/>
            </a:prstGeom>
          </p:spPr>
        </p:pic>
        <p:sp>
          <p:nvSpPr>
            <p:cNvPr id="47" name="TextBox 46">
              <a:extLst>
                <a:ext uri="{FF2B5EF4-FFF2-40B4-BE49-F238E27FC236}">
                  <a16:creationId xmlns:a16="http://schemas.microsoft.com/office/drawing/2014/main" id="{F09A21C3-9B31-4633-BF22-E92BAA4FA1BE}"/>
                </a:ext>
              </a:extLst>
            </p:cNvPr>
            <p:cNvSpPr txBox="1"/>
            <p:nvPr/>
          </p:nvSpPr>
          <p:spPr>
            <a:xfrm>
              <a:off x="7006119" y="4807520"/>
              <a:ext cx="36234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grpSp>
      <p:sp>
        <p:nvSpPr>
          <p:cNvPr id="48" name="TextBox 47">
            <a:extLst>
              <a:ext uri="{FF2B5EF4-FFF2-40B4-BE49-F238E27FC236}">
                <a16:creationId xmlns:a16="http://schemas.microsoft.com/office/drawing/2014/main" id="{1D183559-B136-4A86-BFB0-22F426EF7159}"/>
              </a:ext>
            </a:extLst>
          </p:cNvPr>
          <p:cNvSpPr txBox="1"/>
          <p:nvPr/>
        </p:nvSpPr>
        <p:spPr>
          <a:xfrm rot="10800000" flipV="1">
            <a:off x="716957" y="4437919"/>
            <a:ext cx="1834724" cy="357107"/>
          </a:xfrm>
          <a:prstGeom prst="rect">
            <a:avLst/>
          </a:prstGeom>
          <a:solidFill>
            <a:schemeClr val="bg1"/>
          </a:solidFill>
        </p:spPr>
        <p:txBody>
          <a:bodyPr wrap="square" lIns="45720" rIns="45720" rtlCol="0">
            <a:noAutofit/>
          </a:bodyPr>
          <a:lstStyle/>
          <a:p>
            <a:r>
              <a:rPr lang="en-US" sz="900"/>
              <a:t>Only C2 </a:t>
            </a:r>
            <a:r>
              <a:rPr lang="en-US" sz="900">
                <a:sym typeface="Wingdings" panose="05000000000000000000" pitchFamily="2" charset="2"/>
              </a:rPr>
              <a:t> C1 &amp; C3 </a:t>
            </a:r>
            <a:r>
              <a:rPr lang="en-US" sz="1000">
                <a:sym typeface="Wingdings" panose="05000000000000000000" pitchFamily="2" charset="2"/>
              </a:rPr>
              <a:t>content</a:t>
            </a:r>
            <a:r>
              <a:rPr lang="en-US" sz="900">
                <a:sym typeface="Wingdings" panose="05000000000000000000" pitchFamily="2" charset="2"/>
              </a:rPr>
              <a:t> = 0</a:t>
            </a:r>
            <a:br>
              <a:rPr lang="en-US" sz="900">
                <a:sym typeface="Wingdings" panose="05000000000000000000" pitchFamily="2" charset="2"/>
              </a:rPr>
            </a:br>
            <a:r>
              <a:rPr lang="en-US" sz="900">
                <a:sym typeface="Wingdings" panose="05000000000000000000" pitchFamily="2" charset="2"/>
              </a:rPr>
              <a:t>                   C2 content = 1</a:t>
            </a:r>
            <a:endParaRPr lang="en-US" sz="900"/>
          </a:p>
        </p:txBody>
      </p:sp>
      <p:sp>
        <p:nvSpPr>
          <p:cNvPr id="50" name="Arrow: Right 49">
            <a:extLst>
              <a:ext uri="{FF2B5EF4-FFF2-40B4-BE49-F238E27FC236}">
                <a16:creationId xmlns:a16="http://schemas.microsoft.com/office/drawing/2014/main" id="{9C9B1920-4055-4D1C-AC1F-160E7664F7CA}"/>
              </a:ext>
            </a:extLst>
          </p:cNvPr>
          <p:cNvSpPr/>
          <p:nvPr/>
        </p:nvSpPr>
        <p:spPr>
          <a:xfrm>
            <a:off x="4182129" y="1211582"/>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3" name="Rectangle 42">
            <a:extLst>
              <a:ext uri="{FF2B5EF4-FFF2-40B4-BE49-F238E27FC236}">
                <a16:creationId xmlns:a16="http://schemas.microsoft.com/office/drawing/2014/main" id="{679D16EF-C3B5-43A2-AAEA-98F958DAF378}"/>
              </a:ext>
            </a:extLst>
          </p:cNvPr>
          <p:cNvSpPr/>
          <p:nvPr/>
        </p:nvSpPr>
        <p:spPr>
          <a:xfrm>
            <a:off x="711606" y="4423809"/>
            <a:ext cx="1766027" cy="396969"/>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55" name="Picture 54">
            <a:extLst>
              <a:ext uri="{FF2B5EF4-FFF2-40B4-BE49-F238E27FC236}">
                <a16:creationId xmlns:a16="http://schemas.microsoft.com/office/drawing/2014/main" id="{F94CC0D9-D47D-4953-9700-22142A801DE9}"/>
              </a:ext>
            </a:extLst>
          </p:cNvPr>
          <p:cNvPicPr>
            <a:picLocks noChangeAspect="1"/>
          </p:cNvPicPr>
          <p:nvPr/>
        </p:nvPicPr>
        <p:blipFill>
          <a:blip r:embed="rId9"/>
          <a:stretch>
            <a:fillRect/>
          </a:stretch>
        </p:blipFill>
        <p:spPr>
          <a:xfrm>
            <a:off x="4164418" y="4714998"/>
            <a:ext cx="797886" cy="307956"/>
          </a:xfrm>
          <a:prstGeom prst="rect">
            <a:avLst/>
          </a:prstGeom>
        </p:spPr>
      </p:pic>
    </p:spTree>
    <p:extLst>
      <p:ext uri="{BB962C8B-B14F-4D97-AF65-F5344CB8AC3E}">
        <p14:creationId xmlns:p14="http://schemas.microsoft.com/office/powerpoint/2010/main" val="2124628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26</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209818"/>
            <a:ext cx="1825377"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189957"/>
            <a:ext cx="1825377"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404811" y="1624088"/>
            <a:ext cx="3916369" cy="5340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a:t>
            </a:r>
            <a:r>
              <a:rPr lang="en-US" sz="1400"/>
              <a:t> + </a:t>
            </a:r>
            <a:r>
              <a:rPr lang="en-US" sz="1400">
                <a:highlight>
                  <a:srgbClr val="A6F0F8"/>
                </a:highlight>
              </a:rPr>
              <a:t>Factor B</a:t>
            </a:r>
            <a:r>
              <a:rPr lang="en-US" sz="1400"/>
              <a:t> + </a:t>
            </a:r>
            <a:r>
              <a:rPr lang="en-US" sz="1400">
                <a:highlight>
                  <a:srgbClr val="FFF7E5"/>
                </a:highlight>
              </a:rPr>
              <a:t>Factor C</a:t>
            </a:r>
            <a:endParaRPr lang="en-US" sz="1400"/>
          </a:p>
        </p:txBody>
      </p:sp>
      <p:sp>
        <p:nvSpPr>
          <p:cNvPr id="6" name="TextBox 5">
            <a:extLst>
              <a:ext uri="{FF2B5EF4-FFF2-40B4-BE49-F238E27FC236}">
                <a16:creationId xmlns:a16="http://schemas.microsoft.com/office/drawing/2014/main" id="{F6455A2C-040F-4E5A-9149-AAE5AFD21112}"/>
              </a:ext>
            </a:extLst>
          </p:cNvPr>
          <p:cNvSpPr txBox="1"/>
          <p:nvPr/>
        </p:nvSpPr>
        <p:spPr>
          <a:xfrm>
            <a:off x="1669133" y="2148116"/>
            <a:ext cx="776515" cy="343396"/>
          </a:xfrm>
          <a:prstGeom prst="rect">
            <a:avLst/>
          </a:prstGeom>
          <a:noFill/>
        </p:spPr>
        <p:txBody>
          <a:bodyPr wrap="square" lIns="45720" rIns="45720" rtlCol="0">
            <a:noAutofit/>
          </a:bodyPr>
          <a:lstStyle/>
          <a:p>
            <a:r>
              <a:rPr lang="en-US" sz="1400"/>
              <a:t>2 levels</a:t>
            </a:r>
          </a:p>
        </p:txBody>
      </p:sp>
      <p:sp>
        <p:nvSpPr>
          <p:cNvPr id="16" name="TextBox 15">
            <a:extLst>
              <a:ext uri="{FF2B5EF4-FFF2-40B4-BE49-F238E27FC236}">
                <a16:creationId xmlns:a16="http://schemas.microsoft.com/office/drawing/2014/main" id="{2B6CA68E-0966-4CF9-A336-69D9E15F4D09}"/>
              </a:ext>
            </a:extLst>
          </p:cNvPr>
          <p:cNvSpPr txBox="1"/>
          <p:nvPr/>
        </p:nvSpPr>
        <p:spPr>
          <a:xfrm>
            <a:off x="2590445" y="2148116"/>
            <a:ext cx="776515" cy="343396"/>
          </a:xfrm>
          <a:prstGeom prst="rect">
            <a:avLst/>
          </a:prstGeom>
          <a:noFill/>
        </p:spPr>
        <p:txBody>
          <a:bodyPr wrap="square" lIns="45720" rIns="45720" rtlCol="0">
            <a:noAutofit/>
          </a:bodyPr>
          <a:lstStyle/>
          <a:p>
            <a:r>
              <a:rPr lang="en-US" sz="1400"/>
              <a:t>3 levels</a:t>
            </a:r>
          </a:p>
        </p:txBody>
      </p:sp>
      <p:sp>
        <p:nvSpPr>
          <p:cNvPr id="19" name="TextBox 18">
            <a:extLst>
              <a:ext uri="{FF2B5EF4-FFF2-40B4-BE49-F238E27FC236}">
                <a16:creationId xmlns:a16="http://schemas.microsoft.com/office/drawing/2014/main" id="{C4B680E8-6900-4417-A0A2-170169F028C6}"/>
              </a:ext>
            </a:extLst>
          </p:cNvPr>
          <p:cNvSpPr txBox="1"/>
          <p:nvPr/>
        </p:nvSpPr>
        <p:spPr>
          <a:xfrm>
            <a:off x="3437319" y="2148116"/>
            <a:ext cx="776515" cy="343396"/>
          </a:xfrm>
          <a:prstGeom prst="rect">
            <a:avLst/>
          </a:prstGeom>
          <a:noFill/>
        </p:spPr>
        <p:txBody>
          <a:bodyPr wrap="square" lIns="45720" rIns="45720" rtlCol="0">
            <a:noAutofit/>
          </a:bodyPr>
          <a:lstStyle/>
          <a:p>
            <a:r>
              <a:rPr lang="en-US" sz="1400"/>
              <a:t>4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9133" y="2682123"/>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2" name="TextBox 21">
            <a:extLst>
              <a:ext uri="{FF2B5EF4-FFF2-40B4-BE49-F238E27FC236}">
                <a16:creationId xmlns:a16="http://schemas.microsoft.com/office/drawing/2014/main" id="{2C5B7388-834D-4368-9C38-9E27A6B37445}"/>
              </a:ext>
            </a:extLst>
          </p:cNvPr>
          <p:cNvSpPr txBox="1"/>
          <p:nvPr/>
        </p:nvSpPr>
        <p:spPr>
          <a:xfrm>
            <a:off x="2590444" y="2685679"/>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23" name="TextBox 22">
            <a:extLst>
              <a:ext uri="{FF2B5EF4-FFF2-40B4-BE49-F238E27FC236}">
                <a16:creationId xmlns:a16="http://schemas.microsoft.com/office/drawing/2014/main" id="{6BBB8FF2-81E4-4113-B14F-2D9980A8AA06}"/>
              </a:ext>
            </a:extLst>
          </p:cNvPr>
          <p:cNvSpPr txBox="1"/>
          <p:nvPr/>
        </p:nvSpPr>
        <p:spPr>
          <a:xfrm>
            <a:off x="3437319" y="2691850"/>
            <a:ext cx="776515" cy="402165"/>
          </a:xfrm>
          <a:prstGeom prst="rect">
            <a:avLst/>
          </a:prstGeom>
          <a:noFill/>
        </p:spPr>
        <p:txBody>
          <a:bodyPr wrap="square" lIns="45720" rIns="45720" rtlCol="0">
            <a:noAutofit/>
          </a:bodyPr>
          <a:lstStyle/>
          <a:p>
            <a:r>
              <a:rPr lang="en-US" sz="1400">
                <a:highlight>
                  <a:srgbClr val="FFF7E5"/>
                </a:highlight>
              </a:rPr>
              <a:t>3 Coeff</a:t>
            </a:r>
          </a:p>
        </p:txBody>
      </p:sp>
      <p:pic>
        <p:nvPicPr>
          <p:cNvPr id="30" name="Picture 29">
            <a:extLst>
              <a:ext uri="{FF2B5EF4-FFF2-40B4-BE49-F238E27FC236}">
                <a16:creationId xmlns:a16="http://schemas.microsoft.com/office/drawing/2014/main" id="{53C3D44B-E547-4B3C-B0C7-DA539357282B}"/>
              </a:ext>
            </a:extLst>
          </p:cNvPr>
          <p:cNvPicPr>
            <a:picLocks noChangeAspect="1"/>
          </p:cNvPicPr>
          <p:nvPr/>
        </p:nvPicPr>
        <p:blipFill rotWithShape="1">
          <a:blip r:embed="rId2"/>
          <a:srcRect r="2184"/>
          <a:stretch/>
        </p:blipFill>
        <p:spPr>
          <a:xfrm>
            <a:off x="408297" y="3082323"/>
            <a:ext cx="4225246" cy="1298895"/>
          </a:xfrm>
          <a:prstGeom prst="rect">
            <a:avLst/>
          </a:prstGeom>
        </p:spPr>
      </p:pic>
      <p:pic>
        <p:nvPicPr>
          <p:cNvPr id="32" name="Picture 31">
            <a:extLst>
              <a:ext uri="{FF2B5EF4-FFF2-40B4-BE49-F238E27FC236}">
                <a16:creationId xmlns:a16="http://schemas.microsoft.com/office/drawing/2014/main" id="{AE8C791F-BA8D-4A8B-9E48-6AFB31E59CE6}"/>
              </a:ext>
            </a:extLst>
          </p:cNvPr>
          <p:cNvPicPr>
            <a:picLocks noChangeAspect="1"/>
          </p:cNvPicPr>
          <p:nvPr/>
        </p:nvPicPr>
        <p:blipFill rotWithShape="1">
          <a:blip r:embed="rId3"/>
          <a:srcRect r="2477"/>
          <a:stretch/>
        </p:blipFill>
        <p:spPr>
          <a:xfrm>
            <a:off x="5074146" y="3082323"/>
            <a:ext cx="3819339" cy="1299602"/>
          </a:xfrm>
          <a:prstGeom prst="rect">
            <a:avLst/>
          </a:prstGeom>
        </p:spPr>
      </p:pic>
      <p:sp>
        <p:nvSpPr>
          <p:cNvPr id="33" name="TextBox 32">
            <a:extLst>
              <a:ext uri="{FF2B5EF4-FFF2-40B4-BE49-F238E27FC236}">
                <a16:creationId xmlns:a16="http://schemas.microsoft.com/office/drawing/2014/main" id="{50D8D7CC-0286-41F7-8436-CAB1422E1998}"/>
              </a:ext>
            </a:extLst>
          </p:cNvPr>
          <p:cNvSpPr txBox="1"/>
          <p:nvPr/>
        </p:nvSpPr>
        <p:spPr>
          <a:xfrm>
            <a:off x="404811" y="807753"/>
            <a:ext cx="3129418" cy="413658"/>
          </a:xfrm>
          <a:prstGeom prst="rect">
            <a:avLst/>
          </a:prstGeom>
          <a:noFill/>
        </p:spPr>
        <p:txBody>
          <a:bodyPr wrap="square" lIns="45720" rIns="45720" rtlCol="0">
            <a:noAutofit/>
          </a:bodyPr>
          <a:lstStyle/>
          <a:p>
            <a:r>
              <a:rPr lang="en-US" sz="1400" i="1"/>
              <a:t>Let’s start from a main effects model</a:t>
            </a:r>
          </a:p>
        </p:txBody>
      </p:sp>
      <p:sp>
        <p:nvSpPr>
          <p:cNvPr id="27" name="TextBox 26">
            <a:extLst>
              <a:ext uri="{FF2B5EF4-FFF2-40B4-BE49-F238E27FC236}">
                <a16:creationId xmlns:a16="http://schemas.microsoft.com/office/drawing/2014/main" id="{B5D39CC2-E8B1-4A77-BD31-279B13E75C76}"/>
              </a:ext>
            </a:extLst>
          </p:cNvPr>
          <p:cNvSpPr txBox="1"/>
          <p:nvPr/>
        </p:nvSpPr>
        <p:spPr>
          <a:xfrm>
            <a:off x="4625013" y="1656641"/>
            <a:ext cx="4707679" cy="356624"/>
          </a:xfrm>
          <a:prstGeom prst="rect">
            <a:avLst/>
          </a:prstGeom>
          <a:noFill/>
        </p:spPr>
        <p:txBody>
          <a:bodyPr wrap="square" lIns="45720" rIns="45720" rtlCol="0">
            <a:noAutofit/>
          </a:bodyPr>
          <a:lstStyle/>
          <a:p>
            <a:r>
              <a:rPr lang="en-US" sz="1400"/>
              <a:t>M = 1+ X1 + </a:t>
            </a:r>
            <a:r>
              <a:rPr lang="en-US" sz="1400">
                <a:highlight>
                  <a:srgbClr val="FFE1E8"/>
                </a:highlight>
              </a:rPr>
              <a:t>A1 Content </a:t>
            </a:r>
            <a:r>
              <a:rPr lang="en-US" sz="1400"/>
              <a:t> + </a:t>
            </a:r>
            <a:r>
              <a:rPr lang="en-US" sz="1400">
                <a:highlight>
                  <a:srgbClr val="A6F0F8"/>
                </a:highlight>
              </a:rPr>
              <a:t>B1 Content + (B1 Content)^2 </a:t>
            </a:r>
            <a:endParaRPr lang="en-US" sz="1400"/>
          </a:p>
          <a:p>
            <a:r>
              <a:rPr lang="en-US" sz="1400"/>
              <a:t> </a:t>
            </a:r>
            <a:br>
              <a:rPr lang="en-US" sz="1400"/>
            </a:br>
            <a:r>
              <a:rPr lang="en-US" sz="1400"/>
              <a:t>  </a:t>
            </a:r>
          </a:p>
        </p:txBody>
      </p:sp>
      <p:grpSp>
        <p:nvGrpSpPr>
          <p:cNvPr id="41" name="Group 40">
            <a:extLst>
              <a:ext uri="{FF2B5EF4-FFF2-40B4-BE49-F238E27FC236}">
                <a16:creationId xmlns:a16="http://schemas.microsoft.com/office/drawing/2014/main" id="{AE93F97D-23A4-4082-A49D-DCA19D51F92E}"/>
              </a:ext>
            </a:extLst>
          </p:cNvPr>
          <p:cNvGrpSpPr/>
          <p:nvPr/>
        </p:nvGrpSpPr>
        <p:grpSpPr>
          <a:xfrm>
            <a:off x="1072719" y="4391753"/>
            <a:ext cx="6756714" cy="394692"/>
            <a:chOff x="913593" y="4702213"/>
            <a:chExt cx="6756714" cy="405878"/>
          </a:xfrm>
        </p:grpSpPr>
        <p:grpSp>
          <p:nvGrpSpPr>
            <p:cNvPr id="42" name="Group 41">
              <a:extLst>
                <a:ext uri="{FF2B5EF4-FFF2-40B4-BE49-F238E27FC236}">
                  <a16:creationId xmlns:a16="http://schemas.microsoft.com/office/drawing/2014/main" id="{B59138BA-E5D5-4831-8A6C-72910FC6CB34}"/>
                </a:ext>
              </a:extLst>
            </p:cNvPr>
            <p:cNvGrpSpPr/>
            <p:nvPr/>
          </p:nvGrpSpPr>
          <p:grpSpPr>
            <a:xfrm>
              <a:off x="913593" y="4702213"/>
              <a:ext cx="6756714" cy="405878"/>
              <a:chOff x="913593" y="4702213"/>
              <a:chExt cx="6756714" cy="405878"/>
            </a:xfrm>
          </p:grpSpPr>
          <p:sp>
            <p:nvSpPr>
              <p:cNvPr id="54" name="Rectangle 53">
                <a:extLst>
                  <a:ext uri="{FF2B5EF4-FFF2-40B4-BE49-F238E27FC236}">
                    <a16:creationId xmlns:a16="http://schemas.microsoft.com/office/drawing/2014/main" id="{7A5AFFE0-3303-4BD8-BE28-EFCC9B6EE089}"/>
                  </a:ext>
                </a:extLst>
              </p:cNvPr>
              <p:cNvSpPr/>
              <p:nvPr/>
            </p:nvSpPr>
            <p:spPr>
              <a:xfrm>
                <a:off x="913593" y="4702213"/>
                <a:ext cx="6756714" cy="405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56" name="Group 55">
                <a:extLst>
                  <a:ext uri="{FF2B5EF4-FFF2-40B4-BE49-F238E27FC236}">
                    <a16:creationId xmlns:a16="http://schemas.microsoft.com/office/drawing/2014/main" id="{EC5DDB78-2B6A-494B-B64A-BFE002B7A188}"/>
                  </a:ext>
                </a:extLst>
              </p:cNvPr>
              <p:cNvGrpSpPr/>
              <p:nvPr/>
            </p:nvGrpSpPr>
            <p:grpSpPr>
              <a:xfrm>
                <a:off x="3718560" y="4809455"/>
                <a:ext cx="1971665" cy="208070"/>
                <a:chOff x="3523607" y="4808468"/>
                <a:chExt cx="1966507" cy="208070"/>
              </a:xfrm>
            </p:grpSpPr>
            <p:sp>
              <p:nvSpPr>
                <p:cNvPr id="63" name="TextBox 62">
                  <a:extLst>
                    <a:ext uri="{FF2B5EF4-FFF2-40B4-BE49-F238E27FC236}">
                      <a16:creationId xmlns:a16="http://schemas.microsoft.com/office/drawing/2014/main" id="{37E47E59-4283-4932-A85D-E60101003938}"/>
                    </a:ext>
                  </a:extLst>
                </p:cNvPr>
                <p:cNvSpPr txBox="1"/>
                <p:nvPr/>
              </p:nvSpPr>
              <p:spPr>
                <a:xfrm>
                  <a:off x="3523607" y="4808468"/>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64" name="TextBox 63">
                  <a:extLst>
                    <a:ext uri="{FF2B5EF4-FFF2-40B4-BE49-F238E27FC236}">
                      <a16:creationId xmlns:a16="http://schemas.microsoft.com/office/drawing/2014/main" id="{C4B75412-6C44-4A75-8F97-456CA2112FD5}"/>
                    </a:ext>
                  </a:extLst>
                </p:cNvPr>
                <p:cNvSpPr txBox="1"/>
                <p:nvPr/>
              </p:nvSpPr>
              <p:spPr>
                <a:xfrm>
                  <a:off x="4237011" y="4825472"/>
                  <a:ext cx="265089"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*1 </a:t>
                  </a:r>
                </a:p>
              </p:txBody>
            </p:sp>
            <p:sp>
              <p:nvSpPr>
                <p:cNvPr id="65" name="TextBox 64">
                  <a:extLst>
                    <a:ext uri="{FF2B5EF4-FFF2-40B4-BE49-F238E27FC236}">
                      <a16:creationId xmlns:a16="http://schemas.microsoft.com/office/drawing/2014/main" id="{89843685-16C0-4658-81BB-F914F7909416}"/>
                    </a:ext>
                  </a:extLst>
                </p:cNvPr>
                <p:cNvSpPr txBox="1"/>
                <p:nvPr/>
              </p:nvSpPr>
              <p:spPr>
                <a:xfrm>
                  <a:off x="4986129" y="4818716"/>
                  <a:ext cx="50398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grpSp>
          <p:pic>
            <p:nvPicPr>
              <p:cNvPr id="57" name="Picture 56">
                <a:extLst>
                  <a:ext uri="{FF2B5EF4-FFF2-40B4-BE49-F238E27FC236}">
                    <a16:creationId xmlns:a16="http://schemas.microsoft.com/office/drawing/2014/main" id="{3937CAD7-952E-4C1B-8C3B-4DC70420EF42}"/>
                  </a:ext>
                </a:extLst>
              </p:cNvPr>
              <p:cNvPicPr>
                <a:picLocks noChangeAspect="1"/>
              </p:cNvPicPr>
              <p:nvPr/>
            </p:nvPicPr>
            <p:blipFill>
              <a:blip r:embed="rId4"/>
              <a:stretch>
                <a:fillRect/>
              </a:stretch>
            </p:blipFill>
            <p:spPr>
              <a:xfrm>
                <a:off x="2422534" y="4872205"/>
                <a:ext cx="589890" cy="145187"/>
              </a:xfrm>
              <a:prstGeom prst="rect">
                <a:avLst/>
              </a:prstGeom>
            </p:spPr>
          </p:pic>
          <p:pic>
            <p:nvPicPr>
              <p:cNvPr id="58" name="Picture 57">
                <a:extLst>
                  <a:ext uri="{FF2B5EF4-FFF2-40B4-BE49-F238E27FC236}">
                    <a16:creationId xmlns:a16="http://schemas.microsoft.com/office/drawing/2014/main" id="{DA5020CD-70A2-4474-9DD2-B10663CC4A49}"/>
                  </a:ext>
                </a:extLst>
              </p:cNvPr>
              <p:cNvPicPr>
                <a:picLocks noChangeAspect="1"/>
              </p:cNvPicPr>
              <p:nvPr/>
            </p:nvPicPr>
            <p:blipFill>
              <a:blip r:embed="rId5"/>
              <a:stretch>
                <a:fillRect/>
              </a:stretch>
            </p:blipFill>
            <p:spPr>
              <a:xfrm>
                <a:off x="3887167" y="4872206"/>
                <a:ext cx="510225" cy="145186"/>
              </a:xfrm>
              <a:prstGeom prst="rect">
                <a:avLst/>
              </a:prstGeom>
            </p:spPr>
          </p:pic>
          <p:sp>
            <p:nvSpPr>
              <p:cNvPr id="59" name="TextBox 58">
                <a:extLst>
                  <a:ext uri="{FF2B5EF4-FFF2-40B4-BE49-F238E27FC236}">
                    <a16:creationId xmlns:a16="http://schemas.microsoft.com/office/drawing/2014/main" id="{404CD882-0732-422A-9AE3-3E20B2328D4C}"/>
                  </a:ext>
                </a:extLst>
              </p:cNvPr>
              <p:cNvSpPr txBox="1"/>
              <p:nvPr/>
            </p:nvSpPr>
            <p:spPr>
              <a:xfrm>
                <a:off x="4620931" y="481140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60" name="Picture 59">
                <a:extLst>
                  <a:ext uri="{FF2B5EF4-FFF2-40B4-BE49-F238E27FC236}">
                    <a16:creationId xmlns:a16="http://schemas.microsoft.com/office/drawing/2014/main" id="{D384F48A-F9C6-4BC6-8624-2CC1C658FFA0}"/>
                  </a:ext>
                </a:extLst>
              </p:cNvPr>
              <p:cNvPicPr>
                <a:picLocks noChangeAspect="1"/>
              </p:cNvPicPr>
              <p:nvPr/>
            </p:nvPicPr>
            <p:blipFill>
              <a:blip r:embed="rId6"/>
              <a:stretch>
                <a:fillRect/>
              </a:stretch>
            </p:blipFill>
            <p:spPr>
              <a:xfrm>
                <a:off x="4771374" y="4872205"/>
                <a:ext cx="508361" cy="145246"/>
              </a:xfrm>
              <a:prstGeom prst="rect">
                <a:avLst/>
              </a:prstGeom>
            </p:spPr>
          </p:pic>
          <p:sp>
            <p:nvSpPr>
              <p:cNvPr id="61" name="TextBox 60">
                <a:extLst>
                  <a:ext uri="{FF2B5EF4-FFF2-40B4-BE49-F238E27FC236}">
                    <a16:creationId xmlns:a16="http://schemas.microsoft.com/office/drawing/2014/main" id="{1F5B0D01-D8A9-4E62-9080-5799AF4A804D}"/>
                  </a:ext>
                </a:extLst>
              </p:cNvPr>
              <p:cNvSpPr txBox="1"/>
              <p:nvPr/>
            </p:nvSpPr>
            <p:spPr>
              <a:xfrm>
                <a:off x="6031056" y="4815832"/>
                <a:ext cx="505307"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pic>
            <p:nvPicPr>
              <p:cNvPr id="62" name="Picture 61">
                <a:extLst>
                  <a:ext uri="{FF2B5EF4-FFF2-40B4-BE49-F238E27FC236}">
                    <a16:creationId xmlns:a16="http://schemas.microsoft.com/office/drawing/2014/main" id="{3D687696-B943-470B-8FB6-2848DC52B216}"/>
                  </a:ext>
                </a:extLst>
              </p:cNvPr>
              <p:cNvPicPr>
                <a:picLocks noChangeAspect="1"/>
              </p:cNvPicPr>
              <p:nvPr/>
            </p:nvPicPr>
            <p:blipFill>
              <a:blip r:embed="rId7"/>
              <a:stretch>
                <a:fillRect/>
              </a:stretch>
            </p:blipFill>
            <p:spPr>
              <a:xfrm>
                <a:off x="5514763" y="4876364"/>
                <a:ext cx="516293" cy="124157"/>
              </a:xfrm>
              <a:prstGeom prst="rect">
                <a:avLst/>
              </a:prstGeom>
            </p:spPr>
          </p:pic>
        </p:grpSp>
        <p:sp>
          <p:nvSpPr>
            <p:cNvPr id="44" name="TextBox 43">
              <a:extLst>
                <a:ext uri="{FF2B5EF4-FFF2-40B4-BE49-F238E27FC236}">
                  <a16:creationId xmlns:a16="http://schemas.microsoft.com/office/drawing/2014/main" id="{6CAF35CC-902D-4591-90B8-FA0103B96499}"/>
                </a:ext>
              </a:extLst>
            </p:cNvPr>
            <p:cNvSpPr txBox="1"/>
            <p:nvPr/>
          </p:nvSpPr>
          <p:spPr>
            <a:xfrm>
              <a:off x="2991833" y="4803022"/>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8" name="TextBox 47">
              <a:extLst>
                <a:ext uri="{FF2B5EF4-FFF2-40B4-BE49-F238E27FC236}">
                  <a16:creationId xmlns:a16="http://schemas.microsoft.com/office/drawing/2014/main" id="{25215DF2-057C-4C83-9711-459EFC7DD125}"/>
                </a:ext>
              </a:extLst>
            </p:cNvPr>
            <p:cNvSpPr txBox="1"/>
            <p:nvPr/>
          </p:nvSpPr>
          <p:spPr>
            <a:xfrm>
              <a:off x="6327286" y="480215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50" name="Picture 49">
              <a:extLst>
                <a:ext uri="{FF2B5EF4-FFF2-40B4-BE49-F238E27FC236}">
                  <a16:creationId xmlns:a16="http://schemas.microsoft.com/office/drawing/2014/main" id="{7D2FBF5E-D269-45D4-9621-CB00F3721B0A}"/>
                </a:ext>
              </a:extLst>
            </p:cNvPr>
            <p:cNvPicPr>
              <a:picLocks noChangeAspect="1"/>
            </p:cNvPicPr>
            <p:nvPr/>
          </p:nvPicPr>
          <p:blipFill>
            <a:blip r:embed="rId4"/>
            <a:stretch>
              <a:fillRect/>
            </a:stretch>
          </p:blipFill>
          <p:spPr>
            <a:xfrm>
              <a:off x="6498960" y="4865849"/>
              <a:ext cx="513416" cy="141049"/>
            </a:xfrm>
            <a:prstGeom prst="rect">
              <a:avLst/>
            </a:prstGeom>
          </p:spPr>
        </p:pic>
        <p:sp>
          <p:nvSpPr>
            <p:cNvPr id="53" name="TextBox 52">
              <a:extLst>
                <a:ext uri="{FF2B5EF4-FFF2-40B4-BE49-F238E27FC236}">
                  <a16:creationId xmlns:a16="http://schemas.microsoft.com/office/drawing/2014/main" id="{886DD4C7-C5BD-494C-B4A7-EEE087360989}"/>
                </a:ext>
              </a:extLst>
            </p:cNvPr>
            <p:cNvSpPr txBox="1"/>
            <p:nvPr/>
          </p:nvSpPr>
          <p:spPr>
            <a:xfrm>
              <a:off x="7006119" y="4807520"/>
              <a:ext cx="36234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grpSp>
      <p:pic>
        <p:nvPicPr>
          <p:cNvPr id="8" name="Picture 7">
            <a:extLst>
              <a:ext uri="{FF2B5EF4-FFF2-40B4-BE49-F238E27FC236}">
                <a16:creationId xmlns:a16="http://schemas.microsoft.com/office/drawing/2014/main" id="{4BF05DF4-EEC5-40B7-8C95-51AAD616520E}"/>
              </a:ext>
            </a:extLst>
          </p:cNvPr>
          <p:cNvPicPr>
            <a:picLocks noChangeAspect="1"/>
          </p:cNvPicPr>
          <p:nvPr/>
        </p:nvPicPr>
        <p:blipFill>
          <a:blip r:embed="rId8"/>
          <a:stretch>
            <a:fillRect/>
          </a:stretch>
        </p:blipFill>
        <p:spPr>
          <a:xfrm>
            <a:off x="3308455" y="4561104"/>
            <a:ext cx="520293" cy="122365"/>
          </a:xfrm>
          <a:prstGeom prst="rect">
            <a:avLst/>
          </a:prstGeom>
        </p:spPr>
      </p:pic>
      <p:sp>
        <p:nvSpPr>
          <p:cNvPr id="66" name="TextBox 65">
            <a:extLst>
              <a:ext uri="{FF2B5EF4-FFF2-40B4-BE49-F238E27FC236}">
                <a16:creationId xmlns:a16="http://schemas.microsoft.com/office/drawing/2014/main" id="{551481F2-55BC-4793-A383-1551B8AAB73C}"/>
              </a:ext>
            </a:extLst>
          </p:cNvPr>
          <p:cNvSpPr txBox="1"/>
          <p:nvPr/>
        </p:nvSpPr>
        <p:spPr>
          <a:xfrm rot="10800000" flipV="1">
            <a:off x="741623" y="4442729"/>
            <a:ext cx="1834724" cy="343719"/>
          </a:xfrm>
          <a:prstGeom prst="rect">
            <a:avLst/>
          </a:prstGeom>
          <a:solidFill>
            <a:schemeClr val="bg1"/>
          </a:solidFill>
        </p:spPr>
        <p:txBody>
          <a:bodyPr wrap="square" lIns="45720" rIns="45720" rtlCol="0">
            <a:noAutofit/>
          </a:bodyPr>
          <a:lstStyle/>
          <a:p>
            <a:r>
              <a:rPr lang="en-US" sz="900"/>
              <a:t>Only C1 </a:t>
            </a:r>
            <a:r>
              <a:rPr lang="en-US" sz="900">
                <a:sym typeface="Wingdings" panose="05000000000000000000" pitchFamily="2" charset="2"/>
              </a:rPr>
              <a:t> C2 &amp; C3 </a:t>
            </a:r>
            <a:r>
              <a:rPr lang="en-US" sz="1000">
                <a:sym typeface="Wingdings" panose="05000000000000000000" pitchFamily="2" charset="2"/>
              </a:rPr>
              <a:t>content</a:t>
            </a:r>
            <a:r>
              <a:rPr lang="en-US" sz="900">
                <a:sym typeface="Wingdings" panose="05000000000000000000" pitchFamily="2" charset="2"/>
              </a:rPr>
              <a:t> = 0</a:t>
            </a:r>
            <a:br>
              <a:rPr lang="en-US" sz="900">
                <a:sym typeface="Wingdings" panose="05000000000000000000" pitchFamily="2" charset="2"/>
              </a:rPr>
            </a:br>
            <a:r>
              <a:rPr lang="en-US" sz="900">
                <a:sym typeface="Wingdings" panose="05000000000000000000" pitchFamily="2" charset="2"/>
              </a:rPr>
              <a:t>                   C1 content = 1</a:t>
            </a:r>
            <a:endParaRPr lang="en-US" sz="900"/>
          </a:p>
        </p:txBody>
      </p:sp>
      <p:sp>
        <p:nvSpPr>
          <p:cNvPr id="67" name="Arrow: Right 66">
            <a:extLst>
              <a:ext uri="{FF2B5EF4-FFF2-40B4-BE49-F238E27FC236}">
                <a16:creationId xmlns:a16="http://schemas.microsoft.com/office/drawing/2014/main" id="{D7FEFB0D-FA0C-4E23-820A-6B1054FBF5FC}"/>
              </a:ext>
            </a:extLst>
          </p:cNvPr>
          <p:cNvSpPr/>
          <p:nvPr/>
        </p:nvSpPr>
        <p:spPr>
          <a:xfrm>
            <a:off x="4235142" y="1278067"/>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3" name="Rectangle 42">
            <a:extLst>
              <a:ext uri="{FF2B5EF4-FFF2-40B4-BE49-F238E27FC236}">
                <a16:creationId xmlns:a16="http://schemas.microsoft.com/office/drawing/2014/main" id="{B2FE0782-9263-4F64-999B-403BC8D53D7C}"/>
              </a:ext>
            </a:extLst>
          </p:cNvPr>
          <p:cNvSpPr/>
          <p:nvPr/>
        </p:nvSpPr>
        <p:spPr>
          <a:xfrm>
            <a:off x="731316" y="4462919"/>
            <a:ext cx="1766027" cy="374502"/>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45" name="Picture 44">
            <a:extLst>
              <a:ext uri="{FF2B5EF4-FFF2-40B4-BE49-F238E27FC236}">
                <a16:creationId xmlns:a16="http://schemas.microsoft.com/office/drawing/2014/main" id="{A07435AA-0AC3-4FA2-B1D5-EC32D6304505}"/>
              </a:ext>
            </a:extLst>
          </p:cNvPr>
          <p:cNvPicPr>
            <a:picLocks noChangeAspect="1"/>
          </p:cNvPicPr>
          <p:nvPr/>
        </p:nvPicPr>
        <p:blipFill>
          <a:blip r:embed="rId9"/>
          <a:stretch>
            <a:fillRect/>
          </a:stretch>
        </p:blipFill>
        <p:spPr>
          <a:xfrm>
            <a:off x="4164418" y="4714998"/>
            <a:ext cx="797886" cy="307956"/>
          </a:xfrm>
          <a:prstGeom prst="rect">
            <a:avLst/>
          </a:prstGeom>
        </p:spPr>
      </p:pic>
      <p:cxnSp>
        <p:nvCxnSpPr>
          <p:cNvPr id="46" name="Straight Connector 45">
            <a:extLst>
              <a:ext uri="{FF2B5EF4-FFF2-40B4-BE49-F238E27FC236}">
                <a16:creationId xmlns:a16="http://schemas.microsoft.com/office/drawing/2014/main" id="{E08A0966-5626-4D34-B837-1DBAB95D1362}"/>
              </a:ext>
            </a:extLst>
          </p:cNvPr>
          <p:cNvCxnSpPr>
            <a:cxnSpLocks/>
          </p:cNvCxnSpPr>
          <p:nvPr/>
        </p:nvCxnSpPr>
        <p:spPr>
          <a:xfrm>
            <a:off x="4968994" y="165739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E8B0F5C-4C62-49A1-8C9E-40B67FBA0D34}"/>
              </a:ext>
            </a:extLst>
          </p:cNvPr>
          <p:cNvCxnSpPr>
            <a:cxnSpLocks/>
          </p:cNvCxnSpPr>
          <p:nvPr/>
        </p:nvCxnSpPr>
        <p:spPr>
          <a:xfrm flipH="1">
            <a:off x="4968994" y="1657396"/>
            <a:ext cx="203886" cy="319597"/>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9DEF7618-1B47-4FC5-A2A9-9BC16CD89E48}"/>
              </a:ext>
            </a:extLst>
          </p:cNvPr>
          <p:cNvSpPr txBox="1"/>
          <p:nvPr/>
        </p:nvSpPr>
        <p:spPr>
          <a:xfrm>
            <a:off x="4916658" y="1976993"/>
            <a:ext cx="3567472" cy="523220"/>
          </a:xfrm>
          <a:prstGeom prst="rect">
            <a:avLst/>
          </a:prstGeom>
          <a:noFill/>
        </p:spPr>
        <p:txBody>
          <a:bodyPr wrap="square">
            <a:spAutoFit/>
          </a:bodyPr>
          <a:lstStyle/>
          <a:p>
            <a:r>
              <a:rPr lang="en-US" sz="1400" dirty="0">
                <a:highlight>
                  <a:srgbClr val="FFF7E5"/>
                </a:highlight>
              </a:rPr>
              <a:t>C1 Content + C2 Content  + C3 Content </a:t>
            </a:r>
            <a:r>
              <a:rPr lang="en-US" sz="1400" dirty="0"/>
              <a:t>+</a:t>
            </a:r>
            <a:br>
              <a:rPr lang="en-US" sz="1400" dirty="0"/>
            </a:br>
            <a:r>
              <a:rPr lang="en-US" sz="1400" dirty="0">
                <a:highlight>
                  <a:srgbClr val="FFF7E5"/>
                </a:highlight>
              </a:rPr>
              <a:t>C1 Content * C2 Content  </a:t>
            </a:r>
            <a:endParaRPr lang="en-US" sz="1400" dirty="0"/>
          </a:p>
        </p:txBody>
      </p:sp>
    </p:spTree>
    <p:extLst>
      <p:ext uri="{BB962C8B-B14F-4D97-AF65-F5344CB8AC3E}">
        <p14:creationId xmlns:p14="http://schemas.microsoft.com/office/powerpoint/2010/main" val="1745497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27</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1708852" y="1180208"/>
            <a:ext cx="1835212"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5721671" y="1160347"/>
            <a:ext cx="1835212"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404811" y="1594478"/>
            <a:ext cx="3916369" cy="534007"/>
          </a:xfrm>
          <a:prstGeom prst="rect">
            <a:avLst/>
          </a:prstGeom>
          <a:noFill/>
        </p:spPr>
        <p:txBody>
          <a:bodyPr wrap="square" lIns="45720" rIns="45720" rtlCol="0">
            <a:noAutofit/>
          </a:bodyPr>
          <a:lstStyle/>
          <a:p>
            <a:pPr>
              <a:lnSpc>
                <a:spcPct val="150000"/>
              </a:lnSpc>
            </a:pPr>
            <a:r>
              <a:rPr lang="en-US" sz="1400"/>
              <a:t>  M  =  1 + X1 + </a:t>
            </a:r>
            <a:r>
              <a:rPr lang="en-US" sz="1400">
                <a:highlight>
                  <a:srgbClr val="FFE1E8"/>
                </a:highlight>
              </a:rPr>
              <a:t>Factor A</a:t>
            </a:r>
            <a:r>
              <a:rPr lang="en-US" sz="1400"/>
              <a:t> + </a:t>
            </a:r>
            <a:r>
              <a:rPr lang="en-US" sz="1400">
                <a:highlight>
                  <a:srgbClr val="A6F0F8"/>
                </a:highlight>
              </a:rPr>
              <a:t>Factor B</a:t>
            </a:r>
            <a:r>
              <a:rPr lang="en-US" sz="1400"/>
              <a:t> + </a:t>
            </a:r>
            <a:r>
              <a:rPr lang="en-US" sz="1400">
                <a:highlight>
                  <a:srgbClr val="FFF7E5"/>
                </a:highlight>
              </a:rPr>
              <a:t>Factor C</a:t>
            </a:r>
            <a:endParaRPr lang="en-US" sz="1400"/>
          </a:p>
        </p:txBody>
      </p:sp>
      <p:sp>
        <p:nvSpPr>
          <p:cNvPr id="6" name="TextBox 5">
            <a:extLst>
              <a:ext uri="{FF2B5EF4-FFF2-40B4-BE49-F238E27FC236}">
                <a16:creationId xmlns:a16="http://schemas.microsoft.com/office/drawing/2014/main" id="{F6455A2C-040F-4E5A-9149-AAE5AFD21112}"/>
              </a:ext>
            </a:extLst>
          </p:cNvPr>
          <p:cNvSpPr txBox="1"/>
          <p:nvPr/>
        </p:nvSpPr>
        <p:spPr>
          <a:xfrm>
            <a:off x="1669133" y="2118506"/>
            <a:ext cx="776515" cy="343396"/>
          </a:xfrm>
          <a:prstGeom prst="rect">
            <a:avLst/>
          </a:prstGeom>
          <a:noFill/>
        </p:spPr>
        <p:txBody>
          <a:bodyPr wrap="square" lIns="45720" rIns="45720" rtlCol="0">
            <a:noAutofit/>
          </a:bodyPr>
          <a:lstStyle/>
          <a:p>
            <a:r>
              <a:rPr lang="en-US" sz="1400"/>
              <a:t>2 levels</a:t>
            </a:r>
          </a:p>
        </p:txBody>
      </p:sp>
      <p:sp>
        <p:nvSpPr>
          <p:cNvPr id="16" name="TextBox 15">
            <a:extLst>
              <a:ext uri="{FF2B5EF4-FFF2-40B4-BE49-F238E27FC236}">
                <a16:creationId xmlns:a16="http://schemas.microsoft.com/office/drawing/2014/main" id="{2B6CA68E-0966-4CF9-A336-69D9E15F4D09}"/>
              </a:ext>
            </a:extLst>
          </p:cNvPr>
          <p:cNvSpPr txBox="1"/>
          <p:nvPr/>
        </p:nvSpPr>
        <p:spPr>
          <a:xfrm>
            <a:off x="2590445" y="2118506"/>
            <a:ext cx="776515" cy="343396"/>
          </a:xfrm>
          <a:prstGeom prst="rect">
            <a:avLst/>
          </a:prstGeom>
          <a:noFill/>
        </p:spPr>
        <p:txBody>
          <a:bodyPr wrap="square" lIns="45720" rIns="45720" rtlCol="0">
            <a:noAutofit/>
          </a:bodyPr>
          <a:lstStyle/>
          <a:p>
            <a:r>
              <a:rPr lang="en-US" sz="1400"/>
              <a:t>3 levels</a:t>
            </a:r>
          </a:p>
        </p:txBody>
      </p:sp>
      <p:sp>
        <p:nvSpPr>
          <p:cNvPr id="19" name="TextBox 18">
            <a:extLst>
              <a:ext uri="{FF2B5EF4-FFF2-40B4-BE49-F238E27FC236}">
                <a16:creationId xmlns:a16="http://schemas.microsoft.com/office/drawing/2014/main" id="{C4B680E8-6900-4417-A0A2-170169F028C6}"/>
              </a:ext>
            </a:extLst>
          </p:cNvPr>
          <p:cNvSpPr txBox="1"/>
          <p:nvPr/>
        </p:nvSpPr>
        <p:spPr>
          <a:xfrm>
            <a:off x="3437319" y="2118506"/>
            <a:ext cx="776515" cy="343396"/>
          </a:xfrm>
          <a:prstGeom prst="rect">
            <a:avLst/>
          </a:prstGeom>
          <a:noFill/>
        </p:spPr>
        <p:txBody>
          <a:bodyPr wrap="square" lIns="45720" rIns="45720" rtlCol="0">
            <a:noAutofit/>
          </a:bodyPr>
          <a:lstStyle/>
          <a:p>
            <a:r>
              <a:rPr lang="en-US" sz="1400"/>
              <a:t>4 levels</a:t>
            </a:r>
          </a:p>
        </p:txBody>
      </p:sp>
      <p:sp>
        <p:nvSpPr>
          <p:cNvPr id="21" name="TextBox 20">
            <a:extLst>
              <a:ext uri="{FF2B5EF4-FFF2-40B4-BE49-F238E27FC236}">
                <a16:creationId xmlns:a16="http://schemas.microsoft.com/office/drawing/2014/main" id="{CDF2D475-E716-4358-9137-85D0F2452039}"/>
              </a:ext>
            </a:extLst>
          </p:cNvPr>
          <p:cNvSpPr txBox="1"/>
          <p:nvPr/>
        </p:nvSpPr>
        <p:spPr>
          <a:xfrm>
            <a:off x="1669133" y="2652513"/>
            <a:ext cx="776515" cy="402165"/>
          </a:xfrm>
          <a:prstGeom prst="rect">
            <a:avLst/>
          </a:prstGeom>
          <a:noFill/>
        </p:spPr>
        <p:txBody>
          <a:bodyPr wrap="square" lIns="45720" rIns="45720" rtlCol="0">
            <a:noAutofit/>
          </a:bodyPr>
          <a:lstStyle/>
          <a:p>
            <a:r>
              <a:rPr lang="en-US" sz="1400">
                <a:highlight>
                  <a:srgbClr val="FFE1E8"/>
                </a:highlight>
              </a:rPr>
              <a:t>1 Coeff</a:t>
            </a:r>
          </a:p>
        </p:txBody>
      </p:sp>
      <p:sp>
        <p:nvSpPr>
          <p:cNvPr id="22" name="TextBox 21">
            <a:extLst>
              <a:ext uri="{FF2B5EF4-FFF2-40B4-BE49-F238E27FC236}">
                <a16:creationId xmlns:a16="http://schemas.microsoft.com/office/drawing/2014/main" id="{2C5B7388-834D-4368-9C38-9E27A6B37445}"/>
              </a:ext>
            </a:extLst>
          </p:cNvPr>
          <p:cNvSpPr txBox="1"/>
          <p:nvPr/>
        </p:nvSpPr>
        <p:spPr>
          <a:xfrm>
            <a:off x="2590444" y="2656069"/>
            <a:ext cx="776515" cy="398609"/>
          </a:xfrm>
          <a:prstGeom prst="rect">
            <a:avLst/>
          </a:prstGeom>
          <a:noFill/>
        </p:spPr>
        <p:txBody>
          <a:bodyPr wrap="square" lIns="45720" rIns="45720" rtlCol="0">
            <a:noAutofit/>
          </a:bodyPr>
          <a:lstStyle/>
          <a:p>
            <a:r>
              <a:rPr lang="en-US" sz="1400">
                <a:highlight>
                  <a:srgbClr val="A6F0F8"/>
                </a:highlight>
              </a:rPr>
              <a:t>2 Coeff</a:t>
            </a:r>
          </a:p>
        </p:txBody>
      </p:sp>
      <p:sp>
        <p:nvSpPr>
          <p:cNvPr id="23" name="TextBox 22">
            <a:extLst>
              <a:ext uri="{FF2B5EF4-FFF2-40B4-BE49-F238E27FC236}">
                <a16:creationId xmlns:a16="http://schemas.microsoft.com/office/drawing/2014/main" id="{6BBB8FF2-81E4-4113-B14F-2D9980A8AA06}"/>
              </a:ext>
            </a:extLst>
          </p:cNvPr>
          <p:cNvSpPr txBox="1"/>
          <p:nvPr/>
        </p:nvSpPr>
        <p:spPr>
          <a:xfrm>
            <a:off x="3437319" y="2662240"/>
            <a:ext cx="776515" cy="402165"/>
          </a:xfrm>
          <a:prstGeom prst="rect">
            <a:avLst/>
          </a:prstGeom>
          <a:noFill/>
        </p:spPr>
        <p:txBody>
          <a:bodyPr wrap="square" lIns="45720" rIns="45720" rtlCol="0">
            <a:noAutofit/>
          </a:bodyPr>
          <a:lstStyle/>
          <a:p>
            <a:r>
              <a:rPr lang="en-US" sz="1400">
                <a:highlight>
                  <a:srgbClr val="FFF7E5"/>
                </a:highlight>
              </a:rPr>
              <a:t>3 Coeff</a:t>
            </a:r>
          </a:p>
        </p:txBody>
      </p:sp>
      <p:pic>
        <p:nvPicPr>
          <p:cNvPr id="30" name="Picture 29">
            <a:extLst>
              <a:ext uri="{FF2B5EF4-FFF2-40B4-BE49-F238E27FC236}">
                <a16:creationId xmlns:a16="http://schemas.microsoft.com/office/drawing/2014/main" id="{53C3D44B-E547-4B3C-B0C7-DA539357282B}"/>
              </a:ext>
            </a:extLst>
          </p:cNvPr>
          <p:cNvPicPr>
            <a:picLocks noChangeAspect="1"/>
          </p:cNvPicPr>
          <p:nvPr/>
        </p:nvPicPr>
        <p:blipFill rotWithShape="1">
          <a:blip r:embed="rId2"/>
          <a:srcRect r="2184"/>
          <a:stretch/>
        </p:blipFill>
        <p:spPr>
          <a:xfrm>
            <a:off x="433845" y="3064405"/>
            <a:ext cx="4225246" cy="1298895"/>
          </a:xfrm>
          <a:prstGeom prst="rect">
            <a:avLst/>
          </a:prstGeom>
        </p:spPr>
      </p:pic>
      <p:pic>
        <p:nvPicPr>
          <p:cNvPr id="32" name="Picture 31">
            <a:extLst>
              <a:ext uri="{FF2B5EF4-FFF2-40B4-BE49-F238E27FC236}">
                <a16:creationId xmlns:a16="http://schemas.microsoft.com/office/drawing/2014/main" id="{AE8C791F-BA8D-4A8B-9E48-6AFB31E59CE6}"/>
              </a:ext>
            </a:extLst>
          </p:cNvPr>
          <p:cNvPicPr>
            <a:picLocks noChangeAspect="1"/>
          </p:cNvPicPr>
          <p:nvPr/>
        </p:nvPicPr>
        <p:blipFill rotWithShape="1">
          <a:blip r:embed="rId3"/>
          <a:srcRect r="2477"/>
          <a:stretch/>
        </p:blipFill>
        <p:spPr>
          <a:xfrm>
            <a:off x="5059602" y="3068300"/>
            <a:ext cx="3819339" cy="1299602"/>
          </a:xfrm>
          <a:prstGeom prst="rect">
            <a:avLst/>
          </a:prstGeom>
        </p:spPr>
      </p:pic>
      <p:sp>
        <p:nvSpPr>
          <p:cNvPr id="33" name="TextBox 32">
            <a:extLst>
              <a:ext uri="{FF2B5EF4-FFF2-40B4-BE49-F238E27FC236}">
                <a16:creationId xmlns:a16="http://schemas.microsoft.com/office/drawing/2014/main" id="{50D8D7CC-0286-41F7-8436-CAB1422E1998}"/>
              </a:ext>
            </a:extLst>
          </p:cNvPr>
          <p:cNvSpPr txBox="1"/>
          <p:nvPr/>
        </p:nvSpPr>
        <p:spPr>
          <a:xfrm>
            <a:off x="392247" y="814640"/>
            <a:ext cx="3129418" cy="413658"/>
          </a:xfrm>
          <a:prstGeom prst="rect">
            <a:avLst/>
          </a:prstGeom>
          <a:noFill/>
        </p:spPr>
        <p:txBody>
          <a:bodyPr wrap="square" lIns="45720" rIns="45720" rtlCol="0">
            <a:noAutofit/>
          </a:bodyPr>
          <a:lstStyle/>
          <a:p>
            <a:r>
              <a:rPr lang="en-US" sz="1400" i="1"/>
              <a:t>Let’s start from a main effects model</a:t>
            </a:r>
          </a:p>
        </p:txBody>
      </p:sp>
      <p:sp>
        <p:nvSpPr>
          <p:cNvPr id="27" name="TextBox 26">
            <a:extLst>
              <a:ext uri="{FF2B5EF4-FFF2-40B4-BE49-F238E27FC236}">
                <a16:creationId xmlns:a16="http://schemas.microsoft.com/office/drawing/2014/main" id="{B5D39CC2-E8B1-4A77-BD31-279B13E75C76}"/>
              </a:ext>
            </a:extLst>
          </p:cNvPr>
          <p:cNvSpPr txBox="1"/>
          <p:nvPr/>
        </p:nvSpPr>
        <p:spPr>
          <a:xfrm>
            <a:off x="4625013" y="1627031"/>
            <a:ext cx="4707679" cy="356624"/>
          </a:xfrm>
          <a:prstGeom prst="rect">
            <a:avLst/>
          </a:prstGeom>
          <a:noFill/>
        </p:spPr>
        <p:txBody>
          <a:bodyPr wrap="square" lIns="45720" rIns="45720" rtlCol="0">
            <a:noAutofit/>
          </a:bodyPr>
          <a:lstStyle/>
          <a:p>
            <a:r>
              <a:rPr lang="en-US" sz="1400" dirty="0"/>
              <a:t>M = 1+ X1 + </a:t>
            </a:r>
            <a:r>
              <a:rPr lang="en-US" sz="1400" dirty="0">
                <a:highlight>
                  <a:srgbClr val="FFE1E8"/>
                </a:highlight>
              </a:rPr>
              <a:t>A1 Content </a:t>
            </a:r>
            <a:r>
              <a:rPr lang="en-US" sz="1400" dirty="0"/>
              <a:t> + </a:t>
            </a:r>
            <a:r>
              <a:rPr lang="en-US" sz="1400" dirty="0">
                <a:highlight>
                  <a:srgbClr val="A6F0F8"/>
                </a:highlight>
              </a:rPr>
              <a:t>B1 Content + (B1 Content)^2 </a:t>
            </a:r>
            <a:endParaRPr lang="en-US" sz="1400" dirty="0"/>
          </a:p>
          <a:p>
            <a:r>
              <a:rPr lang="en-US" sz="1400" dirty="0"/>
              <a:t> </a:t>
            </a:r>
            <a:br>
              <a:rPr lang="en-US" sz="1400" dirty="0"/>
            </a:br>
            <a:r>
              <a:rPr lang="en-US" sz="1400" dirty="0"/>
              <a:t>  </a:t>
            </a:r>
          </a:p>
        </p:txBody>
      </p:sp>
      <p:grpSp>
        <p:nvGrpSpPr>
          <p:cNvPr id="41" name="Group 40">
            <a:extLst>
              <a:ext uri="{FF2B5EF4-FFF2-40B4-BE49-F238E27FC236}">
                <a16:creationId xmlns:a16="http://schemas.microsoft.com/office/drawing/2014/main" id="{AE93F97D-23A4-4082-A49D-DCA19D51F92E}"/>
              </a:ext>
            </a:extLst>
          </p:cNvPr>
          <p:cNvGrpSpPr/>
          <p:nvPr/>
        </p:nvGrpSpPr>
        <p:grpSpPr>
          <a:xfrm>
            <a:off x="1669133" y="4387893"/>
            <a:ext cx="6756714" cy="396969"/>
            <a:chOff x="913593" y="4753725"/>
            <a:chExt cx="6756714" cy="396969"/>
          </a:xfrm>
        </p:grpSpPr>
        <p:grpSp>
          <p:nvGrpSpPr>
            <p:cNvPr id="42" name="Group 41">
              <a:extLst>
                <a:ext uri="{FF2B5EF4-FFF2-40B4-BE49-F238E27FC236}">
                  <a16:creationId xmlns:a16="http://schemas.microsoft.com/office/drawing/2014/main" id="{B59138BA-E5D5-4831-8A6C-72910FC6CB34}"/>
                </a:ext>
              </a:extLst>
            </p:cNvPr>
            <p:cNvGrpSpPr/>
            <p:nvPr/>
          </p:nvGrpSpPr>
          <p:grpSpPr>
            <a:xfrm>
              <a:off x="913593" y="4753725"/>
              <a:ext cx="6756714" cy="396969"/>
              <a:chOff x="913593" y="4753725"/>
              <a:chExt cx="6756714" cy="396969"/>
            </a:xfrm>
          </p:grpSpPr>
          <p:sp>
            <p:nvSpPr>
              <p:cNvPr id="54" name="Rectangle 53">
                <a:extLst>
                  <a:ext uri="{FF2B5EF4-FFF2-40B4-BE49-F238E27FC236}">
                    <a16:creationId xmlns:a16="http://schemas.microsoft.com/office/drawing/2014/main" id="{7A5AFFE0-3303-4BD8-BE28-EFCC9B6EE089}"/>
                  </a:ext>
                </a:extLst>
              </p:cNvPr>
              <p:cNvSpPr/>
              <p:nvPr/>
            </p:nvSpPr>
            <p:spPr>
              <a:xfrm>
                <a:off x="913593" y="4753725"/>
                <a:ext cx="6756714" cy="396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56" name="Group 55">
                <a:extLst>
                  <a:ext uri="{FF2B5EF4-FFF2-40B4-BE49-F238E27FC236}">
                    <a16:creationId xmlns:a16="http://schemas.microsoft.com/office/drawing/2014/main" id="{EC5DDB78-2B6A-494B-B64A-BFE002B7A188}"/>
                  </a:ext>
                </a:extLst>
              </p:cNvPr>
              <p:cNvGrpSpPr/>
              <p:nvPr/>
            </p:nvGrpSpPr>
            <p:grpSpPr>
              <a:xfrm>
                <a:off x="3718560" y="4809455"/>
                <a:ext cx="1971665" cy="205185"/>
                <a:chOff x="3523607" y="4808468"/>
                <a:chExt cx="1966507" cy="205185"/>
              </a:xfrm>
            </p:grpSpPr>
            <p:sp>
              <p:nvSpPr>
                <p:cNvPr id="63" name="TextBox 62">
                  <a:extLst>
                    <a:ext uri="{FF2B5EF4-FFF2-40B4-BE49-F238E27FC236}">
                      <a16:creationId xmlns:a16="http://schemas.microsoft.com/office/drawing/2014/main" id="{37E47E59-4283-4932-A85D-E60101003938}"/>
                    </a:ext>
                  </a:extLst>
                </p:cNvPr>
                <p:cNvSpPr txBox="1"/>
                <p:nvPr/>
              </p:nvSpPr>
              <p:spPr>
                <a:xfrm>
                  <a:off x="3523607" y="4808468"/>
                  <a:ext cx="177464"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64" name="TextBox 63">
                  <a:extLst>
                    <a:ext uri="{FF2B5EF4-FFF2-40B4-BE49-F238E27FC236}">
                      <a16:creationId xmlns:a16="http://schemas.microsoft.com/office/drawing/2014/main" id="{C4B75412-6C44-4A75-8F97-456CA2112FD5}"/>
                    </a:ext>
                  </a:extLst>
                </p:cNvPr>
                <p:cNvSpPr txBox="1"/>
                <p:nvPr/>
              </p:nvSpPr>
              <p:spPr>
                <a:xfrm>
                  <a:off x="4169598" y="4814845"/>
                  <a:ext cx="306411" cy="191066"/>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*0.5 </a:t>
                  </a:r>
                </a:p>
              </p:txBody>
            </p:sp>
            <p:sp>
              <p:nvSpPr>
                <p:cNvPr id="65" name="TextBox 64">
                  <a:extLst>
                    <a:ext uri="{FF2B5EF4-FFF2-40B4-BE49-F238E27FC236}">
                      <a16:creationId xmlns:a16="http://schemas.microsoft.com/office/drawing/2014/main" id="{89843685-16C0-4658-81BB-F914F7909416}"/>
                    </a:ext>
                  </a:extLst>
                </p:cNvPr>
                <p:cNvSpPr txBox="1"/>
                <p:nvPr/>
              </p:nvSpPr>
              <p:spPr>
                <a:xfrm>
                  <a:off x="4986129" y="4818716"/>
                  <a:ext cx="50398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*0.5 </a:t>
                  </a:r>
                </a:p>
              </p:txBody>
            </p:sp>
          </p:grpSp>
          <p:pic>
            <p:nvPicPr>
              <p:cNvPr id="57" name="Picture 56">
                <a:extLst>
                  <a:ext uri="{FF2B5EF4-FFF2-40B4-BE49-F238E27FC236}">
                    <a16:creationId xmlns:a16="http://schemas.microsoft.com/office/drawing/2014/main" id="{3937CAD7-952E-4C1B-8C3B-4DC70420EF42}"/>
                  </a:ext>
                </a:extLst>
              </p:cNvPr>
              <p:cNvPicPr>
                <a:picLocks noChangeAspect="1"/>
              </p:cNvPicPr>
              <p:nvPr/>
            </p:nvPicPr>
            <p:blipFill>
              <a:blip r:embed="rId4"/>
              <a:stretch>
                <a:fillRect/>
              </a:stretch>
            </p:blipFill>
            <p:spPr>
              <a:xfrm>
                <a:off x="2484984" y="4860943"/>
                <a:ext cx="519330" cy="145955"/>
              </a:xfrm>
              <a:prstGeom prst="rect">
                <a:avLst/>
              </a:prstGeom>
            </p:spPr>
          </p:pic>
          <p:pic>
            <p:nvPicPr>
              <p:cNvPr id="58" name="Picture 57">
                <a:extLst>
                  <a:ext uri="{FF2B5EF4-FFF2-40B4-BE49-F238E27FC236}">
                    <a16:creationId xmlns:a16="http://schemas.microsoft.com/office/drawing/2014/main" id="{DA5020CD-70A2-4474-9DD2-B10663CC4A49}"/>
                  </a:ext>
                </a:extLst>
              </p:cNvPr>
              <p:cNvPicPr>
                <a:picLocks noChangeAspect="1"/>
              </p:cNvPicPr>
              <p:nvPr/>
            </p:nvPicPr>
            <p:blipFill>
              <a:blip r:embed="rId5"/>
              <a:stretch>
                <a:fillRect/>
              </a:stretch>
            </p:blipFill>
            <p:spPr>
              <a:xfrm>
                <a:off x="3864229" y="4858874"/>
                <a:ext cx="510225" cy="145186"/>
              </a:xfrm>
              <a:prstGeom prst="rect">
                <a:avLst/>
              </a:prstGeom>
            </p:spPr>
          </p:pic>
          <p:sp>
            <p:nvSpPr>
              <p:cNvPr id="59" name="TextBox 58">
                <a:extLst>
                  <a:ext uri="{FF2B5EF4-FFF2-40B4-BE49-F238E27FC236}">
                    <a16:creationId xmlns:a16="http://schemas.microsoft.com/office/drawing/2014/main" id="{404CD882-0732-422A-9AE3-3E20B2328D4C}"/>
                  </a:ext>
                </a:extLst>
              </p:cNvPr>
              <p:cNvSpPr txBox="1"/>
              <p:nvPr/>
            </p:nvSpPr>
            <p:spPr>
              <a:xfrm>
                <a:off x="4620931" y="481140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60" name="Picture 59">
                <a:extLst>
                  <a:ext uri="{FF2B5EF4-FFF2-40B4-BE49-F238E27FC236}">
                    <a16:creationId xmlns:a16="http://schemas.microsoft.com/office/drawing/2014/main" id="{D384F48A-F9C6-4BC6-8624-2CC1C658FFA0}"/>
                  </a:ext>
                </a:extLst>
              </p:cNvPr>
              <p:cNvPicPr>
                <a:picLocks noChangeAspect="1"/>
              </p:cNvPicPr>
              <p:nvPr/>
            </p:nvPicPr>
            <p:blipFill>
              <a:blip r:embed="rId6"/>
              <a:stretch>
                <a:fillRect/>
              </a:stretch>
            </p:blipFill>
            <p:spPr>
              <a:xfrm>
                <a:off x="4772197" y="4860217"/>
                <a:ext cx="508361" cy="145246"/>
              </a:xfrm>
              <a:prstGeom prst="rect">
                <a:avLst/>
              </a:prstGeom>
            </p:spPr>
          </p:pic>
          <p:sp>
            <p:nvSpPr>
              <p:cNvPr id="61" name="TextBox 60">
                <a:extLst>
                  <a:ext uri="{FF2B5EF4-FFF2-40B4-BE49-F238E27FC236}">
                    <a16:creationId xmlns:a16="http://schemas.microsoft.com/office/drawing/2014/main" id="{1F5B0D01-D8A9-4E62-9080-5799AF4A804D}"/>
                  </a:ext>
                </a:extLst>
              </p:cNvPr>
              <p:cNvSpPr txBox="1"/>
              <p:nvPr/>
            </p:nvSpPr>
            <p:spPr>
              <a:xfrm>
                <a:off x="6002095" y="4813896"/>
                <a:ext cx="554932"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*0.5^2 </a:t>
                </a:r>
              </a:p>
            </p:txBody>
          </p:sp>
          <p:pic>
            <p:nvPicPr>
              <p:cNvPr id="62" name="Picture 61">
                <a:extLst>
                  <a:ext uri="{FF2B5EF4-FFF2-40B4-BE49-F238E27FC236}">
                    <a16:creationId xmlns:a16="http://schemas.microsoft.com/office/drawing/2014/main" id="{3D687696-B943-470B-8FB6-2848DC52B216}"/>
                  </a:ext>
                </a:extLst>
              </p:cNvPr>
              <p:cNvPicPr>
                <a:picLocks noChangeAspect="1"/>
              </p:cNvPicPr>
              <p:nvPr/>
            </p:nvPicPr>
            <p:blipFill>
              <a:blip r:embed="rId7"/>
              <a:stretch>
                <a:fillRect/>
              </a:stretch>
            </p:blipFill>
            <p:spPr>
              <a:xfrm>
                <a:off x="5564157" y="4875705"/>
                <a:ext cx="516293" cy="137975"/>
              </a:xfrm>
              <a:prstGeom prst="rect">
                <a:avLst/>
              </a:prstGeom>
            </p:spPr>
          </p:pic>
        </p:grpSp>
        <p:sp>
          <p:nvSpPr>
            <p:cNvPr id="44" name="TextBox 43">
              <a:extLst>
                <a:ext uri="{FF2B5EF4-FFF2-40B4-BE49-F238E27FC236}">
                  <a16:creationId xmlns:a16="http://schemas.microsoft.com/office/drawing/2014/main" id="{6CAF35CC-902D-4591-90B8-FA0103B96499}"/>
                </a:ext>
              </a:extLst>
            </p:cNvPr>
            <p:cNvSpPr txBox="1"/>
            <p:nvPr/>
          </p:nvSpPr>
          <p:spPr>
            <a:xfrm>
              <a:off x="2991833" y="4803022"/>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sp>
          <p:nvSpPr>
            <p:cNvPr id="48" name="TextBox 47">
              <a:extLst>
                <a:ext uri="{FF2B5EF4-FFF2-40B4-BE49-F238E27FC236}">
                  <a16:creationId xmlns:a16="http://schemas.microsoft.com/office/drawing/2014/main" id="{25215DF2-057C-4C83-9711-459EFC7DD125}"/>
                </a:ext>
              </a:extLst>
            </p:cNvPr>
            <p:cNvSpPr txBox="1"/>
            <p:nvPr/>
          </p:nvSpPr>
          <p:spPr>
            <a:xfrm>
              <a:off x="6530488" y="4802150"/>
              <a:ext cx="177930" cy="191066"/>
            </a:xfrm>
            <a:prstGeom prst="rect">
              <a:avLst/>
            </a:prstGeom>
            <a:solidFill>
              <a:schemeClr val="bg1"/>
            </a:solidFill>
          </p:spPr>
          <p:txBody>
            <a:bodyPr wrap="none" lIns="45720" rIns="45720" rtlCol="0">
              <a:noAutofit/>
            </a:bodyPr>
            <a:lstStyle/>
            <a:p>
              <a:r>
                <a:rPr lang="en-US" sz="1050">
                  <a:solidFill>
                    <a:schemeClr val="accent4">
                      <a:lumMod val="50000"/>
                    </a:schemeClr>
                  </a:solidFill>
                </a:rPr>
                <a:t>+</a:t>
              </a:r>
            </a:p>
          </p:txBody>
        </p:sp>
        <p:pic>
          <p:nvPicPr>
            <p:cNvPr id="50" name="Picture 49">
              <a:extLst>
                <a:ext uri="{FF2B5EF4-FFF2-40B4-BE49-F238E27FC236}">
                  <a16:creationId xmlns:a16="http://schemas.microsoft.com/office/drawing/2014/main" id="{7D2FBF5E-D269-45D4-9621-CB00F3721B0A}"/>
                </a:ext>
              </a:extLst>
            </p:cNvPr>
            <p:cNvPicPr>
              <a:picLocks noChangeAspect="1"/>
            </p:cNvPicPr>
            <p:nvPr/>
          </p:nvPicPr>
          <p:blipFill>
            <a:blip r:embed="rId4"/>
            <a:stretch>
              <a:fillRect/>
            </a:stretch>
          </p:blipFill>
          <p:spPr>
            <a:xfrm>
              <a:off x="6703783" y="4860943"/>
              <a:ext cx="513416" cy="141049"/>
            </a:xfrm>
            <a:prstGeom prst="rect">
              <a:avLst/>
            </a:prstGeom>
          </p:spPr>
        </p:pic>
        <p:sp>
          <p:nvSpPr>
            <p:cNvPr id="53" name="TextBox 52">
              <a:extLst>
                <a:ext uri="{FF2B5EF4-FFF2-40B4-BE49-F238E27FC236}">
                  <a16:creationId xmlns:a16="http://schemas.microsoft.com/office/drawing/2014/main" id="{886DD4C7-C5BD-494C-B4A7-EEE087360989}"/>
                </a:ext>
              </a:extLst>
            </p:cNvPr>
            <p:cNvSpPr txBox="1"/>
            <p:nvPr/>
          </p:nvSpPr>
          <p:spPr>
            <a:xfrm>
              <a:off x="7209321" y="4807520"/>
              <a:ext cx="362345" cy="194937"/>
            </a:xfrm>
            <a:prstGeom prst="rect">
              <a:avLst/>
            </a:prstGeom>
            <a:solidFill>
              <a:schemeClr val="bg1"/>
            </a:solidFill>
          </p:spPr>
          <p:txBody>
            <a:bodyPr wrap="square" lIns="45720" rIns="45720" rtlCol="0">
              <a:noAutofit/>
            </a:bodyPr>
            <a:lstStyle/>
            <a:p>
              <a:r>
                <a:rPr lang="en-US" sz="900" b="1">
                  <a:solidFill>
                    <a:schemeClr val="accent4">
                      <a:lumMod val="50000"/>
                    </a:schemeClr>
                  </a:solidFill>
                </a:rPr>
                <a:t>   *0 </a:t>
              </a:r>
            </a:p>
          </p:txBody>
        </p:sp>
      </p:grpSp>
      <p:sp>
        <p:nvSpPr>
          <p:cNvPr id="43" name="TextBox 42">
            <a:extLst>
              <a:ext uri="{FF2B5EF4-FFF2-40B4-BE49-F238E27FC236}">
                <a16:creationId xmlns:a16="http://schemas.microsoft.com/office/drawing/2014/main" id="{112782B4-2B89-4C19-8617-581A5F9F7FFC}"/>
              </a:ext>
            </a:extLst>
          </p:cNvPr>
          <p:cNvSpPr txBox="1"/>
          <p:nvPr/>
        </p:nvSpPr>
        <p:spPr>
          <a:xfrm rot="10800000" flipV="1">
            <a:off x="800731" y="4460395"/>
            <a:ext cx="2312450" cy="412105"/>
          </a:xfrm>
          <a:prstGeom prst="rect">
            <a:avLst/>
          </a:prstGeom>
          <a:solidFill>
            <a:schemeClr val="bg1"/>
          </a:solidFill>
        </p:spPr>
        <p:txBody>
          <a:bodyPr wrap="square" lIns="45720" rIns="45720" rtlCol="0">
            <a:noAutofit/>
          </a:bodyPr>
          <a:lstStyle/>
          <a:p>
            <a:r>
              <a:rPr lang="en-US" sz="900"/>
              <a:t>50-50 of C1 &amp; C2 </a:t>
            </a:r>
            <a:r>
              <a:rPr lang="en-US" sz="900">
                <a:sym typeface="Wingdings" panose="05000000000000000000" pitchFamily="2" charset="2"/>
              </a:rPr>
              <a:t> C1 &amp; C2 content = 0.5</a:t>
            </a:r>
            <a:br>
              <a:rPr lang="en-US" sz="900">
                <a:sym typeface="Wingdings" panose="05000000000000000000" pitchFamily="2" charset="2"/>
              </a:rPr>
            </a:br>
            <a:r>
              <a:rPr lang="en-US" sz="900">
                <a:sym typeface="Wingdings" panose="05000000000000000000" pitchFamily="2" charset="2"/>
              </a:rPr>
              <a:t>                                  C3 content = 0</a:t>
            </a:r>
            <a:endParaRPr lang="en-US" sz="900"/>
          </a:p>
        </p:txBody>
      </p:sp>
      <p:pic>
        <p:nvPicPr>
          <p:cNvPr id="7" name="Picture 6">
            <a:extLst>
              <a:ext uri="{FF2B5EF4-FFF2-40B4-BE49-F238E27FC236}">
                <a16:creationId xmlns:a16="http://schemas.microsoft.com/office/drawing/2014/main" id="{8CA00FB8-1C09-409C-959E-74BFD33E5B53}"/>
              </a:ext>
            </a:extLst>
          </p:cNvPr>
          <p:cNvPicPr>
            <a:picLocks noChangeAspect="1"/>
          </p:cNvPicPr>
          <p:nvPr/>
        </p:nvPicPr>
        <p:blipFill>
          <a:blip r:embed="rId8"/>
          <a:stretch>
            <a:fillRect/>
          </a:stretch>
        </p:blipFill>
        <p:spPr>
          <a:xfrm>
            <a:off x="3914668" y="4496881"/>
            <a:ext cx="557206" cy="139578"/>
          </a:xfrm>
          <a:prstGeom prst="rect">
            <a:avLst/>
          </a:prstGeom>
        </p:spPr>
      </p:pic>
      <p:sp>
        <p:nvSpPr>
          <p:cNvPr id="45" name="Arrow: Right 44">
            <a:extLst>
              <a:ext uri="{FF2B5EF4-FFF2-40B4-BE49-F238E27FC236}">
                <a16:creationId xmlns:a16="http://schemas.microsoft.com/office/drawing/2014/main" id="{A49FC70A-1919-4BFD-A5B8-0A319D37D0F0}"/>
              </a:ext>
            </a:extLst>
          </p:cNvPr>
          <p:cNvSpPr/>
          <p:nvPr/>
        </p:nvSpPr>
        <p:spPr>
          <a:xfrm>
            <a:off x="4235142" y="1248457"/>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46">
            <a:extLst>
              <a:ext uri="{FF2B5EF4-FFF2-40B4-BE49-F238E27FC236}">
                <a16:creationId xmlns:a16="http://schemas.microsoft.com/office/drawing/2014/main" id="{6FDFBB41-EBC6-4EA9-B0F9-4A24CECECDB0}"/>
              </a:ext>
            </a:extLst>
          </p:cNvPr>
          <p:cNvSpPr/>
          <p:nvPr/>
        </p:nvSpPr>
        <p:spPr>
          <a:xfrm>
            <a:off x="805884" y="4440263"/>
            <a:ext cx="2272719" cy="412105"/>
          </a:xfrm>
          <a:prstGeom prst="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46" name="Picture 45">
            <a:extLst>
              <a:ext uri="{FF2B5EF4-FFF2-40B4-BE49-F238E27FC236}">
                <a16:creationId xmlns:a16="http://schemas.microsoft.com/office/drawing/2014/main" id="{3A372008-DF5B-49B8-AB8D-6B92C4D584D7}"/>
              </a:ext>
            </a:extLst>
          </p:cNvPr>
          <p:cNvPicPr>
            <a:picLocks noChangeAspect="1"/>
          </p:cNvPicPr>
          <p:nvPr/>
        </p:nvPicPr>
        <p:blipFill>
          <a:blip r:embed="rId9"/>
          <a:stretch>
            <a:fillRect/>
          </a:stretch>
        </p:blipFill>
        <p:spPr>
          <a:xfrm>
            <a:off x="4164418" y="4714998"/>
            <a:ext cx="797886" cy="307956"/>
          </a:xfrm>
          <a:prstGeom prst="rect">
            <a:avLst/>
          </a:prstGeom>
        </p:spPr>
      </p:pic>
      <p:cxnSp>
        <p:nvCxnSpPr>
          <p:cNvPr id="68" name="Straight Connector 67">
            <a:extLst>
              <a:ext uri="{FF2B5EF4-FFF2-40B4-BE49-F238E27FC236}">
                <a16:creationId xmlns:a16="http://schemas.microsoft.com/office/drawing/2014/main" id="{CCFD1277-0C26-4391-885A-829B2DCD1A21}"/>
              </a:ext>
            </a:extLst>
          </p:cNvPr>
          <p:cNvCxnSpPr>
            <a:cxnSpLocks/>
          </p:cNvCxnSpPr>
          <p:nvPr/>
        </p:nvCxnSpPr>
        <p:spPr>
          <a:xfrm>
            <a:off x="4975752" y="1626071"/>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D45708D-3509-453C-8C9F-73B8C1E53AE1}"/>
              </a:ext>
            </a:extLst>
          </p:cNvPr>
          <p:cNvCxnSpPr>
            <a:cxnSpLocks/>
          </p:cNvCxnSpPr>
          <p:nvPr/>
        </p:nvCxnSpPr>
        <p:spPr>
          <a:xfrm flipH="1">
            <a:off x="4975752" y="1626071"/>
            <a:ext cx="203886" cy="319597"/>
          </a:xfrm>
          <a:prstGeom prst="line">
            <a:avLst/>
          </a:prstGeom>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DBA50159-1A30-4B6A-8028-CF025388596F}"/>
              </a:ext>
            </a:extLst>
          </p:cNvPr>
          <p:cNvSpPr txBox="1"/>
          <p:nvPr/>
        </p:nvSpPr>
        <p:spPr>
          <a:xfrm>
            <a:off x="4923416" y="1945668"/>
            <a:ext cx="3567472" cy="523220"/>
          </a:xfrm>
          <a:prstGeom prst="rect">
            <a:avLst/>
          </a:prstGeom>
          <a:noFill/>
        </p:spPr>
        <p:txBody>
          <a:bodyPr wrap="square">
            <a:spAutoFit/>
          </a:bodyPr>
          <a:lstStyle/>
          <a:p>
            <a:r>
              <a:rPr lang="en-US" sz="1400" dirty="0">
                <a:highlight>
                  <a:srgbClr val="FFF7E5"/>
                </a:highlight>
              </a:rPr>
              <a:t>C1 Content + C2 Content  + C3 Content </a:t>
            </a:r>
            <a:r>
              <a:rPr lang="en-US" sz="1400" dirty="0"/>
              <a:t>+</a:t>
            </a:r>
            <a:br>
              <a:rPr lang="en-US" sz="1400" dirty="0"/>
            </a:br>
            <a:r>
              <a:rPr lang="en-US" sz="1400" dirty="0">
                <a:highlight>
                  <a:srgbClr val="FFF7E5"/>
                </a:highlight>
              </a:rPr>
              <a:t>C1 Content * C2 Content  </a:t>
            </a:r>
            <a:endParaRPr lang="en-US" sz="1400" dirty="0"/>
          </a:p>
        </p:txBody>
      </p:sp>
    </p:spTree>
    <p:extLst>
      <p:ext uri="{BB962C8B-B14F-4D97-AF65-F5344CB8AC3E}">
        <p14:creationId xmlns:p14="http://schemas.microsoft.com/office/powerpoint/2010/main" val="2903907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28</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854911" y="1636127"/>
            <a:ext cx="1776114"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4867730" y="1616266"/>
            <a:ext cx="1776114"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241072" y="1953383"/>
            <a:ext cx="4046277" cy="523419"/>
          </a:xfrm>
          <a:prstGeom prst="rect">
            <a:avLst/>
          </a:prstGeom>
          <a:noFill/>
        </p:spPr>
        <p:txBody>
          <a:bodyPr wrap="square" lIns="45720" rIns="45720" rtlCol="0">
            <a:noAutofit/>
          </a:bodyPr>
          <a:lstStyle/>
          <a:p>
            <a:pPr>
              <a:lnSpc>
                <a:spcPct val="150000"/>
              </a:lnSpc>
            </a:pPr>
            <a:r>
              <a:rPr lang="en-US" sz="1400"/>
              <a:t>     </a:t>
            </a:r>
            <a:r>
              <a:rPr lang="en-US" sz="1050"/>
              <a:t>M  =  1 + X1 + </a:t>
            </a:r>
            <a:r>
              <a:rPr lang="en-US" sz="1050">
                <a:highlight>
                  <a:srgbClr val="FFE1E8"/>
                </a:highlight>
              </a:rPr>
              <a:t>Factor A</a:t>
            </a:r>
            <a:r>
              <a:rPr lang="en-US" sz="1050"/>
              <a:t> + </a:t>
            </a:r>
            <a:r>
              <a:rPr lang="en-US" sz="1050">
                <a:highlight>
                  <a:srgbClr val="A6F0F8"/>
                </a:highlight>
              </a:rPr>
              <a:t>Factor B</a:t>
            </a:r>
            <a:r>
              <a:rPr lang="en-US" sz="1050"/>
              <a:t> + </a:t>
            </a:r>
            <a:r>
              <a:rPr lang="en-US" sz="1050">
                <a:highlight>
                  <a:srgbClr val="FFF7E5"/>
                </a:highlight>
              </a:rPr>
              <a:t>Factor C</a:t>
            </a:r>
            <a:r>
              <a:rPr lang="en-US" sz="1050"/>
              <a:t>  + </a:t>
            </a:r>
            <a:br>
              <a:rPr lang="en-US" sz="1050"/>
            </a:br>
            <a:r>
              <a:rPr lang="en-US" sz="1400"/>
              <a:t>            </a:t>
            </a:r>
          </a:p>
        </p:txBody>
      </p:sp>
      <p:grpSp>
        <p:nvGrpSpPr>
          <p:cNvPr id="8" name="Group 7">
            <a:extLst>
              <a:ext uri="{FF2B5EF4-FFF2-40B4-BE49-F238E27FC236}">
                <a16:creationId xmlns:a16="http://schemas.microsoft.com/office/drawing/2014/main" id="{756C4B42-73A9-4DAB-AAFB-41338686053F}"/>
              </a:ext>
            </a:extLst>
          </p:cNvPr>
          <p:cNvGrpSpPr/>
          <p:nvPr/>
        </p:nvGrpSpPr>
        <p:grpSpPr>
          <a:xfrm>
            <a:off x="4368221" y="1959018"/>
            <a:ext cx="211144" cy="319597"/>
            <a:chOff x="3029492" y="2928425"/>
            <a:chExt cx="211144" cy="319597"/>
          </a:xfrm>
        </p:grpSpPr>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50D8D7CC-0286-41F7-8436-CAB1422E1998}"/>
              </a:ext>
            </a:extLst>
          </p:cNvPr>
          <p:cNvSpPr txBox="1"/>
          <p:nvPr/>
        </p:nvSpPr>
        <p:spPr>
          <a:xfrm>
            <a:off x="404810" y="1023992"/>
            <a:ext cx="8328052" cy="525198"/>
          </a:xfrm>
          <a:prstGeom prst="rect">
            <a:avLst/>
          </a:prstGeom>
          <a:noFill/>
        </p:spPr>
        <p:txBody>
          <a:bodyPr wrap="square" lIns="45720" rIns="45720" rtlCol="0">
            <a:noAutofit/>
          </a:bodyPr>
          <a:lstStyle/>
          <a:p>
            <a:r>
              <a:rPr lang="en-US" sz="1400" i="1"/>
              <a:t>Now that we have converted all main effects, we can convert the interactions following the same logic.</a:t>
            </a:r>
            <a:br>
              <a:rPr lang="en-US" sz="1400" i="1"/>
            </a:br>
            <a:r>
              <a:rPr lang="en-US" sz="1400" i="1"/>
              <a:t>The only caution is to remove main effects when interacting with all mixture variables </a:t>
            </a:r>
          </a:p>
        </p:txBody>
      </p:sp>
      <p:sp>
        <p:nvSpPr>
          <p:cNvPr id="27" name="TextBox 26">
            <a:extLst>
              <a:ext uri="{FF2B5EF4-FFF2-40B4-BE49-F238E27FC236}">
                <a16:creationId xmlns:a16="http://schemas.microsoft.com/office/drawing/2014/main" id="{B5D39CC2-E8B1-4A77-BD31-279B13E75C76}"/>
              </a:ext>
            </a:extLst>
          </p:cNvPr>
          <p:cNvSpPr txBox="1"/>
          <p:nvPr/>
        </p:nvSpPr>
        <p:spPr>
          <a:xfrm>
            <a:off x="4128290" y="1908523"/>
            <a:ext cx="4492140" cy="431962"/>
          </a:xfrm>
          <a:prstGeom prst="rect">
            <a:avLst/>
          </a:prstGeom>
          <a:noFill/>
        </p:spPr>
        <p:txBody>
          <a:bodyPr wrap="square" lIns="45720" rIns="45720" rtlCol="0">
            <a:noAutofit/>
          </a:bodyPr>
          <a:lstStyle/>
          <a:p>
            <a:pPr>
              <a:lnSpc>
                <a:spcPct val="150000"/>
              </a:lnSpc>
            </a:pPr>
            <a:r>
              <a:rPr lang="en-US" sz="1050"/>
              <a:t>M</a:t>
            </a:r>
            <a:r>
              <a:rPr lang="en-US" sz="1200"/>
              <a:t> </a:t>
            </a:r>
            <a:r>
              <a:rPr lang="en-US" sz="1000"/>
              <a:t>= </a:t>
            </a:r>
            <a:r>
              <a:rPr lang="en-US" sz="1050"/>
              <a:t>1+ X1 + </a:t>
            </a:r>
            <a:r>
              <a:rPr lang="en-US" sz="1050">
                <a:highlight>
                  <a:srgbClr val="FFE1E8"/>
                </a:highlight>
              </a:rPr>
              <a:t>A1 </a:t>
            </a:r>
            <a:r>
              <a:rPr lang="en-US" sz="1050" err="1">
                <a:highlight>
                  <a:srgbClr val="FFE1E8"/>
                </a:highlight>
              </a:rPr>
              <a:t>Cont</a:t>
            </a:r>
            <a:r>
              <a:rPr lang="en-US" sz="1050"/>
              <a:t> + </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a:t>
            </a:r>
            <a:r>
              <a:rPr lang="en-US" sz="1050"/>
              <a:t>+</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endParaRPr lang="en-US" sz="1400"/>
          </a:p>
          <a:p>
            <a:br>
              <a:rPr lang="en-US" sz="1400"/>
            </a:br>
            <a:r>
              <a:rPr lang="en-US" sz="1400"/>
              <a:t>  </a:t>
            </a:r>
          </a:p>
        </p:txBody>
      </p:sp>
      <p:sp>
        <p:nvSpPr>
          <p:cNvPr id="66" name="Arrow: Right 65">
            <a:extLst>
              <a:ext uri="{FF2B5EF4-FFF2-40B4-BE49-F238E27FC236}">
                <a16:creationId xmlns:a16="http://schemas.microsoft.com/office/drawing/2014/main" id="{7B4C0311-A92A-4BC6-9D2A-CB258B97BB65}"/>
              </a:ext>
            </a:extLst>
          </p:cNvPr>
          <p:cNvSpPr/>
          <p:nvPr/>
        </p:nvSpPr>
        <p:spPr>
          <a:xfrm>
            <a:off x="3641333" y="166032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4172433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29</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854911" y="1636127"/>
            <a:ext cx="1776114"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4867730" y="1616266"/>
            <a:ext cx="1776114"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241072" y="1953383"/>
            <a:ext cx="4046277" cy="523419"/>
          </a:xfrm>
          <a:prstGeom prst="rect">
            <a:avLst/>
          </a:prstGeom>
          <a:noFill/>
        </p:spPr>
        <p:txBody>
          <a:bodyPr wrap="square" lIns="45720" rIns="45720" rtlCol="0">
            <a:noAutofit/>
          </a:bodyPr>
          <a:lstStyle/>
          <a:p>
            <a:pPr>
              <a:lnSpc>
                <a:spcPct val="150000"/>
              </a:lnSpc>
            </a:pPr>
            <a:r>
              <a:rPr lang="en-US" sz="1400"/>
              <a:t>     </a:t>
            </a:r>
            <a:r>
              <a:rPr lang="en-US" sz="1050"/>
              <a:t>M  =  1 + X1 + </a:t>
            </a:r>
            <a:r>
              <a:rPr lang="en-US" sz="1050">
                <a:highlight>
                  <a:srgbClr val="FFE1E8"/>
                </a:highlight>
              </a:rPr>
              <a:t>Factor A</a:t>
            </a:r>
            <a:r>
              <a:rPr lang="en-US" sz="1050"/>
              <a:t> + </a:t>
            </a:r>
            <a:r>
              <a:rPr lang="en-US" sz="1050">
                <a:highlight>
                  <a:srgbClr val="A6F0F8"/>
                </a:highlight>
              </a:rPr>
              <a:t>Factor B</a:t>
            </a:r>
            <a:r>
              <a:rPr lang="en-US" sz="1050"/>
              <a:t> + </a:t>
            </a:r>
            <a:r>
              <a:rPr lang="en-US" sz="1050">
                <a:highlight>
                  <a:srgbClr val="FFF7E5"/>
                </a:highlight>
              </a:rPr>
              <a:t>Factor C</a:t>
            </a:r>
            <a:r>
              <a:rPr lang="en-US" sz="1050"/>
              <a:t>  + </a:t>
            </a:r>
            <a:br>
              <a:rPr lang="en-US" sz="1050"/>
            </a:br>
            <a:r>
              <a:rPr lang="en-US" sz="1400"/>
              <a:t>            </a:t>
            </a:r>
          </a:p>
        </p:txBody>
      </p:sp>
      <p:grpSp>
        <p:nvGrpSpPr>
          <p:cNvPr id="8" name="Group 7">
            <a:extLst>
              <a:ext uri="{FF2B5EF4-FFF2-40B4-BE49-F238E27FC236}">
                <a16:creationId xmlns:a16="http://schemas.microsoft.com/office/drawing/2014/main" id="{756C4B42-73A9-4DAB-AAFB-41338686053F}"/>
              </a:ext>
            </a:extLst>
          </p:cNvPr>
          <p:cNvGrpSpPr/>
          <p:nvPr/>
        </p:nvGrpSpPr>
        <p:grpSpPr>
          <a:xfrm>
            <a:off x="4368221" y="1959018"/>
            <a:ext cx="211144" cy="319597"/>
            <a:chOff x="3029492" y="2928425"/>
            <a:chExt cx="211144" cy="319597"/>
          </a:xfrm>
        </p:grpSpPr>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50D8D7CC-0286-41F7-8436-CAB1422E1998}"/>
              </a:ext>
            </a:extLst>
          </p:cNvPr>
          <p:cNvSpPr txBox="1"/>
          <p:nvPr/>
        </p:nvSpPr>
        <p:spPr>
          <a:xfrm>
            <a:off x="404810" y="1023992"/>
            <a:ext cx="8328052" cy="525198"/>
          </a:xfrm>
          <a:prstGeom prst="rect">
            <a:avLst/>
          </a:prstGeom>
          <a:noFill/>
        </p:spPr>
        <p:txBody>
          <a:bodyPr wrap="square" lIns="45720" rIns="45720" rtlCol="0">
            <a:noAutofit/>
          </a:bodyPr>
          <a:lstStyle/>
          <a:p>
            <a:r>
              <a:rPr lang="en-US" sz="1400" i="1"/>
              <a:t>Now that we have converted all main effects, we can convert the interactions following the same logic.</a:t>
            </a:r>
            <a:br>
              <a:rPr lang="en-US" sz="1400" i="1"/>
            </a:br>
            <a:r>
              <a:rPr lang="en-US" sz="1400" i="1"/>
              <a:t>The only caution is to remove main effects when interacting with all mixture variables </a:t>
            </a:r>
          </a:p>
        </p:txBody>
      </p:sp>
      <p:sp>
        <p:nvSpPr>
          <p:cNvPr id="26" name="TextBox 25">
            <a:extLst>
              <a:ext uri="{FF2B5EF4-FFF2-40B4-BE49-F238E27FC236}">
                <a16:creationId xmlns:a16="http://schemas.microsoft.com/office/drawing/2014/main" id="{2848DCF6-B677-47AA-AD98-30C918165958}"/>
              </a:ext>
            </a:extLst>
          </p:cNvPr>
          <p:cNvSpPr txBox="1"/>
          <p:nvPr/>
        </p:nvSpPr>
        <p:spPr>
          <a:xfrm>
            <a:off x="4344290" y="2476802"/>
            <a:ext cx="5183368" cy="1031886"/>
          </a:xfrm>
          <a:prstGeom prst="rect">
            <a:avLst/>
          </a:prstGeom>
          <a:noFill/>
        </p:spPr>
        <p:txBody>
          <a:bodyPr wrap="square">
            <a:spAutoFit/>
          </a:bodyPr>
          <a:lstStyle/>
          <a:p>
            <a:pPr>
              <a:lnSpc>
                <a:spcPct val="150000"/>
              </a:lnSpc>
            </a:pP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a:t>
            </a:r>
            <a:r>
              <a:rPr lang="en-US" sz="1050"/>
              <a:t>) +</a:t>
            </a:r>
          </a:p>
          <a:p>
            <a:pPr>
              <a:lnSpc>
                <a:spcPct val="150000"/>
              </a:lnSpc>
            </a:pP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a:t>
            </a:r>
            <a:br>
              <a:rPr lang="en-US" sz="1050"/>
            </a:br>
            <a:endParaRPr lang="en-US" sz="1050"/>
          </a:p>
        </p:txBody>
      </p:sp>
      <p:sp>
        <p:nvSpPr>
          <p:cNvPr id="27" name="TextBox 26">
            <a:extLst>
              <a:ext uri="{FF2B5EF4-FFF2-40B4-BE49-F238E27FC236}">
                <a16:creationId xmlns:a16="http://schemas.microsoft.com/office/drawing/2014/main" id="{B5D39CC2-E8B1-4A77-BD31-279B13E75C76}"/>
              </a:ext>
            </a:extLst>
          </p:cNvPr>
          <p:cNvSpPr txBox="1"/>
          <p:nvPr/>
        </p:nvSpPr>
        <p:spPr>
          <a:xfrm>
            <a:off x="4128290" y="1908523"/>
            <a:ext cx="4492140" cy="431962"/>
          </a:xfrm>
          <a:prstGeom prst="rect">
            <a:avLst/>
          </a:prstGeom>
          <a:noFill/>
        </p:spPr>
        <p:txBody>
          <a:bodyPr wrap="square" lIns="45720" rIns="45720" rtlCol="0">
            <a:noAutofit/>
          </a:bodyPr>
          <a:lstStyle/>
          <a:p>
            <a:pPr>
              <a:lnSpc>
                <a:spcPct val="150000"/>
              </a:lnSpc>
            </a:pPr>
            <a:r>
              <a:rPr lang="en-US" sz="1050"/>
              <a:t>M</a:t>
            </a:r>
            <a:r>
              <a:rPr lang="en-US" sz="1200"/>
              <a:t> </a:t>
            </a:r>
            <a:r>
              <a:rPr lang="en-US" sz="1000"/>
              <a:t>= </a:t>
            </a:r>
            <a:r>
              <a:rPr lang="en-US" sz="1050"/>
              <a:t>1+ X1 + </a:t>
            </a:r>
            <a:r>
              <a:rPr lang="en-US" sz="1050">
                <a:highlight>
                  <a:srgbClr val="FFE1E8"/>
                </a:highlight>
              </a:rPr>
              <a:t>A1 </a:t>
            </a:r>
            <a:r>
              <a:rPr lang="en-US" sz="1050" err="1">
                <a:highlight>
                  <a:srgbClr val="FFE1E8"/>
                </a:highlight>
              </a:rPr>
              <a:t>Cont</a:t>
            </a:r>
            <a:r>
              <a:rPr lang="en-US" sz="1050"/>
              <a:t> + </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a:t>
            </a:r>
            <a:r>
              <a:rPr lang="en-US" sz="1050"/>
              <a:t>+</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endParaRPr lang="en-US" sz="1400"/>
          </a:p>
          <a:p>
            <a:br>
              <a:rPr lang="en-US" sz="1400"/>
            </a:br>
            <a:r>
              <a:rPr lang="en-US" sz="1400"/>
              <a:t>  </a:t>
            </a:r>
          </a:p>
        </p:txBody>
      </p:sp>
      <p:cxnSp>
        <p:nvCxnSpPr>
          <p:cNvPr id="45" name="Straight Connector 44">
            <a:extLst>
              <a:ext uri="{FF2B5EF4-FFF2-40B4-BE49-F238E27FC236}">
                <a16:creationId xmlns:a16="http://schemas.microsoft.com/office/drawing/2014/main" id="{7D64655B-6F35-49CE-94E4-9983E6984E79}"/>
              </a:ext>
            </a:extLst>
          </p:cNvPr>
          <p:cNvCxnSpPr>
            <a:cxnSpLocks/>
          </p:cNvCxnSpPr>
          <p:nvPr/>
        </p:nvCxnSpPr>
        <p:spPr>
          <a:xfrm>
            <a:off x="5061742" y="196470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310A16C-D985-4B7F-8F6E-E46F7D795593}"/>
              </a:ext>
            </a:extLst>
          </p:cNvPr>
          <p:cNvCxnSpPr>
            <a:cxnSpLocks/>
          </p:cNvCxnSpPr>
          <p:nvPr/>
        </p:nvCxnSpPr>
        <p:spPr>
          <a:xfrm flipH="1">
            <a:off x="5061742" y="1964706"/>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FC6CC33-B186-42E9-A4DD-FCED807F50C4}"/>
              </a:ext>
            </a:extLst>
          </p:cNvPr>
          <p:cNvCxnSpPr>
            <a:cxnSpLocks/>
          </p:cNvCxnSpPr>
          <p:nvPr/>
        </p:nvCxnSpPr>
        <p:spPr>
          <a:xfrm>
            <a:off x="5784614" y="1970098"/>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5A412F7-1771-461A-ABCD-E39F2EB21B8C}"/>
              </a:ext>
            </a:extLst>
          </p:cNvPr>
          <p:cNvCxnSpPr>
            <a:cxnSpLocks/>
          </p:cNvCxnSpPr>
          <p:nvPr/>
        </p:nvCxnSpPr>
        <p:spPr>
          <a:xfrm flipH="1">
            <a:off x="5784614" y="1970098"/>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A716753-0294-4F78-9626-166A61BEC3AB}"/>
              </a:ext>
            </a:extLst>
          </p:cNvPr>
          <p:cNvCxnSpPr>
            <a:cxnSpLocks/>
          </p:cNvCxnSpPr>
          <p:nvPr/>
        </p:nvCxnSpPr>
        <p:spPr>
          <a:xfrm>
            <a:off x="6459903" y="1970098"/>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81A7682-D4A9-4C4C-81F3-21E5194EB953}"/>
              </a:ext>
            </a:extLst>
          </p:cNvPr>
          <p:cNvCxnSpPr>
            <a:cxnSpLocks/>
          </p:cNvCxnSpPr>
          <p:nvPr/>
        </p:nvCxnSpPr>
        <p:spPr>
          <a:xfrm flipH="1">
            <a:off x="6459903" y="1970098"/>
            <a:ext cx="203886" cy="319597"/>
          </a:xfrm>
          <a:prstGeom prst="line">
            <a:avLst/>
          </a:prstGeom>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D254E851-60CF-4BDF-8070-7695E830F129}"/>
              </a:ext>
            </a:extLst>
          </p:cNvPr>
          <p:cNvSpPr txBox="1"/>
          <p:nvPr/>
        </p:nvSpPr>
        <p:spPr>
          <a:xfrm>
            <a:off x="798626" y="2476802"/>
            <a:ext cx="2371939" cy="789512"/>
          </a:xfrm>
          <a:prstGeom prst="rect">
            <a:avLst/>
          </a:prstGeom>
          <a:noFill/>
        </p:spPr>
        <p:txBody>
          <a:bodyPr wrap="square">
            <a:spAutoFit/>
          </a:bodyPr>
          <a:lstStyle/>
          <a:p>
            <a:pPr>
              <a:lnSpc>
                <a:spcPct val="150000"/>
              </a:lnSpc>
            </a:pPr>
            <a:r>
              <a:rPr lang="en-US" sz="1050">
                <a:highlight>
                  <a:srgbClr val="FFE1E8"/>
                </a:highlight>
              </a:rPr>
              <a:t>Factor A</a:t>
            </a:r>
            <a:r>
              <a:rPr lang="en-US" sz="1050"/>
              <a:t> * </a:t>
            </a:r>
            <a:r>
              <a:rPr lang="en-US" sz="1050">
                <a:highlight>
                  <a:srgbClr val="A6F0F8"/>
                </a:highlight>
              </a:rPr>
              <a:t>Factor B </a:t>
            </a:r>
            <a:r>
              <a:rPr lang="en-US" sz="1050"/>
              <a:t>+ </a:t>
            </a:r>
            <a:br>
              <a:rPr lang="en-US" sz="1050"/>
            </a:br>
            <a:r>
              <a:rPr lang="en-US" sz="1050">
                <a:highlight>
                  <a:srgbClr val="FFE1E8"/>
                </a:highlight>
              </a:rPr>
              <a:t>Factor A</a:t>
            </a:r>
            <a:r>
              <a:rPr lang="en-US" sz="1050"/>
              <a:t> * </a:t>
            </a:r>
            <a:r>
              <a:rPr lang="en-US" sz="1050">
                <a:highlight>
                  <a:srgbClr val="FFF7E5"/>
                </a:highlight>
              </a:rPr>
              <a:t>Factor C</a:t>
            </a:r>
            <a:r>
              <a:rPr lang="en-US" sz="1050"/>
              <a:t> +</a:t>
            </a:r>
            <a:br>
              <a:rPr lang="en-US" sz="1050"/>
            </a:br>
            <a:r>
              <a:rPr lang="en-US" sz="1050">
                <a:highlight>
                  <a:srgbClr val="A6F0F8"/>
                </a:highlight>
              </a:rPr>
              <a:t>Factor B </a:t>
            </a:r>
            <a:r>
              <a:rPr lang="en-US" sz="1050"/>
              <a:t>* </a:t>
            </a:r>
            <a:r>
              <a:rPr lang="en-US" sz="1050">
                <a:highlight>
                  <a:srgbClr val="FFF7E5"/>
                </a:highlight>
              </a:rPr>
              <a:t>Factor C</a:t>
            </a:r>
            <a:r>
              <a:rPr lang="en-US" sz="1050"/>
              <a:t> </a:t>
            </a:r>
          </a:p>
        </p:txBody>
      </p:sp>
      <p:sp>
        <p:nvSpPr>
          <p:cNvPr id="66" name="Arrow: Right 65">
            <a:extLst>
              <a:ext uri="{FF2B5EF4-FFF2-40B4-BE49-F238E27FC236}">
                <a16:creationId xmlns:a16="http://schemas.microsoft.com/office/drawing/2014/main" id="{7B4C0311-A92A-4BC6-9D2A-CB258B97BB65}"/>
              </a:ext>
            </a:extLst>
          </p:cNvPr>
          <p:cNvSpPr/>
          <p:nvPr/>
        </p:nvSpPr>
        <p:spPr>
          <a:xfrm>
            <a:off x="3641333" y="166032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2447085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912A4-8EE4-40B3-ACA6-07B70A0B663C}"/>
              </a:ext>
            </a:extLst>
          </p:cNvPr>
          <p:cNvSpPr>
            <a:spLocks noGrp="1"/>
          </p:cNvSpPr>
          <p:nvPr>
            <p:ph type="title"/>
          </p:nvPr>
        </p:nvSpPr>
        <p:spPr/>
        <p:txBody>
          <a:bodyPr/>
          <a:lstStyle/>
          <a:p>
            <a:r>
              <a:rPr lang="en-US"/>
              <a:t>Objective: Find an Optimal Recipe</a:t>
            </a:r>
          </a:p>
        </p:txBody>
      </p:sp>
      <p:sp>
        <p:nvSpPr>
          <p:cNvPr id="3" name="Slide Number Placeholder 2">
            <a:extLst>
              <a:ext uri="{FF2B5EF4-FFF2-40B4-BE49-F238E27FC236}">
                <a16:creationId xmlns:a16="http://schemas.microsoft.com/office/drawing/2014/main" id="{A2502096-BBC9-4910-89F2-CCD8CD2D0DC4}"/>
              </a:ext>
            </a:extLst>
          </p:cNvPr>
          <p:cNvSpPr>
            <a:spLocks noGrp="1"/>
          </p:cNvSpPr>
          <p:nvPr>
            <p:ph type="sldNum" sz="quarter" idx="11"/>
          </p:nvPr>
        </p:nvSpPr>
        <p:spPr/>
        <p:txBody>
          <a:bodyPr/>
          <a:lstStyle/>
          <a:p>
            <a:fld id="{B6D1532F-61F1-B941-ACDF-6BC65E0B4055}" type="slidenum">
              <a:rPr lang="en-US" smtClean="0"/>
              <a:pPr/>
              <a:t>3</a:t>
            </a:fld>
            <a:endParaRPr lang="en-US"/>
          </a:p>
        </p:txBody>
      </p:sp>
      <p:sp>
        <p:nvSpPr>
          <p:cNvPr id="5" name="Date Placeholder 4">
            <a:extLst>
              <a:ext uri="{FF2B5EF4-FFF2-40B4-BE49-F238E27FC236}">
                <a16:creationId xmlns:a16="http://schemas.microsoft.com/office/drawing/2014/main" id="{FCC68978-1CDB-44EE-A8F1-6988D063C26F}"/>
              </a:ext>
            </a:extLst>
          </p:cNvPr>
          <p:cNvSpPr>
            <a:spLocks noGrp="1"/>
          </p:cNvSpPr>
          <p:nvPr>
            <p:ph type="dt" sz="half" idx="12"/>
          </p:nvPr>
        </p:nvSpPr>
        <p:spPr/>
        <p:txBody>
          <a:bodyPr/>
          <a:lstStyle/>
          <a:p>
            <a:endParaRPr lang="en-US"/>
          </a:p>
        </p:txBody>
      </p:sp>
      <p:sp>
        <p:nvSpPr>
          <p:cNvPr id="6" name="TextBox 5">
            <a:extLst>
              <a:ext uri="{FF2B5EF4-FFF2-40B4-BE49-F238E27FC236}">
                <a16:creationId xmlns:a16="http://schemas.microsoft.com/office/drawing/2014/main" id="{86943ACF-2377-47C6-9E39-9CD2A6556176}"/>
              </a:ext>
            </a:extLst>
          </p:cNvPr>
          <p:cNvSpPr txBox="1"/>
          <p:nvPr/>
        </p:nvSpPr>
        <p:spPr>
          <a:xfrm>
            <a:off x="390297" y="1777999"/>
            <a:ext cx="6583817" cy="1378857"/>
          </a:xfrm>
          <a:prstGeom prst="rect">
            <a:avLst/>
          </a:prstGeom>
          <a:noFill/>
        </p:spPr>
        <p:txBody>
          <a:bodyPr wrap="square" lIns="45720" rIns="45720" rtlCol="0">
            <a:noAutofit/>
          </a:bodyPr>
          <a:lstStyle/>
          <a:p>
            <a:r>
              <a:rPr lang="en-US" sz="1600" i="1"/>
              <a:t>The objective of the research project is to find a formulation recipe such that the formulation exhibits optimal properties. </a:t>
            </a:r>
            <a:br>
              <a:rPr lang="en-US" sz="1600" i="1"/>
            </a:br>
            <a:br>
              <a:rPr lang="en-US" sz="1600" i="1"/>
            </a:br>
            <a:r>
              <a:rPr lang="en-US" sz="1600" i="1"/>
              <a:t>More specifically, any formulation is judged by looking at two properties which in turn need to meet certain specifications. </a:t>
            </a:r>
          </a:p>
          <a:p>
            <a:endParaRPr lang="en-US" sz="1600" i="1"/>
          </a:p>
        </p:txBody>
      </p:sp>
    </p:spTree>
    <p:extLst>
      <p:ext uri="{BB962C8B-B14F-4D97-AF65-F5344CB8AC3E}">
        <p14:creationId xmlns:p14="http://schemas.microsoft.com/office/powerpoint/2010/main" val="3499597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30</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854911" y="1636127"/>
            <a:ext cx="1863339"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4867730" y="1616266"/>
            <a:ext cx="1863339"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176299" y="1953383"/>
            <a:ext cx="4046277" cy="523419"/>
          </a:xfrm>
          <a:prstGeom prst="rect">
            <a:avLst/>
          </a:prstGeom>
          <a:noFill/>
        </p:spPr>
        <p:txBody>
          <a:bodyPr wrap="square" lIns="45720" rIns="45720" rtlCol="0">
            <a:noAutofit/>
          </a:bodyPr>
          <a:lstStyle/>
          <a:p>
            <a:pPr>
              <a:lnSpc>
                <a:spcPct val="150000"/>
              </a:lnSpc>
            </a:pPr>
            <a:r>
              <a:rPr lang="en-US" sz="1400"/>
              <a:t>     </a:t>
            </a:r>
            <a:r>
              <a:rPr lang="en-US" sz="1050"/>
              <a:t>M  =  1 + X1 + </a:t>
            </a:r>
            <a:r>
              <a:rPr lang="en-US" sz="1050">
                <a:highlight>
                  <a:srgbClr val="FFE1E8"/>
                </a:highlight>
              </a:rPr>
              <a:t>Factor A</a:t>
            </a:r>
            <a:r>
              <a:rPr lang="en-US" sz="1050"/>
              <a:t> + </a:t>
            </a:r>
            <a:r>
              <a:rPr lang="en-US" sz="1050">
                <a:highlight>
                  <a:srgbClr val="A6F0F8"/>
                </a:highlight>
              </a:rPr>
              <a:t>Factor B</a:t>
            </a:r>
            <a:r>
              <a:rPr lang="en-US" sz="1050"/>
              <a:t> + </a:t>
            </a:r>
            <a:r>
              <a:rPr lang="en-US" sz="1050">
                <a:highlight>
                  <a:srgbClr val="FFF7E5"/>
                </a:highlight>
              </a:rPr>
              <a:t>Factor C</a:t>
            </a:r>
            <a:r>
              <a:rPr lang="en-US" sz="1050"/>
              <a:t>  + </a:t>
            </a:r>
            <a:br>
              <a:rPr lang="en-US" sz="1050"/>
            </a:br>
            <a:r>
              <a:rPr lang="en-US" sz="1400"/>
              <a:t>            </a:t>
            </a:r>
          </a:p>
        </p:txBody>
      </p:sp>
      <p:grpSp>
        <p:nvGrpSpPr>
          <p:cNvPr id="8" name="Group 7">
            <a:extLst>
              <a:ext uri="{FF2B5EF4-FFF2-40B4-BE49-F238E27FC236}">
                <a16:creationId xmlns:a16="http://schemas.microsoft.com/office/drawing/2014/main" id="{756C4B42-73A9-4DAB-AAFB-41338686053F}"/>
              </a:ext>
            </a:extLst>
          </p:cNvPr>
          <p:cNvGrpSpPr/>
          <p:nvPr/>
        </p:nvGrpSpPr>
        <p:grpSpPr>
          <a:xfrm>
            <a:off x="4587717" y="1995191"/>
            <a:ext cx="211144" cy="319597"/>
            <a:chOff x="3029492" y="2928425"/>
            <a:chExt cx="211144" cy="319597"/>
          </a:xfrm>
        </p:grpSpPr>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50D8D7CC-0286-41F7-8436-CAB1422E1998}"/>
              </a:ext>
            </a:extLst>
          </p:cNvPr>
          <p:cNvSpPr txBox="1"/>
          <p:nvPr/>
        </p:nvSpPr>
        <p:spPr>
          <a:xfrm>
            <a:off x="404810" y="1023992"/>
            <a:ext cx="8328052" cy="525198"/>
          </a:xfrm>
          <a:prstGeom prst="rect">
            <a:avLst/>
          </a:prstGeom>
          <a:noFill/>
        </p:spPr>
        <p:txBody>
          <a:bodyPr wrap="square" lIns="45720" rIns="45720" rtlCol="0">
            <a:noAutofit/>
          </a:bodyPr>
          <a:lstStyle/>
          <a:p>
            <a:r>
              <a:rPr lang="en-US" sz="1400" i="1"/>
              <a:t>Now that we have converted all main effects, we can convert the interactions following the same logic.</a:t>
            </a:r>
            <a:br>
              <a:rPr lang="en-US" sz="1400" i="1"/>
            </a:br>
            <a:r>
              <a:rPr lang="en-US" sz="1400" i="1"/>
              <a:t>The only caution is to remove main effects when interacting with all mixture variables </a:t>
            </a:r>
          </a:p>
        </p:txBody>
      </p:sp>
      <p:sp>
        <p:nvSpPr>
          <p:cNvPr id="26" name="TextBox 25">
            <a:extLst>
              <a:ext uri="{FF2B5EF4-FFF2-40B4-BE49-F238E27FC236}">
                <a16:creationId xmlns:a16="http://schemas.microsoft.com/office/drawing/2014/main" id="{2848DCF6-B677-47AA-AD98-30C918165958}"/>
              </a:ext>
            </a:extLst>
          </p:cNvPr>
          <p:cNvSpPr txBox="1"/>
          <p:nvPr/>
        </p:nvSpPr>
        <p:spPr>
          <a:xfrm>
            <a:off x="4344290" y="2476802"/>
            <a:ext cx="5183368" cy="1031886"/>
          </a:xfrm>
          <a:prstGeom prst="rect">
            <a:avLst/>
          </a:prstGeom>
          <a:noFill/>
        </p:spPr>
        <p:txBody>
          <a:bodyPr wrap="square">
            <a:spAutoFit/>
          </a:bodyPr>
          <a:lstStyle/>
          <a:p>
            <a:pPr>
              <a:lnSpc>
                <a:spcPct val="150000"/>
              </a:lnSpc>
            </a:pP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a:t>
            </a:r>
            <a:r>
              <a:rPr lang="en-US" sz="1050"/>
              <a:t>) +</a:t>
            </a:r>
          </a:p>
          <a:p>
            <a:pPr>
              <a:lnSpc>
                <a:spcPct val="150000"/>
              </a:lnSpc>
            </a:pP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a:t>
            </a:r>
            <a:br>
              <a:rPr lang="en-US" sz="1050"/>
            </a:br>
            <a:endParaRPr lang="en-US" sz="1050"/>
          </a:p>
        </p:txBody>
      </p:sp>
      <p:grpSp>
        <p:nvGrpSpPr>
          <p:cNvPr id="5" name="Group 4">
            <a:extLst>
              <a:ext uri="{FF2B5EF4-FFF2-40B4-BE49-F238E27FC236}">
                <a16:creationId xmlns:a16="http://schemas.microsoft.com/office/drawing/2014/main" id="{A1646FC5-59D0-4227-94A1-F58947900D5B}"/>
              </a:ext>
            </a:extLst>
          </p:cNvPr>
          <p:cNvGrpSpPr/>
          <p:nvPr/>
        </p:nvGrpSpPr>
        <p:grpSpPr>
          <a:xfrm>
            <a:off x="4106690" y="1945121"/>
            <a:ext cx="4492140" cy="431962"/>
            <a:chOff x="2760721" y="2937362"/>
            <a:chExt cx="4492140" cy="431962"/>
          </a:xfrm>
        </p:grpSpPr>
        <p:sp>
          <p:nvSpPr>
            <p:cNvPr id="27" name="TextBox 26">
              <a:extLst>
                <a:ext uri="{FF2B5EF4-FFF2-40B4-BE49-F238E27FC236}">
                  <a16:creationId xmlns:a16="http://schemas.microsoft.com/office/drawing/2014/main" id="{B5D39CC2-E8B1-4A77-BD31-279B13E75C76}"/>
                </a:ext>
              </a:extLst>
            </p:cNvPr>
            <p:cNvSpPr txBox="1"/>
            <p:nvPr/>
          </p:nvSpPr>
          <p:spPr>
            <a:xfrm>
              <a:off x="2760721" y="2937362"/>
              <a:ext cx="4492140" cy="431962"/>
            </a:xfrm>
            <a:prstGeom prst="rect">
              <a:avLst/>
            </a:prstGeom>
            <a:noFill/>
          </p:spPr>
          <p:txBody>
            <a:bodyPr wrap="square" lIns="45720" rIns="45720" rtlCol="0">
              <a:noAutofit/>
            </a:bodyPr>
            <a:lstStyle/>
            <a:p>
              <a:pPr>
                <a:lnSpc>
                  <a:spcPct val="150000"/>
                </a:lnSpc>
              </a:pPr>
              <a:r>
                <a:rPr lang="en-US" sz="1050"/>
                <a:t>M</a:t>
              </a:r>
              <a:r>
                <a:rPr lang="en-US" sz="1200"/>
                <a:t> </a:t>
              </a:r>
              <a:r>
                <a:rPr lang="en-US" sz="1000"/>
                <a:t>= </a:t>
              </a:r>
              <a:r>
                <a:rPr lang="en-US" sz="1050"/>
                <a:t>1 + X1 + </a:t>
              </a:r>
              <a:r>
                <a:rPr lang="en-US" sz="1050">
                  <a:highlight>
                    <a:srgbClr val="FFE1E8"/>
                  </a:highlight>
                </a:rPr>
                <a:t>A1 </a:t>
              </a:r>
              <a:r>
                <a:rPr lang="en-US" sz="1050" err="1">
                  <a:highlight>
                    <a:srgbClr val="FFE1E8"/>
                  </a:highlight>
                </a:rPr>
                <a:t>Cont</a:t>
              </a:r>
              <a:r>
                <a:rPr lang="en-US" sz="1050"/>
                <a:t> + </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a:t>
              </a:r>
              <a:r>
                <a:rPr lang="en-US" sz="1050"/>
                <a:t>+</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endParaRPr lang="en-US" sz="1400"/>
            </a:p>
            <a:p>
              <a:br>
                <a:rPr lang="en-US" sz="1400"/>
              </a:br>
              <a:r>
                <a:rPr lang="en-US" sz="1400"/>
                <a:t>  </a:t>
              </a:r>
            </a:p>
          </p:txBody>
        </p:sp>
        <p:cxnSp>
          <p:nvCxnSpPr>
            <p:cNvPr id="45" name="Straight Connector 44">
              <a:extLst>
                <a:ext uri="{FF2B5EF4-FFF2-40B4-BE49-F238E27FC236}">
                  <a16:creationId xmlns:a16="http://schemas.microsoft.com/office/drawing/2014/main" id="{7D64655B-6F35-49CE-94E4-9983E6984E79}"/>
                </a:ext>
              </a:extLst>
            </p:cNvPr>
            <p:cNvCxnSpPr>
              <a:cxnSpLocks/>
            </p:cNvCxnSpPr>
            <p:nvPr/>
          </p:nvCxnSpPr>
          <p:spPr>
            <a:xfrm>
              <a:off x="3694173" y="2966384"/>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310A16C-D985-4B7F-8F6E-E46F7D795593}"/>
                </a:ext>
              </a:extLst>
            </p:cNvPr>
            <p:cNvCxnSpPr>
              <a:cxnSpLocks/>
            </p:cNvCxnSpPr>
            <p:nvPr/>
          </p:nvCxnSpPr>
          <p:spPr>
            <a:xfrm flipH="1">
              <a:off x="3694173" y="2966384"/>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FC6CC33-B186-42E9-A4DD-FCED807F50C4}"/>
                </a:ext>
              </a:extLst>
            </p:cNvPr>
            <p:cNvCxnSpPr>
              <a:cxnSpLocks/>
            </p:cNvCxnSpPr>
            <p:nvPr/>
          </p:nvCxnSpPr>
          <p:spPr>
            <a:xfrm>
              <a:off x="4417045" y="297177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5A412F7-1771-461A-ABCD-E39F2EB21B8C}"/>
                </a:ext>
              </a:extLst>
            </p:cNvPr>
            <p:cNvCxnSpPr>
              <a:cxnSpLocks/>
            </p:cNvCxnSpPr>
            <p:nvPr/>
          </p:nvCxnSpPr>
          <p:spPr>
            <a:xfrm flipH="1">
              <a:off x="4417045" y="2971776"/>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A716753-0294-4F78-9626-166A61BEC3AB}"/>
                </a:ext>
              </a:extLst>
            </p:cNvPr>
            <p:cNvCxnSpPr>
              <a:cxnSpLocks/>
            </p:cNvCxnSpPr>
            <p:nvPr/>
          </p:nvCxnSpPr>
          <p:spPr>
            <a:xfrm>
              <a:off x="5092334" y="297177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81A7682-D4A9-4C4C-81F3-21E5194EB953}"/>
                </a:ext>
              </a:extLst>
            </p:cNvPr>
            <p:cNvCxnSpPr>
              <a:cxnSpLocks/>
            </p:cNvCxnSpPr>
            <p:nvPr/>
          </p:nvCxnSpPr>
          <p:spPr>
            <a:xfrm flipH="1">
              <a:off x="5092334" y="2971776"/>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D254E851-60CF-4BDF-8070-7695E830F129}"/>
              </a:ext>
            </a:extLst>
          </p:cNvPr>
          <p:cNvSpPr txBox="1"/>
          <p:nvPr/>
        </p:nvSpPr>
        <p:spPr>
          <a:xfrm>
            <a:off x="798626" y="2476802"/>
            <a:ext cx="2371939" cy="789512"/>
          </a:xfrm>
          <a:prstGeom prst="rect">
            <a:avLst/>
          </a:prstGeom>
          <a:noFill/>
        </p:spPr>
        <p:txBody>
          <a:bodyPr wrap="square">
            <a:spAutoFit/>
          </a:bodyPr>
          <a:lstStyle/>
          <a:p>
            <a:pPr>
              <a:lnSpc>
                <a:spcPct val="150000"/>
              </a:lnSpc>
            </a:pPr>
            <a:r>
              <a:rPr lang="en-US" sz="1050">
                <a:highlight>
                  <a:srgbClr val="FFE1E8"/>
                </a:highlight>
              </a:rPr>
              <a:t>Factor A</a:t>
            </a:r>
            <a:r>
              <a:rPr lang="en-US" sz="1050"/>
              <a:t> * </a:t>
            </a:r>
            <a:r>
              <a:rPr lang="en-US" sz="1050">
                <a:highlight>
                  <a:srgbClr val="A6F0F8"/>
                </a:highlight>
              </a:rPr>
              <a:t>Factor B </a:t>
            </a:r>
            <a:r>
              <a:rPr lang="en-US" sz="1050"/>
              <a:t>+ </a:t>
            </a:r>
            <a:br>
              <a:rPr lang="en-US" sz="1050"/>
            </a:br>
            <a:r>
              <a:rPr lang="en-US" sz="1050">
                <a:highlight>
                  <a:srgbClr val="FFE1E8"/>
                </a:highlight>
              </a:rPr>
              <a:t>Factor A</a:t>
            </a:r>
            <a:r>
              <a:rPr lang="en-US" sz="1050"/>
              <a:t> * </a:t>
            </a:r>
            <a:r>
              <a:rPr lang="en-US" sz="1050">
                <a:highlight>
                  <a:srgbClr val="FFF7E5"/>
                </a:highlight>
              </a:rPr>
              <a:t>Factor C</a:t>
            </a:r>
            <a:r>
              <a:rPr lang="en-US" sz="1050"/>
              <a:t> +</a:t>
            </a:r>
            <a:br>
              <a:rPr lang="en-US" sz="1050"/>
            </a:br>
            <a:r>
              <a:rPr lang="en-US" sz="1050">
                <a:highlight>
                  <a:srgbClr val="A6F0F8"/>
                </a:highlight>
              </a:rPr>
              <a:t>Factor B </a:t>
            </a:r>
            <a:r>
              <a:rPr lang="en-US" sz="1050"/>
              <a:t>* </a:t>
            </a:r>
            <a:r>
              <a:rPr lang="en-US" sz="1050">
                <a:highlight>
                  <a:srgbClr val="FFF7E5"/>
                </a:highlight>
              </a:rPr>
              <a:t>Factor C </a:t>
            </a:r>
            <a:r>
              <a:rPr lang="en-US" sz="1050"/>
              <a:t> </a:t>
            </a:r>
          </a:p>
        </p:txBody>
      </p:sp>
      <p:sp>
        <p:nvSpPr>
          <p:cNvPr id="25" name="TextBox 24">
            <a:extLst>
              <a:ext uri="{FF2B5EF4-FFF2-40B4-BE49-F238E27FC236}">
                <a16:creationId xmlns:a16="http://schemas.microsoft.com/office/drawing/2014/main" id="{AC09A0CC-AA29-414C-93FE-84FD7CD5650E}"/>
              </a:ext>
            </a:extLst>
          </p:cNvPr>
          <p:cNvSpPr txBox="1"/>
          <p:nvPr/>
        </p:nvSpPr>
        <p:spPr>
          <a:xfrm>
            <a:off x="798626" y="3329996"/>
            <a:ext cx="2371939" cy="1031886"/>
          </a:xfrm>
          <a:prstGeom prst="rect">
            <a:avLst/>
          </a:prstGeom>
          <a:noFill/>
        </p:spPr>
        <p:txBody>
          <a:bodyPr wrap="square">
            <a:spAutoFit/>
          </a:bodyPr>
          <a:lstStyle/>
          <a:p>
            <a:pPr>
              <a:lnSpc>
                <a:spcPct val="150000"/>
              </a:lnSpc>
            </a:pPr>
            <a:r>
              <a:rPr lang="en-US" sz="1050"/>
              <a:t>X1* </a:t>
            </a:r>
            <a:r>
              <a:rPr lang="en-US" sz="1050">
                <a:highlight>
                  <a:srgbClr val="FFE1E8"/>
                </a:highlight>
              </a:rPr>
              <a:t>Factor A</a:t>
            </a:r>
            <a:r>
              <a:rPr lang="en-US" sz="1050"/>
              <a:t> +</a:t>
            </a:r>
          </a:p>
          <a:p>
            <a:pPr>
              <a:lnSpc>
                <a:spcPct val="150000"/>
              </a:lnSpc>
            </a:pPr>
            <a:r>
              <a:rPr lang="en-US" sz="1050"/>
              <a:t>X1 * </a:t>
            </a:r>
            <a:r>
              <a:rPr lang="en-US" sz="1050">
                <a:highlight>
                  <a:srgbClr val="A6F0F8"/>
                </a:highlight>
              </a:rPr>
              <a:t>Factor B </a:t>
            </a:r>
            <a:r>
              <a:rPr lang="en-US" sz="1050"/>
              <a:t>+ </a:t>
            </a:r>
            <a:br>
              <a:rPr lang="en-US" sz="1050"/>
            </a:br>
            <a:r>
              <a:rPr lang="en-US" sz="1050"/>
              <a:t>X1 * </a:t>
            </a:r>
            <a:r>
              <a:rPr lang="en-US" sz="1050">
                <a:highlight>
                  <a:srgbClr val="FFF7E5"/>
                </a:highlight>
              </a:rPr>
              <a:t>Factor C</a:t>
            </a:r>
            <a:r>
              <a:rPr lang="en-US" sz="1050"/>
              <a:t> </a:t>
            </a:r>
            <a:br>
              <a:rPr lang="en-US" sz="1050"/>
            </a:br>
            <a:endParaRPr lang="en-US" sz="1050"/>
          </a:p>
        </p:txBody>
      </p:sp>
      <p:sp>
        <p:nvSpPr>
          <p:cNvPr id="29" name="TextBox 28">
            <a:extLst>
              <a:ext uri="{FF2B5EF4-FFF2-40B4-BE49-F238E27FC236}">
                <a16:creationId xmlns:a16="http://schemas.microsoft.com/office/drawing/2014/main" id="{295BD2F1-44FE-461A-86E7-3BF265A0D79E}"/>
              </a:ext>
            </a:extLst>
          </p:cNvPr>
          <p:cNvSpPr txBox="1"/>
          <p:nvPr/>
        </p:nvSpPr>
        <p:spPr>
          <a:xfrm>
            <a:off x="4344290" y="3329508"/>
            <a:ext cx="4121437" cy="789512"/>
          </a:xfrm>
          <a:prstGeom prst="rect">
            <a:avLst/>
          </a:prstGeom>
          <a:noFill/>
        </p:spPr>
        <p:txBody>
          <a:bodyPr wrap="square">
            <a:spAutoFit/>
          </a:bodyPr>
          <a:lstStyle/>
          <a:p>
            <a:pPr>
              <a:lnSpc>
                <a:spcPct val="150000"/>
              </a:lnSpc>
            </a:pPr>
            <a:r>
              <a:rPr lang="en-US" sz="1050"/>
              <a:t>X1* </a:t>
            </a:r>
            <a:r>
              <a:rPr lang="en-US" sz="1050">
                <a:highlight>
                  <a:srgbClr val="FFE1E8"/>
                </a:highlight>
              </a:rPr>
              <a:t>A1 </a:t>
            </a:r>
            <a:r>
              <a:rPr lang="en-US" sz="1050" err="1">
                <a:highlight>
                  <a:srgbClr val="FFE1E8"/>
                </a:highlight>
              </a:rPr>
              <a:t>Cont</a:t>
            </a:r>
            <a:r>
              <a:rPr lang="en-US" sz="1050">
                <a:highlight>
                  <a:srgbClr val="FFE1E8"/>
                </a:highlight>
              </a:rPr>
              <a:t> + </a:t>
            </a:r>
            <a:br>
              <a:rPr lang="en-US" sz="1050">
                <a:highlight>
                  <a:srgbClr val="FFE1E8"/>
                </a:highlight>
              </a:rPr>
            </a:br>
            <a:r>
              <a:rPr lang="en-US" sz="1050"/>
              <a:t>X1*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X1*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a:t>
            </a:r>
            <a:r>
              <a:rPr lang="en-US" sz="1050"/>
              <a:t>) +</a:t>
            </a:r>
          </a:p>
        </p:txBody>
      </p:sp>
      <p:grpSp>
        <p:nvGrpSpPr>
          <p:cNvPr id="30" name="Group 29">
            <a:extLst>
              <a:ext uri="{FF2B5EF4-FFF2-40B4-BE49-F238E27FC236}">
                <a16:creationId xmlns:a16="http://schemas.microsoft.com/office/drawing/2014/main" id="{881565DB-AB85-46CD-A31B-1798E2F15506}"/>
              </a:ext>
            </a:extLst>
          </p:cNvPr>
          <p:cNvGrpSpPr/>
          <p:nvPr/>
        </p:nvGrpSpPr>
        <p:grpSpPr>
          <a:xfrm>
            <a:off x="4357692" y="1995190"/>
            <a:ext cx="211144" cy="319597"/>
            <a:chOff x="3029492" y="2928425"/>
            <a:chExt cx="211144" cy="319597"/>
          </a:xfrm>
        </p:grpSpPr>
        <p:cxnSp>
          <p:nvCxnSpPr>
            <p:cNvPr id="31" name="Straight Connector 30">
              <a:extLst>
                <a:ext uri="{FF2B5EF4-FFF2-40B4-BE49-F238E27FC236}">
                  <a16:creationId xmlns:a16="http://schemas.microsoft.com/office/drawing/2014/main" id="{699A122E-DCA5-4A83-A898-40E11FFA43BC}"/>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07CDFA-55E6-4C1A-A96C-6C229F05A564}"/>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4" name="Arrow: Right 33">
            <a:extLst>
              <a:ext uri="{FF2B5EF4-FFF2-40B4-BE49-F238E27FC236}">
                <a16:creationId xmlns:a16="http://schemas.microsoft.com/office/drawing/2014/main" id="{ABAA2EC3-D414-46B3-B680-047E18726B09}"/>
              </a:ext>
            </a:extLst>
          </p:cNvPr>
          <p:cNvSpPr/>
          <p:nvPr/>
        </p:nvSpPr>
        <p:spPr>
          <a:xfrm>
            <a:off x="3641333" y="166032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6641531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31</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How to convert the Statistical Model? </a:t>
            </a:r>
          </a:p>
        </p:txBody>
      </p:sp>
      <p:sp>
        <p:nvSpPr>
          <p:cNvPr id="13" name="TextBox 12">
            <a:extLst>
              <a:ext uri="{FF2B5EF4-FFF2-40B4-BE49-F238E27FC236}">
                <a16:creationId xmlns:a16="http://schemas.microsoft.com/office/drawing/2014/main" id="{DDAB6AC2-0415-494A-91DE-97D8365CA7D8}"/>
              </a:ext>
            </a:extLst>
          </p:cNvPr>
          <p:cNvSpPr txBox="1"/>
          <p:nvPr/>
        </p:nvSpPr>
        <p:spPr>
          <a:xfrm>
            <a:off x="854911" y="1636127"/>
            <a:ext cx="1995681"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4867730" y="1616266"/>
            <a:ext cx="1995681" cy="356624"/>
          </a:xfrm>
          <a:prstGeom prst="rect">
            <a:avLst/>
          </a:prstGeom>
          <a:noFill/>
        </p:spPr>
        <p:txBody>
          <a:bodyPr wrap="square" lIns="45720" rIns="45720" rtlCol="0">
            <a:noAutofit/>
          </a:bodyPr>
          <a:lstStyle/>
          <a:p>
            <a:r>
              <a:rPr lang="en-US" sz="1400" b="1"/>
              <a:t>Continuous Coding </a:t>
            </a:r>
          </a:p>
        </p:txBody>
      </p:sp>
      <p:sp>
        <p:nvSpPr>
          <p:cNvPr id="15" name="TextBox 14">
            <a:extLst>
              <a:ext uri="{FF2B5EF4-FFF2-40B4-BE49-F238E27FC236}">
                <a16:creationId xmlns:a16="http://schemas.microsoft.com/office/drawing/2014/main" id="{18107F9A-975A-4021-8199-22995A961354}"/>
              </a:ext>
            </a:extLst>
          </p:cNvPr>
          <p:cNvSpPr txBox="1"/>
          <p:nvPr/>
        </p:nvSpPr>
        <p:spPr>
          <a:xfrm>
            <a:off x="224724" y="1928835"/>
            <a:ext cx="4046277" cy="523419"/>
          </a:xfrm>
          <a:prstGeom prst="rect">
            <a:avLst/>
          </a:prstGeom>
          <a:noFill/>
        </p:spPr>
        <p:txBody>
          <a:bodyPr wrap="square" lIns="45720" rIns="45720" rtlCol="0">
            <a:noAutofit/>
          </a:bodyPr>
          <a:lstStyle/>
          <a:p>
            <a:pPr>
              <a:lnSpc>
                <a:spcPct val="150000"/>
              </a:lnSpc>
            </a:pPr>
            <a:r>
              <a:rPr lang="en-US" sz="1400"/>
              <a:t>     </a:t>
            </a:r>
            <a:r>
              <a:rPr lang="en-US" sz="1050"/>
              <a:t>M  =  1 + X1 + </a:t>
            </a:r>
            <a:r>
              <a:rPr lang="en-US" sz="1050">
                <a:highlight>
                  <a:srgbClr val="FFE1E8"/>
                </a:highlight>
              </a:rPr>
              <a:t>Factor A</a:t>
            </a:r>
            <a:r>
              <a:rPr lang="en-US" sz="1050"/>
              <a:t> + </a:t>
            </a:r>
            <a:r>
              <a:rPr lang="en-US" sz="1050">
                <a:highlight>
                  <a:srgbClr val="A6F0F8"/>
                </a:highlight>
              </a:rPr>
              <a:t>Factor B</a:t>
            </a:r>
            <a:r>
              <a:rPr lang="en-US" sz="1050"/>
              <a:t> + </a:t>
            </a:r>
            <a:r>
              <a:rPr lang="en-US" sz="1050">
                <a:highlight>
                  <a:srgbClr val="FFF7E5"/>
                </a:highlight>
              </a:rPr>
              <a:t>Factor C</a:t>
            </a:r>
            <a:r>
              <a:rPr lang="en-US" sz="1050"/>
              <a:t>  + </a:t>
            </a:r>
            <a:br>
              <a:rPr lang="en-US" sz="1050"/>
            </a:br>
            <a:r>
              <a:rPr lang="en-US" sz="1400"/>
              <a:t>            </a:t>
            </a:r>
          </a:p>
        </p:txBody>
      </p:sp>
      <p:grpSp>
        <p:nvGrpSpPr>
          <p:cNvPr id="8" name="Group 7">
            <a:extLst>
              <a:ext uri="{FF2B5EF4-FFF2-40B4-BE49-F238E27FC236}">
                <a16:creationId xmlns:a16="http://schemas.microsoft.com/office/drawing/2014/main" id="{756C4B42-73A9-4DAB-AAFB-41338686053F}"/>
              </a:ext>
            </a:extLst>
          </p:cNvPr>
          <p:cNvGrpSpPr/>
          <p:nvPr/>
        </p:nvGrpSpPr>
        <p:grpSpPr>
          <a:xfrm>
            <a:off x="4587717" y="1995191"/>
            <a:ext cx="211144" cy="319597"/>
            <a:chOff x="3029492" y="2928425"/>
            <a:chExt cx="211144" cy="319597"/>
          </a:xfrm>
        </p:grpSpPr>
        <p:cxnSp>
          <p:nvCxnSpPr>
            <p:cNvPr id="9" name="Straight Connector 8">
              <a:extLst>
                <a:ext uri="{FF2B5EF4-FFF2-40B4-BE49-F238E27FC236}">
                  <a16:creationId xmlns:a16="http://schemas.microsoft.com/office/drawing/2014/main" id="{3A2FB6DC-99A7-4FD3-A009-7DE414D8C6DF}"/>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D525064-3D8A-4BD9-BE22-FA7B75BD7FEE}"/>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50D8D7CC-0286-41F7-8436-CAB1422E1998}"/>
              </a:ext>
            </a:extLst>
          </p:cNvPr>
          <p:cNvSpPr txBox="1"/>
          <p:nvPr/>
        </p:nvSpPr>
        <p:spPr>
          <a:xfrm>
            <a:off x="404810" y="1023992"/>
            <a:ext cx="8328052" cy="525198"/>
          </a:xfrm>
          <a:prstGeom prst="rect">
            <a:avLst/>
          </a:prstGeom>
          <a:noFill/>
        </p:spPr>
        <p:txBody>
          <a:bodyPr wrap="square" lIns="45720" rIns="45720" rtlCol="0">
            <a:noAutofit/>
          </a:bodyPr>
          <a:lstStyle/>
          <a:p>
            <a:r>
              <a:rPr lang="en-US" sz="1400" i="1"/>
              <a:t>Now that we have converted all main effects, we can convert the interactions following the same logic.</a:t>
            </a:r>
            <a:br>
              <a:rPr lang="en-US" sz="1400" i="1"/>
            </a:br>
            <a:r>
              <a:rPr lang="en-US" sz="1400" i="1"/>
              <a:t>The only caution is to remove main effects when interacting with all mixture variables </a:t>
            </a:r>
          </a:p>
        </p:txBody>
      </p:sp>
      <p:sp>
        <p:nvSpPr>
          <p:cNvPr id="26" name="TextBox 25">
            <a:extLst>
              <a:ext uri="{FF2B5EF4-FFF2-40B4-BE49-F238E27FC236}">
                <a16:creationId xmlns:a16="http://schemas.microsoft.com/office/drawing/2014/main" id="{2848DCF6-B677-47AA-AD98-30C918165958}"/>
              </a:ext>
            </a:extLst>
          </p:cNvPr>
          <p:cNvSpPr txBox="1"/>
          <p:nvPr/>
        </p:nvSpPr>
        <p:spPr>
          <a:xfrm>
            <a:off x="4337036" y="2476802"/>
            <a:ext cx="5183368" cy="1031886"/>
          </a:xfrm>
          <a:prstGeom prst="rect">
            <a:avLst/>
          </a:prstGeom>
          <a:noFill/>
        </p:spPr>
        <p:txBody>
          <a:bodyPr wrap="square">
            <a:spAutoFit/>
          </a:bodyPr>
          <a:lstStyle/>
          <a:p>
            <a:pPr>
              <a:lnSpc>
                <a:spcPct val="150000"/>
              </a:lnSpc>
            </a:pP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highlight>
                  <a:srgbClr val="FFE1E8"/>
                </a:highlight>
              </a:rPr>
              <a:t>A1 </a:t>
            </a:r>
            <a:r>
              <a:rPr lang="en-US" sz="1050" err="1">
                <a:highlight>
                  <a:srgbClr val="FFE1E8"/>
                </a:highlight>
              </a:rPr>
              <a:t>Cont</a:t>
            </a:r>
            <a:r>
              <a:rPr lang="en-US" sz="1050">
                <a:highlight>
                  <a:srgbClr val="FFE1E8"/>
                </a:highlight>
              </a:rPr>
              <a:t>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a:t>
            </a:r>
            <a:r>
              <a:rPr lang="en-US" sz="1050"/>
              <a:t>) +</a:t>
            </a:r>
          </a:p>
          <a:p>
            <a:pPr>
              <a:lnSpc>
                <a:spcPct val="150000"/>
              </a:lnSpc>
            </a:pP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a:t>
            </a:r>
            <a:br>
              <a:rPr lang="en-US" sz="1050"/>
            </a:br>
            <a:endParaRPr lang="en-US" sz="1050"/>
          </a:p>
        </p:txBody>
      </p:sp>
      <p:grpSp>
        <p:nvGrpSpPr>
          <p:cNvPr id="5" name="Group 4">
            <a:extLst>
              <a:ext uri="{FF2B5EF4-FFF2-40B4-BE49-F238E27FC236}">
                <a16:creationId xmlns:a16="http://schemas.microsoft.com/office/drawing/2014/main" id="{A1646FC5-59D0-4227-94A1-F58947900D5B}"/>
              </a:ext>
            </a:extLst>
          </p:cNvPr>
          <p:cNvGrpSpPr/>
          <p:nvPr/>
        </p:nvGrpSpPr>
        <p:grpSpPr>
          <a:xfrm>
            <a:off x="4121036" y="1935684"/>
            <a:ext cx="4492140" cy="541118"/>
            <a:chOff x="2760721" y="2937362"/>
            <a:chExt cx="4492140" cy="431962"/>
          </a:xfrm>
        </p:grpSpPr>
        <p:sp>
          <p:nvSpPr>
            <p:cNvPr id="27" name="TextBox 26">
              <a:extLst>
                <a:ext uri="{FF2B5EF4-FFF2-40B4-BE49-F238E27FC236}">
                  <a16:creationId xmlns:a16="http://schemas.microsoft.com/office/drawing/2014/main" id="{B5D39CC2-E8B1-4A77-BD31-279B13E75C76}"/>
                </a:ext>
              </a:extLst>
            </p:cNvPr>
            <p:cNvSpPr txBox="1"/>
            <p:nvPr/>
          </p:nvSpPr>
          <p:spPr>
            <a:xfrm>
              <a:off x="2760721" y="2937362"/>
              <a:ext cx="4492140" cy="431962"/>
            </a:xfrm>
            <a:prstGeom prst="rect">
              <a:avLst/>
            </a:prstGeom>
            <a:noFill/>
          </p:spPr>
          <p:txBody>
            <a:bodyPr wrap="square" lIns="45720" rIns="45720" rtlCol="0">
              <a:noAutofit/>
            </a:bodyPr>
            <a:lstStyle/>
            <a:p>
              <a:pPr>
                <a:lnSpc>
                  <a:spcPct val="150000"/>
                </a:lnSpc>
              </a:pPr>
              <a:r>
                <a:rPr lang="en-US" sz="1050"/>
                <a:t>M</a:t>
              </a:r>
              <a:r>
                <a:rPr lang="en-US" sz="1200"/>
                <a:t> </a:t>
              </a:r>
              <a:r>
                <a:rPr lang="en-US" sz="1000"/>
                <a:t>= </a:t>
              </a:r>
              <a:r>
                <a:rPr lang="en-US" sz="1050"/>
                <a:t>1 + X1 + </a:t>
              </a:r>
              <a:r>
                <a:rPr lang="en-US" sz="1050">
                  <a:highlight>
                    <a:srgbClr val="FFE1E8"/>
                  </a:highlight>
                </a:rPr>
                <a:t>A1 </a:t>
              </a:r>
              <a:r>
                <a:rPr lang="en-US" sz="1050" err="1">
                  <a:highlight>
                    <a:srgbClr val="FFE1E8"/>
                  </a:highlight>
                </a:rPr>
                <a:t>Cont</a:t>
              </a:r>
              <a:r>
                <a:rPr lang="en-US" sz="1050"/>
                <a:t> + </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a:t>
              </a:r>
              <a:r>
                <a:rPr lang="en-US" sz="1050"/>
                <a:t>+</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endParaRPr lang="en-US" sz="1400"/>
            </a:p>
            <a:p>
              <a:br>
                <a:rPr lang="en-US" sz="1400"/>
              </a:br>
              <a:r>
                <a:rPr lang="en-US" sz="1400"/>
                <a:t>  </a:t>
              </a:r>
            </a:p>
          </p:txBody>
        </p:sp>
        <p:cxnSp>
          <p:nvCxnSpPr>
            <p:cNvPr id="45" name="Straight Connector 44">
              <a:extLst>
                <a:ext uri="{FF2B5EF4-FFF2-40B4-BE49-F238E27FC236}">
                  <a16:creationId xmlns:a16="http://schemas.microsoft.com/office/drawing/2014/main" id="{7D64655B-6F35-49CE-94E4-9983E6984E79}"/>
                </a:ext>
              </a:extLst>
            </p:cNvPr>
            <p:cNvCxnSpPr>
              <a:cxnSpLocks/>
            </p:cNvCxnSpPr>
            <p:nvPr/>
          </p:nvCxnSpPr>
          <p:spPr>
            <a:xfrm>
              <a:off x="3694173" y="2966384"/>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310A16C-D985-4B7F-8F6E-E46F7D795593}"/>
                </a:ext>
              </a:extLst>
            </p:cNvPr>
            <p:cNvCxnSpPr>
              <a:cxnSpLocks/>
            </p:cNvCxnSpPr>
            <p:nvPr/>
          </p:nvCxnSpPr>
          <p:spPr>
            <a:xfrm flipH="1">
              <a:off x="3694173" y="2966384"/>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FC6CC33-B186-42E9-A4DD-FCED807F50C4}"/>
                </a:ext>
              </a:extLst>
            </p:cNvPr>
            <p:cNvCxnSpPr>
              <a:cxnSpLocks/>
            </p:cNvCxnSpPr>
            <p:nvPr/>
          </p:nvCxnSpPr>
          <p:spPr>
            <a:xfrm>
              <a:off x="4417045" y="297177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5A412F7-1771-461A-ABCD-E39F2EB21B8C}"/>
                </a:ext>
              </a:extLst>
            </p:cNvPr>
            <p:cNvCxnSpPr>
              <a:cxnSpLocks/>
            </p:cNvCxnSpPr>
            <p:nvPr/>
          </p:nvCxnSpPr>
          <p:spPr>
            <a:xfrm flipH="1">
              <a:off x="4417045" y="2971776"/>
              <a:ext cx="203886"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A716753-0294-4F78-9626-166A61BEC3AB}"/>
                </a:ext>
              </a:extLst>
            </p:cNvPr>
            <p:cNvCxnSpPr>
              <a:cxnSpLocks/>
            </p:cNvCxnSpPr>
            <p:nvPr/>
          </p:nvCxnSpPr>
          <p:spPr>
            <a:xfrm>
              <a:off x="5092334" y="2971776"/>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81A7682-D4A9-4C4C-81F3-21E5194EB953}"/>
                </a:ext>
              </a:extLst>
            </p:cNvPr>
            <p:cNvCxnSpPr>
              <a:cxnSpLocks/>
            </p:cNvCxnSpPr>
            <p:nvPr/>
          </p:nvCxnSpPr>
          <p:spPr>
            <a:xfrm flipH="1">
              <a:off x="5092334" y="2971776"/>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D254E851-60CF-4BDF-8070-7695E830F129}"/>
              </a:ext>
            </a:extLst>
          </p:cNvPr>
          <p:cNvSpPr txBox="1"/>
          <p:nvPr/>
        </p:nvSpPr>
        <p:spPr>
          <a:xfrm>
            <a:off x="798626" y="2476802"/>
            <a:ext cx="2371939" cy="789512"/>
          </a:xfrm>
          <a:prstGeom prst="rect">
            <a:avLst/>
          </a:prstGeom>
          <a:noFill/>
        </p:spPr>
        <p:txBody>
          <a:bodyPr wrap="square">
            <a:spAutoFit/>
          </a:bodyPr>
          <a:lstStyle/>
          <a:p>
            <a:pPr>
              <a:lnSpc>
                <a:spcPct val="150000"/>
              </a:lnSpc>
            </a:pPr>
            <a:r>
              <a:rPr lang="en-US" sz="1050">
                <a:highlight>
                  <a:srgbClr val="FFE1E8"/>
                </a:highlight>
              </a:rPr>
              <a:t>Factor A</a:t>
            </a:r>
            <a:r>
              <a:rPr lang="en-US" sz="1050"/>
              <a:t> * </a:t>
            </a:r>
            <a:r>
              <a:rPr lang="en-US" sz="1050">
                <a:highlight>
                  <a:srgbClr val="A6F0F8"/>
                </a:highlight>
              </a:rPr>
              <a:t>Factor B </a:t>
            </a:r>
            <a:r>
              <a:rPr lang="en-US" sz="1050"/>
              <a:t>+ </a:t>
            </a:r>
            <a:br>
              <a:rPr lang="en-US" sz="1050"/>
            </a:br>
            <a:r>
              <a:rPr lang="en-US" sz="1050">
                <a:highlight>
                  <a:srgbClr val="FFE1E8"/>
                </a:highlight>
              </a:rPr>
              <a:t>Factor A</a:t>
            </a:r>
            <a:r>
              <a:rPr lang="en-US" sz="1050"/>
              <a:t> * </a:t>
            </a:r>
            <a:r>
              <a:rPr lang="en-US" sz="1050">
                <a:highlight>
                  <a:srgbClr val="FFF7E5"/>
                </a:highlight>
              </a:rPr>
              <a:t>Factor C</a:t>
            </a:r>
            <a:r>
              <a:rPr lang="en-US" sz="1050"/>
              <a:t> +</a:t>
            </a:r>
            <a:br>
              <a:rPr lang="en-US" sz="1050"/>
            </a:br>
            <a:r>
              <a:rPr lang="en-US" sz="1050">
                <a:highlight>
                  <a:srgbClr val="A6F0F8"/>
                </a:highlight>
              </a:rPr>
              <a:t>Factor B </a:t>
            </a:r>
            <a:r>
              <a:rPr lang="en-US" sz="1050"/>
              <a:t>* </a:t>
            </a:r>
            <a:r>
              <a:rPr lang="en-US" sz="1050">
                <a:highlight>
                  <a:srgbClr val="FFF7E5"/>
                </a:highlight>
              </a:rPr>
              <a:t>Factor C </a:t>
            </a:r>
            <a:r>
              <a:rPr lang="en-US" sz="1050"/>
              <a:t> </a:t>
            </a:r>
          </a:p>
        </p:txBody>
      </p:sp>
      <p:sp>
        <p:nvSpPr>
          <p:cNvPr id="28" name="TextBox 27">
            <a:extLst>
              <a:ext uri="{FF2B5EF4-FFF2-40B4-BE49-F238E27FC236}">
                <a16:creationId xmlns:a16="http://schemas.microsoft.com/office/drawing/2014/main" id="{9B497609-EE03-47EA-8B4F-04F594C918E4}"/>
              </a:ext>
            </a:extLst>
          </p:cNvPr>
          <p:cNvSpPr txBox="1"/>
          <p:nvPr/>
        </p:nvSpPr>
        <p:spPr>
          <a:xfrm>
            <a:off x="798626" y="4024394"/>
            <a:ext cx="1779075" cy="789512"/>
          </a:xfrm>
          <a:prstGeom prst="rect">
            <a:avLst/>
          </a:prstGeom>
          <a:noFill/>
        </p:spPr>
        <p:txBody>
          <a:bodyPr wrap="square">
            <a:spAutoFit/>
          </a:bodyPr>
          <a:lstStyle/>
          <a:p>
            <a:pPr>
              <a:lnSpc>
                <a:spcPct val="150000"/>
              </a:lnSpc>
            </a:pPr>
            <a:r>
              <a:rPr lang="en-US" sz="1050"/>
              <a:t>X1^2 + </a:t>
            </a:r>
            <a:br>
              <a:rPr lang="en-US" sz="1050"/>
            </a:br>
            <a:r>
              <a:rPr lang="en-US" sz="1050"/>
              <a:t>X1^2 * </a:t>
            </a:r>
            <a:r>
              <a:rPr lang="en-US" sz="1050">
                <a:highlight>
                  <a:srgbClr val="A6F0F8"/>
                </a:highlight>
              </a:rPr>
              <a:t>Factor B</a:t>
            </a:r>
            <a:r>
              <a:rPr lang="en-US" sz="1050"/>
              <a:t> +</a:t>
            </a:r>
            <a:br>
              <a:rPr lang="en-US" sz="1050"/>
            </a:br>
            <a:r>
              <a:rPr lang="en-US" sz="1050"/>
              <a:t>X1^3</a:t>
            </a:r>
          </a:p>
        </p:txBody>
      </p:sp>
      <p:sp>
        <p:nvSpPr>
          <p:cNvPr id="30" name="TextBox 29">
            <a:extLst>
              <a:ext uri="{FF2B5EF4-FFF2-40B4-BE49-F238E27FC236}">
                <a16:creationId xmlns:a16="http://schemas.microsoft.com/office/drawing/2014/main" id="{180B583C-4A52-4B2F-9702-43391DE02B28}"/>
              </a:ext>
            </a:extLst>
          </p:cNvPr>
          <p:cNvSpPr txBox="1"/>
          <p:nvPr/>
        </p:nvSpPr>
        <p:spPr>
          <a:xfrm>
            <a:off x="4373723" y="4024394"/>
            <a:ext cx="2371939" cy="789512"/>
          </a:xfrm>
          <a:prstGeom prst="rect">
            <a:avLst/>
          </a:prstGeom>
          <a:noFill/>
        </p:spPr>
        <p:txBody>
          <a:bodyPr wrap="square">
            <a:spAutoFit/>
          </a:bodyPr>
          <a:lstStyle/>
          <a:p>
            <a:pPr>
              <a:lnSpc>
                <a:spcPct val="150000"/>
              </a:lnSpc>
            </a:pPr>
            <a:r>
              <a:rPr lang="en-US" sz="1050"/>
              <a:t>X1^2 + </a:t>
            </a:r>
            <a:br>
              <a:rPr lang="en-US" sz="1050"/>
            </a:br>
            <a:r>
              <a:rPr lang="en-US" sz="1050"/>
              <a:t>X1^2 *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X1^3</a:t>
            </a:r>
          </a:p>
        </p:txBody>
      </p:sp>
      <p:sp>
        <p:nvSpPr>
          <p:cNvPr id="31" name="TextBox 30">
            <a:extLst>
              <a:ext uri="{FF2B5EF4-FFF2-40B4-BE49-F238E27FC236}">
                <a16:creationId xmlns:a16="http://schemas.microsoft.com/office/drawing/2014/main" id="{1405EB93-D1FB-449E-B9D5-17F088238B98}"/>
              </a:ext>
            </a:extLst>
          </p:cNvPr>
          <p:cNvSpPr txBox="1"/>
          <p:nvPr/>
        </p:nvSpPr>
        <p:spPr>
          <a:xfrm>
            <a:off x="798626" y="3329996"/>
            <a:ext cx="2371939" cy="789512"/>
          </a:xfrm>
          <a:prstGeom prst="rect">
            <a:avLst/>
          </a:prstGeom>
          <a:noFill/>
        </p:spPr>
        <p:txBody>
          <a:bodyPr wrap="square">
            <a:spAutoFit/>
          </a:bodyPr>
          <a:lstStyle/>
          <a:p>
            <a:pPr>
              <a:lnSpc>
                <a:spcPct val="150000"/>
              </a:lnSpc>
            </a:pPr>
            <a:r>
              <a:rPr lang="en-US" sz="1050"/>
              <a:t>X1* </a:t>
            </a:r>
            <a:r>
              <a:rPr lang="en-US" sz="1050">
                <a:highlight>
                  <a:srgbClr val="FFE1E8"/>
                </a:highlight>
              </a:rPr>
              <a:t>Factor A</a:t>
            </a:r>
            <a:r>
              <a:rPr lang="en-US" sz="1050"/>
              <a:t> +</a:t>
            </a:r>
          </a:p>
          <a:p>
            <a:pPr>
              <a:lnSpc>
                <a:spcPct val="150000"/>
              </a:lnSpc>
            </a:pPr>
            <a:r>
              <a:rPr lang="en-US" sz="1050"/>
              <a:t>X1 * </a:t>
            </a:r>
            <a:r>
              <a:rPr lang="en-US" sz="1050">
                <a:highlight>
                  <a:srgbClr val="A6F0F8"/>
                </a:highlight>
              </a:rPr>
              <a:t>Factor B </a:t>
            </a:r>
            <a:r>
              <a:rPr lang="en-US" sz="1050"/>
              <a:t>+ </a:t>
            </a:r>
            <a:br>
              <a:rPr lang="en-US" sz="1050"/>
            </a:br>
            <a:r>
              <a:rPr lang="en-US" sz="1050"/>
              <a:t>X1 * </a:t>
            </a:r>
            <a:r>
              <a:rPr lang="en-US" sz="1050">
                <a:highlight>
                  <a:srgbClr val="FFF7E5"/>
                </a:highlight>
              </a:rPr>
              <a:t>Factor C</a:t>
            </a:r>
            <a:r>
              <a:rPr lang="en-US" sz="1050"/>
              <a:t> </a:t>
            </a:r>
          </a:p>
        </p:txBody>
      </p:sp>
      <p:sp>
        <p:nvSpPr>
          <p:cNvPr id="32" name="TextBox 31">
            <a:extLst>
              <a:ext uri="{FF2B5EF4-FFF2-40B4-BE49-F238E27FC236}">
                <a16:creationId xmlns:a16="http://schemas.microsoft.com/office/drawing/2014/main" id="{B902F345-5859-4799-B9F3-67ECA69A4FF7}"/>
              </a:ext>
            </a:extLst>
          </p:cNvPr>
          <p:cNvSpPr txBox="1"/>
          <p:nvPr/>
        </p:nvSpPr>
        <p:spPr>
          <a:xfrm>
            <a:off x="4373723" y="3286282"/>
            <a:ext cx="4424624" cy="789512"/>
          </a:xfrm>
          <a:prstGeom prst="rect">
            <a:avLst/>
          </a:prstGeom>
          <a:noFill/>
        </p:spPr>
        <p:txBody>
          <a:bodyPr wrap="square">
            <a:spAutoFit/>
          </a:bodyPr>
          <a:lstStyle/>
          <a:p>
            <a:pPr>
              <a:lnSpc>
                <a:spcPct val="150000"/>
              </a:lnSpc>
            </a:pPr>
            <a:r>
              <a:rPr lang="en-US" sz="1050"/>
              <a:t>X1* </a:t>
            </a:r>
            <a:r>
              <a:rPr lang="en-US" sz="1050">
                <a:highlight>
                  <a:srgbClr val="FFE1E8"/>
                </a:highlight>
              </a:rPr>
              <a:t>A1 </a:t>
            </a:r>
            <a:r>
              <a:rPr lang="en-US" sz="1050" err="1">
                <a:highlight>
                  <a:srgbClr val="FFE1E8"/>
                </a:highlight>
              </a:rPr>
              <a:t>Cont</a:t>
            </a:r>
            <a:r>
              <a:rPr lang="en-US" sz="1050">
                <a:highlight>
                  <a:srgbClr val="FFE1E8"/>
                </a:highlight>
              </a:rPr>
              <a:t> + </a:t>
            </a:r>
            <a:br>
              <a:rPr lang="en-US" sz="1050">
                <a:highlight>
                  <a:srgbClr val="FFE1E8"/>
                </a:highlight>
              </a:rPr>
            </a:br>
            <a:r>
              <a:rPr lang="en-US" sz="1050"/>
              <a:t>X1* </a:t>
            </a:r>
            <a:r>
              <a:rPr lang="en-US" sz="1050">
                <a:highlight>
                  <a:srgbClr val="00FFFF"/>
                </a:highlight>
              </a:rPr>
              <a:t>(</a:t>
            </a:r>
            <a:r>
              <a:rPr lang="en-US" sz="1050">
                <a:highlight>
                  <a:srgbClr val="A6F0F8"/>
                </a:highlight>
              </a:rPr>
              <a:t>B1 </a:t>
            </a:r>
            <a:r>
              <a:rPr lang="en-US" sz="1050" err="1">
                <a:highlight>
                  <a:srgbClr val="A6F0F8"/>
                </a:highlight>
              </a:rPr>
              <a:t>Cont</a:t>
            </a:r>
            <a:r>
              <a:rPr lang="en-US" sz="1050">
                <a:highlight>
                  <a:srgbClr val="A6F0F8"/>
                </a:highlight>
              </a:rPr>
              <a:t> + (B1 </a:t>
            </a:r>
            <a:r>
              <a:rPr lang="en-US" sz="1050" err="1">
                <a:highlight>
                  <a:srgbClr val="A6F0F8"/>
                </a:highlight>
              </a:rPr>
              <a:t>Cont</a:t>
            </a:r>
            <a:r>
              <a:rPr lang="en-US" sz="1050">
                <a:highlight>
                  <a:srgbClr val="A6F0F8"/>
                </a:highlight>
              </a:rPr>
              <a:t>)^2 )</a:t>
            </a:r>
            <a:r>
              <a:rPr lang="en-US" sz="1050"/>
              <a:t> +</a:t>
            </a:r>
            <a:br>
              <a:rPr lang="en-US" sz="1050"/>
            </a:br>
            <a:r>
              <a:rPr lang="en-US" sz="1050"/>
              <a:t>X1* (</a:t>
            </a:r>
            <a:r>
              <a:rPr lang="en-US" sz="1050">
                <a:highlight>
                  <a:srgbClr val="FFF7E5"/>
                </a:highlight>
              </a:rPr>
              <a:t>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 C3 </a:t>
            </a:r>
            <a:r>
              <a:rPr lang="en-US" sz="1050" err="1">
                <a:highlight>
                  <a:srgbClr val="FFF7E5"/>
                </a:highlight>
              </a:rPr>
              <a:t>Cont</a:t>
            </a:r>
            <a:r>
              <a:rPr lang="en-US" sz="1050">
                <a:highlight>
                  <a:srgbClr val="FFF7E5"/>
                </a:highlight>
              </a:rPr>
              <a:t> +C1 </a:t>
            </a:r>
            <a:r>
              <a:rPr lang="en-US" sz="1050" err="1">
                <a:highlight>
                  <a:srgbClr val="FFF7E5"/>
                </a:highlight>
              </a:rPr>
              <a:t>Cont</a:t>
            </a:r>
            <a:r>
              <a:rPr lang="en-US" sz="1050">
                <a:highlight>
                  <a:srgbClr val="FFF7E5"/>
                </a:highlight>
              </a:rPr>
              <a:t> * C2 </a:t>
            </a:r>
            <a:r>
              <a:rPr lang="en-US" sz="1050" err="1">
                <a:highlight>
                  <a:srgbClr val="FFF7E5"/>
                </a:highlight>
              </a:rPr>
              <a:t>Cont</a:t>
            </a:r>
            <a:r>
              <a:rPr lang="en-US" sz="1050">
                <a:highlight>
                  <a:srgbClr val="FFF7E5"/>
                </a:highlight>
              </a:rPr>
              <a:t> </a:t>
            </a:r>
            <a:r>
              <a:rPr lang="en-US" sz="1050"/>
              <a:t>) +</a:t>
            </a:r>
          </a:p>
        </p:txBody>
      </p:sp>
      <p:grpSp>
        <p:nvGrpSpPr>
          <p:cNvPr id="34" name="Group 33">
            <a:extLst>
              <a:ext uri="{FF2B5EF4-FFF2-40B4-BE49-F238E27FC236}">
                <a16:creationId xmlns:a16="http://schemas.microsoft.com/office/drawing/2014/main" id="{EC81AE9E-287D-4361-9521-7D791D74C4B0}"/>
              </a:ext>
            </a:extLst>
          </p:cNvPr>
          <p:cNvGrpSpPr/>
          <p:nvPr/>
        </p:nvGrpSpPr>
        <p:grpSpPr>
          <a:xfrm>
            <a:off x="4376573" y="1992751"/>
            <a:ext cx="211144" cy="319597"/>
            <a:chOff x="3029492" y="2928425"/>
            <a:chExt cx="211144" cy="319597"/>
          </a:xfrm>
        </p:grpSpPr>
        <p:cxnSp>
          <p:nvCxnSpPr>
            <p:cNvPr id="35" name="Straight Connector 34">
              <a:extLst>
                <a:ext uri="{FF2B5EF4-FFF2-40B4-BE49-F238E27FC236}">
                  <a16:creationId xmlns:a16="http://schemas.microsoft.com/office/drawing/2014/main" id="{93E69803-737D-4CBF-A55A-968F3761EA6C}"/>
                </a:ext>
              </a:extLst>
            </p:cNvPr>
            <p:cNvCxnSpPr>
              <a:cxnSpLocks/>
            </p:cNvCxnSpPr>
            <p:nvPr/>
          </p:nvCxnSpPr>
          <p:spPr>
            <a:xfrm>
              <a:off x="3029492" y="2928425"/>
              <a:ext cx="211144" cy="31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58B5115-AA7E-4698-94E4-9B804B7B08D7}"/>
                </a:ext>
              </a:extLst>
            </p:cNvPr>
            <p:cNvCxnSpPr>
              <a:cxnSpLocks/>
            </p:cNvCxnSpPr>
            <p:nvPr/>
          </p:nvCxnSpPr>
          <p:spPr>
            <a:xfrm flipH="1">
              <a:off x="3029492" y="2928425"/>
              <a:ext cx="203886" cy="3195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Arrow: Right 36">
            <a:extLst>
              <a:ext uri="{FF2B5EF4-FFF2-40B4-BE49-F238E27FC236}">
                <a16:creationId xmlns:a16="http://schemas.microsoft.com/office/drawing/2014/main" id="{9D7A7CDD-5061-4741-A5AD-88CCA696F996}"/>
              </a:ext>
            </a:extLst>
          </p:cNvPr>
          <p:cNvSpPr/>
          <p:nvPr/>
        </p:nvSpPr>
        <p:spPr>
          <a:xfrm>
            <a:off x="3641333" y="1660321"/>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1074562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Fitting the Gaussian Model with Continuous Coding</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32</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9" name="TextBox 8">
            <a:extLst>
              <a:ext uri="{FF2B5EF4-FFF2-40B4-BE49-F238E27FC236}">
                <a16:creationId xmlns:a16="http://schemas.microsoft.com/office/drawing/2014/main" id="{76D1CD33-E991-4038-A27E-8C0C4906F86D}"/>
              </a:ext>
            </a:extLst>
          </p:cNvPr>
          <p:cNvSpPr txBox="1"/>
          <p:nvPr/>
        </p:nvSpPr>
        <p:spPr>
          <a:xfrm>
            <a:off x="885530" y="1738636"/>
            <a:ext cx="3581352" cy="381679"/>
          </a:xfrm>
          <a:prstGeom prst="rect">
            <a:avLst/>
          </a:prstGeom>
          <a:noFill/>
        </p:spPr>
        <p:txBody>
          <a:bodyPr wrap="square" lIns="45720" rIns="45720" rtlCol="0">
            <a:noAutofit/>
          </a:bodyPr>
          <a:lstStyle/>
          <a:p>
            <a:r>
              <a:rPr lang="en-US" sz="1400" b="1"/>
              <a:t>Predicted with Categorical Coding</a:t>
            </a:r>
          </a:p>
        </p:txBody>
      </p:sp>
      <p:sp>
        <p:nvSpPr>
          <p:cNvPr id="16" name="TextBox 15">
            <a:extLst>
              <a:ext uri="{FF2B5EF4-FFF2-40B4-BE49-F238E27FC236}">
                <a16:creationId xmlns:a16="http://schemas.microsoft.com/office/drawing/2014/main" id="{528D9FFA-CB44-4D59-9FEE-39EA284D5C37}"/>
              </a:ext>
            </a:extLst>
          </p:cNvPr>
          <p:cNvSpPr txBox="1"/>
          <p:nvPr/>
        </p:nvSpPr>
        <p:spPr>
          <a:xfrm>
            <a:off x="4315228" y="1740773"/>
            <a:ext cx="3253569" cy="379542"/>
          </a:xfrm>
          <a:prstGeom prst="rect">
            <a:avLst/>
          </a:prstGeom>
          <a:noFill/>
        </p:spPr>
        <p:txBody>
          <a:bodyPr wrap="square" lIns="45720" rIns="45720" rtlCol="0">
            <a:noAutofit/>
          </a:bodyPr>
          <a:lstStyle/>
          <a:p>
            <a:r>
              <a:rPr lang="en-US" sz="1400" b="1"/>
              <a:t>Predicted with Continuous Coding</a:t>
            </a:r>
          </a:p>
        </p:txBody>
      </p:sp>
      <p:sp>
        <p:nvSpPr>
          <p:cNvPr id="11" name="TextBox 10">
            <a:extLst>
              <a:ext uri="{FF2B5EF4-FFF2-40B4-BE49-F238E27FC236}">
                <a16:creationId xmlns:a16="http://schemas.microsoft.com/office/drawing/2014/main" id="{C324FD38-7207-4205-A666-C87E195B731F}"/>
              </a:ext>
            </a:extLst>
          </p:cNvPr>
          <p:cNvSpPr txBox="1"/>
          <p:nvPr/>
        </p:nvSpPr>
        <p:spPr>
          <a:xfrm>
            <a:off x="478971" y="1095829"/>
            <a:ext cx="8091919" cy="615065"/>
          </a:xfrm>
          <a:prstGeom prst="rect">
            <a:avLst/>
          </a:prstGeom>
          <a:noFill/>
        </p:spPr>
        <p:txBody>
          <a:bodyPr wrap="square" lIns="45720" rIns="45720" rtlCol="0">
            <a:noAutofit/>
          </a:bodyPr>
          <a:lstStyle/>
          <a:p>
            <a:r>
              <a:rPr lang="en-US" sz="1400"/>
              <a:t>Now we can estimate the equivalent Gaussian model for Y1 and Y2 using the continuous coding. </a:t>
            </a:r>
          </a:p>
          <a:p>
            <a:r>
              <a:rPr lang="en-US" sz="1400"/>
              <a:t>The predicted values are obviously exactly the same!</a:t>
            </a:r>
          </a:p>
        </p:txBody>
      </p:sp>
      <p:pic>
        <p:nvPicPr>
          <p:cNvPr id="12" name="Picture 11">
            <a:extLst>
              <a:ext uri="{FF2B5EF4-FFF2-40B4-BE49-F238E27FC236}">
                <a16:creationId xmlns:a16="http://schemas.microsoft.com/office/drawing/2014/main" id="{A3EFEDF6-6D97-4E4D-AAFD-37209B030A2A}"/>
              </a:ext>
            </a:extLst>
          </p:cNvPr>
          <p:cNvPicPr>
            <a:picLocks noChangeAspect="1"/>
          </p:cNvPicPr>
          <p:nvPr/>
        </p:nvPicPr>
        <p:blipFill>
          <a:blip r:embed="rId2"/>
          <a:stretch>
            <a:fillRect/>
          </a:stretch>
        </p:blipFill>
        <p:spPr>
          <a:xfrm>
            <a:off x="757805" y="2120315"/>
            <a:ext cx="3117874" cy="2218629"/>
          </a:xfrm>
          <a:prstGeom prst="rect">
            <a:avLst/>
          </a:prstGeom>
        </p:spPr>
      </p:pic>
      <p:pic>
        <p:nvPicPr>
          <p:cNvPr id="13" name="Picture 12">
            <a:extLst>
              <a:ext uri="{FF2B5EF4-FFF2-40B4-BE49-F238E27FC236}">
                <a16:creationId xmlns:a16="http://schemas.microsoft.com/office/drawing/2014/main" id="{1F48D15F-58AB-407C-95D4-CAB23236C9BB}"/>
              </a:ext>
            </a:extLst>
          </p:cNvPr>
          <p:cNvPicPr>
            <a:picLocks noChangeAspect="1"/>
          </p:cNvPicPr>
          <p:nvPr/>
        </p:nvPicPr>
        <p:blipFill>
          <a:blip r:embed="rId2"/>
          <a:stretch>
            <a:fillRect/>
          </a:stretch>
        </p:blipFill>
        <p:spPr>
          <a:xfrm>
            <a:off x="4239128" y="2120315"/>
            <a:ext cx="3117874" cy="2218629"/>
          </a:xfrm>
          <a:prstGeom prst="rect">
            <a:avLst/>
          </a:prstGeom>
        </p:spPr>
      </p:pic>
    </p:spTree>
    <p:extLst>
      <p:ext uri="{BB962C8B-B14F-4D97-AF65-F5344CB8AC3E}">
        <p14:creationId xmlns:p14="http://schemas.microsoft.com/office/powerpoint/2010/main" val="4425237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Power of Continuous Coding</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33</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11" name="TextBox 10">
            <a:extLst>
              <a:ext uri="{FF2B5EF4-FFF2-40B4-BE49-F238E27FC236}">
                <a16:creationId xmlns:a16="http://schemas.microsoft.com/office/drawing/2014/main" id="{C324FD38-7207-4205-A666-C87E195B731F}"/>
              </a:ext>
            </a:extLst>
          </p:cNvPr>
          <p:cNvSpPr txBox="1"/>
          <p:nvPr/>
        </p:nvSpPr>
        <p:spPr>
          <a:xfrm>
            <a:off x="404811" y="853341"/>
            <a:ext cx="7569200" cy="615065"/>
          </a:xfrm>
          <a:prstGeom prst="rect">
            <a:avLst/>
          </a:prstGeom>
          <a:noFill/>
        </p:spPr>
        <p:txBody>
          <a:bodyPr wrap="square" lIns="45720" rIns="45720" rtlCol="0">
            <a:noAutofit/>
          </a:bodyPr>
          <a:lstStyle/>
          <a:p>
            <a:r>
              <a:rPr lang="en-US" sz="1400"/>
              <a:t>However, if we look at the profilers … </a:t>
            </a:r>
          </a:p>
        </p:txBody>
      </p:sp>
      <p:pic>
        <p:nvPicPr>
          <p:cNvPr id="8" name="Picture 7">
            <a:extLst>
              <a:ext uri="{FF2B5EF4-FFF2-40B4-BE49-F238E27FC236}">
                <a16:creationId xmlns:a16="http://schemas.microsoft.com/office/drawing/2014/main" id="{ABC95E73-4D8E-4CBF-B328-F5B3B8C70740}"/>
              </a:ext>
            </a:extLst>
          </p:cNvPr>
          <p:cNvPicPr>
            <a:picLocks noChangeAspect="1"/>
          </p:cNvPicPr>
          <p:nvPr/>
        </p:nvPicPr>
        <p:blipFill>
          <a:blip r:embed="rId2"/>
          <a:stretch>
            <a:fillRect/>
          </a:stretch>
        </p:blipFill>
        <p:spPr>
          <a:xfrm>
            <a:off x="404811" y="3264196"/>
            <a:ext cx="5774989" cy="1470484"/>
          </a:xfrm>
          <a:prstGeom prst="rect">
            <a:avLst/>
          </a:prstGeom>
        </p:spPr>
      </p:pic>
      <p:pic>
        <p:nvPicPr>
          <p:cNvPr id="10" name="Picture 9">
            <a:extLst>
              <a:ext uri="{FF2B5EF4-FFF2-40B4-BE49-F238E27FC236}">
                <a16:creationId xmlns:a16="http://schemas.microsoft.com/office/drawing/2014/main" id="{F2B0387C-A32C-42DA-B984-B7D056A63268}"/>
              </a:ext>
            </a:extLst>
          </p:cNvPr>
          <p:cNvPicPr>
            <a:picLocks noChangeAspect="1"/>
          </p:cNvPicPr>
          <p:nvPr/>
        </p:nvPicPr>
        <p:blipFill rotWithShape="1">
          <a:blip r:embed="rId3"/>
          <a:srcRect t="775" b="1746"/>
          <a:stretch/>
        </p:blipFill>
        <p:spPr>
          <a:xfrm>
            <a:off x="404811" y="1250886"/>
            <a:ext cx="3445493" cy="1908014"/>
          </a:xfrm>
          <a:prstGeom prst="rect">
            <a:avLst/>
          </a:prstGeom>
        </p:spPr>
      </p:pic>
      <p:sp>
        <p:nvSpPr>
          <p:cNvPr id="13" name="TextBox 12">
            <a:extLst>
              <a:ext uri="{FF2B5EF4-FFF2-40B4-BE49-F238E27FC236}">
                <a16:creationId xmlns:a16="http://schemas.microsoft.com/office/drawing/2014/main" id="{3D995E86-4536-42C3-8876-0908E704394F}"/>
              </a:ext>
            </a:extLst>
          </p:cNvPr>
          <p:cNvSpPr txBox="1"/>
          <p:nvPr/>
        </p:nvSpPr>
        <p:spPr>
          <a:xfrm>
            <a:off x="6342846" y="3399273"/>
            <a:ext cx="2390016" cy="1200329"/>
          </a:xfrm>
          <a:prstGeom prst="rect">
            <a:avLst/>
          </a:prstGeom>
          <a:noFill/>
        </p:spPr>
        <p:txBody>
          <a:bodyPr wrap="square">
            <a:spAutoFit/>
          </a:bodyPr>
          <a:lstStyle/>
          <a:p>
            <a:r>
              <a:rPr lang="en-US"/>
              <a:t>With continuous coding,</a:t>
            </a:r>
            <a:r>
              <a:rPr lang="en-US" sz="1800"/>
              <a:t> we have much more power of interpolation!</a:t>
            </a:r>
            <a:endParaRPr lang="en-US"/>
          </a:p>
        </p:txBody>
      </p:sp>
      <p:sp>
        <p:nvSpPr>
          <p:cNvPr id="14" name="Arrow: Curved Down 13">
            <a:extLst>
              <a:ext uri="{FF2B5EF4-FFF2-40B4-BE49-F238E27FC236}">
                <a16:creationId xmlns:a16="http://schemas.microsoft.com/office/drawing/2014/main" id="{E4057914-2D63-4DD8-8D0D-12AC703A2E65}"/>
              </a:ext>
            </a:extLst>
          </p:cNvPr>
          <p:cNvSpPr/>
          <p:nvPr/>
        </p:nvSpPr>
        <p:spPr>
          <a:xfrm rot="3412882">
            <a:off x="4031085" y="2213418"/>
            <a:ext cx="1403797" cy="615065"/>
          </a:xfrm>
          <a:prstGeom prst="curved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spTree>
    <p:extLst>
      <p:ext uri="{BB962C8B-B14F-4D97-AF65-F5344CB8AC3E}">
        <p14:creationId xmlns:p14="http://schemas.microsoft.com/office/powerpoint/2010/main" val="418456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Assumptions Behind Interpolation </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34</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11" name="TextBox 10">
            <a:extLst>
              <a:ext uri="{FF2B5EF4-FFF2-40B4-BE49-F238E27FC236}">
                <a16:creationId xmlns:a16="http://schemas.microsoft.com/office/drawing/2014/main" id="{C324FD38-7207-4205-A666-C87E195B731F}"/>
              </a:ext>
            </a:extLst>
          </p:cNvPr>
          <p:cNvSpPr txBox="1"/>
          <p:nvPr/>
        </p:nvSpPr>
        <p:spPr>
          <a:xfrm>
            <a:off x="478971" y="1095829"/>
            <a:ext cx="7569200" cy="615065"/>
          </a:xfrm>
          <a:prstGeom prst="rect">
            <a:avLst/>
          </a:prstGeom>
          <a:noFill/>
        </p:spPr>
        <p:txBody>
          <a:bodyPr wrap="square" lIns="45720" rIns="45720" rtlCol="0">
            <a:noAutofit/>
          </a:bodyPr>
          <a:lstStyle/>
          <a:p>
            <a:r>
              <a:rPr lang="en-US" sz="1400"/>
              <a:t>What are the assumptions behind this interpolation?</a:t>
            </a:r>
          </a:p>
        </p:txBody>
      </p:sp>
      <p:sp>
        <p:nvSpPr>
          <p:cNvPr id="7" name="TextBox 6">
            <a:extLst>
              <a:ext uri="{FF2B5EF4-FFF2-40B4-BE49-F238E27FC236}">
                <a16:creationId xmlns:a16="http://schemas.microsoft.com/office/drawing/2014/main" id="{2755003D-D333-4C6C-8276-28EDF6EDCD32}"/>
              </a:ext>
            </a:extLst>
          </p:cNvPr>
          <p:cNvSpPr txBox="1"/>
          <p:nvPr/>
        </p:nvSpPr>
        <p:spPr>
          <a:xfrm>
            <a:off x="478971" y="1575624"/>
            <a:ext cx="4292346" cy="1606412"/>
          </a:xfrm>
          <a:prstGeom prst="rect">
            <a:avLst/>
          </a:prstGeom>
          <a:noFill/>
        </p:spPr>
        <p:txBody>
          <a:bodyPr wrap="square" lIns="45720" rIns="45720" rtlCol="0">
            <a:noAutofit/>
          </a:bodyPr>
          <a:lstStyle/>
          <a:p>
            <a:r>
              <a:rPr lang="en-US" sz="1400"/>
              <a:t>The relations with the responses are</a:t>
            </a:r>
            <a:br>
              <a:rPr lang="en-US" sz="1400"/>
            </a:br>
            <a:r>
              <a:rPr lang="en-US" sz="500"/>
              <a:t>   </a:t>
            </a:r>
            <a:endParaRPr lang="en-US" sz="700"/>
          </a:p>
          <a:p>
            <a:pPr marL="285750" indent="-285750">
              <a:buFont typeface="Arial" panose="020B0604020202020204" pitchFamily="34" charset="0"/>
              <a:buChar char="•"/>
            </a:pPr>
            <a:r>
              <a:rPr lang="en-US" sz="1400"/>
              <a:t>Linear in the amount of A1 Content</a:t>
            </a:r>
          </a:p>
          <a:p>
            <a:pPr marL="285750" indent="-285750">
              <a:buFont typeface="Arial" panose="020B0604020202020204" pitchFamily="34" charset="0"/>
              <a:buChar char="•"/>
            </a:pPr>
            <a:r>
              <a:rPr lang="en-US" sz="1400"/>
              <a:t>Quadratic in the amount of B1 Content</a:t>
            </a:r>
          </a:p>
          <a:p>
            <a:pPr marL="285750" indent="-285750">
              <a:buFont typeface="Arial" panose="020B0604020202020204" pitchFamily="34" charset="0"/>
              <a:buChar char="•"/>
            </a:pPr>
            <a:r>
              <a:rPr lang="en-US" sz="1400"/>
              <a:t>Quadratic in the amount of C1 Content</a:t>
            </a:r>
          </a:p>
          <a:p>
            <a:pPr marL="285750" indent="-285750">
              <a:buFont typeface="Arial" panose="020B0604020202020204" pitchFamily="34" charset="0"/>
              <a:buChar char="•"/>
            </a:pPr>
            <a:r>
              <a:rPr lang="en-US" sz="1400"/>
              <a:t>Quadratic in the amount of C2 Content</a:t>
            </a:r>
          </a:p>
          <a:p>
            <a:pPr marL="285750" indent="-285750">
              <a:buFont typeface="Arial" panose="020B0604020202020204" pitchFamily="34" charset="0"/>
              <a:buChar char="•"/>
            </a:pPr>
            <a:r>
              <a:rPr lang="en-US" sz="1400"/>
              <a:t>Linear in the amount of C3 Content</a:t>
            </a:r>
          </a:p>
        </p:txBody>
      </p:sp>
      <p:sp>
        <p:nvSpPr>
          <p:cNvPr id="8" name="TextBox 7">
            <a:extLst>
              <a:ext uri="{FF2B5EF4-FFF2-40B4-BE49-F238E27FC236}">
                <a16:creationId xmlns:a16="http://schemas.microsoft.com/office/drawing/2014/main" id="{86743862-FEBE-4D31-9213-88DF32FD30A6}"/>
              </a:ext>
            </a:extLst>
          </p:cNvPr>
          <p:cNvSpPr txBox="1"/>
          <p:nvPr/>
        </p:nvSpPr>
        <p:spPr>
          <a:xfrm>
            <a:off x="5130545" y="1769093"/>
            <a:ext cx="2558397" cy="1134036"/>
          </a:xfrm>
          <a:prstGeom prst="rect">
            <a:avLst/>
          </a:prstGeom>
          <a:noFill/>
          <a:ln>
            <a:solidFill>
              <a:schemeClr val="tx2"/>
            </a:solidFill>
          </a:ln>
        </p:spPr>
        <p:txBody>
          <a:bodyPr wrap="square" lIns="45720" rIns="45720" rtlCol="0" anchor="ctr">
            <a:noAutofit/>
          </a:bodyPr>
          <a:lstStyle/>
          <a:p>
            <a:pPr algn="ctr"/>
            <a:r>
              <a:rPr lang="en-US" sz="1400"/>
              <a:t>    Interpolation can be questionable if these assumptions are not valid</a:t>
            </a:r>
          </a:p>
        </p:txBody>
      </p:sp>
      <p:pic>
        <p:nvPicPr>
          <p:cNvPr id="9" name="Picture 8">
            <a:extLst>
              <a:ext uri="{FF2B5EF4-FFF2-40B4-BE49-F238E27FC236}">
                <a16:creationId xmlns:a16="http://schemas.microsoft.com/office/drawing/2014/main" id="{DCA1C54C-83E2-4CAB-B3F0-1D259A1E9915}"/>
              </a:ext>
            </a:extLst>
          </p:cNvPr>
          <p:cNvPicPr>
            <a:picLocks noChangeAspect="1"/>
          </p:cNvPicPr>
          <p:nvPr/>
        </p:nvPicPr>
        <p:blipFill>
          <a:blip r:embed="rId2"/>
          <a:stretch>
            <a:fillRect/>
          </a:stretch>
        </p:blipFill>
        <p:spPr>
          <a:xfrm>
            <a:off x="4861941" y="1608928"/>
            <a:ext cx="537208" cy="558358"/>
          </a:xfrm>
          <a:prstGeom prst="rect">
            <a:avLst/>
          </a:prstGeom>
        </p:spPr>
      </p:pic>
    </p:spTree>
    <p:extLst>
      <p:ext uri="{BB962C8B-B14F-4D97-AF65-F5344CB8AC3E}">
        <p14:creationId xmlns:p14="http://schemas.microsoft.com/office/powerpoint/2010/main" val="21769438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Getting Predictions for Potential Recipes with Continuous Coding</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35</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sp>
        <p:nvSpPr>
          <p:cNvPr id="11" name="TextBox 10">
            <a:extLst>
              <a:ext uri="{FF2B5EF4-FFF2-40B4-BE49-F238E27FC236}">
                <a16:creationId xmlns:a16="http://schemas.microsoft.com/office/drawing/2014/main" id="{95D3F95E-F10A-4BDF-86B5-FD4578D76340}"/>
              </a:ext>
            </a:extLst>
          </p:cNvPr>
          <p:cNvSpPr txBox="1"/>
          <p:nvPr/>
        </p:nvSpPr>
        <p:spPr>
          <a:xfrm>
            <a:off x="404811" y="904115"/>
            <a:ext cx="6240918" cy="532625"/>
          </a:xfrm>
          <a:prstGeom prst="rect">
            <a:avLst/>
          </a:prstGeom>
          <a:noFill/>
        </p:spPr>
        <p:txBody>
          <a:bodyPr wrap="square" lIns="45720" rIns="45720" rtlCol="0">
            <a:noAutofit/>
          </a:bodyPr>
          <a:lstStyle/>
          <a:p>
            <a:r>
              <a:rPr lang="en-US" sz="1400" i="1" dirty="0"/>
              <a:t>Now that we can have access to much more of the input space, </a:t>
            </a:r>
            <a:br>
              <a:rPr lang="en-US" sz="1400" i="1" dirty="0"/>
            </a:br>
            <a:r>
              <a:rPr lang="en-US" sz="1400" dirty="0"/>
              <a:t>we want to </a:t>
            </a:r>
            <a:r>
              <a:rPr lang="en-US" sz="1400" b="1" dirty="0"/>
              <a:t>see if there is any optimal recipe</a:t>
            </a:r>
            <a:r>
              <a:rPr lang="en-US" sz="1400" dirty="0"/>
              <a:t>. </a:t>
            </a:r>
          </a:p>
        </p:txBody>
      </p:sp>
      <p:grpSp>
        <p:nvGrpSpPr>
          <p:cNvPr id="7" name="Group 6">
            <a:extLst>
              <a:ext uri="{FF2B5EF4-FFF2-40B4-BE49-F238E27FC236}">
                <a16:creationId xmlns:a16="http://schemas.microsoft.com/office/drawing/2014/main" id="{93F94E35-7391-4227-A817-964376F37E8E}"/>
              </a:ext>
            </a:extLst>
          </p:cNvPr>
          <p:cNvGrpSpPr/>
          <p:nvPr/>
        </p:nvGrpSpPr>
        <p:grpSpPr>
          <a:xfrm>
            <a:off x="404811" y="1652821"/>
            <a:ext cx="6824250" cy="2577369"/>
            <a:chOff x="404811" y="1652821"/>
            <a:chExt cx="6824250" cy="2577369"/>
          </a:xfrm>
        </p:grpSpPr>
        <p:grpSp>
          <p:nvGrpSpPr>
            <p:cNvPr id="6" name="Group 5">
              <a:extLst>
                <a:ext uri="{FF2B5EF4-FFF2-40B4-BE49-F238E27FC236}">
                  <a16:creationId xmlns:a16="http://schemas.microsoft.com/office/drawing/2014/main" id="{C40C4E49-3B07-4DA0-AB3E-1A4A4741A412}"/>
                </a:ext>
              </a:extLst>
            </p:cNvPr>
            <p:cNvGrpSpPr/>
            <p:nvPr/>
          </p:nvGrpSpPr>
          <p:grpSpPr>
            <a:xfrm>
              <a:off x="404811" y="1652821"/>
              <a:ext cx="6824250" cy="2577369"/>
              <a:chOff x="404811" y="1652821"/>
              <a:chExt cx="6824250" cy="2577369"/>
            </a:xfrm>
          </p:grpSpPr>
          <p:sp>
            <p:nvSpPr>
              <p:cNvPr id="12" name="TextBox 11">
                <a:extLst>
                  <a:ext uri="{FF2B5EF4-FFF2-40B4-BE49-F238E27FC236}">
                    <a16:creationId xmlns:a16="http://schemas.microsoft.com/office/drawing/2014/main" id="{9BCD7746-70EF-4D48-AE76-2D07BB584DE7}"/>
                  </a:ext>
                </a:extLst>
              </p:cNvPr>
              <p:cNvSpPr txBox="1"/>
              <p:nvPr/>
            </p:nvSpPr>
            <p:spPr>
              <a:xfrm>
                <a:off x="404811" y="3491526"/>
                <a:ext cx="6824250" cy="738664"/>
              </a:xfrm>
              <a:prstGeom prst="rect">
                <a:avLst/>
              </a:prstGeom>
              <a:noFill/>
            </p:spPr>
            <p:txBody>
              <a:bodyPr wrap="square">
                <a:spAutoFit/>
              </a:bodyPr>
              <a:lstStyle/>
              <a:p>
                <a:r>
                  <a:rPr lang="en-US" sz="1400" dirty="0"/>
                  <a:t>Again, by simulating thousands of potential alternative recipes and, for each of these hypothetical recipes, computing the predicted mean value of Y1 and Y2, and establishing whether any of those meet both criteria.</a:t>
                </a:r>
              </a:p>
            </p:txBody>
          </p:sp>
          <p:sp>
            <p:nvSpPr>
              <p:cNvPr id="13" name="TextBox 12">
                <a:extLst>
                  <a:ext uri="{FF2B5EF4-FFF2-40B4-BE49-F238E27FC236}">
                    <a16:creationId xmlns:a16="http://schemas.microsoft.com/office/drawing/2014/main" id="{1446B2E9-8CB7-4A25-8FF5-D500BA5546E1}"/>
                  </a:ext>
                </a:extLst>
              </p:cNvPr>
              <p:cNvSpPr txBox="1"/>
              <p:nvPr/>
            </p:nvSpPr>
            <p:spPr>
              <a:xfrm>
                <a:off x="415342" y="1652821"/>
                <a:ext cx="894522" cy="328337"/>
              </a:xfrm>
              <a:prstGeom prst="rect">
                <a:avLst/>
              </a:prstGeom>
              <a:noFill/>
            </p:spPr>
            <p:txBody>
              <a:bodyPr wrap="square" lIns="45720" rIns="45720" rtlCol="0">
                <a:noAutofit/>
              </a:bodyPr>
              <a:lstStyle/>
              <a:p>
                <a:r>
                  <a:rPr lang="en-US" sz="1400" i="1" dirty="0"/>
                  <a:t>How?</a:t>
                </a:r>
              </a:p>
            </p:txBody>
          </p:sp>
          <p:sp>
            <p:nvSpPr>
              <p:cNvPr id="14" name="Oval 13">
                <a:extLst>
                  <a:ext uri="{FF2B5EF4-FFF2-40B4-BE49-F238E27FC236}">
                    <a16:creationId xmlns:a16="http://schemas.microsoft.com/office/drawing/2014/main" id="{C5753A93-F543-410C-9A6C-935880931D01}"/>
                  </a:ext>
                </a:extLst>
              </p:cNvPr>
              <p:cNvSpPr/>
              <p:nvPr/>
            </p:nvSpPr>
            <p:spPr>
              <a:xfrm>
                <a:off x="404811" y="2401527"/>
                <a:ext cx="2659858" cy="852002"/>
              </a:xfrm>
              <a:prstGeom prst="ellipse">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15" name="TextBox 14">
              <a:extLst>
                <a:ext uri="{FF2B5EF4-FFF2-40B4-BE49-F238E27FC236}">
                  <a16:creationId xmlns:a16="http://schemas.microsoft.com/office/drawing/2014/main" id="{97A7CF78-1148-45A0-8BEC-522D0AA1BEAA}"/>
                </a:ext>
              </a:extLst>
            </p:cNvPr>
            <p:cNvSpPr txBox="1"/>
            <p:nvPr/>
          </p:nvSpPr>
          <p:spPr>
            <a:xfrm>
              <a:off x="404811" y="2586200"/>
              <a:ext cx="2502695" cy="577199"/>
            </a:xfrm>
            <a:prstGeom prst="rect">
              <a:avLst/>
            </a:prstGeom>
            <a:noFill/>
          </p:spPr>
          <p:txBody>
            <a:bodyPr wrap="square" lIns="45720" rIns="45720" rtlCol="0">
              <a:noAutofit/>
            </a:bodyPr>
            <a:lstStyle/>
            <a:p>
              <a:pPr algn="ctr"/>
              <a:r>
                <a:rPr lang="en-US" sz="1400" i="1" dirty="0"/>
                <a:t>Super easy </a:t>
              </a:r>
              <a:r>
                <a:rPr lang="en-US" sz="1400" i="1"/>
                <a:t>using </a:t>
              </a:r>
              <a:r>
                <a:rPr lang="en-US" sz="1400" i="1">
                  <a:latin typeface="Calibri" panose="020F0502020204030204" pitchFamily="34" charset="0"/>
                  <a:ea typeface="Calibri" panose="020F0502020204030204" pitchFamily="34" charset="0"/>
                  <a:cs typeface="Times New Roman" panose="02020603050405020304" pitchFamily="18" charset="0"/>
                </a:rPr>
                <a:t>JMP</a:t>
              </a:r>
              <a:r>
                <a:rPr lang="en-US" sz="1400" i="1" dirty="0">
                  <a:latin typeface="Calibri" panose="020F0502020204030204" pitchFamily="34" charset="0"/>
                  <a:ea typeface="Calibri" panose="020F0502020204030204" pitchFamily="34" charset="0"/>
                </a:rPr>
                <a:t>®</a:t>
              </a:r>
              <a:r>
                <a:rPr lang="en-US" sz="1400" i="1" dirty="0">
                  <a:latin typeface="Calibri" panose="020F0502020204030204" pitchFamily="34" charset="0"/>
                  <a:ea typeface="Calibri" panose="020F0502020204030204" pitchFamily="34" charset="0"/>
                  <a:cs typeface="Times New Roman" panose="02020603050405020304" pitchFamily="18" charset="0"/>
                </a:rPr>
                <a:t> Pro 16 </a:t>
              </a:r>
              <a:r>
                <a:rPr lang="en-US" sz="1400" i="1" dirty="0"/>
                <a:t>Profiler Features</a:t>
              </a:r>
            </a:p>
          </p:txBody>
        </p:sp>
      </p:grpSp>
    </p:spTree>
    <p:extLst>
      <p:ext uri="{BB962C8B-B14F-4D97-AF65-F5344CB8AC3E}">
        <p14:creationId xmlns:p14="http://schemas.microsoft.com/office/powerpoint/2010/main" val="226031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Is there any Potential Recipe meeting Both Specs? </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36</a:t>
            </a:fld>
            <a:endParaRPr lang="en-US"/>
          </a:p>
        </p:txBody>
      </p:sp>
      <p:pic>
        <p:nvPicPr>
          <p:cNvPr id="33" name="Picture 32">
            <a:extLst>
              <a:ext uri="{FF2B5EF4-FFF2-40B4-BE49-F238E27FC236}">
                <a16:creationId xmlns:a16="http://schemas.microsoft.com/office/drawing/2014/main" id="{24B82789-4E10-4979-9A27-5621B72FB064}"/>
              </a:ext>
            </a:extLst>
          </p:cNvPr>
          <p:cNvPicPr>
            <a:picLocks noChangeAspect="1"/>
          </p:cNvPicPr>
          <p:nvPr/>
        </p:nvPicPr>
        <p:blipFill rotWithShape="1">
          <a:blip r:embed="rId2"/>
          <a:srcRect r="24740"/>
          <a:stretch/>
        </p:blipFill>
        <p:spPr>
          <a:xfrm>
            <a:off x="108857" y="1142600"/>
            <a:ext cx="4337840" cy="3570471"/>
          </a:xfrm>
          <a:prstGeom prst="rect">
            <a:avLst/>
          </a:prstGeom>
        </p:spPr>
      </p:pic>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pic>
        <p:nvPicPr>
          <p:cNvPr id="26" name="Picture 25">
            <a:extLst>
              <a:ext uri="{FF2B5EF4-FFF2-40B4-BE49-F238E27FC236}">
                <a16:creationId xmlns:a16="http://schemas.microsoft.com/office/drawing/2014/main" id="{B53383D6-D8AF-4D13-A32B-71722FEA818B}"/>
              </a:ext>
            </a:extLst>
          </p:cNvPr>
          <p:cNvPicPr>
            <a:picLocks noChangeAspect="1"/>
          </p:cNvPicPr>
          <p:nvPr/>
        </p:nvPicPr>
        <p:blipFill>
          <a:blip r:embed="rId3"/>
          <a:stretch>
            <a:fillRect/>
          </a:stretch>
        </p:blipFill>
        <p:spPr>
          <a:xfrm rot="10800000" flipV="1">
            <a:off x="3744856" y="1572774"/>
            <a:ext cx="379196" cy="375749"/>
          </a:xfrm>
          <a:prstGeom prst="rect">
            <a:avLst/>
          </a:prstGeom>
        </p:spPr>
      </p:pic>
      <p:pic>
        <p:nvPicPr>
          <p:cNvPr id="27" name="Picture 26">
            <a:extLst>
              <a:ext uri="{FF2B5EF4-FFF2-40B4-BE49-F238E27FC236}">
                <a16:creationId xmlns:a16="http://schemas.microsoft.com/office/drawing/2014/main" id="{D387FD32-782F-46DC-A2ED-D0708EA1C8E6}"/>
              </a:ext>
            </a:extLst>
          </p:cNvPr>
          <p:cNvPicPr>
            <a:picLocks noChangeAspect="1"/>
          </p:cNvPicPr>
          <p:nvPr/>
        </p:nvPicPr>
        <p:blipFill>
          <a:blip r:embed="rId4"/>
          <a:stretch>
            <a:fillRect/>
          </a:stretch>
        </p:blipFill>
        <p:spPr>
          <a:xfrm>
            <a:off x="1472130" y="3949619"/>
            <a:ext cx="379198" cy="378064"/>
          </a:xfrm>
          <a:prstGeom prst="rect">
            <a:avLst/>
          </a:prstGeom>
        </p:spPr>
      </p:pic>
      <p:pic>
        <p:nvPicPr>
          <p:cNvPr id="28" name="Picture 27">
            <a:extLst>
              <a:ext uri="{FF2B5EF4-FFF2-40B4-BE49-F238E27FC236}">
                <a16:creationId xmlns:a16="http://schemas.microsoft.com/office/drawing/2014/main" id="{86F56D1D-B858-4323-B2E0-01E09934CBF5}"/>
              </a:ext>
            </a:extLst>
          </p:cNvPr>
          <p:cNvPicPr>
            <a:picLocks noChangeAspect="1"/>
          </p:cNvPicPr>
          <p:nvPr/>
        </p:nvPicPr>
        <p:blipFill>
          <a:blip r:embed="rId5"/>
          <a:stretch>
            <a:fillRect/>
          </a:stretch>
        </p:blipFill>
        <p:spPr>
          <a:xfrm>
            <a:off x="3744855" y="3957820"/>
            <a:ext cx="379197" cy="369863"/>
          </a:xfrm>
          <a:prstGeom prst="rect">
            <a:avLst/>
          </a:prstGeom>
        </p:spPr>
      </p:pic>
      <p:pic>
        <p:nvPicPr>
          <p:cNvPr id="29" name="Picture 28">
            <a:extLst>
              <a:ext uri="{FF2B5EF4-FFF2-40B4-BE49-F238E27FC236}">
                <a16:creationId xmlns:a16="http://schemas.microsoft.com/office/drawing/2014/main" id="{AD6C49EC-15BE-43A6-8D34-E47ECB714D14}"/>
              </a:ext>
            </a:extLst>
          </p:cNvPr>
          <p:cNvPicPr>
            <a:picLocks noChangeAspect="1"/>
          </p:cNvPicPr>
          <p:nvPr/>
        </p:nvPicPr>
        <p:blipFill>
          <a:blip r:embed="rId5"/>
          <a:stretch>
            <a:fillRect/>
          </a:stretch>
        </p:blipFill>
        <p:spPr>
          <a:xfrm>
            <a:off x="1472131" y="1572773"/>
            <a:ext cx="379197" cy="369863"/>
          </a:xfrm>
          <a:prstGeom prst="rect">
            <a:avLst/>
          </a:prstGeom>
        </p:spPr>
      </p:pic>
      <p:grpSp>
        <p:nvGrpSpPr>
          <p:cNvPr id="8" name="Group 7">
            <a:extLst>
              <a:ext uri="{FF2B5EF4-FFF2-40B4-BE49-F238E27FC236}">
                <a16:creationId xmlns:a16="http://schemas.microsoft.com/office/drawing/2014/main" id="{6F58A98A-7FFF-48CC-BED1-3E60595D184D}"/>
              </a:ext>
            </a:extLst>
          </p:cNvPr>
          <p:cNvGrpSpPr/>
          <p:nvPr/>
        </p:nvGrpSpPr>
        <p:grpSpPr>
          <a:xfrm>
            <a:off x="4848096" y="1142600"/>
            <a:ext cx="4295904" cy="3540178"/>
            <a:chOff x="4956953" y="1148759"/>
            <a:chExt cx="4295904" cy="3540178"/>
          </a:xfrm>
        </p:grpSpPr>
        <p:pic>
          <p:nvPicPr>
            <p:cNvPr id="7" name="Picture 6">
              <a:extLst>
                <a:ext uri="{FF2B5EF4-FFF2-40B4-BE49-F238E27FC236}">
                  <a16:creationId xmlns:a16="http://schemas.microsoft.com/office/drawing/2014/main" id="{AAAF03C2-17B5-4A65-881D-F7AFB7F582A3}"/>
                </a:ext>
              </a:extLst>
            </p:cNvPr>
            <p:cNvPicPr>
              <a:picLocks noChangeAspect="1"/>
            </p:cNvPicPr>
            <p:nvPr/>
          </p:nvPicPr>
          <p:blipFill rotWithShape="1">
            <a:blip r:embed="rId6"/>
            <a:srcRect r="25019"/>
            <a:stretch/>
          </p:blipFill>
          <p:spPr>
            <a:xfrm>
              <a:off x="4956953" y="1148759"/>
              <a:ext cx="4295904" cy="3540178"/>
            </a:xfrm>
            <a:prstGeom prst="rect">
              <a:avLst/>
            </a:prstGeom>
          </p:spPr>
        </p:pic>
        <p:pic>
          <p:nvPicPr>
            <p:cNvPr id="19" name="Picture 18">
              <a:extLst>
                <a:ext uri="{FF2B5EF4-FFF2-40B4-BE49-F238E27FC236}">
                  <a16:creationId xmlns:a16="http://schemas.microsoft.com/office/drawing/2014/main" id="{C32E2675-F0D5-4605-95F7-EFD2B47CAFE3}"/>
                </a:ext>
              </a:extLst>
            </p:cNvPr>
            <p:cNvPicPr>
              <a:picLocks noChangeAspect="1"/>
            </p:cNvPicPr>
            <p:nvPr/>
          </p:nvPicPr>
          <p:blipFill>
            <a:blip r:embed="rId3"/>
            <a:stretch>
              <a:fillRect/>
            </a:stretch>
          </p:blipFill>
          <p:spPr>
            <a:xfrm rot="10800000" flipV="1">
              <a:off x="8764804" y="1561251"/>
              <a:ext cx="379196" cy="375749"/>
            </a:xfrm>
            <a:prstGeom prst="rect">
              <a:avLst/>
            </a:prstGeom>
          </p:spPr>
        </p:pic>
        <p:pic>
          <p:nvPicPr>
            <p:cNvPr id="20" name="Picture 19">
              <a:extLst>
                <a:ext uri="{FF2B5EF4-FFF2-40B4-BE49-F238E27FC236}">
                  <a16:creationId xmlns:a16="http://schemas.microsoft.com/office/drawing/2014/main" id="{FE64B2E6-65EE-431F-BA1B-8D8B4F641D86}"/>
                </a:ext>
              </a:extLst>
            </p:cNvPr>
            <p:cNvPicPr>
              <a:picLocks noChangeAspect="1"/>
            </p:cNvPicPr>
            <p:nvPr/>
          </p:nvPicPr>
          <p:blipFill>
            <a:blip r:embed="rId4"/>
            <a:stretch>
              <a:fillRect/>
            </a:stretch>
          </p:blipFill>
          <p:spPr>
            <a:xfrm>
              <a:off x="6492078" y="3938096"/>
              <a:ext cx="379198" cy="378064"/>
            </a:xfrm>
            <a:prstGeom prst="rect">
              <a:avLst/>
            </a:prstGeom>
          </p:spPr>
        </p:pic>
        <p:pic>
          <p:nvPicPr>
            <p:cNvPr id="21" name="Picture 20">
              <a:extLst>
                <a:ext uri="{FF2B5EF4-FFF2-40B4-BE49-F238E27FC236}">
                  <a16:creationId xmlns:a16="http://schemas.microsoft.com/office/drawing/2014/main" id="{0C09DAF6-EB4D-44FC-9F27-2F1F733AD8CB}"/>
                </a:ext>
              </a:extLst>
            </p:cNvPr>
            <p:cNvPicPr>
              <a:picLocks noChangeAspect="1"/>
            </p:cNvPicPr>
            <p:nvPr/>
          </p:nvPicPr>
          <p:blipFill>
            <a:blip r:embed="rId5"/>
            <a:stretch>
              <a:fillRect/>
            </a:stretch>
          </p:blipFill>
          <p:spPr>
            <a:xfrm>
              <a:off x="8764803" y="3946297"/>
              <a:ext cx="379197" cy="369863"/>
            </a:xfrm>
            <a:prstGeom prst="rect">
              <a:avLst/>
            </a:prstGeom>
          </p:spPr>
        </p:pic>
        <p:pic>
          <p:nvPicPr>
            <p:cNvPr id="22" name="Picture 21">
              <a:extLst>
                <a:ext uri="{FF2B5EF4-FFF2-40B4-BE49-F238E27FC236}">
                  <a16:creationId xmlns:a16="http://schemas.microsoft.com/office/drawing/2014/main" id="{F27E6744-E5CB-40DE-87DD-2390B0744913}"/>
                </a:ext>
              </a:extLst>
            </p:cNvPr>
            <p:cNvPicPr>
              <a:picLocks noChangeAspect="1"/>
            </p:cNvPicPr>
            <p:nvPr/>
          </p:nvPicPr>
          <p:blipFill>
            <a:blip r:embed="rId5"/>
            <a:stretch>
              <a:fillRect/>
            </a:stretch>
          </p:blipFill>
          <p:spPr>
            <a:xfrm>
              <a:off x="6492079" y="1561250"/>
              <a:ext cx="379197" cy="369863"/>
            </a:xfrm>
            <a:prstGeom prst="rect">
              <a:avLst/>
            </a:prstGeom>
          </p:spPr>
        </p:pic>
      </p:grpSp>
      <p:sp>
        <p:nvSpPr>
          <p:cNvPr id="24" name="Rectangle 23">
            <a:extLst>
              <a:ext uri="{FF2B5EF4-FFF2-40B4-BE49-F238E27FC236}">
                <a16:creationId xmlns:a16="http://schemas.microsoft.com/office/drawing/2014/main" id="{1C746191-7EDF-4554-9BD2-D58001A0F41F}"/>
              </a:ext>
            </a:extLst>
          </p:cNvPr>
          <p:cNvSpPr/>
          <p:nvPr/>
        </p:nvSpPr>
        <p:spPr>
          <a:xfrm>
            <a:off x="7302599" y="2352412"/>
            <a:ext cx="401869" cy="55411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TextBox 30">
            <a:extLst>
              <a:ext uri="{FF2B5EF4-FFF2-40B4-BE49-F238E27FC236}">
                <a16:creationId xmlns:a16="http://schemas.microsoft.com/office/drawing/2014/main" id="{0A53B5D9-D57B-42E9-9804-041B8295CB68}"/>
              </a:ext>
            </a:extLst>
          </p:cNvPr>
          <p:cNvSpPr txBox="1"/>
          <p:nvPr/>
        </p:nvSpPr>
        <p:spPr>
          <a:xfrm>
            <a:off x="1116011" y="815290"/>
            <a:ext cx="2875418" cy="381679"/>
          </a:xfrm>
          <a:prstGeom prst="rect">
            <a:avLst/>
          </a:prstGeom>
          <a:noFill/>
        </p:spPr>
        <p:txBody>
          <a:bodyPr wrap="square" lIns="45720" rIns="45720" rtlCol="0">
            <a:noAutofit/>
          </a:bodyPr>
          <a:lstStyle/>
          <a:p>
            <a:r>
              <a:rPr lang="en-US" sz="1400" b="1"/>
              <a:t>Using Categorical Coding</a:t>
            </a:r>
          </a:p>
        </p:txBody>
      </p:sp>
      <p:sp>
        <p:nvSpPr>
          <p:cNvPr id="32" name="TextBox 31">
            <a:extLst>
              <a:ext uri="{FF2B5EF4-FFF2-40B4-BE49-F238E27FC236}">
                <a16:creationId xmlns:a16="http://schemas.microsoft.com/office/drawing/2014/main" id="{694B5630-7068-4255-9A10-87FBDA20565B}"/>
              </a:ext>
            </a:extLst>
          </p:cNvPr>
          <p:cNvSpPr txBox="1"/>
          <p:nvPr/>
        </p:nvSpPr>
        <p:spPr>
          <a:xfrm>
            <a:off x="5865813" y="815290"/>
            <a:ext cx="3253569" cy="379542"/>
          </a:xfrm>
          <a:prstGeom prst="rect">
            <a:avLst/>
          </a:prstGeom>
          <a:noFill/>
        </p:spPr>
        <p:txBody>
          <a:bodyPr wrap="square" lIns="45720" rIns="45720" rtlCol="0">
            <a:noAutofit/>
          </a:bodyPr>
          <a:lstStyle/>
          <a:p>
            <a:r>
              <a:rPr lang="en-US" sz="1400" b="1"/>
              <a:t>Using Continuous Coding</a:t>
            </a:r>
          </a:p>
        </p:txBody>
      </p:sp>
      <p:sp>
        <p:nvSpPr>
          <p:cNvPr id="6" name="TextBox 5">
            <a:extLst>
              <a:ext uri="{FF2B5EF4-FFF2-40B4-BE49-F238E27FC236}">
                <a16:creationId xmlns:a16="http://schemas.microsoft.com/office/drawing/2014/main" id="{E18AC595-DDD6-4585-B66B-C7D328FD62BB}"/>
              </a:ext>
            </a:extLst>
          </p:cNvPr>
          <p:cNvSpPr txBox="1"/>
          <p:nvPr/>
        </p:nvSpPr>
        <p:spPr>
          <a:xfrm>
            <a:off x="7652964" y="1346438"/>
            <a:ext cx="1030310" cy="1560092"/>
          </a:xfrm>
          <a:prstGeom prst="rect">
            <a:avLst/>
          </a:prstGeom>
          <a:noFill/>
        </p:spPr>
        <p:txBody>
          <a:bodyPr wrap="square" lIns="45720" rIns="45720" rtlCol="0">
            <a:noAutofit/>
          </a:bodyPr>
          <a:lstStyle/>
          <a:p>
            <a:pPr algn="ctr"/>
            <a:r>
              <a:rPr lang="en-US" sz="1400" i="1"/>
              <a:t>Thanks to continuous coding, we </a:t>
            </a:r>
            <a:r>
              <a:rPr lang="en-US" sz="1400" b="1" i="1"/>
              <a:t>find some </a:t>
            </a:r>
            <a:r>
              <a:rPr lang="en-US" sz="1400" i="1"/>
              <a:t>good potential recipes</a:t>
            </a:r>
          </a:p>
          <a:p>
            <a:pPr algn="ctr"/>
            <a:endParaRPr lang="en-US" sz="1400" i="1"/>
          </a:p>
        </p:txBody>
      </p:sp>
      <p:sp>
        <p:nvSpPr>
          <p:cNvPr id="23" name="TextBox 22">
            <a:extLst>
              <a:ext uri="{FF2B5EF4-FFF2-40B4-BE49-F238E27FC236}">
                <a16:creationId xmlns:a16="http://schemas.microsoft.com/office/drawing/2014/main" id="{62D61676-8390-4EF2-910C-DB61A056DC52}"/>
              </a:ext>
            </a:extLst>
          </p:cNvPr>
          <p:cNvSpPr txBox="1"/>
          <p:nvPr/>
        </p:nvSpPr>
        <p:spPr>
          <a:xfrm>
            <a:off x="2605688" y="1346438"/>
            <a:ext cx="1030310" cy="1560092"/>
          </a:xfrm>
          <a:prstGeom prst="rect">
            <a:avLst/>
          </a:prstGeom>
          <a:noFill/>
        </p:spPr>
        <p:txBody>
          <a:bodyPr wrap="square" lIns="45720" rIns="45720" rtlCol="0">
            <a:noAutofit/>
          </a:bodyPr>
          <a:lstStyle/>
          <a:p>
            <a:pPr algn="ctr"/>
            <a:r>
              <a:rPr lang="en-US" sz="1400" i="1"/>
              <a:t>With categorical coding, we </a:t>
            </a:r>
            <a:r>
              <a:rPr lang="en-US" sz="1400" b="1" i="1"/>
              <a:t>don’t find </a:t>
            </a:r>
            <a:r>
              <a:rPr lang="en-US" sz="1400" i="1"/>
              <a:t>any good potential recipe</a:t>
            </a:r>
          </a:p>
          <a:p>
            <a:pPr algn="ctr"/>
            <a:endParaRPr lang="en-US" sz="1400" i="1"/>
          </a:p>
        </p:txBody>
      </p:sp>
      <p:pic>
        <p:nvPicPr>
          <p:cNvPr id="10" name="Picture 9">
            <a:extLst>
              <a:ext uri="{FF2B5EF4-FFF2-40B4-BE49-F238E27FC236}">
                <a16:creationId xmlns:a16="http://schemas.microsoft.com/office/drawing/2014/main" id="{7572B934-B554-4133-99C7-9ADF533CA936}"/>
              </a:ext>
            </a:extLst>
          </p:cNvPr>
          <p:cNvPicPr>
            <a:picLocks noChangeAspect="1"/>
          </p:cNvPicPr>
          <p:nvPr/>
        </p:nvPicPr>
        <p:blipFill>
          <a:blip r:embed="rId7"/>
          <a:stretch>
            <a:fillRect/>
          </a:stretch>
        </p:blipFill>
        <p:spPr>
          <a:xfrm>
            <a:off x="3498279" y="2571750"/>
            <a:ext cx="313653" cy="334780"/>
          </a:xfrm>
          <a:prstGeom prst="rect">
            <a:avLst/>
          </a:prstGeom>
        </p:spPr>
      </p:pic>
      <p:pic>
        <p:nvPicPr>
          <p:cNvPr id="12" name="Picture 11">
            <a:extLst>
              <a:ext uri="{FF2B5EF4-FFF2-40B4-BE49-F238E27FC236}">
                <a16:creationId xmlns:a16="http://schemas.microsoft.com/office/drawing/2014/main" id="{F7A6FCC4-71F8-426A-82EF-EEFFA024EF56}"/>
              </a:ext>
            </a:extLst>
          </p:cNvPr>
          <p:cNvPicPr>
            <a:picLocks noChangeAspect="1"/>
          </p:cNvPicPr>
          <p:nvPr/>
        </p:nvPicPr>
        <p:blipFill>
          <a:blip r:embed="rId8"/>
          <a:stretch>
            <a:fillRect/>
          </a:stretch>
        </p:blipFill>
        <p:spPr>
          <a:xfrm>
            <a:off x="8519943" y="2571750"/>
            <a:ext cx="326662" cy="302284"/>
          </a:xfrm>
          <a:prstGeom prst="rect">
            <a:avLst/>
          </a:prstGeom>
        </p:spPr>
      </p:pic>
    </p:spTree>
    <p:extLst>
      <p:ext uri="{BB962C8B-B14F-4D97-AF65-F5344CB8AC3E}">
        <p14:creationId xmlns:p14="http://schemas.microsoft.com/office/powerpoint/2010/main" val="754056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AD5DDB-99D7-4E3B-A1FE-300814E20234}"/>
              </a:ext>
            </a:extLst>
          </p:cNvPr>
          <p:cNvSpPr>
            <a:spLocks noGrp="1"/>
          </p:cNvSpPr>
          <p:nvPr>
            <p:ph type="body" sz="quarter" idx="10"/>
          </p:nvPr>
        </p:nvSpPr>
        <p:spPr>
          <a:xfrm>
            <a:off x="2934895" y="2311260"/>
            <a:ext cx="3274209" cy="1097280"/>
          </a:xfrm>
        </p:spPr>
        <p:txBody>
          <a:bodyPr/>
          <a:lstStyle/>
          <a:p>
            <a:r>
              <a:rPr lang="en-US" sz="3600" i="1"/>
              <a:t>Thank You!</a:t>
            </a:r>
          </a:p>
        </p:txBody>
      </p:sp>
      <p:pic>
        <p:nvPicPr>
          <p:cNvPr id="3" name="Picture 2">
            <a:extLst>
              <a:ext uri="{FF2B5EF4-FFF2-40B4-BE49-F238E27FC236}">
                <a16:creationId xmlns:a16="http://schemas.microsoft.com/office/drawing/2014/main" id="{FBBF59D5-2AB8-4084-8669-40F01486700A}"/>
              </a:ext>
            </a:extLst>
          </p:cNvPr>
          <p:cNvPicPr>
            <a:picLocks noChangeAspect="1"/>
          </p:cNvPicPr>
          <p:nvPr/>
        </p:nvPicPr>
        <p:blipFill>
          <a:blip r:embed="rId2"/>
          <a:stretch>
            <a:fillRect/>
          </a:stretch>
        </p:blipFill>
        <p:spPr>
          <a:xfrm>
            <a:off x="4173056" y="4724636"/>
            <a:ext cx="797886" cy="307956"/>
          </a:xfrm>
          <a:prstGeom prst="rect">
            <a:avLst/>
          </a:prstGeom>
        </p:spPr>
      </p:pic>
    </p:spTree>
    <p:extLst>
      <p:ext uri="{BB962C8B-B14F-4D97-AF65-F5344CB8AC3E}">
        <p14:creationId xmlns:p14="http://schemas.microsoft.com/office/powerpoint/2010/main" val="1281741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Hat values to Check on Extrapolation </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38</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pic>
        <p:nvPicPr>
          <p:cNvPr id="26" name="Picture 25">
            <a:extLst>
              <a:ext uri="{FF2B5EF4-FFF2-40B4-BE49-F238E27FC236}">
                <a16:creationId xmlns:a16="http://schemas.microsoft.com/office/drawing/2014/main" id="{B53383D6-D8AF-4D13-A32B-71722FEA818B}"/>
              </a:ext>
            </a:extLst>
          </p:cNvPr>
          <p:cNvPicPr>
            <a:picLocks noChangeAspect="1"/>
          </p:cNvPicPr>
          <p:nvPr/>
        </p:nvPicPr>
        <p:blipFill>
          <a:blip r:embed="rId2"/>
          <a:stretch>
            <a:fillRect/>
          </a:stretch>
        </p:blipFill>
        <p:spPr>
          <a:xfrm rot="10800000" flipV="1">
            <a:off x="3744856" y="1572774"/>
            <a:ext cx="379196" cy="375749"/>
          </a:xfrm>
          <a:prstGeom prst="rect">
            <a:avLst/>
          </a:prstGeom>
        </p:spPr>
      </p:pic>
      <p:pic>
        <p:nvPicPr>
          <p:cNvPr id="27" name="Picture 26">
            <a:extLst>
              <a:ext uri="{FF2B5EF4-FFF2-40B4-BE49-F238E27FC236}">
                <a16:creationId xmlns:a16="http://schemas.microsoft.com/office/drawing/2014/main" id="{D387FD32-782F-46DC-A2ED-D0708EA1C8E6}"/>
              </a:ext>
            </a:extLst>
          </p:cNvPr>
          <p:cNvPicPr>
            <a:picLocks noChangeAspect="1"/>
          </p:cNvPicPr>
          <p:nvPr/>
        </p:nvPicPr>
        <p:blipFill>
          <a:blip r:embed="rId3"/>
          <a:stretch>
            <a:fillRect/>
          </a:stretch>
        </p:blipFill>
        <p:spPr>
          <a:xfrm>
            <a:off x="1472130" y="3949619"/>
            <a:ext cx="379198" cy="378064"/>
          </a:xfrm>
          <a:prstGeom prst="rect">
            <a:avLst/>
          </a:prstGeom>
        </p:spPr>
      </p:pic>
      <p:pic>
        <p:nvPicPr>
          <p:cNvPr id="28" name="Picture 27">
            <a:extLst>
              <a:ext uri="{FF2B5EF4-FFF2-40B4-BE49-F238E27FC236}">
                <a16:creationId xmlns:a16="http://schemas.microsoft.com/office/drawing/2014/main" id="{86F56D1D-B858-4323-B2E0-01E09934CBF5}"/>
              </a:ext>
            </a:extLst>
          </p:cNvPr>
          <p:cNvPicPr>
            <a:picLocks noChangeAspect="1"/>
          </p:cNvPicPr>
          <p:nvPr/>
        </p:nvPicPr>
        <p:blipFill>
          <a:blip r:embed="rId4"/>
          <a:stretch>
            <a:fillRect/>
          </a:stretch>
        </p:blipFill>
        <p:spPr>
          <a:xfrm>
            <a:off x="3744855" y="3957820"/>
            <a:ext cx="379197" cy="369863"/>
          </a:xfrm>
          <a:prstGeom prst="rect">
            <a:avLst/>
          </a:prstGeom>
        </p:spPr>
      </p:pic>
      <p:pic>
        <p:nvPicPr>
          <p:cNvPr id="13" name="Picture 12">
            <a:extLst>
              <a:ext uri="{FF2B5EF4-FFF2-40B4-BE49-F238E27FC236}">
                <a16:creationId xmlns:a16="http://schemas.microsoft.com/office/drawing/2014/main" id="{B3E02550-3896-4F7E-AC37-6D5A977D9CAC}"/>
              </a:ext>
            </a:extLst>
          </p:cNvPr>
          <p:cNvPicPr>
            <a:picLocks noChangeAspect="1"/>
          </p:cNvPicPr>
          <p:nvPr/>
        </p:nvPicPr>
        <p:blipFill>
          <a:blip r:embed="rId5"/>
          <a:stretch>
            <a:fillRect/>
          </a:stretch>
        </p:blipFill>
        <p:spPr>
          <a:xfrm>
            <a:off x="4697305" y="1142600"/>
            <a:ext cx="4379560" cy="3505600"/>
          </a:xfrm>
          <a:prstGeom prst="rect">
            <a:avLst/>
          </a:prstGeom>
        </p:spPr>
      </p:pic>
      <p:pic>
        <p:nvPicPr>
          <p:cNvPr id="29" name="Picture 28">
            <a:extLst>
              <a:ext uri="{FF2B5EF4-FFF2-40B4-BE49-F238E27FC236}">
                <a16:creationId xmlns:a16="http://schemas.microsoft.com/office/drawing/2014/main" id="{AD6C49EC-15BE-43A6-8D34-E47ECB714D14}"/>
              </a:ext>
            </a:extLst>
          </p:cNvPr>
          <p:cNvPicPr>
            <a:picLocks noChangeAspect="1"/>
          </p:cNvPicPr>
          <p:nvPr/>
        </p:nvPicPr>
        <p:blipFill>
          <a:blip r:embed="rId4"/>
          <a:stretch>
            <a:fillRect/>
          </a:stretch>
        </p:blipFill>
        <p:spPr>
          <a:xfrm>
            <a:off x="1472131" y="1572773"/>
            <a:ext cx="379197" cy="369863"/>
          </a:xfrm>
          <a:prstGeom prst="rect">
            <a:avLst/>
          </a:prstGeom>
        </p:spPr>
      </p:pic>
      <p:sp>
        <p:nvSpPr>
          <p:cNvPr id="24" name="Rectangle 23">
            <a:extLst>
              <a:ext uri="{FF2B5EF4-FFF2-40B4-BE49-F238E27FC236}">
                <a16:creationId xmlns:a16="http://schemas.microsoft.com/office/drawing/2014/main" id="{1C746191-7EDF-4554-9BD2-D58001A0F41F}"/>
              </a:ext>
            </a:extLst>
          </p:cNvPr>
          <p:cNvSpPr/>
          <p:nvPr/>
        </p:nvSpPr>
        <p:spPr>
          <a:xfrm>
            <a:off x="6896199" y="2358587"/>
            <a:ext cx="401869" cy="55411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TextBox 30">
            <a:extLst>
              <a:ext uri="{FF2B5EF4-FFF2-40B4-BE49-F238E27FC236}">
                <a16:creationId xmlns:a16="http://schemas.microsoft.com/office/drawing/2014/main" id="{0A53B5D9-D57B-42E9-9804-041B8295CB68}"/>
              </a:ext>
            </a:extLst>
          </p:cNvPr>
          <p:cNvSpPr txBox="1"/>
          <p:nvPr/>
        </p:nvSpPr>
        <p:spPr>
          <a:xfrm>
            <a:off x="1116011" y="815290"/>
            <a:ext cx="2875418" cy="381679"/>
          </a:xfrm>
          <a:prstGeom prst="rect">
            <a:avLst/>
          </a:prstGeom>
          <a:noFill/>
        </p:spPr>
        <p:txBody>
          <a:bodyPr wrap="square" lIns="45720" rIns="45720" rtlCol="0">
            <a:noAutofit/>
          </a:bodyPr>
          <a:lstStyle/>
          <a:p>
            <a:r>
              <a:rPr lang="en-US" sz="1400" b="1"/>
              <a:t>Using Categorical Coding</a:t>
            </a:r>
          </a:p>
        </p:txBody>
      </p:sp>
      <p:sp>
        <p:nvSpPr>
          <p:cNvPr id="32" name="TextBox 31">
            <a:extLst>
              <a:ext uri="{FF2B5EF4-FFF2-40B4-BE49-F238E27FC236}">
                <a16:creationId xmlns:a16="http://schemas.microsoft.com/office/drawing/2014/main" id="{694B5630-7068-4255-9A10-87FBDA20565B}"/>
              </a:ext>
            </a:extLst>
          </p:cNvPr>
          <p:cNvSpPr txBox="1"/>
          <p:nvPr/>
        </p:nvSpPr>
        <p:spPr>
          <a:xfrm>
            <a:off x="5865813" y="815290"/>
            <a:ext cx="3253569" cy="379542"/>
          </a:xfrm>
          <a:prstGeom prst="rect">
            <a:avLst/>
          </a:prstGeom>
          <a:noFill/>
        </p:spPr>
        <p:txBody>
          <a:bodyPr wrap="square" lIns="45720" rIns="45720" rtlCol="0">
            <a:noAutofit/>
          </a:bodyPr>
          <a:lstStyle/>
          <a:p>
            <a:r>
              <a:rPr lang="en-US" sz="1400" b="1"/>
              <a:t>Using Continuous Coding</a:t>
            </a:r>
          </a:p>
        </p:txBody>
      </p:sp>
      <p:pic>
        <p:nvPicPr>
          <p:cNvPr id="15" name="Picture 14">
            <a:extLst>
              <a:ext uri="{FF2B5EF4-FFF2-40B4-BE49-F238E27FC236}">
                <a16:creationId xmlns:a16="http://schemas.microsoft.com/office/drawing/2014/main" id="{D96D7573-D505-480F-99A8-87DAD565429C}"/>
              </a:ext>
            </a:extLst>
          </p:cNvPr>
          <p:cNvPicPr>
            <a:picLocks noChangeAspect="1"/>
          </p:cNvPicPr>
          <p:nvPr/>
        </p:nvPicPr>
        <p:blipFill>
          <a:blip r:embed="rId6"/>
          <a:stretch>
            <a:fillRect/>
          </a:stretch>
        </p:blipFill>
        <p:spPr>
          <a:xfrm>
            <a:off x="106132" y="1142600"/>
            <a:ext cx="4464933" cy="3505600"/>
          </a:xfrm>
          <a:prstGeom prst="rect">
            <a:avLst/>
          </a:prstGeom>
        </p:spPr>
      </p:pic>
    </p:spTree>
    <p:extLst>
      <p:ext uri="{BB962C8B-B14F-4D97-AF65-F5344CB8AC3E}">
        <p14:creationId xmlns:p14="http://schemas.microsoft.com/office/powerpoint/2010/main" val="3155566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777"/>
            <a:ext cx="8330184" cy="420624"/>
          </a:xfrm>
        </p:spPr>
        <p:txBody>
          <a:bodyPr/>
          <a:lstStyle/>
          <a:p>
            <a:r>
              <a:rPr lang="en-US"/>
              <a:t>Extrapolation – deep dive</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39</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a:xfrm>
            <a:off x="5865813" y="4894335"/>
            <a:ext cx="2326066" cy="274320"/>
          </a:xfrm>
        </p:spPr>
        <p:txBody>
          <a:bodyPr/>
          <a:lstStyle/>
          <a:p>
            <a:endParaRPr lang="en-US"/>
          </a:p>
        </p:txBody>
      </p:sp>
      <p:sp>
        <p:nvSpPr>
          <p:cNvPr id="21" name="TextBox 20">
            <a:extLst>
              <a:ext uri="{FF2B5EF4-FFF2-40B4-BE49-F238E27FC236}">
                <a16:creationId xmlns:a16="http://schemas.microsoft.com/office/drawing/2014/main" id="{309AE55A-F05F-48CB-B8C1-7F3D2D00EC42}"/>
              </a:ext>
            </a:extLst>
          </p:cNvPr>
          <p:cNvSpPr txBox="1"/>
          <p:nvPr/>
        </p:nvSpPr>
        <p:spPr>
          <a:xfrm>
            <a:off x="428886" y="905984"/>
            <a:ext cx="7604771" cy="1077899"/>
          </a:xfrm>
          <a:prstGeom prst="rect">
            <a:avLst/>
          </a:prstGeom>
          <a:noFill/>
        </p:spPr>
        <p:txBody>
          <a:bodyPr wrap="square" lIns="45720" rIns="45720" rtlCol="0">
            <a:noAutofit/>
          </a:bodyPr>
          <a:lstStyle/>
          <a:p>
            <a:r>
              <a:rPr lang="en-US" sz="1400" b="1"/>
              <a:t>To assess how much the “</a:t>
            </a:r>
            <a:r>
              <a:rPr lang="en-US" sz="1400" b="1" i="1"/>
              <a:t>DOE is covering the space”, </a:t>
            </a:r>
            <a:r>
              <a:rPr lang="en-US" sz="1400" b="1"/>
              <a:t>we first need to clarify</a:t>
            </a:r>
          </a:p>
          <a:p>
            <a:pPr marL="342900" indent="-342900">
              <a:buFont typeface="+mj-lt"/>
              <a:buAutoNum type="arabicPeriod"/>
            </a:pPr>
            <a:r>
              <a:rPr lang="en-US" sz="1400" b="1"/>
              <a:t>what </a:t>
            </a:r>
            <a:r>
              <a:rPr lang="en-US" sz="1400" b="1" i="1">
                <a:solidFill>
                  <a:srgbClr val="0070C0"/>
                </a:solidFill>
              </a:rPr>
              <a:t>space we want to cover</a:t>
            </a:r>
          </a:p>
          <a:p>
            <a:pPr marL="342900" indent="-342900">
              <a:buAutoNum type="arabicPeriod" startAt="2"/>
            </a:pPr>
            <a:r>
              <a:rPr lang="en-US" sz="1400" b="1"/>
              <a:t>what is the </a:t>
            </a:r>
            <a:r>
              <a:rPr lang="en-US" sz="1400" b="1" i="1">
                <a:solidFill>
                  <a:schemeClr val="accent5"/>
                </a:solidFill>
              </a:rPr>
              <a:t>space we use to cover</a:t>
            </a:r>
          </a:p>
          <a:p>
            <a:pPr marL="342900" indent="-342900">
              <a:buFontTx/>
              <a:buAutoNum type="arabicPeriod" startAt="2"/>
            </a:pPr>
            <a:r>
              <a:rPr lang="en-US" sz="1400" b="1"/>
              <a:t>what we mean by </a:t>
            </a:r>
            <a:r>
              <a:rPr lang="en-US" sz="1400" b="1" i="1">
                <a:solidFill>
                  <a:schemeClr val="accent6"/>
                </a:solidFill>
              </a:rPr>
              <a:t>cover</a:t>
            </a:r>
            <a:endParaRPr lang="en-US" sz="1400" b="1">
              <a:solidFill>
                <a:schemeClr val="accent6"/>
              </a:solidFill>
            </a:endParaRPr>
          </a:p>
          <a:p>
            <a:endParaRPr lang="en-US" sz="1400" b="1"/>
          </a:p>
          <a:p>
            <a:endParaRPr lang="en-US" sz="1400" b="1"/>
          </a:p>
          <a:p>
            <a:endParaRPr lang="en-US" sz="1400" b="1"/>
          </a:p>
          <a:p>
            <a:endParaRPr lang="en-US" sz="140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7EAEC51-242F-4BF7-B845-C50E0DC9AE94}"/>
                  </a:ext>
                </a:extLst>
              </p:cNvPr>
              <p:cNvSpPr txBox="1"/>
              <p:nvPr/>
            </p:nvSpPr>
            <p:spPr>
              <a:xfrm>
                <a:off x="403876" y="1965006"/>
                <a:ext cx="4225711" cy="1298501"/>
              </a:xfrm>
              <a:prstGeom prst="rect">
                <a:avLst/>
              </a:prstGeom>
              <a:noFill/>
            </p:spPr>
            <p:txBody>
              <a:bodyPr wrap="square" lIns="45720" rIns="45720" rtlCol="0">
                <a:noAutofit/>
              </a:bodyPr>
              <a:lstStyle/>
              <a:p>
                <a:r>
                  <a:rPr lang="en-US" sz="1400"/>
                  <a:t>Answer to 1. The space we want to cover is the </a:t>
                </a:r>
                <a:r>
                  <a:rPr lang="en-US" sz="1400">
                    <a:solidFill>
                      <a:srgbClr val="0070C0"/>
                    </a:solidFill>
                  </a:rPr>
                  <a:t>cartesian product defined by the </a:t>
                </a:r>
                <a:r>
                  <a:rPr lang="en-US" sz="1400" b="1">
                    <a:solidFill>
                      <a:srgbClr val="0070C0"/>
                    </a:solidFill>
                  </a:rPr>
                  <a:t>input variables</a:t>
                </a:r>
                <a:r>
                  <a:rPr lang="en-US" sz="1400"/>
                  <a:t>, with the experimental limits provided by the technology.  </a:t>
                </a:r>
              </a:p>
              <a:p>
                <a:r>
                  <a:rPr lang="en-US" sz="1400" i="1"/>
                  <a:t>E.g.:      </a:t>
                </a:r>
                <a14:m>
                  <m:oMath xmlns:m="http://schemas.openxmlformats.org/officeDocument/2006/math">
                    <m:sSub>
                      <m:sSubPr>
                        <m:ctrlPr>
                          <a:rPr lang="en-US" sz="1400" b="0" i="1" smtClean="0">
                            <a:latin typeface="Cambria Math" panose="02040503050406030204" pitchFamily="18" charset="0"/>
                          </a:rPr>
                        </m:ctrlPr>
                      </m:sSubPr>
                      <m:e>
                        <m:r>
                          <a:rPr lang="en-US" sz="1400" i="1" smtClean="0">
                            <a:latin typeface="Cambria Math" panose="02040503050406030204" pitchFamily="18" charset="0"/>
                          </a:rPr>
                          <m:t>𝑋</m:t>
                        </m:r>
                      </m:e>
                      <m:sub>
                        <m:r>
                          <a:rPr lang="en-US" sz="1400" b="0" i="1" smtClean="0">
                            <a:latin typeface="Cambria Math" panose="02040503050406030204" pitchFamily="18" charset="0"/>
                          </a:rPr>
                          <m:t>1</m:t>
                        </m:r>
                      </m:sub>
                    </m:sSub>
                    <m:r>
                      <a:rPr lang="en-US" sz="1400" b="0" i="1" smtClean="0">
                        <a:latin typeface="Cambria Math" panose="02040503050406030204" pitchFamily="18" charset="0"/>
                      </a:rPr>
                      <m:t>∈</m:t>
                    </m:r>
                    <m:d>
                      <m:dPr>
                        <m:begChr m:val="["/>
                        <m:endChr m:val="]"/>
                        <m:ctrlPr>
                          <a:rPr lang="en-US" sz="1400" b="0" i="1" smtClean="0">
                            <a:latin typeface="Cambria Math" panose="02040503050406030204" pitchFamily="18" charset="0"/>
                          </a:rPr>
                        </m:ctrlPr>
                      </m:dPr>
                      <m:e>
                        <m:r>
                          <a:rPr lang="en-US" sz="1400" b="0" i="1" smtClean="0">
                            <a:latin typeface="Cambria Math" panose="02040503050406030204" pitchFamily="18" charset="0"/>
                          </a:rPr>
                          <m:t>−1,1</m:t>
                        </m:r>
                      </m:e>
                    </m:d>
                    <m:r>
                      <a:rPr lang="en-US" sz="1400" b="0" i="1" smtClean="0">
                        <a:latin typeface="Cambria Math" panose="02040503050406030204" pitchFamily="18" charset="0"/>
                      </a:rPr>
                      <m:t>,    </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𝑋</m:t>
                        </m:r>
                      </m:e>
                      <m:sub>
                        <m:r>
                          <a:rPr lang="en-US" sz="1400" b="0" i="1" smtClean="0">
                            <a:latin typeface="Cambria Math" panose="02040503050406030204" pitchFamily="18" charset="0"/>
                          </a:rPr>
                          <m:t>2</m:t>
                        </m:r>
                      </m:sub>
                    </m:sSub>
                    <m:r>
                      <a:rPr lang="en-US" sz="1400" b="0" i="1" smtClean="0">
                        <a:latin typeface="Cambria Math" panose="02040503050406030204" pitchFamily="18" charset="0"/>
                      </a:rPr>
                      <m:t>∈[−1,1]  </m:t>
                    </m:r>
                  </m:oMath>
                </a14:m>
                <a:endParaRPr lang="en-US" sz="1400" b="0" i="1">
                  <a:latin typeface="Cambria Math" panose="02040503050406030204" pitchFamily="18" charset="0"/>
                </a:endParaRPr>
              </a:p>
              <a:p>
                <a:r>
                  <a:rPr lang="en-US" sz="1400" b="0"/>
                  <a:t>Input space = </a:t>
                </a:r>
                <a14:m>
                  <m:oMath xmlns:m="http://schemas.openxmlformats.org/officeDocument/2006/math">
                    <m:d>
                      <m:dPr>
                        <m:begChr m:val="["/>
                        <m:endChr m:val="]"/>
                        <m:ctrlPr>
                          <a:rPr lang="en-US" sz="1400" b="0" i="1" smtClean="0">
                            <a:latin typeface="Cambria Math" panose="02040503050406030204" pitchFamily="18" charset="0"/>
                          </a:rPr>
                        </m:ctrlPr>
                      </m:dPr>
                      <m:e>
                        <m:r>
                          <a:rPr lang="en-US" sz="1400" b="0" i="1" smtClean="0">
                            <a:latin typeface="Cambria Math" panose="02040503050406030204" pitchFamily="18" charset="0"/>
                          </a:rPr>
                          <m:t>−1,1</m:t>
                        </m:r>
                      </m:e>
                    </m:d>
                    <m:r>
                      <a:rPr lang="en-US" sz="1400" b="0" i="1" smtClean="0">
                        <a:latin typeface="Cambria Math" panose="02040503050406030204" pitchFamily="18" charset="0"/>
                        <a:ea typeface="Cambria Math" panose="02040503050406030204" pitchFamily="18" charset="0"/>
                      </a:rPr>
                      <m:t>×</m:t>
                    </m:r>
                    <m:d>
                      <m:dPr>
                        <m:begChr m:val="["/>
                        <m:endChr m:val="]"/>
                        <m:ctrlPr>
                          <a:rPr lang="en-US" sz="1400" b="0" i="1" smtClean="0">
                            <a:latin typeface="Cambria Math" panose="02040503050406030204" pitchFamily="18" charset="0"/>
                            <a:ea typeface="Cambria Math" panose="02040503050406030204" pitchFamily="18" charset="0"/>
                          </a:rPr>
                        </m:ctrlPr>
                      </m:dPr>
                      <m:e>
                        <m:r>
                          <a:rPr lang="en-US" sz="1400" b="0" i="1" smtClean="0">
                            <a:latin typeface="Cambria Math" panose="02040503050406030204" pitchFamily="18" charset="0"/>
                            <a:ea typeface="Cambria Math" panose="02040503050406030204" pitchFamily="18" charset="0"/>
                          </a:rPr>
                          <m:t>−1,1</m:t>
                        </m:r>
                      </m:e>
                    </m:d>
                  </m:oMath>
                </a14:m>
                <a:endParaRPr lang="en-US" sz="1400" i="1"/>
              </a:p>
            </p:txBody>
          </p:sp>
        </mc:Choice>
        <mc:Fallback xmlns="">
          <p:sp>
            <p:nvSpPr>
              <p:cNvPr id="6" name="TextBox 5">
                <a:extLst>
                  <a:ext uri="{FF2B5EF4-FFF2-40B4-BE49-F238E27FC236}">
                    <a16:creationId xmlns:a16="http://schemas.microsoft.com/office/drawing/2014/main" id="{57EAEC51-242F-4BF7-B845-C50E0DC9AE94}"/>
                  </a:ext>
                </a:extLst>
              </p:cNvPr>
              <p:cNvSpPr txBox="1">
                <a:spLocks noRot="1" noChangeAspect="1" noMove="1" noResize="1" noEditPoints="1" noAdjustHandles="1" noChangeArrowheads="1" noChangeShapeType="1" noTextEdit="1"/>
              </p:cNvSpPr>
              <p:nvPr/>
            </p:nvSpPr>
            <p:spPr>
              <a:xfrm>
                <a:off x="403876" y="1965006"/>
                <a:ext cx="4225711" cy="1298501"/>
              </a:xfrm>
              <a:prstGeom prst="rect">
                <a:avLst/>
              </a:prstGeom>
              <a:blipFill>
                <a:blip r:embed="rId2"/>
                <a:stretch>
                  <a:fillRect l="-1443" t="-469" b="-107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A17A1FC-29FD-4AAB-A883-9965A5186FF9}"/>
                  </a:ext>
                </a:extLst>
              </p:cNvPr>
              <p:cNvSpPr txBox="1"/>
              <p:nvPr/>
            </p:nvSpPr>
            <p:spPr>
              <a:xfrm>
                <a:off x="4759749" y="1262018"/>
                <a:ext cx="4384249" cy="1168400"/>
              </a:xfrm>
              <a:prstGeom prst="rect">
                <a:avLst/>
              </a:prstGeom>
              <a:noFill/>
              <a:ln>
                <a:solidFill>
                  <a:schemeClr val="tx2"/>
                </a:solidFill>
              </a:ln>
            </p:spPr>
            <p:txBody>
              <a:bodyPr wrap="square" lIns="45720" rIns="45720" rtlCol="0">
                <a:noAutofit/>
              </a:bodyPr>
              <a:lstStyle/>
              <a:p>
                <a:r>
                  <a:rPr lang="en-US" sz="1400" b="1"/>
                  <a:t>Implicit Premise – </a:t>
                </a:r>
              </a:p>
              <a:p>
                <a:r>
                  <a:rPr lang="en-US" sz="1400"/>
                  <a:t>Depending on what model you assume,</a:t>
                </a:r>
              </a:p>
              <a:p>
                <a:pPr marL="285750" indent="-285750">
                  <a:buFont typeface="Arial" panose="020B0604020202020204" pitchFamily="34" charset="0"/>
                  <a:buChar char="•"/>
                </a:pPr>
                <a:r>
                  <a:rPr lang="en-US" sz="1400"/>
                  <a:t>the columns of the model matrix </a:t>
                </a:r>
                <a14:m>
                  <m:oMath xmlns:m="http://schemas.openxmlformats.org/officeDocument/2006/math">
                    <m:r>
                      <a:rPr lang="en-US" sz="1400" i="1">
                        <a:latin typeface="Cambria Math" panose="02040503050406030204" pitchFamily="18" charset="0"/>
                      </a:rPr>
                      <m:t>𝑋</m:t>
                    </m:r>
                  </m:oMath>
                </a14:m>
                <a:r>
                  <a:rPr lang="en-US" sz="1400"/>
                  <a:t> change</a:t>
                </a:r>
              </a:p>
              <a:p>
                <a:pPr marL="285750" indent="-285750">
                  <a:buFont typeface="Arial" panose="020B0604020202020204" pitchFamily="34" charset="0"/>
                  <a:buChar char="•"/>
                </a:pPr>
                <a:r>
                  <a:rPr lang="en-US" sz="1400"/>
                  <a:t>the space spanned by the columns of </a:t>
                </a:r>
                <a14:m>
                  <m:oMath xmlns:m="http://schemas.openxmlformats.org/officeDocument/2006/math">
                    <m:r>
                      <a:rPr lang="en-US" sz="1400" b="0" i="1" smtClean="0">
                        <a:latin typeface="Cambria Math" panose="02040503050406030204" pitchFamily="18" charset="0"/>
                      </a:rPr>
                      <m:t>𝑋</m:t>
                    </m:r>
                  </m:oMath>
                </a14:m>
                <a:r>
                  <a:rPr lang="en-US" sz="1400"/>
                  <a:t> changes</a:t>
                </a:r>
              </a:p>
              <a:p>
                <a:pPr marL="285750" indent="-285750">
                  <a:buFont typeface="Arial" panose="020B0604020202020204" pitchFamily="34" charset="0"/>
                  <a:buChar char="•"/>
                </a:pPr>
                <a:r>
                  <a:rPr lang="en-US" sz="1400"/>
                  <a:t>the optimal DOE changes</a:t>
                </a:r>
              </a:p>
              <a:p>
                <a:endParaRPr lang="en-US" sz="1400"/>
              </a:p>
            </p:txBody>
          </p:sp>
        </mc:Choice>
        <mc:Fallback xmlns="">
          <p:sp>
            <p:nvSpPr>
              <p:cNvPr id="7" name="TextBox 6">
                <a:extLst>
                  <a:ext uri="{FF2B5EF4-FFF2-40B4-BE49-F238E27FC236}">
                    <a16:creationId xmlns:a16="http://schemas.microsoft.com/office/drawing/2014/main" id="{1A17A1FC-29FD-4AAB-A883-9965A5186FF9}"/>
                  </a:ext>
                </a:extLst>
              </p:cNvPr>
              <p:cNvSpPr txBox="1">
                <a:spLocks noRot="1" noChangeAspect="1" noMove="1" noResize="1" noEditPoints="1" noAdjustHandles="1" noChangeArrowheads="1" noChangeShapeType="1" noTextEdit="1"/>
              </p:cNvSpPr>
              <p:nvPr/>
            </p:nvSpPr>
            <p:spPr>
              <a:xfrm>
                <a:off x="4759749" y="1262018"/>
                <a:ext cx="4384249" cy="1168400"/>
              </a:xfrm>
              <a:prstGeom prst="rect">
                <a:avLst/>
              </a:prstGeom>
              <a:blipFill>
                <a:blip r:embed="rId3"/>
                <a:stretch>
                  <a:fillRect l="-1387" t="-515" b="-4124"/>
                </a:stretch>
              </a:blipFill>
              <a:ln>
                <a:solidFill>
                  <a:schemeClr val="tx2"/>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D934DDF-D7F1-4AAD-BBC2-BFDC194175A6}"/>
                  </a:ext>
                </a:extLst>
              </p:cNvPr>
              <p:cNvSpPr txBox="1"/>
              <p:nvPr/>
            </p:nvSpPr>
            <p:spPr>
              <a:xfrm>
                <a:off x="403876" y="3379641"/>
                <a:ext cx="4167189" cy="1514693"/>
              </a:xfrm>
              <a:prstGeom prst="rect">
                <a:avLst/>
              </a:prstGeom>
              <a:noFill/>
            </p:spPr>
            <p:txBody>
              <a:bodyPr wrap="square" lIns="45720" rIns="45720" rtlCol="0">
                <a:noAutofit/>
              </a:bodyPr>
              <a:lstStyle/>
              <a:p>
                <a:r>
                  <a:rPr lang="en-US" sz="1400"/>
                  <a:t>Answer to 2. The space we use to cover is the </a:t>
                </a:r>
                <a:r>
                  <a:rPr lang="en-US" sz="1400">
                    <a:solidFill>
                      <a:schemeClr val="accent5"/>
                    </a:solidFill>
                  </a:rPr>
                  <a:t>cartesian product identified by the points included in the </a:t>
                </a:r>
                <a:r>
                  <a:rPr lang="en-US" sz="1400" b="1">
                    <a:solidFill>
                      <a:schemeClr val="accent5"/>
                    </a:solidFill>
                  </a:rPr>
                  <a:t>design</a:t>
                </a:r>
                <a:r>
                  <a:rPr lang="en-US" sz="1400">
                    <a:solidFill>
                      <a:schemeClr val="accent5"/>
                    </a:solidFill>
                  </a:rPr>
                  <a:t> matrix.</a:t>
                </a:r>
              </a:p>
              <a:p>
                <a:r>
                  <a:rPr lang="en-US" sz="1400" i="1"/>
                  <a:t>E.g.:     DOE includes these 3 points </a:t>
                </a:r>
                <a14:m>
                  <m:oMath xmlns:m="http://schemas.openxmlformats.org/officeDocument/2006/math">
                    <m:d>
                      <m:dPr>
                        <m:begChr m:val="["/>
                        <m:endChr m:val="]"/>
                        <m:ctrlPr>
                          <a:rPr lang="en-US" sz="1400" i="1">
                            <a:latin typeface="Cambria Math" panose="02040503050406030204" pitchFamily="18" charset="0"/>
                          </a:rPr>
                        </m:ctrlPr>
                      </m:dPr>
                      <m:e>
                        <m:m>
                          <m:mPr>
                            <m:mcs>
                              <m:mc>
                                <m:mcPr>
                                  <m:count m:val="2"/>
                                  <m:mcJc m:val="center"/>
                                </m:mcPr>
                              </m:mc>
                            </m:mcs>
                            <m:ctrlPr>
                              <a:rPr lang="en-US" sz="1400" i="1" smtClean="0">
                                <a:latin typeface="Cambria Math" panose="02040503050406030204" pitchFamily="18" charset="0"/>
                              </a:rPr>
                            </m:ctrlPr>
                          </m:mPr>
                          <m:mr>
                            <m:e>
                              <m:r>
                                <m:rPr>
                                  <m:brk m:alnAt="7"/>
                                </m:rPr>
                                <a:rPr lang="en-US" sz="1400" b="0" i="1" smtClean="0">
                                  <a:latin typeface="Cambria Math" panose="02040503050406030204" pitchFamily="18" charset="0"/>
                                </a:rPr>
                                <m:t>1</m:t>
                              </m:r>
                            </m:e>
                            <m:e>
                              <m:r>
                                <a:rPr lang="en-US" sz="1400" b="0" i="1" smtClean="0">
                                  <a:latin typeface="Cambria Math" panose="02040503050406030204" pitchFamily="18" charset="0"/>
                                </a:rPr>
                                <m:t>1</m:t>
                              </m:r>
                            </m:e>
                          </m:mr>
                          <m:mr>
                            <m:e>
                              <m:r>
                                <a:rPr lang="en-US" sz="1400" b="0" i="1" smtClean="0">
                                  <a:latin typeface="Cambria Math" panose="02040503050406030204" pitchFamily="18" charset="0"/>
                                </a:rPr>
                                <m:t>−1</m:t>
                              </m:r>
                            </m:e>
                            <m:e>
                              <m:r>
                                <a:rPr lang="en-US" sz="1400" b="0" i="1" smtClean="0">
                                  <a:latin typeface="Cambria Math" panose="02040503050406030204" pitchFamily="18" charset="0"/>
                                </a:rPr>
                                <m:t>1</m:t>
                              </m:r>
                            </m:e>
                          </m:mr>
                          <m:mr>
                            <m:e>
                              <m:r>
                                <a:rPr lang="en-US" sz="1400" b="0" i="1" smtClean="0">
                                  <a:latin typeface="Cambria Math" panose="02040503050406030204" pitchFamily="18" charset="0"/>
                                </a:rPr>
                                <m:t>−1</m:t>
                              </m:r>
                            </m:e>
                            <m:e>
                              <m:r>
                                <a:rPr lang="en-US" sz="1400" b="0" i="1" smtClean="0">
                                  <a:latin typeface="Cambria Math" panose="02040503050406030204" pitchFamily="18" charset="0"/>
                                </a:rPr>
                                <m:t>1</m:t>
                              </m:r>
                            </m:e>
                          </m:mr>
                        </m:m>
                      </m:e>
                    </m:d>
                    <m:r>
                      <a:rPr lang="en-US" sz="1400" i="1">
                        <a:latin typeface="Cambria Math" panose="02040503050406030204" pitchFamily="18" charset="0"/>
                      </a:rPr>
                      <m:t> ,   </m:t>
                    </m:r>
                  </m:oMath>
                </a14:m>
                <a:endParaRPr lang="en-US" sz="1400" i="1">
                  <a:latin typeface="Cambria Math" panose="02040503050406030204" pitchFamily="18" charset="0"/>
                </a:endParaRPr>
              </a:p>
              <a:p>
                <a:r>
                  <a:rPr lang="en-US" sz="1400"/>
                  <a:t>DOE space  = </a:t>
                </a:r>
                <a14:m>
                  <m:oMath xmlns:m="http://schemas.openxmlformats.org/officeDocument/2006/math">
                    <m:d>
                      <m:dPr>
                        <m:begChr m:val="["/>
                        <m:endChr m:val="]"/>
                        <m:ctrlPr>
                          <a:rPr lang="en-US" sz="1400" i="1">
                            <a:latin typeface="Cambria Math" panose="02040503050406030204" pitchFamily="18" charset="0"/>
                          </a:rPr>
                        </m:ctrlPr>
                      </m:dPr>
                      <m:e>
                        <m:r>
                          <a:rPr lang="en-US" sz="1400" i="1">
                            <a:latin typeface="Cambria Math" panose="02040503050406030204" pitchFamily="18" charset="0"/>
                          </a:rPr>
                          <m:t>−</m:t>
                        </m:r>
                        <m:r>
                          <a:rPr lang="en-US" sz="1400" b="0" i="1" smtClean="0">
                            <a:latin typeface="Cambria Math" panose="02040503050406030204" pitchFamily="18" charset="0"/>
                          </a:rPr>
                          <m:t>1</m:t>
                        </m:r>
                        <m:r>
                          <a:rPr lang="en-US" sz="1400" i="1">
                            <a:latin typeface="Cambria Math" panose="02040503050406030204" pitchFamily="18" charset="0"/>
                          </a:rPr>
                          <m:t>,1</m:t>
                        </m:r>
                      </m:e>
                    </m:d>
                    <m:r>
                      <a:rPr lang="en-US" sz="1400" i="1">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[−1,1]</m:t>
                    </m:r>
                  </m:oMath>
                </a14:m>
                <a:endParaRPr lang="en-US" sz="1400"/>
              </a:p>
            </p:txBody>
          </p:sp>
        </mc:Choice>
        <mc:Fallback xmlns="">
          <p:sp>
            <p:nvSpPr>
              <p:cNvPr id="10" name="TextBox 9">
                <a:extLst>
                  <a:ext uri="{FF2B5EF4-FFF2-40B4-BE49-F238E27FC236}">
                    <a16:creationId xmlns:a16="http://schemas.microsoft.com/office/drawing/2014/main" id="{BD934DDF-D7F1-4AAD-BBC2-BFDC194175A6}"/>
                  </a:ext>
                </a:extLst>
              </p:cNvPr>
              <p:cNvSpPr txBox="1">
                <a:spLocks noRot="1" noChangeAspect="1" noMove="1" noResize="1" noEditPoints="1" noAdjustHandles="1" noChangeArrowheads="1" noChangeShapeType="1" noTextEdit="1"/>
              </p:cNvSpPr>
              <p:nvPr/>
            </p:nvSpPr>
            <p:spPr>
              <a:xfrm>
                <a:off x="403876" y="3379641"/>
                <a:ext cx="4167189" cy="1514693"/>
              </a:xfrm>
              <a:prstGeom prst="rect">
                <a:avLst/>
              </a:prstGeom>
              <a:blipFill>
                <a:blip r:embed="rId4"/>
                <a:stretch>
                  <a:fillRect l="-1462" t="-402" r="-2632" b="-4016"/>
                </a:stretch>
              </a:blipFill>
            </p:spPr>
            <p:txBody>
              <a:bodyPr/>
              <a:lstStyle/>
              <a:p>
                <a:r>
                  <a:rPr lang="en-US">
                    <a:noFill/>
                  </a:rPr>
                  <a:t> </a:t>
                </a:r>
              </a:p>
            </p:txBody>
          </p:sp>
        </mc:Fallback>
      </mc:AlternateContent>
      <p:grpSp>
        <p:nvGrpSpPr>
          <p:cNvPr id="11" name="Group 10">
            <a:extLst>
              <a:ext uri="{FF2B5EF4-FFF2-40B4-BE49-F238E27FC236}">
                <a16:creationId xmlns:a16="http://schemas.microsoft.com/office/drawing/2014/main" id="{844412B3-DEB4-4CA8-8D6B-40122CC1EAB6}"/>
              </a:ext>
            </a:extLst>
          </p:cNvPr>
          <p:cNvGrpSpPr/>
          <p:nvPr/>
        </p:nvGrpSpPr>
        <p:grpSpPr>
          <a:xfrm>
            <a:off x="4759750" y="2698152"/>
            <a:ext cx="4384249" cy="2196182"/>
            <a:chOff x="4759750" y="2698152"/>
            <a:chExt cx="4384249" cy="2196182"/>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819A83F-4D12-448E-85B8-D3AF83AA3F77}"/>
                    </a:ext>
                  </a:extLst>
                </p:cNvPr>
                <p:cNvSpPr txBox="1"/>
                <p:nvPr/>
              </p:nvSpPr>
              <p:spPr>
                <a:xfrm>
                  <a:off x="4759750" y="2698152"/>
                  <a:ext cx="4384249" cy="1715748"/>
                </a:xfrm>
                <a:prstGeom prst="rect">
                  <a:avLst/>
                </a:prstGeom>
                <a:noFill/>
              </p:spPr>
              <p:txBody>
                <a:bodyPr wrap="square" lIns="45720" rIns="45720" rtlCol="0">
                  <a:noAutofit/>
                </a:bodyPr>
                <a:lstStyle/>
                <a:p>
                  <a:r>
                    <a:rPr lang="en-US" sz="1400"/>
                    <a:t>Answer to 3. To assess the </a:t>
                  </a:r>
                  <a:r>
                    <a:rPr lang="en-US" sz="1400" b="1"/>
                    <a:t>coverage</a:t>
                  </a:r>
                  <a:r>
                    <a:rPr lang="en-US" sz="1400"/>
                    <a:t>, we need take the </a:t>
                  </a:r>
                  <a:r>
                    <a:rPr lang="en-US" sz="1400" b="1"/>
                    <a:t>model</a:t>
                  </a:r>
                  <a:r>
                    <a:rPr lang="en-US" sz="1400"/>
                    <a:t> into consideration. How to do this? </a:t>
                  </a:r>
                  <a:br>
                    <a:rPr lang="en-US" sz="1400"/>
                  </a:br>
                  <a:r>
                    <a:rPr lang="en-US" sz="1400"/>
                    <a:t>One way is to </a:t>
                  </a:r>
                  <a:r>
                    <a:rPr lang="en-US" sz="1400">
                      <a:solidFill>
                        <a:schemeClr val="accent6"/>
                      </a:solidFill>
                    </a:rPr>
                    <a:t>compare the two points that are furthest away from the origin, using the </a:t>
                  </a:r>
                  <a:r>
                    <a:rPr lang="en-US" sz="1400" b="1">
                      <a:solidFill>
                        <a:schemeClr val="accent6"/>
                      </a:solidFill>
                    </a:rPr>
                    <a:t>inverse</a:t>
                  </a:r>
                  <a:r>
                    <a:rPr lang="en-US" sz="1400">
                      <a:solidFill>
                        <a:schemeClr val="accent6"/>
                      </a:solidFill>
                    </a:rPr>
                    <a:t> </a:t>
                  </a:r>
                  <a:r>
                    <a:rPr lang="en-US" sz="1400" b="1">
                      <a:solidFill>
                        <a:schemeClr val="accent6"/>
                      </a:solidFill>
                    </a:rPr>
                    <a:t>Fisher information metric </a:t>
                  </a:r>
                  <a:r>
                    <a:rPr lang="en-US" sz="1400">
                      <a:solidFill>
                        <a:schemeClr val="accent6"/>
                      </a:solidFill>
                    </a:rPr>
                    <a:t>(*):</a:t>
                  </a:r>
                </a:p>
                <a:p>
                  <a:endParaRPr lang="en-US" sz="1400">
                    <a:solidFill>
                      <a:schemeClr val="accent6"/>
                    </a:solidFill>
                  </a:endParaRPr>
                </a:p>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𝑑</m:t>
                        </m:r>
                        <m:d>
                          <m:dPr>
                            <m:ctrlPr>
                              <a:rPr lang="en-US" sz="1400" i="1" smtClean="0">
                                <a:latin typeface="Cambria Math" panose="02040503050406030204" pitchFamily="18" charset="0"/>
                              </a:rPr>
                            </m:ctrlPr>
                          </m:dPr>
                          <m:e>
                            <m:r>
                              <a:rPr lang="en-US" sz="1400" b="0" i="1" smtClean="0">
                                <a:latin typeface="Cambria Math" panose="02040503050406030204" pitchFamily="18" charset="0"/>
                              </a:rPr>
                              <m:t>𝑥</m:t>
                            </m:r>
                            <m:r>
                              <a:rPr lang="en-US" sz="1400" i="1" smtClean="0">
                                <a:latin typeface="Cambria Math" panose="02040503050406030204" pitchFamily="18" charset="0"/>
                              </a:rPr>
                              <m:t>,</m:t>
                            </m:r>
                            <m:r>
                              <a:rPr lang="en-US" sz="1400" b="0" i="1" smtClean="0">
                                <a:latin typeface="Cambria Math" panose="02040503050406030204" pitchFamily="18" charset="0"/>
                              </a:rPr>
                              <m:t>0 </m:t>
                            </m:r>
                          </m:e>
                        </m:d>
                        <m:r>
                          <a:rPr lang="en-US" sz="140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𝑥</m:t>
                            </m:r>
                          </m:e>
                          <m:sup>
                            <m:r>
                              <a:rPr lang="en-US" sz="1400" b="0" i="1" smtClean="0">
                                <a:latin typeface="Cambria Math" panose="02040503050406030204" pitchFamily="18" charset="0"/>
                              </a:rPr>
                              <m:t>′</m:t>
                            </m:r>
                          </m:sup>
                        </m:sSup>
                        <m:sSup>
                          <m:sSupPr>
                            <m:ctrlPr>
                              <a:rPr lang="en-US" sz="1400" b="0" i="1" smtClean="0">
                                <a:latin typeface="Cambria Math" panose="02040503050406030204" pitchFamily="18" charset="0"/>
                              </a:rPr>
                            </m:ctrlPr>
                          </m:sSupPr>
                          <m:e>
                            <m:d>
                              <m:dPr>
                                <m:ctrlPr>
                                  <a:rPr lang="en-US" sz="1400" b="0" i="1" smtClean="0">
                                    <a:latin typeface="Cambria Math" panose="02040503050406030204" pitchFamily="18" charset="0"/>
                                  </a:rPr>
                                </m:ctrlPr>
                              </m:dPr>
                              <m:e>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𝑋</m:t>
                                    </m:r>
                                  </m:e>
                                  <m:sup>
                                    <m:r>
                                      <a:rPr lang="en-US" sz="1400" b="0" i="1" smtClean="0">
                                        <a:latin typeface="Cambria Math" panose="02040503050406030204" pitchFamily="18" charset="0"/>
                                      </a:rPr>
                                      <m:t>′</m:t>
                                    </m:r>
                                  </m:sup>
                                </m:sSup>
                                <m:r>
                                  <a:rPr lang="en-US" sz="1400" b="0" i="1" smtClean="0">
                                    <a:latin typeface="Cambria Math" panose="02040503050406030204" pitchFamily="18" charset="0"/>
                                  </a:rPr>
                                  <m:t>𝑋</m:t>
                                </m:r>
                              </m:e>
                            </m:d>
                          </m:e>
                          <m:sup>
                            <m:r>
                              <a:rPr lang="en-US" sz="1400" b="0" i="1" smtClean="0">
                                <a:latin typeface="Cambria Math" panose="02040503050406030204" pitchFamily="18" charset="0"/>
                              </a:rPr>
                              <m:t>−1</m:t>
                            </m:r>
                          </m:sup>
                        </m:sSup>
                        <m:r>
                          <a:rPr lang="en-US" sz="1400" b="0" i="1" smtClean="0">
                            <a:latin typeface="Cambria Math" panose="02040503050406030204" pitchFamily="18" charset="0"/>
                          </a:rPr>
                          <m:t>𝑥</m:t>
                        </m:r>
                        <m:r>
                          <a:rPr lang="en-US" sz="1400" b="0" i="1" smtClean="0">
                            <a:latin typeface="Cambria Math" panose="02040503050406030204" pitchFamily="18" charset="0"/>
                          </a:rPr>
                          <m:t>,  </m:t>
                        </m:r>
                        <m:r>
                          <a:rPr lang="en-US" sz="1400" b="0" i="1" smtClean="0">
                            <a:latin typeface="Cambria Math" panose="02040503050406030204" pitchFamily="18" charset="0"/>
                          </a:rPr>
                          <m:t>𝑥</m:t>
                        </m:r>
                        <m:r>
                          <a:rPr lang="en-US" sz="1400" b="0" i="1" smtClean="0">
                            <a:latin typeface="Cambria Math" panose="02040503050406030204" pitchFamily="18" charset="0"/>
                          </a:rPr>
                          <m:t>∈</m:t>
                        </m:r>
                        <m:r>
                          <a:rPr lang="en-US" sz="1400" b="0" i="1" smtClean="0">
                            <a:latin typeface="Cambria Math" panose="02040503050406030204" pitchFamily="18" charset="0"/>
                          </a:rPr>
                          <m:t>𝑆𝑝𝑎𝑛</m:t>
                        </m:r>
                        <m:r>
                          <a:rPr lang="en-US" sz="1400" b="0" i="1" smtClean="0">
                            <a:latin typeface="Cambria Math" panose="02040503050406030204" pitchFamily="18" charset="0"/>
                          </a:rPr>
                          <m:t>(</m:t>
                        </m:r>
                        <m:r>
                          <a:rPr lang="en-US" sz="1400" b="0" i="1" smtClean="0">
                            <a:latin typeface="Cambria Math" panose="02040503050406030204" pitchFamily="18" charset="0"/>
                          </a:rPr>
                          <m:t>𝑋</m:t>
                        </m:r>
                        <m:r>
                          <a:rPr lang="en-US" sz="1400" b="0" i="1" smtClean="0">
                            <a:latin typeface="Cambria Math" panose="02040503050406030204" pitchFamily="18" charset="0"/>
                          </a:rPr>
                          <m:t>)</m:t>
                        </m:r>
                      </m:oMath>
                    </m:oMathPara>
                  </a14:m>
                  <a:endParaRPr lang="en-US" sz="1400">
                    <a:solidFill>
                      <a:schemeClr val="accent6"/>
                    </a:solidFill>
                  </a:endParaRPr>
                </a:p>
                <a:p>
                  <a:endParaRPr lang="en-US" sz="1400"/>
                </a:p>
                <a:p>
                  <a:endParaRPr lang="en-US" sz="1400"/>
                </a:p>
                <a:p>
                  <a:endParaRPr lang="en-US" sz="1400"/>
                </a:p>
              </p:txBody>
            </p:sp>
          </mc:Choice>
          <mc:Fallback xmlns="">
            <p:sp>
              <p:nvSpPr>
                <p:cNvPr id="8" name="TextBox 7">
                  <a:extLst>
                    <a:ext uri="{FF2B5EF4-FFF2-40B4-BE49-F238E27FC236}">
                      <a16:creationId xmlns:a16="http://schemas.microsoft.com/office/drawing/2014/main" id="{C819A83F-4D12-448E-85B8-D3AF83AA3F77}"/>
                    </a:ext>
                  </a:extLst>
                </p:cNvPr>
                <p:cNvSpPr txBox="1">
                  <a:spLocks noRot="1" noChangeAspect="1" noMove="1" noResize="1" noEditPoints="1" noAdjustHandles="1" noChangeArrowheads="1" noChangeShapeType="1" noTextEdit="1"/>
                </p:cNvSpPr>
                <p:nvPr/>
              </p:nvSpPr>
              <p:spPr>
                <a:xfrm>
                  <a:off x="4759750" y="2698152"/>
                  <a:ext cx="4384249" cy="1715748"/>
                </a:xfrm>
                <a:prstGeom prst="rect">
                  <a:avLst/>
                </a:prstGeom>
                <a:blipFill>
                  <a:blip r:embed="rId5"/>
                  <a:stretch>
                    <a:fillRect l="-1530" t="-712" r="-1391"/>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FF422A36-6878-423B-B730-19977962B5BB}"/>
                </a:ext>
              </a:extLst>
            </p:cNvPr>
            <p:cNvSpPr txBox="1"/>
            <p:nvPr/>
          </p:nvSpPr>
          <p:spPr>
            <a:xfrm>
              <a:off x="4832773" y="4508612"/>
              <a:ext cx="4238199" cy="385722"/>
            </a:xfrm>
            <a:prstGeom prst="rect">
              <a:avLst/>
            </a:prstGeom>
            <a:noFill/>
          </p:spPr>
          <p:txBody>
            <a:bodyPr wrap="square" lIns="45720" rIns="45720" rtlCol="0">
              <a:noAutofit/>
            </a:bodyPr>
            <a:lstStyle/>
            <a:p>
              <a:r>
                <a:rPr lang="en-US" sz="1100"/>
                <a:t>(*) Montgomery, D. C. (2017). Design and analysis of experiments.</a:t>
              </a:r>
              <a:br>
                <a:rPr lang="en-US" sz="1100"/>
              </a:br>
              <a:r>
                <a:rPr lang="en-US" sz="1100"/>
                <a:t>    John </a:t>
              </a:r>
              <a:r>
                <a:rPr lang="en-US" sz="1100" err="1"/>
                <a:t>wiley</a:t>
              </a:r>
              <a:r>
                <a:rPr lang="en-US" sz="1100"/>
                <a:t> &amp; sons.</a:t>
              </a:r>
            </a:p>
          </p:txBody>
        </p:sp>
      </p:grpSp>
    </p:spTree>
    <p:extLst>
      <p:ext uri="{BB962C8B-B14F-4D97-AF65-F5344CB8AC3E}">
        <p14:creationId xmlns:p14="http://schemas.microsoft.com/office/powerpoint/2010/main" val="168940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P spid="7"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912A4-8EE4-40B3-ACA6-07B70A0B663C}"/>
              </a:ext>
            </a:extLst>
          </p:cNvPr>
          <p:cNvSpPr>
            <a:spLocks noGrp="1"/>
          </p:cNvSpPr>
          <p:nvPr>
            <p:ph type="title"/>
          </p:nvPr>
        </p:nvSpPr>
        <p:spPr/>
        <p:txBody>
          <a:bodyPr/>
          <a:lstStyle/>
          <a:p>
            <a:r>
              <a:rPr lang="en-US"/>
              <a:t>Making the Formulation</a:t>
            </a:r>
          </a:p>
        </p:txBody>
      </p:sp>
      <p:sp>
        <p:nvSpPr>
          <p:cNvPr id="3" name="Slide Number Placeholder 2">
            <a:extLst>
              <a:ext uri="{FF2B5EF4-FFF2-40B4-BE49-F238E27FC236}">
                <a16:creationId xmlns:a16="http://schemas.microsoft.com/office/drawing/2014/main" id="{A2502096-BBC9-4910-89F2-CCD8CD2D0DC4}"/>
              </a:ext>
            </a:extLst>
          </p:cNvPr>
          <p:cNvSpPr>
            <a:spLocks noGrp="1"/>
          </p:cNvSpPr>
          <p:nvPr>
            <p:ph type="sldNum" sz="quarter" idx="11"/>
          </p:nvPr>
        </p:nvSpPr>
        <p:spPr/>
        <p:txBody>
          <a:bodyPr/>
          <a:lstStyle/>
          <a:p>
            <a:fld id="{B6D1532F-61F1-B941-ACDF-6BC65E0B4055}" type="slidenum">
              <a:rPr lang="en-US" smtClean="0"/>
              <a:pPr/>
              <a:t>4</a:t>
            </a:fld>
            <a:endParaRPr lang="en-US"/>
          </a:p>
        </p:txBody>
      </p:sp>
      <p:sp>
        <p:nvSpPr>
          <p:cNvPr id="5" name="Date Placeholder 4">
            <a:extLst>
              <a:ext uri="{FF2B5EF4-FFF2-40B4-BE49-F238E27FC236}">
                <a16:creationId xmlns:a16="http://schemas.microsoft.com/office/drawing/2014/main" id="{FCC68978-1CDB-44EE-A8F1-6988D063C26F}"/>
              </a:ext>
            </a:extLst>
          </p:cNvPr>
          <p:cNvSpPr>
            <a:spLocks noGrp="1"/>
          </p:cNvSpPr>
          <p:nvPr>
            <p:ph type="dt" sz="half" idx="12"/>
          </p:nvPr>
        </p:nvSpPr>
        <p:spPr/>
        <p:txBody>
          <a:bodyPr/>
          <a:lstStyle/>
          <a:p>
            <a:endParaRPr lang="en-US"/>
          </a:p>
        </p:txBody>
      </p:sp>
      <p:sp>
        <p:nvSpPr>
          <p:cNvPr id="6" name="TextBox 5">
            <a:extLst>
              <a:ext uri="{FF2B5EF4-FFF2-40B4-BE49-F238E27FC236}">
                <a16:creationId xmlns:a16="http://schemas.microsoft.com/office/drawing/2014/main" id="{86943ACF-2377-47C6-9E39-9CD2A6556176}"/>
              </a:ext>
            </a:extLst>
          </p:cNvPr>
          <p:cNvSpPr txBox="1"/>
          <p:nvPr/>
        </p:nvSpPr>
        <p:spPr>
          <a:xfrm>
            <a:off x="404811" y="1182913"/>
            <a:ext cx="7859638" cy="2017487"/>
          </a:xfrm>
          <a:prstGeom prst="rect">
            <a:avLst/>
          </a:prstGeom>
          <a:noFill/>
        </p:spPr>
        <p:txBody>
          <a:bodyPr wrap="square" lIns="45720" rIns="45720" rtlCol="0">
            <a:noAutofit/>
          </a:bodyPr>
          <a:lstStyle/>
          <a:p>
            <a:r>
              <a:rPr lang="en-US" sz="1400"/>
              <a:t>The formulation recipe calls for 4 ingredients: Factor A, Factor B, Factor C, and Factor D. </a:t>
            </a:r>
          </a:p>
          <a:p>
            <a:endParaRPr lang="en-US" sz="1400"/>
          </a:p>
          <a:p>
            <a:pPr marL="285750" indent="-285750">
              <a:buFont typeface="Wingdings" panose="05000000000000000000" pitchFamily="2" charset="2"/>
              <a:buChar char="Ø"/>
            </a:pPr>
            <a:r>
              <a:rPr lang="en-US" sz="1400"/>
              <a:t>For Factor A, Factor B and Factor C, the amount to put in the recipe is fixed, but there are </a:t>
            </a:r>
            <a:r>
              <a:rPr lang="en-US" sz="1400" b="1"/>
              <a:t>multiple ways of making Factor A, Factor B and Factor C</a:t>
            </a:r>
            <a:r>
              <a:rPr lang="en-US" sz="1400"/>
              <a:t>. So, the composition of each of these 3 factors needs to be decided on its own, before these factors can be used in the final recipe.</a:t>
            </a:r>
            <a:br>
              <a:rPr lang="en-US" sz="1400"/>
            </a:br>
            <a:endParaRPr lang="en-US" sz="1400"/>
          </a:p>
          <a:p>
            <a:pPr marL="285750" indent="-285750">
              <a:buFont typeface="Wingdings" panose="05000000000000000000" pitchFamily="2" charset="2"/>
              <a:buChar char="Ø"/>
            </a:pPr>
            <a:r>
              <a:rPr lang="en-US" sz="1400"/>
              <a:t>For Factor D, there is only one way of making it, but the </a:t>
            </a:r>
            <a:r>
              <a:rPr lang="en-US" sz="1400" b="1"/>
              <a:t>amount of Factor D</a:t>
            </a:r>
            <a:r>
              <a:rPr lang="en-US" sz="1400"/>
              <a:t> to put in the final recipe is variable. </a:t>
            </a:r>
          </a:p>
          <a:p>
            <a:endParaRPr lang="en-US" sz="1400"/>
          </a:p>
          <a:p>
            <a:endParaRPr lang="en-US" sz="1400"/>
          </a:p>
        </p:txBody>
      </p:sp>
      <p:sp>
        <p:nvSpPr>
          <p:cNvPr id="8" name="TextBox 7">
            <a:extLst>
              <a:ext uri="{FF2B5EF4-FFF2-40B4-BE49-F238E27FC236}">
                <a16:creationId xmlns:a16="http://schemas.microsoft.com/office/drawing/2014/main" id="{4FB6579C-A74A-4998-8F27-E2835E37B991}"/>
              </a:ext>
            </a:extLst>
          </p:cNvPr>
          <p:cNvSpPr txBox="1"/>
          <p:nvPr/>
        </p:nvSpPr>
        <p:spPr>
          <a:xfrm>
            <a:off x="404811" y="3375811"/>
            <a:ext cx="4572000" cy="1169551"/>
          </a:xfrm>
          <a:prstGeom prst="rect">
            <a:avLst/>
          </a:prstGeom>
          <a:noFill/>
        </p:spPr>
        <p:txBody>
          <a:bodyPr wrap="square">
            <a:spAutoFit/>
          </a:bodyPr>
          <a:lstStyle/>
          <a:p>
            <a:r>
              <a:rPr lang="en-US" sz="1400"/>
              <a:t>Thus, in making the formulation, one needs to decide:</a:t>
            </a:r>
          </a:p>
          <a:p>
            <a:pPr marL="285750" indent="-285750">
              <a:buFont typeface="Arial" panose="020B0604020202020204" pitchFamily="34" charset="0"/>
              <a:buChar char="•"/>
            </a:pPr>
            <a:r>
              <a:rPr lang="en-US" sz="1400"/>
              <a:t>How to make Factor A</a:t>
            </a:r>
          </a:p>
          <a:p>
            <a:pPr marL="285750" indent="-285750">
              <a:buFont typeface="Arial" panose="020B0604020202020204" pitchFamily="34" charset="0"/>
              <a:buChar char="•"/>
            </a:pPr>
            <a:r>
              <a:rPr lang="en-US" sz="1400"/>
              <a:t>How to make Factor B</a:t>
            </a:r>
          </a:p>
          <a:p>
            <a:pPr marL="285750" indent="-285750">
              <a:buFont typeface="Arial" panose="020B0604020202020204" pitchFamily="34" charset="0"/>
              <a:buChar char="•"/>
            </a:pPr>
            <a:r>
              <a:rPr lang="en-US" sz="1400"/>
              <a:t>How to make Factor C</a:t>
            </a:r>
          </a:p>
          <a:p>
            <a:pPr marL="285750" indent="-285750">
              <a:buFont typeface="Arial" panose="020B0604020202020204" pitchFamily="34" charset="0"/>
              <a:buChar char="•"/>
            </a:pPr>
            <a:r>
              <a:rPr lang="en-US" sz="1400"/>
              <a:t>How much of Factor D</a:t>
            </a:r>
          </a:p>
        </p:txBody>
      </p:sp>
    </p:spTree>
    <p:extLst>
      <p:ext uri="{BB962C8B-B14F-4D97-AF65-F5344CB8AC3E}">
        <p14:creationId xmlns:p14="http://schemas.microsoft.com/office/powerpoint/2010/main" val="59375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777"/>
            <a:ext cx="8330184" cy="420624"/>
          </a:xfrm>
        </p:spPr>
        <p:txBody>
          <a:bodyPr/>
          <a:lstStyle/>
          <a:p>
            <a:r>
              <a:rPr lang="en-US"/>
              <a:t>Extrapolation – Impact of the model choice </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40</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a:xfrm>
            <a:off x="5865813" y="4894335"/>
            <a:ext cx="2326066" cy="274320"/>
          </a:xfrm>
        </p:spPr>
        <p:txBody>
          <a:bodyPr/>
          <a:lstStyle/>
          <a:p>
            <a:endParaRPr lang="en-US"/>
          </a:p>
        </p:txBody>
      </p:sp>
      <p:pic>
        <p:nvPicPr>
          <p:cNvPr id="15" name="Picture 14">
            <a:extLst>
              <a:ext uri="{FF2B5EF4-FFF2-40B4-BE49-F238E27FC236}">
                <a16:creationId xmlns:a16="http://schemas.microsoft.com/office/drawing/2014/main" id="{5FE6FA1C-2C92-4D7F-A223-00288E8E29B4}"/>
              </a:ext>
            </a:extLst>
          </p:cNvPr>
          <p:cNvPicPr>
            <a:picLocks noChangeAspect="1"/>
          </p:cNvPicPr>
          <p:nvPr/>
        </p:nvPicPr>
        <p:blipFill>
          <a:blip r:embed="rId2"/>
          <a:stretch>
            <a:fillRect/>
          </a:stretch>
        </p:blipFill>
        <p:spPr>
          <a:xfrm>
            <a:off x="4500441" y="1215845"/>
            <a:ext cx="4170547" cy="3494041"/>
          </a:xfrm>
          <a:prstGeom prst="rect">
            <a:avLst/>
          </a:prstGeom>
        </p:spPr>
      </p:pic>
      <p:pic>
        <p:nvPicPr>
          <p:cNvPr id="17" name="Picture 16">
            <a:extLst>
              <a:ext uri="{FF2B5EF4-FFF2-40B4-BE49-F238E27FC236}">
                <a16:creationId xmlns:a16="http://schemas.microsoft.com/office/drawing/2014/main" id="{9D056B1F-ED90-4E13-8D44-FC9338046569}"/>
              </a:ext>
            </a:extLst>
          </p:cNvPr>
          <p:cNvPicPr>
            <a:picLocks noChangeAspect="1"/>
          </p:cNvPicPr>
          <p:nvPr/>
        </p:nvPicPr>
        <p:blipFill>
          <a:blip r:embed="rId3"/>
          <a:stretch>
            <a:fillRect/>
          </a:stretch>
        </p:blipFill>
        <p:spPr>
          <a:xfrm>
            <a:off x="396925" y="1215845"/>
            <a:ext cx="4170547" cy="3494041"/>
          </a:xfrm>
          <a:prstGeom prst="rect">
            <a:avLst/>
          </a:prstGeom>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B8F027FC-EE79-4DCA-8E47-6F20C456246E}"/>
                  </a:ext>
                </a:extLst>
              </p:cNvPr>
              <p:cNvSpPr txBox="1"/>
              <p:nvPr/>
            </p:nvSpPr>
            <p:spPr>
              <a:xfrm>
                <a:off x="3151228" y="824457"/>
                <a:ext cx="254731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𝑑</m:t>
                      </m:r>
                      <m:d>
                        <m:dPr>
                          <m:ctrlPr>
                            <a:rPr lang="en-US" sz="1800" i="1" smtClean="0">
                              <a:latin typeface="Cambria Math" panose="02040503050406030204" pitchFamily="18" charset="0"/>
                            </a:rPr>
                          </m:ctrlPr>
                        </m:dPr>
                        <m:e>
                          <m:r>
                            <a:rPr lang="en-US" sz="1800" b="0" i="1" smtClean="0">
                              <a:latin typeface="Cambria Math" panose="02040503050406030204" pitchFamily="18" charset="0"/>
                            </a:rPr>
                            <m:t>𝑥</m:t>
                          </m:r>
                          <m:r>
                            <a:rPr lang="en-US" sz="1800" i="1" smtClean="0">
                              <a:latin typeface="Cambria Math" panose="02040503050406030204" pitchFamily="18" charset="0"/>
                            </a:rPr>
                            <m:t>,</m:t>
                          </m:r>
                          <m:r>
                            <a:rPr lang="en-US" sz="1800" b="0" i="1" smtClean="0">
                              <a:latin typeface="Cambria Math" panose="02040503050406030204" pitchFamily="18" charset="0"/>
                            </a:rPr>
                            <m:t>0 </m:t>
                          </m:r>
                        </m:e>
                      </m:d>
                      <m:r>
                        <a:rPr lang="en-US" sz="180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𝑥</m:t>
                          </m:r>
                        </m:e>
                        <m:sup>
                          <m:r>
                            <a:rPr lang="en-US" sz="1800" b="0" i="1" smtClean="0">
                              <a:latin typeface="Cambria Math" panose="02040503050406030204" pitchFamily="18" charset="0"/>
                            </a:rPr>
                            <m:t>′</m:t>
                          </m:r>
                        </m:sup>
                      </m:sSup>
                      <m:sSup>
                        <m:sSupPr>
                          <m:ctrlPr>
                            <a:rPr lang="en-US" sz="1800" b="0" i="1" smtClean="0">
                              <a:latin typeface="Cambria Math" panose="02040503050406030204" pitchFamily="18" charset="0"/>
                            </a:rPr>
                          </m:ctrlPr>
                        </m:sSupPr>
                        <m:e>
                          <m:d>
                            <m:dPr>
                              <m:ctrlPr>
                                <a:rPr lang="en-US" sz="1800" b="0" i="1" smtClean="0">
                                  <a:latin typeface="Cambria Math" panose="02040503050406030204" pitchFamily="18" charset="0"/>
                                </a:rPr>
                              </m:ctrlPr>
                            </m:dPr>
                            <m:e>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𝑋</m:t>
                                  </m:r>
                                </m:e>
                                <m:sup>
                                  <m:r>
                                    <a:rPr lang="en-US" sz="1800" b="0" i="1" smtClean="0">
                                      <a:latin typeface="Cambria Math" panose="02040503050406030204" pitchFamily="18" charset="0"/>
                                    </a:rPr>
                                    <m:t>′</m:t>
                                  </m:r>
                                </m:sup>
                              </m:sSup>
                              <m:r>
                                <a:rPr lang="en-US" sz="1800" b="0" i="1" smtClean="0">
                                  <a:latin typeface="Cambria Math" panose="02040503050406030204" pitchFamily="18" charset="0"/>
                                </a:rPr>
                                <m:t>𝑋</m:t>
                              </m:r>
                            </m:e>
                          </m:d>
                        </m:e>
                        <m:sup>
                          <m:r>
                            <a:rPr lang="en-US" sz="1800" b="0" i="1" smtClean="0">
                              <a:latin typeface="Cambria Math" panose="02040503050406030204" pitchFamily="18" charset="0"/>
                            </a:rPr>
                            <m:t>−1</m:t>
                          </m:r>
                        </m:sup>
                      </m:sSup>
                      <m:r>
                        <a:rPr lang="en-US" sz="1800" b="0" i="1" smtClean="0">
                          <a:latin typeface="Cambria Math" panose="02040503050406030204" pitchFamily="18" charset="0"/>
                        </a:rPr>
                        <m:t>𝑥</m:t>
                      </m:r>
                    </m:oMath>
                  </m:oMathPara>
                </a14:m>
                <a:endParaRPr lang="en-US"/>
              </a:p>
            </p:txBody>
          </p:sp>
        </mc:Choice>
        <mc:Fallback xmlns="">
          <p:sp>
            <p:nvSpPr>
              <p:cNvPr id="32" name="TextBox 31">
                <a:extLst>
                  <a:ext uri="{FF2B5EF4-FFF2-40B4-BE49-F238E27FC236}">
                    <a16:creationId xmlns:a16="http://schemas.microsoft.com/office/drawing/2014/main" id="{B8F027FC-EE79-4DCA-8E47-6F20C456246E}"/>
                  </a:ext>
                </a:extLst>
              </p:cNvPr>
              <p:cNvSpPr txBox="1">
                <a:spLocks noRot="1" noChangeAspect="1" noMove="1" noResize="1" noEditPoints="1" noAdjustHandles="1" noChangeArrowheads="1" noChangeShapeType="1" noTextEdit="1"/>
              </p:cNvSpPr>
              <p:nvPr/>
            </p:nvSpPr>
            <p:spPr>
              <a:xfrm>
                <a:off x="3151228" y="824457"/>
                <a:ext cx="2547314" cy="36933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58565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41</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pic>
        <p:nvPicPr>
          <p:cNvPr id="12" name="Picture 11">
            <a:extLst>
              <a:ext uri="{FF2B5EF4-FFF2-40B4-BE49-F238E27FC236}">
                <a16:creationId xmlns:a16="http://schemas.microsoft.com/office/drawing/2014/main" id="{4DAC8A97-512A-4DFD-8853-02879F36021F}"/>
              </a:ext>
            </a:extLst>
          </p:cNvPr>
          <p:cNvPicPr>
            <a:picLocks noChangeAspect="1"/>
          </p:cNvPicPr>
          <p:nvPr/>
        </p:nvPicPr>
        <p:blipFill>
          <a:blip r:embed="rId2"/>
          <a:stretch>
            <a:fillRect/>
          </a:stretch>
        </p:blipFill>
        <p:spPr>
          <a:xfrm>
            <a:off x="5112017" y="1410401"/>
            <a:ext cx="3015983" cy="2443458"/>
          </a:xfrm>
          <a:prstGeom prst="rect">
            <a:avLst/>
          </a:prstGeom>
          <a:noFill/>
          <a:ln>
            <a:noFill/>
          </a:ln>
        </p:spPr>
      </p:pic>
      <p:pic>
        <p:nvPicPr>
          <p:cNvPr id="8" name="Picture 7">
            <a:extLst>
              <a:ext uri="{FF2B5EF4-FFF2-40B4-BE49-F238E27FC236}">
                <a16:creationId xmlns:a16="http://schemas.microsoft.com/office/drawing/2014/main" id="{F3A812D1-A0A5-45B1-94CA-3B8595B2FACD}"/>
              </a:ext>
            </a:extLst>
          </p:cNvPr>
          <p:cNvPicPr>
            <a:picLocks noChangeAspect="1"/>
          </p:cNvPicPr>
          <p:nvPr/>
        </p:nvPicPr>
        <p:blipFill>
          <a:blip r:embed="rId3"/>
          <a:stretch>
            <a:fillRect/>
          </a:stretch>
        </p:blipFill>
        <p:spPr>
          <a:xfrm>
            <a:off x="404811" y="1405063"/>
            <a:ext cx="4474487" cy="2450040"/>
          </a:xfrm>
          <a:prstGeom prst="rect">
            <a:avLst/>
          </a:prstGeom>
          <a:noFill/>
          <a:ln>
            <a:noFill/>
          </a:ln>
        </p:spPr>
      </p:pic>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Design of Experiment – Variance Profile</a:t>
            </a:r>
          </a:p>
        </p:txBody>
      </p:sp>
    </p:spTree>
    <p:extLst>
      <p:ext uri="{BB962C8B-B14F-4D97-AF65-F5344CB8AC3E}">
        <p14:creationId xmlns:p14="http://schemas.microsoft.com/office/powerpoint/2010/main" val="3565318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42</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pic>
        <p:nvPicPr>
          <p:cNvPr id="12" name="Picture 11">
            <a:extLst>
              <a:ext uri="{FF2B5EF4-FFF2-40B4-BE49-F238E27FC236}">
                <a16:creationId xmlns:a16="http://schemas.microsoft.com/office/drawing/2014/main" id="{4DAC8A97-512A-4DFD-8853-02879F36021F}"/>
              </a:ext>
            </a:extLst>
          </p:cNvPr>
          <p:cNvPicPr>
            <a:picLocks noChangeAspect="1"/>
          </p:cNvPicPr>
          <p:nvPr/>
        </p:nvPicPr>
        <p:blipFill>
          <a:blip r:embed="rId2"/>
          <a:stretch>
            <a:fillRect/>
          </a:stretch>
        </p:blipFill>
        <p:spPr>
          <a:xfrm>
            <a:off x="1296937" y="2927037"/>
            <a:ext cx="2230035" cy="1806707"/>
          </a:xfrm>
          <a:prstGeom prst="rect">
            <a:avLst/>
          </a:prstGeom>
          <a:noFill/>
          <a:ln>
            <a:noFill/>
          </a:ln>
        </p:spPr>
      </p:pic>
      <p:pic>
        <p:nvPicPr>
          <p:cNvPr id="8" name="Picture 7">
            <a:extLst>
              <a:ext uri="{FF2B5EF4-FFF2-40B4-BE49-F238E27FC236}">
                <a16:creationId xmlns:a16="http://schemas.microsoft.com/office/drawing/2014/main" id="{F3A812D1-A0A5-45B1-94CA-3B8595B2FACD}"/>
              </a:ext>
            </a:extLst>
          </p:cNvPr>
          <p:cNvPicPr>
            <a:picLocks noChangeAspect="1"/>
          </p:cNvPicPr>
          <p:nvPr/>
        </p:nvPicPr>
        <p:blipFill>
          <a:blip r:embed="rId3"/>
          <a:stretch>
            <a:fillRect/>
          </a:stretch>
        </p:blipFill>
        <p:spPr>
          <a:xfrm>
            <a:off x="404812" y="1180089"/>
            <a:ext cx="3122160" cy="1709563"/>
          </a:xfrm>
          <a:prstGeom prst="rect">
            <a:avLst/>
          </a:prstGeom>
          <a:noFill/>
          <a:ln>
            <a:noFill/>
          </a:ln>
        </p:spPr>
      </p:pic>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Design of Experiment – Variance Profile</a:t>
            </a:r>
          </a:p>
        </p:txBody>
      </p:sp>
      <p:pic>
        <p:nvPicPr>
          <p:cNvPr id="9" name="Picture 8">
            <a:extLst>
              <a:ext uri="{FF2B5EF4-FFF2-40B4-BE49-F238E27FC236}">
                <a16:creationId xmlns:a16="http://schemas.microsoft.com/office/drawing/2014/main" id="{EE9F843E-7394-49F2-B679-B87954E78A3B}"/>
              </a:ext>
            </a:extLst>
          </p:cNvPr>
          <p:cNvPicPr>
            <a:picLocks noChangeAspect="1"/>
          </p:cNvPicPr>
          <p:nvPr/>
        </p:nvPicPr>
        <p:blipFill>
          <a:blip r:embed="rId4"/>
          <a:stretch>
            <a:fillRect/>
          </a:stretch>
        </p:blipFill>
        <p:spPr>
          <a:xfrm>
            <a:off x="4201294" y="1187346"/>
            <a:ext cx="4769532" cy="1204745"/>
          </a:xfrm>
          <a:prstGeom prst="rect">
            <a:avLst/>
          </a:prstGeom>
        </p:spPr>
      </p:pic>
      <p:pic>
        <p:nvPicPr>
          <p:cNvPr id="11" name="Picture 10">
            <a:extLst>
              <a:ext uri="{FF2B5EF4-FFF2-40B4-BE49-F238E27FC236}">
                <a16:creationId xmlns:a16="http://schemas.microsoft.com/office/drawing/2014/main" id="{D351405A-5E4C-4C15-9E2A-1458EA8DA38C}"/>
              </a:ext>
            </a:extLst>
          </p:cNvPr>
          <p:cNvPicPr>
            <a:picLocks noChangeAspect="1"/>
          </p:cNvPicPr>
          <p:nvPr/>
        </p:nvPicPr>
        <p:blipFill>
          <a:blip r:embed="rId5"/>
          <a:stretch>
            <a:fillRect/>
          </a:stretch>
        </p:blipFill>
        <p:spPr>
          <a:xfrm>
            <a:off x="4201294" y="2934293"/>
            <a:ext cx="2247924" cy="1806707"/>
          </a:xfrm>
          <a:prstGeom prst="rect">
            <a:avLst/>
          </a:prstGeom>
        </p:spPr>
      </p:pic>
      <p:sp>
        <p:nvSpPr>
          <p:cNvPr id="13" name="TextBox 12">
            <a:extLst>
              <a:ext uri="{FF2B5EF4-FFF2-40B4-BE49-F238E27FC236}">
                <a16:creationId xmlns:a16="http://schemas.microsoft.com/office/drawing/2014/main" id="{DDAB6AC2-0415-494A-91DE-97D8365CA7D8}"/>
              </a:ext>
            </a:extLst>
          </p:cNvPr>
          <p:cNvSpPr txBox="1"/>
          <p:nvPr/>
        </p:nvSpPr>
        <p:spPr>
          <a:xfrm>
            <a:off x="1794176" y="847510"/>
            <a:ext cx="1890413" cy="356624"/>
          </a:xfrm>
          <a:prstGeom prst="rect">
            <a:avLst/>
          </a:prstGeom>
          <a:noFill/>
        </p:spPr>
        <p:txBody>
          <a:bodyPr wrap="square" lIns="45720" rIns="45720" rtlCol="0">
            <a:noAutofit/>
          </a:bodyPr>
          <a:lstStyle/>
          <a:p>
            <a:r>
              <a:rPr lang="en-US" sz="1400" b="1"/>
              <a:t>Categorical Coding </a:t>
            </a:r>
          </a:p>
        </p:txBody>
      </p:sp>
      <p:sp>
        <p:nvSpPr>
          <p:cNvPr id="18" name="TextBox 17">
            <a:extLst>
              <a:ext uri="{FF2B5EF4-FFF2-40B4-BE49-F238E27FC236}">
                <a16:creationId xmlns:a16="http://schemas.microsoft.com/office/drawing/2014/main" id="{F69BB60C-3FA9-4247-ABB8-55A443994A80}"/>
              </a:ext>
            </a:extLst>
          </p:cNvPr>
          <p:cNvSpPr txBox="1"/>
          <p:nvPr/>
        </p:nvSpPr>
        <p:spPr>
          <a:xfrm>
            <a:off x="4181977" y="847510"/>
            <a:ext cx="1890413" cy="356624"/>
          </a:xfrm>
          <a:prstGeom prst="rect">
            <a:avLst/>
          </a:prstGeom>
          <a:noFill/>
        </p:spPr>
        <p:txBody>
          <a:bodyPr wrap="square" lIns="45720" rIns="45720" rtlCol="0">
            <a:noAutofit/>
          </a:bodyPr>
          <a:lstStyle/>
          <a:p>
            <a:r>
              <a:rPr lang="en-US" sz="1400" b="1"/>
              <a:t>Continuous Coding </a:t>
            </a:r>
          </a:p>
        </p:txBody>
      </p:sp>
      <p:sp>
        <p:nvSpPr>
          <p:cNvPr id="14" name="Arrow: Right 13">
            <a:extLst>
              <a:ext uri="{FF2B5EF4-FFF2-40B4-BE49-F238E27FC236}">
                <a16:creationId xmlns:a16="http://schemas.microsoft.com/office/drawing/2014/main" id="{678ED648-67AC-4328-82C8-02DE0FD37153}"/>
              </a:ext>
            </a:extLst>
          </p:cNvPr>
          <p:cNvSpPr/>
          <p:nvPr/>
        </p:nvSpPr>
        <p:spPr>
          <a:xfrm>
            <a:off x="3679076" y="1664757"/>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Arrow: Right 18">
            <a:extLst>
              <a:ext uri="{FF2B5EF4-FFF2-40B4-BE49-F238E27FC236}">
                <a16:creationId xmlns:a16="http://schemas.microsoft.com/office/drawing/2014/main" id="{5E7F6AC1-DD71-405F-B517-9873D3ED258A}"/>
              </a:ext>
            </a:extLst>
          </p:cNvPr>
          <p:cNvSpPr/>
          <p:nvPr/>
        </p:nvSpPr>
        <p:spPr>
          <a:xfrm>
            <a:off x="3679076" y="3535460"/>
            <a:ext cx="370114" cy="2685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38713733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Plotting Y1 versus Y2 for different combinations of inputs</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43</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pic>
        <p:nvPicPr>
          <p:cNvPr id="12" name="Picture 11">
            <a:extLst>
              <a:ext uri="{FF2B5EF4-FFF2-40B4-BE49-F238E27FC236}">
                <a16:creationId xmlns:a16="http://schemas.microsoft.com/office/drawing/2014/main" id="{CA552D1C-C319-4498-A24C-472047F6782C}"/>
              </a:ext>
            </a:extLst>
          </p:cNvPr>
          <p:cNvPicPr>
            <a:picLocks noChangeAspect="1"/>
          </p:cNvPicPr>
          <p:nvPr/>
        </p:nvPicPr>
        <p:blipFill>
          <a:blip r:embed="rId2"/>
          <a:stretch>
            <a:fillRect/>
          </a:stretch>
        </p:blipFill>
        <p:spPr>
          <a:xfrm rot="10800000" flipV="1">
            <a:off x="4099352" y="1566616"/>
            <a:ext cx="379196" cy="375749"/>
          </a:xfrm>
          <a:prstGeom prst="rect">
            <a:avLst/>
          </a:prstGeom>
        </p:spPr>
      </p:pic>
      <p:pic>
        <p:nvPicPr>
          <p:cNvPr id="13" name="Picture 12">
            <a:extLst>
              <a:ext uri="{FF2B5EF4-FFF2-40B4-BE49-F238E27FC236}">
                <a16:creationId xmlns:a16="http://schemas.microsoft.com/office/drawing/2014/main" id="{07E29FE8-FE3F-4D6B-ABB7-E58CBD017011}"/>
              </a:ext>
            </a:extLst>
          </p:cNvPr>
          <p:cNvPicPr>
            <a:picLocks noChangeAspect="1"/>
          </p:cNvPicPr>
          <p:nvPr/>
        </p:nvPicPr>
        <p:blipFill>
          <a:blip r:embed="rId3"/>
          <a:stretch>
            <a:fillRect/>
          </a:stretch>
        </p:blipFill>
        <p:spPr>
          <a:xfrm>
            <a:off x="1826626" y="3943461"/>
            <a:ext cx="379198" cy="378064"/>
          </a:xfrm>
          <a:prstGeom prst="rect">
            <a:avLst/>
          </a:prstGeom>
        </p:spPr>
      </p:pic>
      <p:pic>
        <p:nvPicPr>
          <p:cNvPr id="14" name="Picture 13">
            <a:extLst>
              <a:ext uri="{FF2B5EF4-FFF2-40B4-BE49-F238E27FC236}">
                <a16:creationId xmlns:a16="http://schemas.microsoft.com/office/drawing/2014/main" id="{A74642E1-615B-403C-B1CE-90CD06746A6F}"/>
              </a:ext>
            </a:extLst>
          </p:cNvPr>
          <p:cNvPicPr>
            <a:picLocks noChangeAspect="1"/>
          </p:cNvPicPr>
          <p:nvPr/>
        </p:nvPicPr>
        <p:blipFill>
          <a:blip r:embed="rId4"/>
          <a:stretch>
            <a:fillRect/>
          </a:stretch>
        </p:blipFill>
        <p:spPr>
          <a:xfrm>
            <a:off x="4099351" y="3951662"/>
            <a:ext cx="379197" cy="369863"/>
          </a:xfrm>
          <a:prstGeom prst="rect">
            <a:avLst/>
          </a:prstGeom>
        </p:spPr>
      </p:pic>
      <p:pic>
        <p:nvPicPr>
          <p:cNvPr id="15" name="Picture 14">
            <a:extLst>
              <a:ext uri="{FF2B5EF4-FFF2-40B4-BE49-F238E27FC236}">
                <a16:creationId xmlns:a16="http://schemas.microsoft.com/office/drawing/2014/main" id="{A6FAA46A-6B4B-45A9-8F27-F92B93B57C68}"/>
              </a:ext>
            </a:extLst>
          </p:cNvPr>
          <p:cNvPicPr>
            <a:picLocks noChangeAspect="1"/>
          </p:cNvPicPr>
          <p:nvPr/>
        </p:nvPicPr>
        <p:blipFill>
          <a:blip r:embed="rId4"/>
          <a:stretch>
            <a:fillRect/>
          </a:stretch>
        </p:blipFill>
        <p:spPr>
          <a:xfrm>
            <a:off x="1826627" y="1566615"/>
            <a:ext cx="379197" cy="369863"/>
          </a:xfrm>
          <a:prstGeom prst="rect">
            <a:avLst/>
          </a:prstGeom>
        </p:spPr>
      </p:pic>
      <p:sp>
        <p:nvSpPr>
          <p:cNvPr id="16" name="Arrow: Right 15">
            <a:extLst>
              <a:ext uri="{FF2B5EF4-FFF2-40B4-BE49-F238E27FC236}">
                <a16:creationId xmlns:a16="http://schemas.microsoft.com/office/drawing/2014/main" id="{67CDEAD0-E6C2-426D-9E51-F036963E02F9}"/>
              </a:ext>
            </a:extLst>
          </p:cNvPr>
          <p:cNvSpPr/>
          <p:nvPr/>
        </p:nvSpPr>
        <p:spPr>
          <a:xfrm rot="19577067">
            <a:off x="2749838" y="2565184"/>
            <a:ext cx="488149" cy="231494"/>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8" name="Picture 7">
            <a:extLst>
              <a:ext uri="{FF2B5EF4-FFF2-40B4-BE49-F238E27FC236}">
                <a16:creationId xmlns:a16="http://schemas.microsoft.com/office/drawing/2014/main" id="{74B0FB50-A857-4558-8D42-2A421AB32910}"/>
              </a:ext>
            </a:extLst>
          </p:cNvPr>
          <p:cNvPicPr>
            <a:picLocks noChangeAspect="1"/>
          </p:cNvPicPr>
          <p:nvPr/>
        </p:nvPicPr>
        <p:blipFill rotWithShape="1">
          <a:blip r:embed="rId5"/>
          <a:srcRect b="14737"/>
          <a:stretch/>
        </p:blipFill>
        <p:spPr>
          <a:xfrm>
            <a:off x="1202633" y="944182"/>
            <a:ext cx="6738733" cy="3802625"/>
          </a:xfrm>
          <a:prstGeom prst="rect">
            <a:avLst/>
          </a:prstGeom>
        </p:spPr>
      </p:pic>
      <p:sp>
        <p:nvSpPr>
          <p:cNvPr id="4" name="Right Brace 3">
            <a:extLst>
              <a:ext uri="{FF2B5EF4-FFF2-40B4-BE49-F238E27FC236}">
                <a16:creationId xmlns:a16="http://schemas.microsoft.com/office/drawing/2014/main" id="{BED1AD54-109E-4515-8E54-2AC1E87A66BB}"/>
              </a:ext>
            </a:extLst>
          </p:cNvPr>
          <p:cNvSpPr/>
          <p:nvPr/>
        </p:nvSpPr>
        <p:spPr>
          <a:xfrm>
            <a:off x="7752839" y="1431235"/>
            <a:ext cx="439040" cy="2768083"/>
          </a:xfrm>
          <a:prstGeom prst="rightBrace">
            <a:avLst>
              <a:gd name="adj1" fmla="val 59647"/>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9C983B01-068B-4491-9486-CE92625B6964}"/>
              </a:ext>
            </a:extLst>
          </p:cNvPr>
          <p:cNvSpPr txBox="1"/>
          <p:nvPr/>
        </p:nvSpPr>
        <p:spPr>
          <a:xfrm>
            <a:off x="8264449" y="2547320"/>
            <a:ext cx="947531" cy="596348"/>
          </a:xfrm>
          <a:prstGeom prst="rect">
            <a:avLst/>
          </a:prstGeom>
          <a:noFill/>
        </p:spPr>
        <p:txBody>
          <a:bodyPr wrap="square" lIns="45720" rIns="45720" rtlCol="0">
            <a:noAutofit/>
          </a:bodyPr>
          <a:lstStyle/>
          <a:p>
            <a:r>
              <a:rPr lang="en-US" sz="1050"/>
              <a:t>2*3*4 = 24 factorial combinations</a:t>
            </a:r>
          </a:p>
        </p:txBody>
      </p:sp>
    </p:spTree>
    <p:extLst>
      <p:ext uri="{BB962C8B-B14F-4D97-AF65-F5344CB8AC3E}">
        <p14:creationId xmlns:p14="http://schemas.microsoft.com/office/powerpoint/2010/main" val="33962859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Getting Predictions for Potential Recipes</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44</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sp>
        <p:nvSpPr>
          <p:cNvPr id="9" name="TextBox 8">
            <a:extLst>
              <a:ext uri="{FF2B5EF4-FFF2-40B4-BE49-F238E27FC236}">
                <a16:creationId xmlns:a16="http://schemas.microsoft.com/office/drawing/2014/main" id="{2E068F85-629F-4BEA-9A92-382AABF8840F}"/>
              </a:ext>
            </a:extLst>
          </p:cNvPr>
          <p:cNvSpPr txBox="1"/>
          <p:nvPr/>
        </p:nvSpPr>
        <p:spPr>
          <a:xfrm>
            <a:off x="404811" y="904115"/>
            <a:ext cx="5127972" cy="328337"/>
          </a:xfrm>
          <a:prstGeom prst="rect">
            <a:avLst/>
          </a:prstGeom>
          <a:noFill/>
        </p:spPr>
        <p:txBody>
          <a:bodyPr wrap="square" lIns="45720" rIns="45720" rtlCol="0">
            <a:noAutofit/>
          </a:bodyPr>
          <a:lstStyle/>
          <a:p>
            <a:r>
              <a:rPr lang="en-US" sz="1400"/>
              <a:t>After estimating the models, we want to </a:t>
            </a:r>
            <a:r>
              <a:rPr lang="en-US" sz="1400" b="1"/>
              <a:t>leverage the learning</a:t>
            </a:r>
            <a:r>
              <a:rPr lang="en-US" sz="1400"/>
              <a:t>. </a:t>
            </a:r>
          </a:p>
        </p:txBody>
      </p:sp>
      <p:pic>
        <p:nvPicPr>
          <p:cNvPr id="10" name="Picture 9">
            <a:extLst>
              <a:ext uri="{FF2B5EF4-FFF2-40B4-BE49-F238E27FC236}">
                <a16:creationId xmlns:a16="http://schemas.microsoft.com/office/drawing/2014/main" id="{8248AF79-2D0F-431C-A755-9FC72BAC2E4E}"/>
              </a:ext>
            </a:extLst>
          </p:cNvPr>
          <p:cNvPicPr>
            <a:picLocks noChangeAspect="1"/>
          </p:cNvPicPr>
          <p:nvPr/>
        </p:nvPicPr>
        <p:blipFill>
          <a:blip r:embed="rId2"/>
          <a:stretch>
            <a:fillRect/>
          </a:stretch>
        </p:blipFill>
        <p:spPr>
          <a:xfrm>
            <a:off x="404811" y="1749862"/>
            <a:ext cx="4367207" cy="2864701"/>
          </a:xfrm>
          <a:prstGeom prst="rect">
            <a:avLst/>
          </a:prstGeom>
        </p:spPr>
      </p:pic>
      <p:pic>
        <p:nvPicPr>
          <p:cNvPr id="14" name="Picture 13">
            <a:extLst>
              <a:ext uri="{FF2B5EF4-FFF2-40B4-BE49-F238E27FC236}">
                <a16:creationId xmlns:a16="http://schemas.microsoft.com/office/drawing/2014/main" id="{155F7466-3EEE-441C-AB7C-31032E8D0802}"/>
              </a:ext>
            </a:extLst>
          </p:cNvPr>
          <p:cNvPicPr>
            <a:picLocks noChangeAspect="1"/>
          </p:cNvPicPr>
          <p:nvPr/>
        </p:nvPicPr>
        <p:blipFill>
          <a:blip r:embed="rId3"/>
          <a:stretch>
            <a:fillRect/>
          </a:stretch>
        </p:blipFill>
        <p:spPr>
          <a:xfrm>
            <a:off x="4711124" y="1753646"/>
            <a:ext cx="4361439" cy="2860917"/>
          </a:xfrm>
          <a:prstGeom prst="rect">
            <a:avLst/>
          </a:prstGeom>
        </p:spPr>
      </p:pic>
      <p:sp>
        <p:nvSpPr>
          <p:cNvPr id="11" name="TextBox 10">
            <a:extLst>
              <a:ext uri="{FF2B5EF4-FFF2-40B4-BE49-F238E27FC236}">
                <a16:creationId xmlns:a16="http://schemas.microsoft.com/office/drawing/2014/main" id="{77656594-6895-4523-80CA-A4C8A4B1BD08}"/>
              </a:ext>
            </a:extLst>
          </p:cNvPr>
          <p:cNvSpPr txBox="1"/>
          <p:nvPr/>
        </p:nvSpPr>
        <p:spPr>
          <a:xfrm>
            <a:off x="358428" y="1149697"/>
            <a:ext cx="6824250" cy="523220"/>
          </a:xfrm>
          <a:prstGeom prst="rect">
            <a:avLst/>
          </a:prstGeom>
          <a:noFill/>
        </p:spPr>
        <p:txBody>
          <a:bodyPr wrap="square">
            <a:spAutoFit/>
          </a:bodyPr>
          <a:lstStyle/>
          <a:p>
            <a:r>
              <a:rPr lang="en-US" sz="1400"/>
              <a:t>By simulating thousands of potential alternative recipes and, for each of these hypothetical recipes, computing the predicted mean value of Y1 and Y2. </a:t>
            </a:r>
          </a:p>
        </p:txBody>
      </p:sp>
      <p:sp>
        <p:nvSpPr>
          <p:cNvPr id="6" name="TextBox 5">
            <a:extLst>
              <a:ext uri="{FF2B5EF4-FFF2-40B4-BE49-F238E27FC236}">
                <a16:creationId xmlns:a16="http://schemas.microsoft.com/office/drawing/2014/main" id="{99FAD92E-7067-42CC-89FF-EF893905732E}"/>
              </a:ext>
            </a:extLst>
          </p:cNvPr>
          <p:cNvSpPr txBox="1"/>
          <p:nvPr/>
        </p:nvSpPr>
        <p:spPr>
          <a:xfrm>
            <a:off x="5532783" y="1000539"/>
            <a:ext cx="689113" cy="149158"/>
          </a:xfrm>
          <a:prstGeom prst="rect">
            <a:avLst/>
          </a:prstGeom>
          <a:noFill/>
        </p:spPr>
        <p:txBody>
          <a:bodyPr wrap="square" lIns="45720" rIns="45720" rtlCol="0">
            <a:noAutofit/>
          </a:bodyPr>
          <a:lstStyle/>
          <a:p>
            <a:endParaRPr lang="en-US" sz="1400"/>
          </a:p>
        </p:txBody>
      </p:sp>
      <p:sp>
        <p:nvSpPr>
          <p:cNvPr id="7" name="TextBox 6">
            <a:extLst>
              <a:ext uri="{FF2B5EF4-FFF2-40B4-BE49-F238E27FC236}">
                <a16:creationId xmlns:a16="http://schemas.microsoft.com/office/drawing/2014/main" id="{DDA22EAA-43E5-493E-B625-B6BFA958AEA9}"/>
              </a:ext>
            </a:extLst>
          </p:cNvPr>
          <p:cNvSpPr txBox="1"/>
          <p:nvPr/>
        </p:nvSpPr>
        <p:spPr>
          <a:xfrm>
            <a:off x="5463208" y="896760"/>
            <a:ext cx="894522" cy="328337"/>
          </a:xfrm>
          <a:prstGeom prst="rect">
            <a:avLst/>
          </a:prstGeom>
          <a:noFill/>
        </p:spPr>
        <p:txBody>
          <a:bodyPr wrap="square" lIns="45720" rIns="45720" rtlCol="0">
            <a:noAutofit/>
          </a:bodyPr>
          <a:lstStyle/>
          <a:p>
            <a:r>
              <a:rPr lang="en-US" sz="1400" i="1"/>
              <a:t>How?</a:t>
            </a:r>
          </a:p>
        </p:txBody>
      </p:sp>
      <p:sp>
        <p:nvSpPr>
          <p:cNvPr id="12" name="Oval 11">
            <a:extLst>
              <a:ext uri="{FF2B5EF4-FFF2-40B4-BE49-F238E27FC236}">
                <a16:creationId xmlns:a16="http://schemas.microsoft.com/office/drawing/2014/main" id="{0BDAEC03-7D77-4BFD-A83C-5A81E260A827}"/>
              </a:ext>
            </a:extLst>
          </p:cNvPr>
          <p:cNvSpPr/>
          <p:nvPr/>
        </p:nvSpPr>
        <p:spPr>
          <a:xfrm>
            <a:off x="6798365" y="820915"/>
            <a:ext cx="2345634" cy="852002"/>
          </a:xfrm>
          <a:prstGeom prst="ellipse">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TextBox 7">
            <a:extLst>
              <a:ext uri="{FF2B5EF4-FFF2-40B4-BE49-F238E27FC236}">
                <a16:creationId xmlns:a16="http://schemas.microsoft.com/office/drawing/2014/main" id="{8E20F578-22E5-4458-9A6C-72C0B8719B4F}"/>
              </a:ext>
            </a:extLst>
          </p:cNvPr>
          <p:cNvSpPr txBox="1"/>
          <p:nvPr/>
        </p:nvSpPr>
        <p:spPr>
          <a:xfrm>
            <a:off x="6845103" y="1007165"/>
            <a:ext cx="2252157" cy="577199"/>
          </a:xfrm>
          <a:prstGeom prst="rect">
            <a:avLst/>
          </a:prstGeom>
          <a:noFill/>
        </p:spPr>
        <p:txBody>
          <a:bodyPr wrap="square" lIns="45720" rIns="45720" rtlCol="0">
            <a:noAutofit/>
          </a:bodyPr>
          <a:lstStyle/>
          <a:p>
            <a:pPr algn="ctr"/>
            <a:r>
              <a:rPr lang="en-US" sz="1400" i="1"/>
              <a:t>Super easy using JMP Pro Profiler Features</a:t>
            </a:r>
          </a:p>
        </p:txBody>
      </p:sp>
    </p:spTree>
    <p:extLst>
      <p:ext uri="{BB962C8B-B14F-4D97-AF65-F5344CB8AC3E}">
        <p14:creationId xmlns:p14="http://schemas.microsoft.com/office/powerpoint/2010/main" val="63099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EDC82-5A9F-441E-8CA4-4CF16B73D061}"/>
              </a:ext>
            </a:extLst>
          </p:cNvPr>
          <p:cNvSpPr>
            <a:spLocks noGrp="1"/>
          </p:cNvSpPr>
          <p:nvPr>
            <p:ph type="title"/>
          </p:nvPr>
        </p:nvSpPr>
        <p:spPr/>
        <p:txBody>
          <a:bodyPr/>
          <a:lstStyle/>
          <a:p>
            <a:r>
              <a:rPr lang="en-US"/>
              <a:t>Getting Predictions for Potential Recipes with Continuous Coding</a:t>
            </a:r>
          </a:p>
        </p:txBody>
      </p:sp>
      <p:sp>
        <p:nvSpPr>
          <p:cNvPr id="3" name="Slide Number Placeholder 2">
            <a:extLst>
              <a:ext uri="{FF2B5EF4-FFF2-40B4-BE49-F238E27FC236}">
                <a16:creationId xmlns:a16="http://schemas.microsoft.com/office/drawing/2014/main" id="{6374F238-B9D3-4D79-BEF3-41297F9E75DF}"/>
              </a:ext>
            </a:extLst>
          </p:cNvPr>
          <p:cNvSpPr>
            <a:spLocks noGrp="1"/>
          </p:cNvSpPr>
          <p:nvPr>
            <p:ph type="sldNum" sz="quarter" idx="11"/>
          </p:nvPr>
        </p:nvSpPr>
        <p:spPr/>
        <p:txBody>
          <a:bodyPr/>
          <a:lstStyle/>
          <a:p>
            <a:fld id="{B6D1532F-61F1-B941-ACDF-6BC65E0B4055}" type="slidenum">
              <a:rPr lang="en-US" smtClean="0"/>
              <a:pPr/>
              <a:t>45</a:t>
            </a:fld>
            <a:endParaRPr lang="en-US"/>
          </a:p>
        </p:txBody>
      </p:sp>
      <p:sp>
        <p:nvSpPr>
          <p:cNvPr id="5" name="Date Placeholder 4">
            <a:extLst>
              <a:ext uri="{FF2B5EF4-FFF2-40B4-BE49-F238E27FC236}">
                <a16:creationId xmlns:a16="http://schemas.microsoft.com/office/drawing/2014/main" id="{C28BD304-3FBB-420E-98C9-B318715AEA69}"/>
              </a:ext>
            </a:extLst>
          </p:cNvPr>
          <p:cNvSpPr>
            <a:spLocks noGrp="1"/>
          </p:cNvSpPr>
          <p:nvPr>
            <p:ph type="dt" sz="half" idx="12"/>
          </p:nvPr>
        </p:nvSpPr>
        <p:spPr/>
        <p:txBody>
          <a:bodyPr/>
          <a:lstStyle/>
          <a:p>
            <a:endParaRPr lang="en-US"/>
          </a:p>
        </p:txBody>
      </p:sp>
      <p:sp>
        <p:nvSpPr>
          <p:cNvPr id="9" name="TextBox 8">
            <a:extLst>
              <a:ext uri="{FF2B5EF4-FFF2-40B4-BE49-F238E27FC236}">
                <a16:creationId xmlns:a16="http://schemas.microsoft.com/office/drawing/2014/main" id="{2E068F85-629F-4BEA-9A92-382AABF8840F}"/>
              </a:ext>
            </a:extLst>
          </p:cNvPr>
          <p:cNvSpPr txBox="1"/>
          <p:nvPr/>
        </p:nvSpPr>
        <p:spPr>
          <a:xfrm>
            <a:off x="404811" y="904115"/>
            <a:ext cx="6366104" cy="743256"/>
          </a:xfrm>
          <a:prstGeom prst="rect">
            <a:avLst/>
          </a:prstGeom>
          <a:noFill/>
        </p:spPr>
        <p:txBody>
          <a:bodyPr wrap="square" lIns="45720" rIns="45720" rtlCol="0">
            <a:noAutofit/>
          </a:bodyPr>
          <a:lstStyle/>
          <a:p>
            <a:r>
              <a:rPr lang="en-US" sz="1400"/>
              <a:t>After estimating the models, we leverage the learning by simulating thousands of potential alternative recipes and, for each of these hypothetical recipes, </a:t>
            </a:r>
            <a:br>
              <a:rPr lang="en-US" sz="1400"/>
            </a:br>
            <a:r>
              <a:rPr lang="en-US" sz="1400"/>
              <a:t>we compute the predicted mean value of Y1 and Y2.  </a:t>
            </a:r>
          </a:p>
        </p:txBody>
      </p:sp>
      <p:pic>
        <p:nvPicPr>
          <p:cNvPr id="12" name="Picture 11">
            <a:extLst>
              <a:ext uri="{FF2B5EF4-FFF2-40B4-BE49-F238E27FC236}">
                <a16:creationId xmlns:a16="http://schemas.microsoft.com/office/drawing/2014/main" id="{70E0B2D1-CCA9-4E1F-BF4E-B6B9E6EE72F6}"/>
              </a:ext>
            </a:extLst>
          </p:cNvPr>
          <p:cNvPicPr>
            <a:picLocks noChangeAspect="1"/>
          </p:cNvPicPr>
          <p:nvPr/>
        </p:nvPicPr>
        <p:blipFill>
          <a:blip r:embed="rId2"/>
          <a:stretch>
            <a:fillRect/>
          </a:stretch>
        </p:blipFill>
        <p:spPr>
          <a:xfrm>
            <a:off x="4745223" y="1836944"/>
            <a:ext cx="4340719" cy="2491785"/>
          </a:xfrm>
          <a:prstGeom prst="rect">
            <a:avLst/>
          </a:prstGeom>
        </p:spPr>
      </p:pic>
      <p:pic>
        <p:nvPicPr>
          <p:cNvPr id="14" name="Picture 13">
            <a:extLst>
              <a:ext uri="{FF2B5EF4-FFF2-40B4-BE49-F238E27FC236}">
                <a16:creationId xmlns:a16="http://schemas.microsoft.com/office/drawing/2014/main" id="{9340DB79-5DA2-4551-96CC-35D33D35536F}"/>
              </a:ext>
            </a:extLst>
          </p:cNvPr>
          <p:cNvPicPr>
            <a:picLocks noChangeAspect="1"/>
          </p:cNvPicPr>
          <p:nvPr/>
        </p:nvPicPr>
        <p:blipFill>
          <a:blip r:embed="rId3"/>
          <a:stretch>
            <a:fillRect/>
          </a:stretch>
        </p:blipFill>
        <p:spPr>
          <a:xfrm>
            <a:off x="139962" y="1836944"/>
            <a:ext cx="4516321" cy="2491785"/>
          </a:xfrm>
          <a:prstGeom prst="rect">
            <a:avLst/>
          </a:prstGeom>
        </p:spPr>
      </p:pic>
    </p:spTree>
    <p:extLst>
      <p:ext uri="{BB962C8B-B14F-4D97-AF65-F5344CB8AC3E}">
        <p14:creationId xmlns:p14="http://schemas.microsoft.com/office/powerpoint/2010/main" val="1204749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dirty="0"/>
              <a:t>Structure of the Problem</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5</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graphicFrame>
        <p:nvGraphicFramePr>
          <p:cNvPr id="9" name="Table 8">
            <a:extLst>
              <a:ext uri="{FF2B5EF4-FFF2-40B4-BE49-F238E27FC236}">
                <a16:creationId xmlns:a16="http://schemas.microsoft.com/office/drawing/2014/main" id="{17A39017-7F56-4B59-A3CC-9B56FD8D9A12}"/>
              </a:ext>
            </a:extLst>
          </p:cNvPr>
          <p:cNvGraphicFramePr>
            <a:graphicFrameLocks noGrp="1"/>
          </p:cNvGraphicFramePr>
          <p:nvPr>
            <p:extLst>
              <p:ext uri="{D42A27DB-BD31-4B8C-83A1-F6EECF244321}">
                <p14:modId xmlns:p14="http://schemas.microsoft.com/office/powerpoint/2010/main" val="1529181667"/>
              </p:ext>
            </p:extLst>
          </p:nvPr>
        </p:nvGraphicFramePr>
        <p:xfrm>
          <a:off x="405973" y="899213"/>
          <a:ext cx="1664874" cy="3738887"/>
        </p:xfrm>
        <a:graphic>
          <a:graphicData uri="http://schemas.openxmlformats.org/drawingml/2006/table">
            <a:tbl>
              <a:tblPr firstRow="1" bandRow="1">
                <a:tableStyleId>{5C22544A-7EE6-4342-B048-85BDC9FD1C3A}</a:tableStyleId>
              </a:tblPr>
              <a:tblGrid>
                <a:gridCol w="1664874">
                  <a:extLst>
                    <a:ext uri="{9D8B030D-6E8A-4147-A177-3AD203B41FA5}">
                      <a16:colId xmlns:a16="http://schemas.microsoft.com/office/drawing/2014/main" val="1027746090"/>
                    </a:ext>
                  </a:extLst>
                </a:gridCol>
              </a:tblGrid>
              <a:tr h="355497">
                <a:tc>
                  <a:txBody>
                    <a:bodyPr/>
                    <a:lstStyle/>
                    <a:p>
                      <a:r>
                        <a:rPr lang="en-US" sz="1400" dirty="0"/>
                        <a:t>Input Variable</a:t>
                      </a:r>
                    </a:p>
                  </a:txBody>
                  <a:tcPr anchor="ctr"/>
                </a:tc>
                <a:extLst>
                  <a:ext uri="{0D108BD9-81ED-4DB2-BD59-A6C34878D82A}">
                    <a16:rowId xmlns:a16="http://schemas.microsoft.com/office/drawing/2014/main" val="1873333040"/>
                  </a:ext>
                </a:extLst>
              </a:tr>
              <a:tr h="694322">
                <a:tc>
                  <a:txBody>
                    <a:bodyPr/>
                    <a:lstStyle/>
                    <a:p>
                      <a:r>
                        <a:rPr lang="en-US" sz="1200"/>
                        <a:t>Factor A</a:t>
                      </a:r>
                    </a:p>
                  </a:txBody>
                  <a:tcPr anchor="ctr"/>
                </a:tc>
                <a:extLst>
                  <a:ext uri="{0D108BD9-81ED-4DB2-BD59-A6C34878D82A}">
                    <a16:rowId xmlns:a16="http://schemas.microsoft.com/office/drawing/2014/main" val="2202284711"/>
                  </a:ext>
                </a:extLst>
              </a:tr>
              <a:tr h="949570">
                <a:tc>
                  <a:txBody>
                    <a:bodyPr/>
                    <a:lstStyle/>
                    <a:p>
                      <a:r>
                        <a:rPr lang="en-US" sz="1200"/>
                        <a:t>Factor B</a:t>
                      </a:r>
                    </a:p>
                  </a:txBody>
                  <a:tcPr anchor="ctr"/>
                </a:tc>
                <a:extLst>
                  <a:ext uri="{0D108BD9-81ED-4DB2-BD59-A6C34878D82A}">
                    <a16:rowId xmlns:a16="http://schemas.microsoft.com/office/drawing/2014/main" val="2742782288"/>
                  </a:ext>
                </a:extLst>
              </a:tr>
              <a:tr h="1095658">
                <a:tc>
                  <a:txBody>
                    <a:bodyPr/>
                    <a:lstStyle/>
                    <a:p>
                      <a:r>
                        <a:rPr lang="en-US" sz="1200"/>
                        <a:t>Factor C</a:t>
                      </a:r>
                    </a:p>
                  </a:txBody>
                  <a:tcPr anchor="ctr"/>
                </a:tc>
                <a:extLst>
                  <a:ext uri="{0D108BD9-81ED-4DB2-BD59-A6C34878D82A}">
                    <a16:rowId xmlns:a16="http://schemas.microsoft.com/office/drawing/2014/main" val="1097092739"/>
                  </a:ext>
                </a:extLst>
              </a:tr>
              <a:tr h="643840">
                <a:tc>
                  <a:txBody>
                    <a:bodyPr/>
                    <a:lstStyle/>
                    <a:p>
                      <a:r>
                        <a:rPr lang="en-US" sz="1200" dirty="0"/>
                        <a:t>X1 </a:t>
                      </a:r>
                      <a:br>
                        <a:rPr lang="en-US" sz="1200" dirty="0"/>
                      </a:br>
                      <a:r>
                        <a:rPr lang="en-US" sz="1200" dirty="0"/>
                        <a:t>(Factor D quantity)</a:t>
                      </a:r>
                    </a:p>
                  </a:txBody>
                  <a:tcPr anchor="ctr"/>
                </a:tc>
                <a:extLst>
                  <a:ext uri="{0D108BD9-81ED-4DB2-BD59-A6C34878D82A}">
                    <a16:rowId xmlns:a16="http://schemas.microsoft.com/office/drawing/2014/main" val="3053206611"/>
                  </a:ext>
                </a:extLst>
              </a:tr>
            </a:tbl>
          </a:graphicData>
        </a:graphic>
      </p:graphicFrame>
      <p:graphicFrame>
        <p:nvGraphicFramePr>
          <p:cNvPr id="11" name="Table 10">
            <a:extLst>
              <a:ext uri="{FF2B5EF4-FFF2-40B4-BE49-F238E27FC236}">
                <a16:creationId xmlns:a16="http://schemas.microsoft.com/office/drawing/2014/main" id="{E82E2CFD-8B2A-4B40-9706-77DC25F5F172}"/>
              </a:ext>
            </a:extLst>
          </p:cNvPr>
          <p:cNvGraphicFramePr>
            <a:graphicFrameLocks noGrp="1"/>
          </p:cNvGraphicFramePr>
          <p:nvPr>
            <p:extLst>
              <p:ext uri="{D42A27DB-BD31-4B8C-83A1-F6EECF244321}">
                <p14:modId xmlns:p14="http://schemas.microsoft.com/office/powerpoint/2010/main" val="3303145650"/>
              </p:ext>
            </p:extLst>
          </p:nvPr>
        </p:nvGraphicFramePr>
        <p:xfrm>
          <a:off x="1809111" y="899214"/>
          <a:ext cx="2182470" cy="3712543"/>
        </p:xfrm>
        <a:graphic>
          <a:graphicData uri="http://schemas.openxmlformats.org/drawingml/2006/table">
            <a:tbl>
              <a:tblPr firstRow="1" bandRow="1">
                <a:tableStyleId>{5C22544A-7EE6-4342-B048-85BDC9FD1C3A}</a:tableStyleId>
              </a:tblPr>
              <a:tblGrid>
                <a:gridCol w="2182470">
                  <a:extLst>
                    <a:ext uri="{9D8B030D-6E8A-4147-A177-3AD203B41FA5}">
                      <a16:colId xmlns:a16="http://schemas.microsoft.com/office/drawing/2014/main" val="364851158"/>
                    </a:ext>
                  </a:extLst>
                </a:gridCol>
              </a:tblGrid>
              <a:tr h="355929">
                <a:tc>
                  <a:txBody>
                    <a:bodyPr/>
                    <a:lstStyle/>
                    <a:p>
                      <a:pPr algn="l"/>
                      <a:r>
                        <a:rPr lang="en-US" sz="1400" dirty="0"/>
                        <a:t>Options</a:t>
                      </a:r>
                    </a:p>
                  </a:txBody>
                  <a:tcPr anchor="ctr"/>
                </a:tc>
                <a:extLst>
                  <a:ext uri="{0D108BD9-81ED-4DB2-BD59-A6C34878D82A}">
                    <a16:rowId xmlns:a16="http://schemas.microsoft.com/office/drawing/2014/main" val="825294121"/>
                  </a:ext>
                </a:extLst>
              </a:tr>
              <a:tr h="6951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2 possible ways of making it: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Only raw material A1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Only raw material A2</a:t>
                      </a:r>
                    </a:p>
                  </a:txBody>
                  <a:tcPr anchor="ctr"/>
                </a:tc>
                <a:extLst>
                  <a:ext uri="{0D108BD9-81ED-4DB2-BD59-A6C34878D82A}">
                    <a16:rowId xmlns:a16="http://schemas.microsoft.com/office/drawing/2014/main" val="2515922695"/>
                  </a:ext>
                </a:extLst>
              </a:tr>
              <a:tr h="9507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3 possible ways of making it: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Only raw material  B1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Only raw material  B2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50-50 Blend of B1 &amp; B2</a:t>
                      </a:r>
                    </a:p>
                  </a:txBody>
                  <a:tcPr anchor="ctr"/>
                </a:tc>
                <a:extLst>
                  <a:ext uri="{0D108BD9-81ED-4DB2-BD59-A6C34878D82A}">
                    <a16:rowId xmlns:a16="http://schemas.microsoft.com/office/drawing/2014/main" val="3621622124"/>
                  </a:ext>
                </a:extLst>
              </a:tr>
              <a:tr h="1096990">
                <a:tc>
                  <a:txBody>
                    <a:bodyPr/>
                    <a:lstStyle/>
                    <a:p>
                      <a:pPr algn="l"/>
                      <a:r>
                        <a:rPr lang="en-US" sz="1200" dirty="0"/>
                        <a:t>4 possible ways of making it:</a:t>
                      </a:r>
                    </a:p>
                    <a:p>
                      <a:pPr marL="285750" indent="-285750" algn="l">
                        <a:buFont typeface="Arial" panose="020B0604020202020204" pitchFamily="34" charset="0"/>
                        <a:buChar char="•"/>
                      </a:pPr>
                      <a:r>
                        <a:rPr lang="en-US" sz="1200" dirty="0"/>
                        <a:t>Only raw material C1</a:t>
                      </a:r>
                    </a:p>
                    <a:p>
                      <a:pPr marL="285750" indent="-285750" algn="l">
                        <a:buFont typeface="Arial" panose="020B0604020202020204" pitchFamily="34" charset="0"/>
                        <a:buChar char="•"/>
                      </a:pPr>
                      <a:r>
                        <a:rPr lang="en-US" sz="1200" dirty="0"/>
                        <a:t>Only raw material C2</a:t>
                      </a:r>
                    </a:p>
                    <a:p>
                      <a:pPr marL="285750" indent="-285750" algn="l">
                        <a:buFont typeface="Arial" panose="020B0604020202020204" pitchFamily="34" charset="0"/>
                        <a:buChar char="•"/>
                      </a:pPr>
                      <a:r>
                        <a:rPr lang="en-US" sz="1200" dirty="0"/>
                        <a:t>Only raw material C3 </a:t>
                      </a:r>
                    </a:p>
                    <a:p>
                      <a:pPr marL="285750" indent="-285750" algn="l">
                        <a:buFont typeface="Arial" panose="020B0604020202020204" pitchFamily="34" charset="0"/>
                        <a:buChar char="•"/>
                      </a:pPr>
                      <a:r>
                        <a:rPr lang="en-US" sz="1200" dirty="0"/>
                        <a:t>50-50 Blend of C1 &amp; C2</a:t>
                      </a:r>
                    </a:p>
                  </a:txBody>
                  <a:tcPr anchor="ctr"/>
                </a:tc>
                <a:extLst>
                  <a:ext uri="{0D108BD9-81ED-4DB2-BD59-A6C34878D82A}">
                    <a16:rowId xmlns:a16="http://schemas.microsoft.com/office/drawing/2014/main" val="4110825087"/>
                  </a:ext>
                </a:extLst>
              </a:tr>
              <a:tr h="6137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4 possible amounts: </a:t>
                      </a:r>
                      <a:br>
                        <a:rPr lang="en-US" sz="1200" dirty="0"/>
                      </a:br>
                      <a:r>
                        <a:rPr lang="en-US" sz="1200" dirty="0"/>
                        <a:t>5, 10, 15, 20</a:t>
                      </a:r>
                    </a:p>
                  </a:txBody>
                  <a:tcPr anchor="ctr"/>
                </a:tc>
                <a:extLst>
                  <a:ext uri="{0D108BD9-81ED-4DB2-BD59-A6C34878D82A}">
                    <a16:rowId xmlns:a16="http://schemas.microsoft.com/office/drawing/2014/main" val="683376614"/>
                  </a:ext>
                </a:extLst>
              </a:tr>
            </a:tbl>
          </a:graphicData>
        </a:graphic>
      </p:graphicFrame>
      <p:sp>
        <p:nvSpPr>
          <p:cNvPr id="4" name="Rectangle 3">
            <a:extLst>
              <a:ext uri="{FF2B5EF4-FFF2-40B4-BE49-F238E27FC236}">
                <a16:creationId xmlns:a16="http://schemas.microsoft.com/office/drawing/2014/main" id="{FB82E139-062F-4647-BB7E-7DDC8B2CF166}"/>
              </a:ext>
            </a:extLst>
          </p:cNvPr>
          <p:cNvSpPr/>
          <p:nvPr/>
        </p:nvSpPr>
        <p:spPr>
          <a:xfrm>
            <a:off x="405973" y="4611757"/>
            <a:ext cx="1747158" cy="1239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TextBox 5">
            <a:extLst>
              <a:ext uri="{FF2B5EF4-FFF2-40B4-BE49-F238E27FC236}">
                <a16:creationId xmlns:a16="http://schemas.microsoft.com/office/drawing/2014/main" id="{02E705B5-70FA-42C5-A0E2-3FC97045E806}"/>
              </a:ext>
            </a:extLst>
          </p:cNvPr>
          <p:cNvSpPr txBox="1"/>
          <p:nvPr/>
        </p:nvSpPr>
        <p:spPr>
          <a:xfrm>
            <a:off x="4134971" y="2218764"/>
            <a:ext cx="1317811" cy="917283"/>
          </a:xfrm>
          <a:prstGeom prst="rect">
            <a:avLst/>
          </a:prstGeom>
          <a:noFill/>
        </p:spPr>
        <p:txBody>
          <a:bodyPr wrap="square" lIns="45720" rIns="45720" rtlCol="0">
            <a:noAutofit/>
          </a:bodyPr>
          <a:lstStyle/>
          <a:p>
            <a:pPr algn="ctr"/>
            <a:r>
              <a:rPr lang="en-US" sz="1400" dirty="0"/>
              <a:t>Categorical </a:t>
            </a:r>
            <a:br>
              <a:rPr lang="en-US" sz="1400" dirty="0"/>
            </a:br>
            <a:r>
              <a:rPr lang="en-US" sz="1400" dirty="0"/>
              <a:t>or </a:t>
            </a:r>
          </a:p>
          <a:p>
            <a:pPr algn="ctr"/>
            <a:r>
              <a:rPr lang="en-US" sz="1400" dirty="0"/>
              <a:t>Numeric</a:t>
            </a:r>
          </a:p>
          <a:p>
            <a:pPr algn="ctr"/>
            <a:r>
              <a:rPr lang="en-US" sz="1400" dirty="0"/>
              <a:t>?</a:t>
            </a:r>
          </a:p>
        </p:txBody>
      </p:sp>
      <p:graphicFrame>
        <p:nvGraphicFramePr>
          <p:cNvPr id="12" name="Table 11">
            <a:extLst>
              <a:ext uri="{FF2B5EF4-FFF2-40B4-BE49-F238E27FC236}">
                <a16:creationId xmlns:a16="http://schemas.microsoft.com/office/drawing/2014/main" id="{53B2FABA-B285-4D71-824A-E5B9664B06B5}"/>
              </a:ext>
            </a:extLst>
          </p:cNvPr>
          <p:cNvGraphicFramePr>
            <a:graphicFrameLocks noGrp="1"/>
          </p:cNvGraphicFramePr>
          <p:nvPr/>
        </p:nvGraphicFramePr>
        <p:xfrm>
          <a:off x="5865813" y="899214"/>
          <a:ext cx="3215394" cy="1860316"/>
        </p:xfrm>
        <a:graphic>
          <a:graphicData uri="http://schemas.openxmlformats.org/drawingml/2006/table">
            <a:tbl>
              <a:tblPr firstRow="1" bandRow="1">
                <a:tableStyleId>{5C22544A-7EE6-4342-B048-85BDC9FD1C3A}</a:tableStyleId>
              </a:tblPr>
              <a:tblGrid>
                <a:gridCol w="1054107">
                  <a:extLst>
                    <a:ext uri="{9D8B030D-6E8A-4147-A177-3AD203B41FA5}">
                      <a16:colId xmlns:a16="http://schemas.microsoft.com/office/drawing/2014/main" val="1027746090"/>
                    </a:ext>
                  </a:extLst>
                </a:gridCol>
                <a:gridCol w="1423980">
                  <a:extLst>
                    <a:ext uri="{9D8B030D-6E8A-4147-A177-3AD203B41FA5}">
                      <a16:colId xmlns:a16="http://schemas.microsoft.com/office/drawing/2014/main" val="3939125785"/>
                    </a:ext>
                  </a:extLst>
                </a:gridCol>
                <a:gridCol w="737307">
                  <a:extLst>
                    <a:ext uri="{9D8B030D-6E8A-4147-A177-3AD203B41FA5}">
                      <a16:colId xmlns:a16="http://schemas.microsoft.com/office/drawing/2014/main" val="2743282169"/>
                    </a:ext>
                  </a:extLst>
                </a:gridCol>
              </a:tblGrid>
              <a:tr h="354183">
                <a:tc>
                  <a:txBody>
                    <a:bodyPr/>
                    <a:lstStyle/>
                    <a:p>
                      <a:r>
                        <a:rPr lang="en-US" sz="1400"/>
                        <a:t>Response</a:t>
                      </a:r>
                    </a:p>
                  </a:txBody>
                  <a:tcPr anchor="ctr"/>
                </a:tc>
                <a:tc>
                  <a:txBody>
                    <a:bodyPr/>
                    <a:lstStyle/>
                    <a:p>
                      <a:pPr algn="l"/>
                      <a:r>
                        <a:rPr lang="en-US" sz="1400"/>
                        <a:t>Variable Type</a:t>
                      </a:r>
                    </a:p>
                  </a:txBody>
                  <a:tcPr anchor="ctr"/>
                </a:tc>
                <a:tc>
                  <a:txBody>
                    <a:bodyPr/>
                    <a:lstStyle/>
                    <a:p>
                      <a:pPr algn="l"/>
                      <a:r>
                        <a:rPr lang="en-US" sz="1400"/>
                        <a:t>Specs</a:t>
                      </a:r>
                    </a:p>
                  </a:txBody>
                  <a:tcPr anchor="ctr"/>
                </a:tc>
                <a:extLst>
                  <a:ext uri="{0D108BD9-81ED-4DB2-BD59-A6C34878D82A}">
                    <a16:rowId xmlns:a16="http://schemas.microsoft.com/office/drawing/2014/main" val="1873333040"/>
                  </a:ext>
                </a:extLst>
              </a:tr>
              <a:tr h="691757">
                <a:tc>
                  <a:txBody>
                    <a:bodyPr/>
                    <a:lstStyle/>
                    <a:p>
                      <a:r>
                        <a:rPr lang="en-US" sz="1200"/>
                        <a:t>Y1</a:t>
                      </a:r>
                    </a:p>
                  </a:txBody>
                  <a:tcPr anchor="ctr"/>
                </a:tc>
                <a:tc>
                  <a:txBody>
                    <a:bodyPr/>
                    <a:lstStyle/>
                    <a:p>
                      <a:pPr algn="l"/>
                      <a:r>
                        <a:rPr lang="en-US" sz="1200"/>
                        <a:t>Continuous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200"/>
                        <a:t>&gt; 17</a:t>
                      </a:r>
                    </a:p>
                  </a:txBody>
                  <a:tcPr anchor="ctr"/>
                </a:tc>
                <a:extLst>
                  <a:ext uri="{0D108BD9-81ED-4DB2-BD59-A6C34878D82A}">
                    <a16:rowId xmlns:a16="http://schemas.microsoft.com/office/drawing/2014/main" val="2202284711"/>
                  </a:ext>
                </a:extLst>
              </a:tr>
              <a:tr h="814376">
                <a:tc>
                  <a:txBody>
                    <a:bodyPr/>
                    <a:lstStyle/>
                    <a:p>
                      <a:r>
                        <a:rPr lang="en-US" sz="1200" dirty="0"/>
                        <a:t>Y2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Continuous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&gt; 2.6</a:t>
                      </a:r>
                    </a:p>
                  </a:txBody>
                  <a:tcPr anchor="ctr"/>
                </a:tc>
                <a:extLst>
                  <a:ext uri="{0D108BD9-81ED-4DB2-BD59-A6C34878D82A}">
                    <a16:rowId xmlns:a16="http://schemas.microsoft.com/office/drawing/2014/main" val="2742782288"/>
                  </a:ext>
                </a:extLst>
              </a:tr>
            </a:tbl>
          </a:graphicData>
        </a:graphic>
      </p:graphicFrame>
      <p:sp>
        <p:nvSpPr>
          <p:cNvPr id="13" name="TextBox 12">
            <a:extLst>
              <a:ext uri="{FF2B5EF4-FFF2-40B4-BE49-F238E27FC236}">
                <a16:creationId xmlns:a16="http://schemas.microsoft.com/office/drawing/2014/main" id="{E45DB44B-C9C7-4777-8068-8983A652E9D9}"/>
              </a:ext>
            </a:extLst>
          </p:cNvPr>
          <p:cNvSpPr txBox="1"/>
          <p:nvPr/>
        </p:nvSpPr>
        <p:spPr>
          <a:xfrm>
            <a:off x="6029738" y="3617843"/>
            <a:ext cx="2524539" cy="993914"/>
          </a:xfrm>
          <a:prstGeom prst="rect">
            <a:avLst/>
          </a:prstGeom>
          <a:solidFill>
            <a:schemeClr val="bg1"/>
          </a:solidFill>
          <a:ln>
            <a:solidFill>
              <a:schemeClr val="tx1"/>
            </a:solidFill>
          </a:ln>
        </p:spPr>
        <p:txBody>
          <a:bodyPr wrap="square" lIns="45720" rIns="45720" rtlCol="0" anchor="ctr">
            <a:noAutofit/>
          </a:bodyPr>
          <a:lstStyle/>
          <a:p>
            <a:r>
              <a:rPr lang="en-US" sz="1400" dirty="0"/>
              <a:t>Come up with a DOE to understand the performance of  the different options &amp; identify the optimal recipe</a:t>
            </a:r>
          </a:p>
        </p:txBody>
      </p:sp>
      <p:graphicFrame>
        <p:nvGraphicFramePr>
          <p:cNvPr id="14" name="Table 13">
            <a:extLst>
              <a:ext uri="{FF2B5EF4-FFF2-40B4-BE49-F238E27FC236}">
                <a16:creationId xmlns:a16="http://schemas.microsoft.com/office/drawing/2014/main" id="{42BA1305-B2E0-48B7-BCBD-F35CA831B8EC}"/>
              </a:ext>
            </a:extLst>
          </p:cNvPr>
          <p:cNvGraphicFramePr>
            <a:graphicFrameLocks noGrp="1"/>
          </p:cNvGraphicFramePr>
          <p:nvPr/>
        </p:nvGraphicFramePr>
        <p:xfrm>
          <a:off x="3992608" y="899214"/>
          <a:ext cx="1747158" cy="3712543"/>
        </p:xfrm>
        <a:graphic>
          <a:graphicData uri="http://schemas.openxmlformats.org/drawingml/2006/table">
            <a:tbl>
              <a:tblPr firstRow="1" bandRow="1">
                <a:tableStyleId>{5C22544A-7EE6-4342-B048-85BDC9FD1C3A}</a:tableStyleId>
              </a:tblPr>
              <a:tblGrid>
                <a:gridCol w="1747158">
                  <a:extLst>
                    <a:ext uri="{9D8B030D-6E8A-4147-A177-3AD203B41FA5}">
                      <a16:colId xmlns:a16="http://schemas.microsoft.com/office/drawing/2014/main" val="567219484"/>
                    </a:ext>
                  </a:extLst>
                </a:gridCol>
              </a:tblGrid>
              <a:tr h="355929">
                <a:tc>
                  <a:txBody>
                    <a:bodyPr/>
                    <a:lstStyle/>
                    <a:p>
                      <a:pPr algn="l"/>
                      <a:r>
                        <a:rPr lang="en-US" sz="1400" dirty="0"/>
                        <a:t>Variable Type</a:t>
                      </a:r>
                    </a:p>
                  </a:txBody>
                  <a:tcPr anchor="ctr"/>
                </a:tc>
                <a:extLst>
                  <a:ext uri="{0D108BD9-81ED-4DB2-BD59-A6C34878D82A}">
                    <a16:rowId xmlns:a16="http://schemas.microsoft.com/office/drawing/2014/main" val="2100119757"/>
                  </a:ext>
                </a:extLst>
              </a:tr>
              <a:tr h="695166">
                <a:tc>
                  <a:txBody>
                    <a:bodyPr/>
                    <a:lstStyle/>
                    <a:p>
                      <a:pPr algn="l"/>
                      <a:r>
                        <a:rPr lang="en-US" sz="1200" dirty="0"/>
                        <a:t>Categorical w/ 2 levels</a:t>
                      </a:r>
                    </a:p>
                  </a:txBody>
                  <a:tcPr anchor="ctr"/>
                </a:tc>
                <a:extLst>
                  <a:ext uri="{0D108BD9-81ED-4DB2-BD59-A6C34878D82A}">
                    <a16:rowId xmlns:a16="http://schemas.microsoft.com/office/drawing/2014/main" val="4163723067"/>
                  </a:ext>
                </a:extLst>
              </a:tr>
              <a:tr h="9507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Categorical w/ 3 levels</a:t>
                      </a:r>
                    </a:p>
                  </a:txBody>
                  <a:tcPr anchor="ctr"/>
                </a:tc>
                <a:extLst>
                  <a:ext uri="{0D108BD9-81ED-4DB2-BD59-A6C34878D82A}">
                    <a16:rowId xmlns:a16="http://schemas.microsoft.com/office/drawing/2014/main" val="834795294"/>
                  </a:ext>
                </a:extLst>
              </a:tr>
              <a:tr h="1096990">
                <a:tc>
                  <a:txBody>
                    <a:bodyPr/>
                    <a:lstStyle/>
                    <a:p>
                      <a:pPr algn="l"/>
                      <a:r>
                        <a:rPr lang="en-US" sz="1200" dirty="0"/>
                        <a:t>Categorical w/ 4 levels</a:t>
                      </a:r>
                    </a:p>
                  </a:txBody>
                  <a:tcPr anchor="ctr"/>
                </a:tc>
                <a:extLst>
                  <a:ext uri="{0D108BD9-81ED-4DB2-BD59-A6C34878D82A}">
                    <a16:rowId xmlns:a16="http://schemas.microsoft.com/office/drawing/2014/main" val="3790277298"/>
                  </a:ext>
                </a:extLst>
              </a:tr>
              <a:tr h="613734">
                <a:tc>
                  <a:txBody>
                    <a:bodyPr/>
                    <a:lstStyle/>
                    <a:p>
                      <a:pPr algn="l"/>
                      <a:r>
                        <a:rPr lang="en-US" sz="1200" dirty="0"/>
                        <a:t>Continuous w/ 4 levels</a:t>
                      </a:r>
                    </a:p>
                  </a:txBody>
                  <a:tcPr anchor="ctr"/>
                </a:tc>
                <a:extLst>
                  <a:ext uri="{0D108BD9-81ED-4DB2-BD59-A6C34878D82A}">
                    <a16:rowId xmlns:a16="http://schemas.microsoft.com/office/drawing/2014/main" val="1699880866"/>
                  </a:ext>
                </a:extLst>
              </a:tr>
            </a:tbl>
          </a:graphicData>
        </a:graphic>
      </p:graphicFrame>
    </p:spTree>
    <p:extLst>
      <p:ext uri="{BB962C8B-B14F-4D97-AF65-F5344CB8AC3E}">
        <p14:creationId xmlns:p14="http://schemas.microsoft.com/office/powerpoint/2010/main" val="244729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Statistical Model Assumed when Designing the Experiment</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6</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grpSp>
        <p:nvGrpSpPr>
          <p:cNvPr id="8" name="Group 7">
            <a:extLst>
              <a:ext uri="{FF2B5EF4-FFF2-40B4-BE49-F238E27FC236}">
                <a16:creationId xmlns:a16="http://schemas.microsoft.com/office/drawing/2014/main" id="{F05890F2-8725-4AF4-A611-159E484A1591}"/>
              </a:ext>
            </a:extLst>
          </p:cNvPr>
          <p:cNvGrpSpPr/>
          <p:nvPr/>
        </p:nvGrpSpPr>
        <p:grpSpPr>
          <a:xfrm>
            <a:off x="726022" y="1731824"/>
            <a:ext cx="6944777" cy="1679852"/>
            <a:chOff x="1016308" y="1098084"/>
            <a:chExt cx="6944777" cy="1679852"/>
          </a:xfrm>
        </p:grpSpPr>
        <p:grpSp>
          <p:nvGrpSpPr>
            <p:cNvPr id="23" name="Group 22">
              <a:extLst>
                <a:ext uri="{FF2B5EF4-FFF2-40B4-BE49-F238E27FC236}">
                  <a16:creationId xmlns:a16="http://schemas.microsoft.com/office/drawing/2014/main" id="{DB9945B9-637C-419F-A912-7CF7DCEF81A7}"/>
                </a:ext>
              </a:extLst>
            </p:cNvPr>
            <p:cNvGrpSpPr/>
            <p:nvPr/>
          </p:nvGrpSpPr>
          <p:grpSpPr>
            <a:xfrm>
              <a:off x="1016308" y="1098084"/>
              <a:ext cx="6944777" cy="1679852"/>
              <a:chOff x="289550" y="1040879"/>
              <a:chExt cx="6919129" cy="1679852"/>
            </a:xfrm>
          </p:grpSpPr>
          <p:sp>
            <p:nvSpPr>
              <p:cNvPr id="12" name="TextBox 11">
                <a:extLst>
                  <a:ext uri="{FF2B5EF4-FFF2-40B4-BE49-F238E27FC236}">
                    <a16:creationId xmlns:a16="http://schemas.microsoft.com/office/drawing/2014/main" id="{999B2370-6BA4-4130-A840-EC83D22CD11F}"/>
                  </a:ext>
                </a:extLst>
              </p:cNvPr>
              <p:cNvSpPr txBox="1"/>
              <p:nvPr/>
            </p:nvSpPr>
            <p:spPr>
              <a:xfrm>
                <a:off x="289550" y="1040879"/>
                <a:ext cx="5856269" cy="1488189"/>
              </a:xfrm>
              <a:prstGeom prst="rect">
                <a:avLst/>
              </a:prstGeom>
              <a:noFill/>
            </p:spPr>
            <p:txBody>
              <a:bodyPr wrap="square" lIns="45720" rIns="45720" rtlCol="0">
                <a:noAutofit/>
              </a:bodyPr>
              <a:lstStyle/>
              <a:p>
                <a:pPr algn="l">
                  <a:lnSpc>
                    <a:spcPct val="150000"/>
                  </a:lnSpc>
                </a:pPr>
                <a:r>
                  <a:rPr lang="en-US" sz="1400"/>
                  <a:t>  M  =  1 + Factor A + Factor B + Factor C  + X1 +</a:t>
                </a:r>
                <a:br>
                  <a:rPr lang="en-US" sz="1400"/>
                </a:br>
                <a:r>
                  <a:rPr lang="en-US" sz="1400"/>
                  <a:t>           Factor A * Factor B + Factor A * Factor C + Factor B * Factor C +</a:t>
                </a:r>
                <a:br>
                  <a:rPr lang="en-US" sz="1400"/>
                </a:br>
                <a:r>
                  <a:rPr lang="en-US" sz="1400"/>
                  <a:t>           X1 * Factor A + X1 * Factor B + X1 * Factor C +</a:t>
                </a:r>
                <a:br>
                  <a:rPr lang="en-US" sz="1400"/>
                </a:br>
                <a:r>
                  <a:rPr lang="en-US" sz="1400"/>
                  <a:t>           X1^2 + X1^2 * Factor B +</a:t>
                </a:r>
                <a:br>
                  <a:rPr lang="en-US" sz="1400"/>
                </a:br>
                <a:r>
                  <a:rPr lang="en-US" sz="1400"/>
                  <a:t>           X1^3</a:t>
                </a:r>
              </a:p>
            </p:txBody>
          </p:sp>
          <p:sp>
            <p:nvSpPr>
              <p:cNvPr id="25" name="TextBox 24">
                <a:extLst>
                  <a:ext uri="{FF2B5EF4-FFF2-40B4-BE49-F238E27FC236}">
                    <a16:creationId xmlns:a16="http://schemas.microsoft.com/office/drawing/2014/main" id="{0BE66D59-CB9E-427A-8C19-0B90836C447A}"/>
                  </a:ext>
                </a:extLst>
              </p:cNvPr>
              <p:cNvSpPr txBox="1"/>
              <p:nvPr/>
            </p:nvSpPr>
            <p:spPr>
              <a:xfrm>
                <a:off x="6145818" y="1100841"/>
                <a:ext cx="1062861" cy="274320"/>
              </a:xfrm>
              <a:prstGeom prst="rect">
                <a:avLst/>
              </a:prstGeom>
              <a:solidFill>
                <a:schemeClr val="tx2">
                  <a:lumMod val="20000"/>
                  <a:lumOff val="80000"/>
                </a:schemeClr>
              </a:solidFill>
            </p:spPr>
            <p:txBody>
              <a:bodyPr wrap="square" lIns="45720" rIns="45720" rtlCol="0">
                <a:noAutofit/>
              </a:bodyPr>
              <a:lstStyle/>
              <a:p>
                <a:r>
                  <a:rPr lang="en-US" sz="1200" i="1"/>
                  <a:t>Main Effects</a:t>
                </a:r>
              </a:p>
            </p:txBody>
          </p:sp>
          <p:sp>
            <p:nvSpPr>
              <p:cNvPr id="27" name="TextBox 26">
                <a:extLst>
                  <a:ext uri="{FF2B5EF4-FFF2-40B4-BE49-F238E27FC236}">
                    <a16:creationId xmlns:a16="http://schemas.microsoft.com/office/drawing/2014/main" id="{20EC05E3-7583-45E4-84C3-DA1814208D83}"/>
                  </a:ext>
                </a:extLst>
              </p:cNvPr>
              <p:cNvSpPr txBox="1"/>
              <p:nvPr/>
            </p:nvSpPr>
            <p:spPr>
              <a:xfrm>
                <a:off x="6145819" y="1588557"/>
                <a:ext cx="1062860" cy="290376"/>
              </a:xfrm>
              <a:prstGeom prst="rect">
                <a:avLst/>
              </a:prstGeom>
              <a:solidFill>
                <a:schemeClr val="tx2">
                  <a:lumMod val="20000"/>
                  <a:lumOff val="80000"/>
                </a:schemeClr>
              </a:solidFill>
            </p:spPr>
            <p:txBody>
              <a:bodyPr wrap="square" lIns="45720" rIns="45720" rtlCol="0">
                <a:noAutofit/>
              </a:bodyPr>
              <a:lstStyle/>
              <a:p>
                <a:r>
                  <a:rPr lang="en-US" sz="1200" i="1"/>
                  <a:t>2-way Inter</a:t>
                </a:r>
              </a:p>
            </p:txBody>
          </p:sp>
          <p:sp>
            <p:nvSpPr>
              <p:cNvPr id="28" name="TextBox 27">
                <a:extLst>
                  <a:ext uri="{FF2B5EF4-FFF2-40B4-BE49-F238E27FC236}">
                    <a16:creationId xmlns:a16="http://schemas.microsoft.com/office/drawing/2014/main" id="{A34925CD-E7F6-44F3-BED4-175D84D46A6B}"/>
                  </a:ext>
                </a:extLst>
              </p:cNvPr>
              <p:cNvSpPr txBox="1"/>
              <p:nvPr/>
            </p:nvSpPr>
            <p:spPr>
              <a:xfrm>
                <a:off x="6145819" y="2454839"/>
                <a:ext cx="1062858" cy="265892"/>
              </a:xfrm>
              <a:prstGeom prst="rect">
                <a:avLst/>
              </a:prstGeom>
              <a:solidFill>
                <a:schemeClr val="tx2">
                  <a:lumMod val="20000"/>
                  <a:lumOff val="80000"/>
                </a:schemeClr>
              </a:solidFill>
            </p:spPr>
            <p:txBody>
              <a:bodyPr wrap="square" lIns="45720" rIns="45720" rtlCol="0">
                <a:noAutofit/>
              </a:bodyPr>
              <a:lstStyle/>
              <a:p>
                <a:r>
                  <a:rPr lang="en-US" sz="1200" i="1"/>
                  <a:t>Cubic</a:t>
                </a:r>
              </a:p>
            </p:txBody>
          </p:sp>
        </p:grpSp>
        <p:sp>
          <p:nvSpPr>
            <p:cNvPr id="14" name="TextBox 13">
              <a:extLst>
                <a:ext uri="{FF2B5EF4-FFF2-40B4-BE49-F238E27FC236}">
                  <a16:creationId xmlns:a16="http://schemas.microsoft.com/office/drawing/2014/main" id="{85E79B2F-2817-48AB-9C99-967350D6BE1E}"/>
                </a:ext>
              </a:extLst>
            </p:cNvPr>
            <p:cNvSpPr txBox="1"/>
            <p:nvPr/>
          </p:nvSpPr>
          <p:spPr>
            <a:xfrm>
              <a:off x="6894284" y="2180455"/>
              <a:ext cx="1066799" cy="265892"/>
            </a:xfrm>
            <a:prstGeom prst="rect">
              <a:avLst/>
            </a:prstGeom>
            <a:solidFill>
              <a:schemeClr val="tx2">
                <a:lumMod val="20000"/>
                <a:lumOff val="80000"/>
              </a:schemeClr>
            </a:solidFill>
          </p:spPr>
          <p:txBody>
            <a:bodyPr wrap="square" lIns="45720" rIns="45720" rtlCol="0">
              <a:noAutofit/>
            </a:bodyPr>
            <a:lstStyle/>
            <a:p>
              <a:r>
                <a:rPr lang="en-US" sz="1200" i="1"/>
                <a:t>Quadratic</a:t>
              </a:r>
            </a:p>
          </p:txBody>
        </p:sp>
      </p:grpSp>
    </p:spTree>
    <p:extLst>
      <p:ext uri="{BB962C8B-B14F-4D97-AF65-F5344CB8AC3E}">
        <p14:creationId xmlns:p14="http://schemas.microsoft.com/office/powerpoint/2010/main" val="3876604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p:txBody>
          <a:bodyPr/>
          <a:lstStyle/>
          <a:p>
            <a:r>
              <a:rPr lang="en-US"/>
              <a:t>Design of Experiment – 51 Runs</a:t>
            </a:r>
          </a:p>
        </p:txBody>
      </p:sp>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7</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pic>
        <p:nvPicPr>
          <p:cNvPr id="8" name="Picture 7">
            <a:extLst>
              <a:ext uri="{FF2B5EF4-FFF2-40B4-BE49-F238E27FC236}">
                <a16:creationId xmlns:a16="http://schemas.microsoft.com/office/drawing/2014/main" id="{7A5C1058-7CCF-4EB2-9B58-5D52AC2EE095}"/>
              </a:ext>
            </a:extLst>
          </p:cNvPr>
          <p:cNvPicPr>
            <a:picLocks noChangeAspect="1"/>
          </p:cNvPicPr>
          <p:nvPr/>
        </p:nvPicPr>
        <p:blipFill rotWithShape="1">
          <a:blip r:embed="rId2"/>
          <a:srcRect r="14281"/>
          <a:stretch/>
        </p:blipFill>
        <p:spPr>
          <a:xfrm>
            <a:off x="2136996" y="1029452"/>
            <a:ext cx="4512590" cy="3733048"/>
          </a:xfrm>
          <a:prstGeom prst="rect">
            <a:avLst/>
          </a:prstGeom>
        </p:spPr>
      </p:pic>
    </p:spTree>
    <p:extLst>
      <p:ext uri="{BB962C8B-B14F-4D97-AF65-F5344CB8AC3E}">
        <p14:creationId xmlns:p14="http://schemas.microsoft.com/office/powerpoint/2010/main" val="403673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p:txBody>
          <a:bodyPr/>
          <a:lstStyle/>
          <a:p>
            <a:fld id="{B6D1532F-61F1-B941-ACDF-6BC65E0B4055}" type="slidenum">
              <a:rPr lang="en-US" smtClean="0"/>
              <a:pPr/>
              <a:t>8</a:t>
            </a:fld>
            <a:endParaRPr lang="en-US"/>
          </a:p>
        </p:txBody>
      </p:sp>
      <p:sp>
        <p:nvSpPr>
          <p:cNvPr id="5" name="Date Placeholder 4">
            <a:extLst>
              <a:ext uri="{FF2B5EF4-FFF2-40B4-BE49-F238E27FC236}">
                <a16:creationId xmlns:a16="http://schemas.microsoft.com/office/drawing/2014/main" id="{28D02ADA-BA8D-4004-B0B8-236B8CA4EF17}"/>
              </a:ext>
            </a:extLst>
          </p:cNvPr>
          <p:cNvSpPr>
            <a:spLocks noGrp="1"/>
          </p:cNvSpPr>
          <p:nvPr>
            <p:ph type="dt" sz="half" idx="12"/>
          </p:nvPr>
        </p:nvSpPr>
        <p:spPr/>
        <p:txBody>
          <a:bodyPr/>
          <a:lstStyle/>
          <a:p>
            <a:endParaRPr lang="en-US"/>
          </a:p>
        </p:txBody>
      </p:sp>
      <p:sp>
        <p:nvSpPr>
          <p:cNvPr id="4" name="TextBox 3">
            <a:extLst>
              <a:ext uri="{FF2B5EF4-FFF2-40B4-BE49-F238E27FC236}">
                <a16:creationId xmlns:a16="http://schemas.microsoft.com/office/drawing/2014/main" id="{7D54C54E-BC46-4D8D-88FF-A9262A09662C}"/>
              </a:ext>
            </a:extLst>
          </p:cNvPr>
          <p:cNvSpPr txBox="1"/>
          <p:nvPr/>
        </p:nvSpPr>
        <p:spPr>
          <a:xfrm>
            <a:off x="457200" y="2292626"/>
            <a:ext cx="5665304" cy="993913"/>
          </a:xfrm>
          <a:prstGeom prst="rect">
            <a:avLst/>
          </a:prstGeom>
          <a:noFill/>
        </p:spPr>
        <p:txBody>
          <a:bodyPr wrap="square" lIns="45720" rIns="45720" rtlCol="0">
            <a:noAutofit/>
          </a:bodyPr>
          <a:lstStyle/>
          <a:p>
            <a:r>
              <a:rPr lang="en-US" sz="1400" i="1"/>
              <a:t>Now it’s the time to go make 51 formulations</a:t>
            </a:r>
          </a:p>
        </p:txBody>
      </p:sp>
    </p:spTree>
    <p:extLst>
      <p:ext uri="{BB962C8B-B14F-4D97-AF65-F5344CB8AC3E}">
        <p14:creationId xmlns:p14="http://schemas.microsoft.com/office/powerpoint/2010/main" val="3025549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3D87A3-AFB9-4CD2-9FA3-6917B68B40C3}"/>
              </a:ext>
            </a:extLst>
          </p:cNvPr>
          <p:cNvSpPr>
            <a:spLocks noGrp="1"/>
          </p:cNvSpPr>
          <p:nvPr>
            <p:ph type="sldNum" sz="quarter" idx="11"/>
          </p:nvPr>
        </p:nvSpPr>
        <p:spPr>
          <a:xfrm>
            <a:off x="8264449" y="4865306"/>
            <a:ext cx="468413" cy="274320"/>
          </a:xfrm>
        </p:spPr>
        <p:txBody>
          <a:bodyPr anchor="ctr">
            <a:normAutofit/>
          </a:bodyPr>
          <a:lstStyle/>
          <a:p>
            <a:pPr>
              <a:spcAft>
                <a:spcPts val="600"/>
              </a:spcAft>
            </a:pPr>
            <a:fld id="{B6D1532F-61F1-B941-ACDF-6BC65E0B4055}" type="slidenum">
              <a:rPr lang="en-US" smtClean="0"/>
              <a:pPr>
                <a:spcAft>
                  <a:spcPts val="600"/>
                </a:spcAft>
              </a:pPr>
              <a:t>9</a:t>
            </a:fld>
            <a:endParaRPr lang="en-US"/>
          </a:p>
        </p:txBody>
      </p:sp>
      <p:sp>
        <p:nvSpPr>
          <p:cNvPr id="17" name="Date Placeholder 3">
            <a:extLst>
              <a:ext uri="{FF2B5EF4-FFF2-40B4-BE49-F238E27FC236}">
                <a16:creationId xmlns:a16="http://schemas.microsoft.com/office/drawing/2014/main" id="{A55F3702-063B-2EBE-B03B-23E43FD485E4}"/>
              </a:ext>
            </a:extLst>
          </p:cNvPr>
          <p:cNvSpPr>
            <a:spLocks noGrp="1"/>
          </p:cNvSpPr>
          <p:nvPr>
            <p:ph type="dt" sz="half" idx="12"/>
          </p:nvPr>
        </p:nvSpPr>
        <p:spPr>
          <a:xfrm>
            <a:off x="5865813" y="4865306"/>
            <a:ext cx="2326066" cy="274320"/>
          </a:xfrm>
        </p:spPr>
        <p:txBody>
          <a:bodyPr/>
          <a:lstStyle/>
          <a:p>
            <a:endParaRPr lang="en-US"/>
          </a:p>
        </p:txBody>
      </p:sp>
      <p:sp>
        <p:nvSpPr>
          <p:cNvPr id="2" name="Title 1">
            <a:extLst>
              <a:ext uri="{FF2B5EF4-FFF2-40B4-BE49-F238E27FC236}">
                <a16:creationId xmlns:a16="http://schemas.microsoft.com/office/drawing/2014/main" id="{CBF19A42-CC08-46D3-BD30-93D809E3B49D}"/>
              </a:ext>
            </a:extLst>
          </p:cNvPr>
          <p:cNvSpPr>
            <a:spLocks noGrp="1"/>
          </p:cNvSpPr>
          <p:nvPr>
            <p:ph type="title"/>
          </p:nvPr>
        </p:nvSpPr>
        <p:spPr>
          <a:xfrm>
            <a:off x="405973" y="381000"/>
            <a:ext cx="8330184" cy="420624"/>
          </a:xfrm>
        </p:spPr>
        <p:txBody>
          <a:bodyPr anchor="ctr">
            <a:normAutofit/>
          </a:bodyPr>
          <a:lstStyle/>
          <a:p>
            <a:r>
              <a:rPr lang="en-US"/>
              <a:t>Analysis of the collected data – Results for Y1</a:t>
            </a:r>
          </a:p>
        </p:txBody>
      </p:sp>
      <p:pic>
        <p:nvPicPr>
          <p:cNvPr id="6" name="Picture 5">
            <a:extLst>
              <a:ext uri="{FF2B5EF4-FFF2-40B4-BE49-F238E27FC236}">
                <a16:creationId xmlns:a16="http://schemas.microsoft.com/office/drawing/2014/main" id="{94F22B94-4CF8-48ED-BB47-54DAB79B7A5C}"/>
              </a:ext>
            </a:extLst>
          </p:cNvPr>
          <p:cNvPicPr>
            <a:picLocks noChangeAspect="1"/>
          </p:cNvPicPr>
          <p:nvPr/>
        </p:nvPicPr>
        <p:blipFill rotWithShape="1">
          <a:blip r:embed="rId2"/>
          <a:srcRect t="6971"/>
          <a:stretch/>
        </p:blipFill>
        <p:spPr>
          <a:xfrm>
            <a:off x="7322927" y="2178372"/>
            <a:ext cx="1813696" cy="2017484"/>
          </a:xfrm>
          <a:prstGeom prst="rect">
            <a:avLst/>
          </a:prstGeom>
        </p:spPr>
      </p:pic>
      <p:pic>
        <p:nvPicPr>
          <p:cNvPr id="14" name="Picture 13">
            <a:extLst>
              <a:ext uri="{FF2B5EF4-FFF2-40B4-BE49-F238E27FC236}">
                <a16:creationId xmlns:a16="http://schemas.microsoft.com/office/drawing/2014/main" id="{6B7C2044-BCAA-4B62-AB6C-F2A04506281B}"/>
              </a:ext>
            </a:extLst>
          </p:cNvPr>
          <p:cNvPicPr>
            <a:picLocks noChangeAspect="1"/>
          </p:cNvPicPr>
          <p:nvPr/>
        </p:nvPicPr>
        <p:blipFill>
          <a:blip r:embed="rId3"/>
          <a:stretch>
            <a:fillRect/>
          </a:stretch>
        </p:blipFill>
        <p:spPr>
          <a:xfrm>
            <a:off x="3701456" y="2178372"/>
            <a:ext cx="3443861" cy="1695130"/>
          </a:xfrm>
          <a:prstGeom prst="rect">
            <a:avLst/>
          </a:prstGeom>
        </p:spPr>
      </p:pic>
      <p:pic>
        <p:nvPicPr>
          <p:cNvPr id="18" name="Picture 17">
            <a:extLst>
              <a:ext uri="{FF2B5EF4-FFF2-40B4-BE49-F238E27FC236}">
                <a16:creationId xmlns:a16="http://schemas.microsoft.com/office/drawing/2014/main" id="{A524AA8F-432C-4B31-A6C3-1EDDDF70E0A0}"/>
              </a:ext>
            </a:extLst>
          </p:cNvPr>
          <p:cNvPicPr>
            <a:picLocks noChangeAspect="1"/>
          </p:cNvPicPr>
          <p:nvPr/>
        </p:nvPicPr>
        <p:blipFill>
          <a:blip r:embed="rId4"/>
          <a:stretch>
            <a:fillRect/>
          </a:stretch>
        </p:blipFill>
        <p:spPr>
          <a:xfrm>
            <a:off x="404811" y="2178372"/>
            <a:ext cx="3119036" cy="2219456"/>
          </a:xfrm>
          <a:prstGeom prst="rect">
            <a:avLst/>
          </a:prstGeom>
        </p:spPr>
      </p:pic>
      <p:sp>
        <p:nvSpPr>
          <p:cNvPr id="19" name="TextBox 18">
            <a:extLst>
              <a:ext uri="{FF2B5EF4-FFF2-40B4-BE49-F238E27FC236}">
                <a16:creationId xmlns:a16="http://schemas.microsoft.com/office/drawing/2014/main" id="{E7A2263D-3D6C-4CF3-87E5-A41D82F6C4B7}"/>
              </a:ext>
            </a:extLst>
          </p:cNvPr>
          <p:cNvSpPr txBox="1"/>
          <p:nvPr/>
        </p:nvSpPr>
        <p:spPr>
          <a:xfrm>
            <a:off x="1184185" y="1859059"/>
            <a:ext cx="1813696" cy="261257"/>
          </a:xfrm>
          <a:prstGeom prst="rect">
            <a:avLst/>
          </a:prstGeom>
          <a:noFill/>
        </p:spPr>
        <p:txBody>
          <a:bodyPr wrap="square" lIns="45720" rIns="45720" rtlCol="0">
            <a:noAutofit/>
          </a:bodyPr>
          <a:lstStyle/>
          <a:p>
            <a:r>
              <a:rPr lang="en-US" sz="1400" b="1"/>
              <a:t>Predicted vs Actual</a:t>
            </a:r>
          </a:p>
        </p:txBody>
      </p:sp>
      <p:sp>
        <p:nvSpPr>
          <p:cNvPr id="20" name="TextBox 19">
            <a:extLst>
              <a:ext uri="{FF2B5EF4-FFF2-40B4-BE49-F238E27FC236}">
                <a16:creationId xmlns:a16="http://schemas.microsoft.com/office/drawing/2014/main" id="{D3FAC0EE-BA6E-42F1-B6D5-A8372E002F71}"/>
              </a:ext>
            </a:extLst>
          </p:cNvPr>
          <p:cNvSpPr txBox="1"/>
          <p:nvPr/>
        </p:nvSpPr>
        <p:spPr>
          <a:xfrm>
            <a:off x="4928973" y="1859059"/>
            <a:ext cx="988826" cy="261257"/>
          </a:xfrm>
          <a:prstGeom prst="rect">
            <a:avLst/>
          </a:prstGeom>
          <a:noFill/>
        </p:spPr>
        <p:txBody>
          <a:bodyPr wrap="square" lIns="45720" rIns="45720" rtlCol="0">
            <a:noAutofit/>
          </a:bodyPr>
          <a:lstStyle/>
          <a:p>
            <a:pPr algn="ctr"/>
            <a:r>
              <a:rPr lang="en-US" sz="1400" b="1"/>
              <a:t>Profiler</a:t>
            </a:r>
          </a:p>
        </p:txBody>
      </p:sp>
      <p:sp>
        <p:nvSpPr>
          <p:cNvPr id="21" name="TextBox 20">
            <a:extLst>
              <a:ext uri="{FF2B5EF4-FFF2-40B4-BE49-F238E27FC236}">
                <a16:creationId xmlns:a16="http://schemas.microsoft.com/office/drawing/2014/main" id="{0BE8BB0C-1576-4D6D-AACE-72CDE6092129}"/>
              </a:ext>
            </a:extLst>
          </p:cNvPr>
          <p:cNvSpPr txBox="1"/>
          <p:nvPr/>
        </p:nvSpPr>
        <p:spPr>
          <a:xfrm>
            <a:off x="7513015" y="1860742"/>
            <a:ext cx="1502868" cy="317630"/>
          </a:xfrm>
          <a:prstGeom prst="rect">
            <a:avLst/>
          </a:prstGeom>
          <a:noFill/>
        </p:spPr>
        <p:txBody>
          <a:bodyPr wrap="square" lIns="45720" rIns="45720" rtlCol="0">
            <a:noAutofit/>
          </a:bodyPr>
          <a:lstStyle/>
          <a:p>
            <a:pPr algn="ctr"/>
            <a:r>
              <a:rPr lang="en-US" sz="1400" b="1"/>
              <a:t>Model Summary</a:t>
            </a:r>
          </a:p>
        </p:txBody>
      </p:sp>
      <p:sp>
        <p:nvSpPr>
          <p:cNvPr id="22" name="TextBox 21">
            <a:extLst>
              <a:ext uri="{FF2B5EF4-FFF2-40B4-BE49-F238E27FC236}">
                <a16:creationId xmlns:a16="http://schemas.microsoft.com/office/drawing/2014/main" id="{062B6FCE-19AB-45CB-90D5-62715224AB2E}"/>
              </a:ext>
            </a:extLst>
          </p:cNvPr>
          <p:cNvSpPr txBox="1"/>
          <p:nvPr/>
        </p:nvSpPr>
        <p:spPr>
          <a:xfrm>
            <a:off x="478971" y="1095829"/>
            <a:ext cx="6190343" cy="615065"/>
          </a:xfrm>
          <a:prstGeom prst="rect">
            <a:avLst/>
          </a:prstGeom>
          <a:noFill/>
        </p:spPr>
        <p:txBody>
          <a:bodyPr wrap="square" lIns="45720" rIns="45720" rtlCol="0">
            <a:noAutofit/>
          </a:bodyPr>
          <a:lstStyle/>
          <a:p>
            <a:r>
              <a:rPr lang="en-US" sz="1400"/>
              <a:t>After collecting the data from the DOE, we estimate a Gaussian model for Y1 using the model we specified at the DOE stage.  </a:t>
            </a:r>
          </a:p>
        </p:txBody>
      </p:sp>
    </p:spTree>
    <p:extLst>
      <p:ext uri="{BB962C8B-B14F-4D97-AF65-F5344CB8AC3E}">
        <p14:creationId xmlns:p14="http://schemas.microsoft.com/office/powerpoint/2010/main" val="33226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theme/theme1.xml><?xml version="1.0" encoding="utf-8"?>
<a:theme xmlns:a="http://schemas.openxmlformats.org/drawingml/2006/main" name="SeekTogetherTheme">
  <a:themeElements>
    <a:clrScheme name="New Dow palette">
      <a:dk1>
        <a:srgbClr val="415364"/>
      </a:dk1>
      <a:lt1>
        <a:srgbClr val="FFFFFF"/>
      </a:lt1>
      <a:dk2>
        <a:srgbClr val="E80033"/>
      </a:dk2>
      <a:lt2>
        <a:srgbClr val="FFFFFF"/>
      </a:lt2>
      <a:accent1>
        <a:srgbClr val="829995"/>
      </a:accent1>
      <a:accent2>
        <a:srgbClr val="5E524D"/>
      </a:accent2>
      <a:accent3>
        <a:srgbClr val="5E524D"/>
      </a:accent3>
      <a:accent4>
        <a:srgbClr val="CBC5B5"/>
      </a:accent4>
      <a:accent5>
        <a:srgbClr val="00B2A9"/>
      </a:accent5>
      <a:accent6>
        <a:srgbClr val="FEBB12"/>
      </a:accent6>
      <a:hlink>
        <a:srgbClr val="00B2A9"/>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rtlCol="0" anchor="ctr"/>
      <a:lstStyle>
        <a:defPPr algn="ctr">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45720" rIns="45720" rtlCol="0">
        <a:noAutofit/>
      </a:bodyPr>
      <a:lstStyle>
        <a:defPPr>
          <a:defRPr sz="1400" dirty="0"/>
        </a:defPPr>
      </a:lstStyle>
    </a:txDef>
  </a:objectDefaults>
  <a:extraClrSchemeLst/>
  <a:extLst>
    <a:ext uri="{05A4C25C-085E-4340-85A3-A5531E510DB2}">
      <thm15:themeFamily xmlns:thm15="http://schemas.microsoft.com/office/thememl/2012/main" name="SeekTogetherTheme" id="{C7711D38-7F3A-42FE-825E-71F28F7C240A}" vid="{E268A5C0-BB25-4A1C-A7AC-1AC7D66E1C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CF3B04D1E00DE4EAD726A8B65CBCFC7" ma:contentTypeVersion="14" ma:contentTypeDescription="Create a new document." ma:contentTypeScope="" ma:versionID="095e4c11af1daeb31f94898d5c993c0a">
  <xsd:schema xmlns:xsd="http://www.w3.org/2001/XMLSchema" xmlns:xs="http://www.w3.org/2001/XMLSchema" xmlns:p="http://schemas.microsoft.com/office/2006/metadata/properties" xmlns:ns3="43612832-b294-48e9-8126-3d606b22f1ca" xmlns:ns4="16ed43a5-aa00-4d61-bd68-d747feb7bc30" targetNamespace="http://schemas.microsoft.com/office/2006/metadata/properties" ma:root="true" ma:fieldsID="6a32d1f263190313bbb4a9b04b3f062c" ns3:_="" ns4:_="">
    <xsd:import namespace="43612832-b294-48e9-8126-3d606b22f1ca"/>
    <xsd:import namespace="16ed43a5-aa00-4d61-bd68-d747feb7bc3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612832-b294-48e9-8126-3d606b22f1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6ed43a5-aa00-4d61-bd68-d747feb7bc3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76E526-F406-43A9-B830-28B418CC0854}">
  <ds:schemaRefs>
    <ds:schemaRef ds:uri="http://schemas.microsoft.com/sharepoint/v3/contenttype/forms"/>
  </ds:schemaRefs>
</ds:datastoreItem>
</file>

<file path=customXml/itemProps2.xml><?xml version="1.0" encoding="utf-8"?>
<ds:datastoreItem xmlns:ds="http://schemas.openxmlformats.org/officeDocument/2006/customXml" ds:itemID="{999FE27C-F556-40D6-ACD3-B68113C3B977}">
  <ds:schemaRefs>
    <ds:schemaRef ds:uri="16ed43a5-aa00-4d61-bd68-d747feb7bc30"/>
    <ds:schemaRef ds:uri="43612832-b294-48e9-8126-3d606b22f1c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612CC1C-A913-4BA0-88C3-D798A972EBD1}">
  <ds:schemaRefs>
    <ds:schemaRef ds:uri="16ed43a5-aa00-4d61-bd68-d747feb7bc30"/>
    <ds:schemaRef ds:uri="43612832-b294-48e9-8126-3d606b22f1c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SeekTogetherTheme</Template>
  <TotalTime>0</TotalTime>
  <Words>3387</Words>
  <Application>Microsoft Office PowerPoint</Application>
  <PresentationFormat>On-screen Show (16:9)</PresentationFormat>
  <Paragraphs>482</Paragraphs>
  <Slides>45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Cambria Math</vt:lpstr>
      <vt:lpstr>Georgia</vt:lpstr>
      <vt:lpstr>Wingdings</vt:lpstr>
      <vt:lpstr>SeekTogetherTheme</vt:lpstr>
      <vt:lpstr>Coding with continuous and mixture variables to explore more of the input space</vt:lpstr>
      <vt:lpstr>Outline</vt:lpstr>
      <vt:lpstr>Objective: Find an Optimal Recipe</vt:lpstr>
      <vt:lpstr>Making the Formulation</vt:lpstr>
      <vt:lpstr>Structure of the Problem</vt:lpstr>
      <vt:lpstr>Statistical Model Assumed when Designing the Experiment</vt:lpstr>
      <vt:lpstr>Design of Experiment – 51 Runs</vt:lpstr>
      <vt:lpstr>PowerPoint Presentation</vt:lpstr>
      <vt:lpstr>Analysis of the collected data – Results for Y1</vt:lpstr>
      <vt:lpstr>Analysis of the collected data – Results for Y2</vt:lpstr>
      <vt:lpstr>Getting Predictions for Potential Recipes</vt:lpstr>
      <vt:lpstr>Is there any Potential Recipe meeting Both Specs?</vt:lpstr>
      <vt:lpstr>Nature of Input Variables</vt:lpstr>
      <vt:lpstr>Nature of Input Variables</vt:lpstr>
      <vt:lpstr>Nature of Input Variables</vt:lpstr>
      <vt:lpstr>From Categorical To Continuous Coding </vt:lpstr>
      <vt:lpstr>Design with Continuous Coding</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How to convert the Statistical Model? </vt:lpstr>
      <vt:lpstr>Fitting the Gaussian Model with Continuous Coding</vt:lpstr>
      <vt:lpstr>Power of Continuous Coding</vt:lpstr>
      <vt:lpstr>Assumptions Behind Interpolation </vt:lpstr>
      <vt:lpstr>Getting Predictions for Potential Recipes with Continuous Coding</vt:lpstr>
      <vt:lpstr>Is there any Potential Recipe meeting Both Specs? </vt:lpstr>
      <vt:lpstr>PowerPoint Presentation</vt:lpstr>
      <vt:lpstr>Hat values to Check on Extrapolation </vt:lpstr>
      <vt:lpstr>Extrapolation – deep dive</vt:lpstr>
      <vt:lpstr>Extrapolation – Impact of the model choice </vt:lpstr>
      <vt:lpstr>Design of Experiment – Variance Profile</vt:lpstr>
      <vt:lpstr>Design of Experiment – Variance Profile</vt:lpstr>
      <vt:lpstr>Plotting Y1 versus Y2 for different combinations of inputs</vt:lpstr>
      <vt:lpstr>Getting Predictions for Potential Recipes</vt:lpstr>
      <vt:lpstr>Getting Predictions for Potential Recipes with Continuous Coding</vt:lpstr>
    </vt:vector>
  </TitlesOfParts>
  <Company>The Dow Chemical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Tate, Michael (MP)</dc:creator>
  <cp:lastModifiedBy>Tresoldi, Micol Federica (M)</cp:lastModifiedBy>
  <cp:revision>1</cp:revision>
  <dcterms:created xsi:type="dcterms:W3CDTF">2020-09-11T18:54:05Z</dcterms:created>
  <dcterms:modified xsi:type="dcterms:W3CDTF">2022-07-29T17:24:53Z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IQPDocumentId">
    <vt:lpwstr>3a3c2385-43b2-4b81-a11c-cd21a9dcb12e</vt:lpwstr>
  </property>
  <property fmtid="{D5CDD505-2E9C-101B-9397-08002B2CF9AE}" pid="3" name="Content_Steward">
    <vt:lpwstr>Tong X ub01651</vt:lpwstr>
  </property>
  <property fmtid="{D5CDD505-2E9C-101B-9397-08002B2CF9AE}" pid="4" name="Update_Footer">
    <vt:lpwstr>No</vt:lpwstr>
  </property>
  <property fmtid="{D5CDD505-2E9C-101B-9397-08002B2CF9AE}" pid="5" name="Radio_Button">
    <vt:lpwstr>NONE</vt:lpwstr>
  </property>
  <property fmtid="{D5CDD505-2E9C-101B-9397-08002B2CF9AE}" pid="6" name="Information_Classification">
    <vt:lpwstr>DOW RESTRICTED</vt:lpwstr>
  </property>
  <property fmtid="{D5CDD505-2E9C-101B-9397-08002B2CF9AE}" pid="7" name="Record_Title_ID">
    <vt:lpwstr>73</vt:lpwstr>
  </property>
  <property fmtid="{D5CDD505-2E9C-101B-9397-08002B2CF9AE}" pid="8" name="Initial_Creation_Date">
    <vt:filetime>2020-09-11T18:53:59Z</vt:filetime>
  </property>
  <property fmtid="{D5CDD505-2E9C-101B-9397-08002B2CF9AE}" pid="9" name="Retention_Period_Start_Date">
    <vt:filetime>2021-11-11T22:57:24Z</vt:filetime>
  </property>
  <property fmtid="{D5CDD505-2E9C-101B-9397-08002B2CF9AE}" pid="10" name="Last_Reviewed_Date">
    <vt:lpwstr/>
  </property>
  <property fmtid="{D5CDD505-2E9C-101B-9397-08002B2CF9AE}" pid="11" name="Retention_Review_Frequency">
    <vt:lpwstr/>
  </property>
  <property fmtid="{D5CDD505-2E9C-101B-9397-08002B2CF9AE}" pid="12" name="ContentTypeId">
    <vt:lpwstr>0x0101000CF3B04D1E00DE4EAD726A8B65CBCFC7</vt:lpwstr>
  </property>
</Properties>
</file>