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37463413" cy="21067713"/>
  <p:notesSz cx="6858000" cy="9144000"/>
  <p:defaultTextStyle>
    <a:defPPr>
      <a:defRPr lang="en-US"/>
    </a:defPPr>
    <a:lvl1pPr marL="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AD1"/>
    <a:srgbClr val="7A5C93"/>
    <a:srgbClr val="009AD5"/>
    <a:srgbClr val="CA4B49"/>
    <a:srgbClr val="4E8F00"/>
    <a:srgbClr val="245F9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1C2252-1737-40FA-B996-5559B70F4714}" v="5" dt="2022-01-25T10:41:50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6327"/>
  </p:normalViewPr>
  <p:slideViewPr>
    <p:cSldViewPr snapToGrid="0" snapToObjects="1">
      <p:cViewPr varScale="1">
        <p:scale>
          <a:sx n="54" d="100"/>
          <a:sy n="54" d="100"/>
        </p:scale>
        <p:origin x="2442" y="60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dan Walters" userId="e158868e-387c-4286-bfb0-bfbaf2000647" providerId="ADAL" clId="{3D03D24E-2B76-452E-8A53-0E1A246BB4D2}"/>
    <pc:docChg chg="undo custSel addSld delSld modSld">
      <pc:chgData name="Jordan Walters" userId="e158868e-387c-4286-bfb0-bfbaf2000647" providerId="ADAL" clId="{3D03D24E-2B76-452E-8A53-0E1A246BB4D2}" dt="2022-01-14T11:20:26.381" v="3145" actId="20577"/>
      <pc:docMkLst>
        <pc:docMk/>
      </pc:docMkLst>
      <pc:sldChg chg="addSp delSp modSp mod">
        <pc:chgData name="Jordan Walters" userId="e158868e-387c-4286-bfb0-bfbaf2000647" providerId="ADAL" clId="{3D03D24E-2B76-452E-8A53-0E1A246BB4D2}" dt="2022-01-14T11:20:26.381" v="3145" actId="20577"/>
        <pc:sldMkLst>
          <pc:docMk/>
          <pc:sldMk cId="1663431078" sldId="257"/>
        </pc:sldMkLst>
        <pc:spChg chg="add mod">
          <ac:chgData name="Jordan Walters" userId="e158868e-387c-4286-bfb0-bfbaf2000647" providerId="ADAL" clId="{3D03D24E-2B76-452E-8A53-0E1A246BB4D2}" dt="2022-01-13T14:23:23.660" v="1141" actId="1076"/>
          <ac:spMkLst>
            <pc:docMk/>
            <pc:sldMk cId="1663431078" sldId="257"/>
            <ac:spMk id="2" creationId="{009EA5D7-7991-4622-BF87-B669FDDCA1FE}"/>
          </ac:spMkLst>
        </pc:spChg>
        <pc:spChg chg="add mod">
          <ac:chgData name="Jordan Walters" userId="e158868e-387c-4286-bfb0-bfbaf2000647" providerId="ADAL" clId="{3D03D24E-2B76-452E-8A53-0E1A246BB4D2}" dt="2022-01-13T14:38:05.142" v="1902" actId="1076"/>
          <ac:spMkLst>
            <pc:docMk/>
            <pc:sldMk cId="1663431078" sldId="257"/>
            <ac:spMk id="3" creationId="{C71838CE-1FA7-43B7-AE9F-353F3C5E838F}"/>
          </ac:spMkLst>
        </pc:spChg>
        <pc:spChg chg="mod">
          <ac:chgData name="Jordan Walters" userId="e158868e-387c-4286-bfb0-bfbaf2000647" providerId="ADAL" clId="{3D03D24E-2B76-452E-8A53-0E1A246BB4D2}" dt="2022-01-11T17:07:52.893" v="342" actId="20577"/>
          <ac:spMkLst>
            <pc:docMk/>
            <pc:sldMk cId="1663431078" sldId="257"/>
            <ac:spMk id="5" creationId="{00000000-0000-0000-0000-000000000000}"/>
          </ac:spMkLst>
        </pc:spChg>
        <pc:spChg chg="add mod">
          <ac:chgData name="Jordan Walters" userId="e158868e-387c-4286-bfb0-bfbaf2000647" providerId="ADAL" clId="{3D03D24E-2B76-452E-8A53-0E1A246BB4D2}" dt="2022-01-14T11:19:29.425" v="2958" actId="20577"/>
          <ac:spMkLst>
            <pc:docMk/>
            <pc:sldMk cId="1663431078" sldId="257"/>
            <ac:spMk id="6" creationId="{776F2D24-D6B2-49D9-9F6E-8062D2B6B78B}"/>
          </ac:spMkLst>
        </pc:spChg>
        <pc:spChg chg="add mod">
          <ac:chgData name="Jordan Walters" userId="e158868e-387c-4286-bfb0-bfbaf2000647" providerId="ADAL" clId="{3D03D24E-2B76-452E-8A53-0E1A246BB4D2}" dt="2022-01-14T11:14:00.572" v="2341" actId="20577"/>
          <ac:spMkLst>
            <pc:docMk/>
            <pc:sldMk cId="1663431078" sldId="257"/>
            <ac:spMk id="8" creationId="{DBAA4CED-B2F4-415F-83A9-514B9530741B}"/>
          </ac:spMkLst>
        </pc:spChg>
        <pc:spChg chg="del">
          <ac:chgData name="Jordan Walters" userId="e158868e-387c-4286-bfb0-bfbaf2000647" providerId="ADAL" clId="{3D03D24E-2B76-452E-8A53-0E1A246BB4D2}" dt="2022-01-11T17:03:13.586" v="269" actId="478"/>
          <ac:spMkLst>
            <pc:docMk/>
            <pc:sldMk cId="1663431078" sldId="257"/>
            <ac:spMk id="10" creationId="{00000000-0000-0000-0000-000000000000}"/>
          </ac:spMkLst>
        </pc:spChg>
        <pc:spChg chg="add mod">
          <ac:chgData name="Jordan Walters" userId="e158868e-387c-4286-bfb0-bfbaf2000647" providerId="ADAL" clId="{3D03D24E-2B76-452E-8A53-0E1A246BB4D2}" dt="2022-01-14T11:12:39.912" v="2272" actId="1037"/>
          <ac:spMkLst>
            <pc:docMk/>
            <pc:sldMk cId="1663431078" sldId="257"/>
            <ac:spMk id="10" creationId="{78A32B8A-F7D4-40D8-AE2E-8F3042765937}"/>
          </ac:spMkLst>
        </pc:spChg>
        <pc:spChg chg="add mod">
          <ac:chgData name="Jordan Walters" userId="e158868e-387c-4286-bfb0-bfbaf2000647" providerId="ADAL" clId="{3D03D24E-2B76-452E-8A53-0E1A246BB4D2}" dt="2022-01-14T11:17:18.578" v="2698" actId="20577"/>
          <ac:spMkLst>
            <pc:docMk/>
            <pc:sldMk cId="1663431078" sldId="257"/>
            <ac:spMk id="11" creationId="{1FD2260D-BC5F-4ECE-9315-1A2C074C708E}"/>
          </ac:spMkLst>
        </pc:spChg>
        <pc:spChg chg="add mod">
          <ac:chgData name="Jordan Walters" userId="e158868e-387c-4286-bfb0-bfbaf2000647" providerId="ADAL" clId="{3D03D24E-2B76-452E-8A53-0E1A246BB4D2}" dt="2022-01-14T11:18:36.574" v="2896" actId="20577"/>
          <ac:spMkLst>
            <pc:docMk/>
            <pc:sldMk cId="1663431078" sldId="257"/>
            <ac:spMk id="12" creationId="{2EBF8D0B-D788-4EF7-9BC5-76E21DDF90BE}"/>
          </ac:spMkLst>
        </pc:spChg>
        <pc:spChg chg="del">
          <ac:chgData name="Jordan Walters" userId="e158868e-387c-4286-bfb0-bfbaf2000647" providerId="ADAL" clId="{3D03D24E-2B76-452E-8A53-0E1A246BB4D2}" dt="2022-01-11T16:56:35.367" v="206" actId="478"/>
          <ac:spMkLst>
            <pc:docMk/>
            <pc:sldMk cId="1663431078" sldId="257"/>
            <ac:spMk id="44" creationId="{3130C004-0057-2E42-8BEC-865B3B97DFBA}"/>
          </ac:spMkLst>
        </pc:spChg>
        <pc:spChg chg="mod">
          <ac:chgData name="Jordan Walters" userId="e158868e-387c-4286-bfb0-bfbaf2000647" providerId="ADAL" clId="{3D03D24E-2B76-452E-8A53-0E1A246BB4D2}" dt="2022-01-13T14:38:04.754" v="1901" actId="1076"/>
          <ac:spMkLst>
            <pc:docMk/>
            <pc:sldMk cId="1663431078" sldId="257"/>
            <ac:spMk id="45" creationId="{00000000-0000-0000-0000-000000000000}"/>
          </ac:spMkLst>
        </pc:spChg>
        <pc:spChg chg="mod">
          <ac:chgData name="Jordan Walters" userId="e158868e-387c-4286-bfb0-bfbaf2000647" providerId="ADAL" clId="{3D03D24E-2B76-452E-8A53-0E1A246BB4D2}" dt="2022-01-11T16:58:21.934" v="260" actId="20577"/>
          <ac:spMkLst>
            <pc:docMk/>
            <pc:sldMk cId="1663431078" sldId="257"/>
            <ac:spMk id="48" creationId="{68507786-416B-DA43-A666-A2070C68FD40}"/>
          </ac:spMkLst>
        </pc:spChg>
        <pc:spChg chg="del">
          <ac:chgData name="Jordan Walters" userId="e158868e-387c-4286-bfb0-bfbaf2000647" providerId="ADAL" clId="{3D03D24E-2B76-452E-8A53-0E1A246BB4D2}" dt="2022-01-11T17:03:14.947" v="270" actId="478"/>
          <ac:spMkLst>
            <pc:docMk/>
            <pc:sldMk cId="1663431078" sldId="257"/>
            <ac:spMk id="76" creationId="{00000000-0000-0000-0000-000000000000}"/>
          </ac:spMkLst>
        </pc:spChg>
        <pc:spChg chg="del">
          <ac:chgData name="Jordan Walters" userId="e158868e-387c-4286-bfb0-bfbaf2000647" providerId="ADAL" clId="{3D03D24E-2B76-452E-8A53-0E1A246BB4D2}" dt="2022-01-11T17:03:12.220" v="268" actId="478"/>
          <ac:spMkLst>
            <pc:docMk/>
            <pc:sldMk cId="1663431078" sldId="257"/>
            <ac:spMk id="80" creationId="{00000000-0000-0000-0000-000000000000}"/>
          </ac:spMkLst>
        </pc:spChg>
        <pc:spChg chg="del">
          <ac:chgData name="Jordan Walters" userId="e158868e-387c-4286-bfb0-bfbaf2000647" providerId="ADAL" clId="{3D03D24E-2B76-452E-8A53-0E1A246BB4D2}" dt="2022-01-11T17:12:15.618" v="396" actId="478"/>
          <ac:spMkLst>
            <pc:docMk/>
            <pc:sldMk cId="1663431078" sldId="257"/>
            <ac:spMk id="98" creationId="{00000000-0000-0000-0000-000000000000}"/>
          </ac:spMkLst>
        </pc:spChg>
        <pc:spChg chg="del">
          <ac:chgData name="Jordan Walters" userId="e158868e-387c-4286-bfb0-bfbaf2000647" providerId="ADAL" clId="{3D03D24E-2B76-452E-8A53-0E1A246BB4D2}" dt="2022-01-11T17:03:16.304" v="271" actId="478"/>
          <ac:spMkLst>
            <pc:docMk/>
            <pc:sldMk cId="1663431078" sldId="257"/>
            <ac:spMk id="99" creationId="{00000000-0000-0000-0000-000000000000}"/>
          </ac:spMkLst>
        </pc:spChg>
        <pc:spChg chg="mod">
          <ac:chgData name="Jordan Walters" userId="e158868e-387c-4286-bfb0-bfbaf2000647" providerId="ADAL" clId="{3D03D24E-2B76-452E-8A53-0E1A246BB4D2}" dt="2022-01-11T17:13:27.158" v="414" actId="20577"/>
          <ac:spMkLst>
            <pc:docMk/>
            <pc:sldMk cId="1663431078" sldId="257"/>
            <ac:spMk id="100" creationId="{00000000-0000-0000-0000-000000000000}"/>
          </ac:spMkLst>
        </pc:spChg>
        <pc:spChg chg="mod">
          <ac:chgData name="Jordan Walters" userId="e158868e-387c-4286-bfb0-bfbaf2000647" providerId="ADAL" clId="{3D03D24E-2B76-452E-8A53-0E1A246BB4D2}" dt="2022-01-11T17:12:21.945" v="401" actId="6549"/>
          <ac:spMkLst>
            <pc:docMk/>
            <pc:sldMk cId="1663431078" sldId="257"/>
            <ac:spMk id="101" creationId="{00000000-0000-0000-0000-000000000000}"/>
          </ac:spMkLst>
        </pc:spChg>
        <pc:spChg chg="mod">
          <ac:chgData name="Jordan Walters" userId="e158868e-387c-4286-bfb0-bfbaf2000647" providerId="ADAL" clId="{3D03D24E-2B76-452E-8A53-0E1A246BB4D2}" dt="2022-01-14T11:20:26.381" v="3145" actId="20577"/>
          <ac:spMkLst>
            <pc:docMk/>
            <pc:sldMk cId="1663431078" sldId="257"/>
            <ac:spMk id="103" creationId="{00000000-0000-0000-0000-000000000000}"/>
          </ac:spMkLst>
        </pc:spChg>
        <pc:spChg chg="del mod">
          <ac:chgData name="Jordan Walters" userId="e158868e-387c-4286-bfb0-bfbaf2000647" providerId="ADAL" clId="{3D03D24E-2B76-452E-8A53-0E1A246BB4D2}" dt="2022-01-11T17:03:10.912" v="267" actId="478"/>
          <ac:spMkLst>
            <pc:docMk/>
            <pc:sldMk cId="1663431078" sldId="257"/>
            <ac:spMk id="108" creationId="{00000000-0000-0000-0000-000000000000}"/>
          </ac:spMkLst>
        </pc:spChg>
        <pc:grpChg chg="del">
          <ac:chgData name="Jordan Walters" userId="e158868e-387c-4286-bfb0-bfbaf2000647" providerId="ADAL" clId="{3D03D24E-2B76-452E-8A53-0E1A246BB4D2}" dt="2022-01-11T17:03:06.726" v="261" actId="478"/>
          <ac:grpSpMkLst>
            <pc:docMk/>
            <pc:sldMk cId="1663431078" sldId="257"/>
            <ac:grpSpMk id="71" creationId="{00000000-0000-0000-0000-000000000000}"/>
          </ac:grpSpMkLst>
        </pc:grpChg>
        <pc:graphicFrameChg chg="del">
          <ac:chgData name="Jordan Walters" userId="e158868e-387c-4286-bfb0-bfbaf2000647" providerId="ADAL" clId="{3D03D24E-2B76-452E-8A53-0E1A246BB4D2}" dt="2022-01-11T17:03:08.529" v="264" actId="478"/>
          <ac:graphicFrameMkLst>
            <pc:docMk/>
            <pc:sldMk cId="1663431078" sldId="257"/>
            <ac:graphicFrameMk id="68" creationId="{00000000-0000-0000-0000-000000000000}"/>
          </ac:graphicFrameMkLst>
        </pc:graphicFrameChg>
        <pc:graphicFrameChg chg="del">
          <ac:chgData name="Jordan Walters" userId="e158868e-387c-4286-bfb0-bfbaf2000647" providerId="ADAL" clId="{3D03D24E-2B76-452E-8A53-0E1A246BB4D2}" dt="2022-01-11T17:03:07.996" v="263" actId="478"/>
          <ac:graphicFrameMkLst>
            <pc:docMk/>
            <pc:sldMk cId="1663431078" sldId="257"/>
            <ac:graphicFrameMk id="69" creationId="{00000000-0000-0000-0000-000000000000}"/>
          </ac:graphicFrameMkLst>
        </pc:graphicFrameChg>
        <pc:graphicFrameChg chg="del">
          <ac:chgData name="Jordan Walters" userId="e158868e-387c-4286-bfb0-bfbaf2000647" providerId="ADAL" clId="{3D03D24E-2B76-452E-8A53-0E1A246BB4D2}" dt="2022-01-11T17:03:07.417" v="262" actId="478"/>
          <ac:graphicFrameMkLst>
            <pc:docMk/>
            <pc:sldMk cId="1663431078" sldId="257"/>
            <ac:graphicFrameMk id="70" creationId="{00000000-0000-0000-0000-000000000000}"/>
          </ac:graphicFrameMkLst>
        </pc:graphicFrameChg>
        <pc:picChg chg="add mod">
          <ac:chgData name="Jordan Walters" userId="e158868e-387c-4286-bfb0-bfbaf2000647" providerId="ADAL" clId="{3D03D24E-2B76-452E-8A53-0E1A246BB4D2}" dt="2022-01-11T16:57:27.270" v="210" actId="207"/>
          <ac:picMkLst>
            <pc:docMk/>
            <pc:sldMk cId="1663431078" sldId="257"/>
            <ac:picMk id="4" creationId="{9C005B8D-F2F3-4F6F-850E-3B9787EE4475}"/>
          </ac:picMkLst>
        </pc:picChg>
        <pc:picChg chg="add del mod">
          <ac:chgData name="Jordan Walters" userId="e158868e-387c-4286-bfb0-bfbaf2000647" providerId="ADAL" clId="{3D03D24E-2B76-452E-8A53-0E1A246BB4D2}" dt="2022-01-14T11:12:09.980" v="2257" actId="478"/>
          <ac:picMkLst>
            <pc:docMk/>
            <pc:sldMk cId="1663431078" sldId="257"/>
            <ac:picMk id="7" creationId="{17CE1600-4F81-498A-B050-344141B71576}"/>
          </ac:picMkLst>
        </pc:picChg>
        <pc:picChg chg="add del mod">
          <ac:chgData name="Jordan Walters" userId="e158868e-387c-4286-bfb0-bfbaf2000647" providerId="ADAL" clId="{3D03D24E-2B76-452E-8A53-0E1A246BB4D2}" dt="2022-01-13T11:27:48.384" v="1139" actId="478"/>
          <ac:picMkLst>
            <pc:docMk/>
            <pc:sldMk cId="1663431078" sldId="257"/>
            <ac:picMk id="11" creationId="{8986ABF3-26D3-4F04-AF3F-64065CE01991}"/>
          </ac:picMkLst>
        </pc:picChg>
        <pc:picChg chg="add del mod">
          <ac:chgData name="Jordan Walters" userId="e158868e-387c-4286-bfb0-bfbaf2000647" providerId="ADAL" clId="{3D03D24E-2B76-452E-8A53-0E1A246BB4D2}" dt="2022-01-13T11:22:46.228" v="599" actId="478"/>
          <ac:picMkLst>
            <pc:docMk/>
            <pc:sldMk cId="1663431078" sldId="257"/>
            <ac:picMk id="13" creationId="{F17E3FEF-4EF6-4E21-B849-E2E70C919387}"/>
          </ac:picMkLst>
        </pc:picChg>
        <pc:picChg chg="add del mod">
          <ac:chgData name="Jordan Walters" userId="e158868e-387c-4286-bfb0-bfbaf2000647" providerId="ADAL" clId="{3D03D24E-2B76-452E-8A53-0E1A246BB4D2}" dt="2022-01-11T17:03:43.336" v="294" actId="478"/>
          <ac:picMkLst>
            <pc:docMk/>
            <pc:sldMk cId="1663431078" sldId="257"/>
            <ac:picMk id="15" creationId="{30BA4F5F-03CC-4247-B311-442F02C0AD3D}"/>
          </ac:picMkLst>
        </pc:picChg>
        <pc:picChg chg="add mod">
          <ac:chgData name="Jordan Walters" userId="e158868e-387c-4286-bfb0-bfbaf2000647" providerId="ADAL" clId="{3D03D24E-2B76-452E-8A53-0E1A246BB4D2}" dt="2022-01-11T17:10:31.845" v="370" actId="1076"/>
          <ac:picMkLst>
            <pc:docMk/>
            <pc:sldMk cId="1663431078" sldId="257"/>
            <ac:picMk id="17" creationId="{4D18B453-7B88-40FD-BB9C-36BC3FEA8687}"/>
          </ac:picMkLst>
        </pc:picChg>
        <pc:picChg chg="add mod modCrop">
          <ac:chgData name="Jordan Walters" userId="e158868e-387c-4286-bfb0-bfbaf2000647" providerId="ADAL" clId="{3D03D24E-2B76-452E-8A53-0E1A246BB4D2}" dt="2022-01-13T11:25:01.673" v="759" actId="1076"/>
          <ac:picMkLst>
            <pc:docMk/>
            <pc:sldMk cId="1663431078" sldId="257"/>
            <ac:picMk id="19" creationId="{3E03BD28-8C92-4AE1-B7D4-42764DFE44CE}"/>
          </ac:picMkLst>
        </pc:picChg>
        <pc:picChg chg="add mod modCrop">
          <ac:chgData name="Jordan Walters" userId="e158868e-387c-4286-bfb0-bfbaf2000647" providerId="ADAL" clId="{3D03D24E-2B76-452E-8A53-0E1A246BB4D2}" dt="2022-01-11T17:14:09.362" v="421" actId="14100"/>
          <ac:picMkLst>
            <pc:docMk/>
            <pc:sldMk cId="1663431078" sldId="257"/>
            <ac:picMk id="21" creationId="{760B017D-E883-47BC-8305-F59C6AEE28E8}"/>
          </ac:picMkLst>
        </pc:picChg>
        <pc:picChg chg="add mod ord modCrop">
          <ac:chgData name="Jordan Walters" userId="e158868e-387c-4286-bfb0-bfbaf2000647" providerId="ADAL" clId="{3D03D24E-2B76-452E-8A53-0E1A246BB4D2}" dt="2022-01-13T14:27:17.312" v="1150" actId="14100"/>
          <ac:picMkLst>
            <pc:docMk/>
            <pc:sldMk cId="1663431078" sldId="257"/>
            <ac:picMk id="23" creationId="{1542310D-5F1F-457B-93DE-B0EBCF51CC73}"/>
          </ac:picMkLst>
        </pc:picChg>
        <pc:picChg chg="del">
          <ac:chgData name="Jordan Walters" userId="e158868e-387c-4286-bfb0-bfbaf2000647" providerId="ADAL" clId="{3D03D24E-2B76-452E-8A53-0E1A246BB4D2}" dt="2022-01-11T17:03:09.145" v="265" actId="478"/>
          <ac:picMkLst>
            <pc:docMk/>
            <pc:sldMk cId="1663431078" sldId="257"/>
            <ac:picMk id="67" creationId="{00000000-0000-0000-0000-000000000000}"/>
          </ac:picMkLst>
        </pc:picChg>
        <pc:cxnChg chg="mod">
          <ac:chgData name="Jordan Walters" userId="e158868e-387c-4286-bfb0-bfbaf2000647" providerId="ADAL" clId="{3D03D24E-2B76-452E-8A53-0E1A246BB4D2}" dt="2022-01-11T17:13:23.891" v="413" actId="14100"/>
          <ac:cxnSpMkLst>
            <pc:docMk/>
            <pc:sldMk cId="1663431078" sldId="257"/>
            <ac:cxnSpMk id="9" creationId="{00000000-0000-0000-0000-000000000000}"/>
          </ac:cxnSpMkLst>
        </pc:cxnChg>
        <pc:cxnChg chg="add mod">
          <ac:chgData name="Jordan Walters" userId="e158868e-387c-4286-bfb0-bfbaf2000647" providerId="ADAL" clId="{3D03D24E-2B76-452E-8A53-0E1A246BB4D2}" dt="2022-01-11T17:13:29.961" v="415" actId="14100"/>
          <ac:cxnSpMkLst>
            <pc:docMk/>
            <pc:sldMk cId="1663431078" sldId="257"/>
            <ac:cxnSpMk id="43" creationId="{FEBF943C-24F3-4621-A63F-A9B7D51D82E1}"/>
          </ac:cxnSpMkLst>
        </pc:cxnChg>
        <pc:cxnChg chg="del">
          <ac:chgData name="Jordan Walters" userId="e158868e-387c-4286-bfb0-bfbaf2000647" providerId="ADAL" clId="{3D03D24E-2B76-452E-8A53-0E1A246BB4D2}" dt="2022-01-11T17:12:12.482" v="395" actId="478"/>
          <ac:cxnSpMkLst>
            <pc:docMk/>
            <pc:sldMk cId="1663431078" sldId="257"/>
            <ac:cxnSpMk id="102" creationId="{00000000-0000-0000-0000-000000000000}"/>
          </ac:cxnSpMkLst>
        </pc:cxnChg>
      </pc:sldChg>
      <pc:sldChg chg="del">
        <pc:chgData name="Jordan Walters" userId="e158868e-387c-4286-bfb0-bfbaf2000647" providerId="ADAL" clId="{3D03D24E-2B76-452E-8A53-0E1A246BB4D2}" dt="2022-01-11T16:52:33.389" v="0" actId="2696"/>
        <pc:sldMkLst>
          <pc:docMk/>
          <pc:sldMk cId="1015452661" sldId="258"/>
        </pc:sldMkLst>
      </pc:sldChg>
      <pc:sldChg chg="modSp new mod">
        <pc:chgData name="Jordan Walters" userId="e158868e-387c-4286-bfb0-bfbaf2000647" providerId="ADAL" clId="{3D03D24E-2B76-452E-8A53-0E1A246BB4D2}" dt="2022-01-13T14:58:36.828" v="1989" actId="20577"/>
        <pc:sldMkLst>
          <pc:docMk/>
          <pc:sldMk cId="2579012258" sldId="258"/>
        </pc:sldMkLst>
        <pc:spChg chg="mod">
          <ac:chgData name="Jordan Walters" userId="e158868e-387c-4286-bfb0-bfbaf2000647" providerId="ADAL" clId="{3D03D24E-2B76-452E-8A53-0E1A246BB4D2}" dt="2022-01-13T14:58:36.828" v="1989" actId="20577"/>
          <ac:spMkLst>
            <pc:docMk/>
            <pc:sldMk cId="2579012258" sldId="258"/>
            <ac:spMk id="3" creationId="{5CEEEF80-22AC-4356-82D6-4C71C9141743}"/>
          </ac:spMkLst>
        </pc:spChg>
      </pc:sldChg>
      <pc:sldChg chg="del">
        <pc:chgData name="Jordan Walters" userId="e158868e-387c-4286-bfb0-bfbaf2000647" providerId="ADAL" clId="{3D03D24E-2B76-452E-8A53-0E1A246BB4D2}" dt="2022-01-11T16:52:33.389" v="0" actId="2696"/>
        <pc:sldMkLst>
          <pc:docMk/>
          <pc:sldMk cId="3486155791" sldId="259"/>
        </pc:sldMkLst>
      </pc:sldChg>
    </pc:docChg>
  </pc:docChgLst>
  <pc:docChgLst>
    <pc:chgData name="Jordan Walters" userId="e158868e-387c-4286-bfb0-bfbaf2000647" providerId="ADAL" clId="{A61C2252-1737-40FA-B996-5559B70F4714}"/>
    <pc:docChg chg="undo custSel modSld">
      <pc:chgData name="Jordan Walters" userId="e158868e-387c-4286-bfb0-bfbaf2000647" providerId="ADAL" clId="{A61C2252-1737-40FA-B996-5559B70F4714}" dt="2022-01-28T10:44:38.741" v="130" actId="14100"/>
      <pc:docMkLst>
        <pc:docMk/>
      </pc:docMkLst>
      <pc:sldChg chg="modSp mod">
        <pc:chgData name="Jordan Walters" userId="e158868e-387c-4286-bfb0-bfbaf2000647" providerId="ADAL" clId="{A61C2252-1737-40FA-B996-5559B70F4714}" dt="2022-01-28T10:44:38.741" v="130" actId="14100"/>
        <pc:sldMkLst>
          <pc:docMk/>
          <pc:sldMk cId="1663431078" sldId="257"/>
        </pc:sldMkLst>
        <pc:spChg chg="mod">
          <ac:chgData name="Jordan Walters" userId="e158868e-387c-4286-bfb0-bfbaf2000647" providerId="ADAL" clId="{A61C2252-1737-40FA-B996-5559B70F4714}" dt="2022-01-21T14:25:29.131" v="50" actId="20577"/>
          <ac:spMkLst>
            <pc:docMk/>
            <pc:sldMk cId="1663431078" sldId="257"/>
            <ac:spMk id="6" creationId="{776F2D24-D6B2-49D9-9F6E-8062D2B6B78B}"/>
          </ac:spMkLst>
        </pc:spChg>
        <pc:spChg chg="mod">
          <ac:chgData name="Jordan Walters" userId="e158868e-387c-4286-bfb0-bfbaf2000647" providerId="ADAL" clId="{A61C2252-1737-40FA-B996-5559B70F4714}" dt="2022-01-25T10:44:42.001" v="125" actId="20577"/>
          <ac:spMkLst>
            <pc:docMk/>
            <pc:sldMk cId="1663431078" sldId="257"/>
            <ac:spMk id="30" creationId="{1A6A42B8-DDB9-4011-9FAC-825D608FDFBD}"/>
          </ac:spMkLst>
        </pc:spChg>
        <pc:spChg chg="mod">
          <ac:chgData name="Jordan Walters" userId="e158868e-387c-4286-bfb0-bfbaf2000647" providerId="ADAL" clId="{A61C2252-1737-40FA-B996-5559B70F4714}" dt="2022-01-21T14:15:38.432" v="4" actId="5793"/>
          <ac:spMkLst>
            <pc:docMk/>
            <pc:sldMk cId="1663431078" sldId="257"/>
            <ac:spMk id="31" creationId="{C3A42555-9131-4DC2-9ADD-31BC95AD8D84}"/>
          </ac:spMkLst>
        </pc:spChg>
        <pc:spChg chg="mod">
          <ac:chgData name="Jordan Walters" userId="e158868e-387c-4286-bfb0-bfbaf2000647" providerId="ADAL" clId="{A61C2252-1737-40FA-B996-5559B70F4714}" dt="2022-01-25T10:44:36.978" v="121" actId="20577"/>
          <ac:spMkLst>
            <pc:docMk/>
            <pc:sldMk cId="1663431078" sldId="257"/>
            <ac:spMk id="35" creationId="{999346E5-C084-47F5-8FDB-74C2959B4B11}"/>
          </ac:spMkLst>
        </pc:spChg>
        <pc:spChg chg="mod">
          <ac:chgData name="Jordan Walters" userId="e158868e-387c-4286-bfb0-bfbaf2000647" providerId="ADAL" clId="{A61C2252-1737-40FA-B996-5559B70F4714}" dt="2022-01-25T14:15:19.182" v="129" actId="20577"/>
          <ac:spMkLst>
            <pc:docMk/>
            <pc:sldMk cId="1663431078" sldId="257"/>
            <ac:spMk id="42" creationId="{57A32625-4355-4C96-A6DE-413CA1333C1C}"/>
          </ac:spMkLst>
        </pc:spChg>
        <pc:spChg chg="mod">
          <ac:chgData name="Jordan Walters" userId="e158868e-387c-4286-bfb0-bfbaf2000647" providerId="ADAL" clId="{A61C2252-1737-40FA-B996-5559B70F4714}" dt="2022-01-28T10:44:38.741" v="130" actId="14100"/>
          <ac:spMkLst>
            <pc:docMk/>
            <pc:sldMk cId="1663431078" sldId="257"/>
            <ac:spMk id="103" creationId="{00000000-0000-0000-0000-000000000000}"/>
          </ac:spMkLst>
        </pc:spChg>
        <pc:picChg chg="mod">
          <ac:chgData name="Jordan Walters" userId="e158868e-387c-4286-bfb0-bfbaf2000647" providerId="ADAL" clId="{A61C2252-1737-40FA-B996-5559B70F4714}" dt="2022-01-25T10:41:34.744" v="61" actId="1076"/>
          <ac:picMkLst>
            <pc:docMk/>
            <pc:sldMk cId="1663431078" sldId="257"/>
            <ac:picMk id="18" creationId="{BFCD9FAC-3DC8-48F2-85FC-FDE09F57BE18}"/>
          </ac:picMkLst>
        </pc:picChg>
        <pc:picChg chg="mod">
          <ac:chgData name="Jordan Walters" userId="e158868e-387c-4286-bfb0-bfbaf2000647" providerId="ADAL" clId="{A61C2252-1737-40FA-B996-5559B70F4714}" dt="2022-01-25T10:41:59.141" v="64" actId="1076"/>
          <ac:picMkLst>
            <pc:docMk/>
            <pc:sldMk cId="1663431078" sldId="257"/>
            <ac:picMk id="22" creationId="{59BC267E-183C-4092-9515-CA3AC9753931}"/>
          </ac:picMkLst>
        </pc:picChg>
        <pc:picChg chg="mod">
          <ac:chgData name="Jordan Walters" userId="e158868e-387c-4286-bfb0-bfbaf2000647" providerId="ADAL" clId="{A61C2252-1737-40FA-B996-5559B70F4714}" dt="2022-01-25T10:40:46.197" v="53" actId="14826"/>
          <ac:picMkLst>
            <pc:docMk/>
            <pc:sldMk cId="1663431078" sldId="257"/>
            <ac:picMk id="27" creationId="{E891A910-149A-4C91-9219-24B7805804EF}"/>
          </ac:picMkLst>
        </pc:picChg>
      </pc:sldChg>
    </pc:docChg>
  </pc:docChgLst>
  <pc:docChgLst>
    <pc:chgData name="Jordan Walters" userId="e158868e-387c-4286-bfb0-bfbaf2000647" providerId="ADAL" clId="{CCA3AEE1-6040-4B4B-B0BF-E444F8880729}"/>
    <pc:docChg chg="undo custSel delSld modSld">
      <pc:chgData name="Jordan Walters" userId="e158868e-387c-4286-bfb0-bfbaf2000647" providerId="ADAL" clId="{CCA3AEE1-6040-4B4B-B0BF-E444F8880729}" dt="2022-01-17T15:42:34.009" v="3479" actId="20577"/>
      <pc:docMkLst>
        <pc:docMk/>
      </pc:docMkLst>
      <pc:sldChg chg="addSp delSp modSp mod">
        <pc:chgData name="Jordan Walters" userId="e158868e-387c-4286-bfb0-bfbaf2000647" providerId="ADAL" clId="{CCA3AEE1-6040-4B4B-B0BF-E444F8880729}" dt="2022-01-17T15:42:34.009" v="3479" actId="20577"/>
        <pc:sldMkLst>
          <pc:docMk/>
          <pc:sldMk cId="1663431078" sldId="257"/>
        </pc:sldMkLst>
        <pc:spChg chg="mod">
          <ac:chgData name="Jordan Walters" userId="e158868e-387c-4286-bfb0-bfbaf2000647" providerId="ADAL" clId="{CCA3AEE1-6040-4B4B-B0BF-E444F8880729}" dt="2022-01-17T14:57:07.553" v="1536" actId="14100"/>
          <ac:spMkLst>
            <pc:docMk/>
            <pc:sldMk cId="1663431078" sldId="257"/>
            <ac:spMk id="2" creationId="{009EA5D7-7991-4622-BF87-B669FDDCA1FE}"/>
          </ac:spMkLst>
        </pc:spChg>
        <pc:spChg chg="mod">
          <ac:chgData name="Jordan Walters" userId="e158868e-387c-4286-bfb0-bfbaf2000647" providerId="ADAL" clId="{CCA3AEE1-6040-4B4B-B0BF-E444F8880729}" dt="2022-01-17T15:40:03.802" v="3475" actId="947"/>
          <ac:spMkLst>
            <pc:docMk/>
            <pc:sldMk cId="1663431078" sldId="257"/>
            <ac:spMk id="3" creationId="{C71838CE-1FA7-43B7-AE9F-353F3C5E838F}"/>
          </ac:spMkLst>
        </pc:spChg>
        <pc:spChg chg="mod">
          <ac:chgData name="Jordan Walters" userId="e158868e-387c-4286-bfb0-bfbaf2000647" providerId="ADAL" clId="{CCA3AEE1-6040-4B4B-B0BF-E444F8880729}" dt="2022-01-17T14:37:32.951" v="180" actId="20577"/>
          <ac:spMkLst>
            <pc:docMk/>
            <pc:sldMk cId="1663431078" sldId="257"/>
            <ac:spMk id="5" creationId="{00000000-0000-0000-0000-000000000000}"/>
          </ac:spMkLst>
        </pc:spChg>
        <pc:spChg chg="mod">
          <ac:chgData name="Jordan Walters" userId="e158868e-387c-4286-bfb0-bfbaf2000647" providerId="ADAL" clId="{CCA3AEE1-6040-4B4B-B0BF-E444F8880729}" dt="2022-01-17T15:42:34.009" v="3479" actId="20577"/>
          <ac:spMkLst>
            <pc:docMk/>
            <pc:sldMk cId="1663431078" sldId="257"/>
            <ac:spMk id="6" creationId="{776F2D24-D6B2-49D9-9F6E-8062D2B6B78B}"/>
          </ac:spMkLst>
        </pc:spChg>
        <pc:spChg chg="del">
          <ac:chgData name="Jordan Walters" userId="e158868e-387c-4286-bfb0-bfbaf2000647" providerId="ADAL" clId="{CCA3AEE1-6040-4B4B-B0BF-E444F8880729}" dt="2022-01-17T14:10:10.880" v="3" actId="478"/>
          <ac:spMkLst>
            <pc:docMk/>
            <pc:sldMk cId="1663431078" sldId="257"/>
            <ac:spMk id="8" creationId="{DBAA4CED-B2F4-415F-83A9-514B9530741B}"/>
          </ac:spMkLst>
        </pc:spChg>
        <pc:spChg chg="del">
          <ac:chgData name="Jordan Walters" userId="e158868e-387c-4286-bfb0-bfbaf2000647" providerId="ADAL" clId="{CCA3AEE1-6040-4B4B-B0BF-E444F8880729}" dt="2022-01-17T14:10:24.388" v="5" actId="478"/>
          <ac:spMkLst>
            <pc:docMk/>
            <pc:sldMk cId="1663431078" sldId="257"/>
            <ac:spMk id="10" creationId="{78A32B8A-F7D4-40D8-AE2E-8F3042765937}"/>
          </ac:spMkLst>
        </pc:spChg>
        <pc:spChg chg="del">
          <ac:chgData name="Jordan Walters" userId="e158868e-387c-4286-bfb0-bfbaf2000647" providerId="ADAL" clId="{CCA3AEE1-6040-4B4B-B0BF-E444F8880729}" dt="2022-01-17T14:10:09.401" v="2" actId="478"/>
          <ac:spMkLst>
            <pc:docMk/>
            <pc:sldMk cId="1663431078" sldId="257"/>
            <ac:spMk id="11" creationId="{1FD2260D-BC5F-4ECE-9315-1A2C074C708E}"/>
          </ac:spMkLst>
        </pc:spChg>
        <pc:spChg chg="del">
          <ac:chgData name="Jordan Walters" userId="e158868e-387c-4286-bfb0-bfbaf2000647" providerId="ADAL" clId="{CCA3AEE1-6040-4B4B-B0BF-E444F8880729}" dt="2022-01-17T14:10:08.151" v="1" actId="478"/>
          <ac:spMkLst>
            <pc:docMk/>
            <pc:sldMk cId="1663431078" sldId="257"/>
            <ac:spMk id="12" creationId="{2EBF8D0B-D788-4EF7-9BC5-76E21DDF90BE}"/>
          </ac:spMkLst>
        </pc:spChg>
        <pc:spChg chg="add mod">
          <ac:chgData name="Jordan Walters" userId="e158868e-387c-4286-bfb0-bfbaf2000647" providerId="ADAL" clId="{CCA3AEE1-6040-4B4B-B0BF-E444F8880729}" dt="2022-01-17T15:17:26.120" v="1560" actId="1076"/>
          <ac:spMkLst>
            <pc:docMk/>
            <pc:sldMk cId="1663431078" sldId="257"/>
            <ac:spMk id="30" creationId="{1A6A42B8-DDB9-4011-9FAC-825D608FDFBD}"/>
          </ac:spMkLst>
        </pc:spChg>
        <pc:spChg chg="add mod">
          <ac:chgData name="Jordan Walters" userId="e158868e-387c-4286-bfb0-bfbaf2000647" providerId="ADAL" clId="{CCA3AEE1-6040-4B4B-B0BF-E444F8880729}" dt="2022-01-17T14:47:33.190" v="921" actId="1037"/>
          <ac:spMkLst>
            <pc:docMk/>
            <pc:sldMk cId="1663431078" sldId="257"/>
            <ac:spMk id="31" creationId="{C3A42555-9131-4DC2-9ADD-31BC95AD8D84}"/>
          </ac:spMkLst>
        </pc:spChg>
        <pc:spChg chg="add del mod">
          <ac:chgData name="Jordan Walters" userId="e158868e-387c-4286-bfb0-bfbaf2000647" providerId="ADAL" clId="{CCA3AEE1-6040-4B4B-B0BF-E444F8880729}" dt="2022-01-17T15:29:10.810" v="2626" actId="478"/>
          <ac:spMkLst>
            <pc:docMk/>
            <pc:sldMk cId="1663431078" sldId="257"/>
            <ac:spMk id="34" creationId="{562DAE4F-3F64-4CEF-B5FB-DB2D95B70E90}"/>
          </ac:spMkLst>
        </pc:spChg>
        <pc:spChg chg="add mod">
          <ac:chgData name="Jordan Walters" userId="e158868e-387c-4286-bfb0-bfbaf2000647" providerId="ADAL" clId="{CCA3AEE1-6040-4B4B-B0BF-E444F8880729}" dt="2022-01-17T15:40:21.687" v="3476" actId="947"/>
          <ac:spMkLst>
            <pc:docMk/>
            <pc:sldMk cId="1663431078" sldId="257"/>
            <ac:spMk id="35" creationId="{999346E5-C084-47F5-8FDB-74C2959B4B11}"/>
          </ac:spMkLst>
        </pc:spChg>
        <pc:spChg chg="add mod">
          <ac:chgData name="Jordan Walters" userId="e158868e-387c-4286-bfb0-bfbaf2000647" providerId="ADAL" clId="{CCA3AEE1-6040-4B4B-B0BF-E444F8880729}" dt="2022-01-17T15:40:29.051" v="3477" actId="947"/>
          <ac:spMkLst>
            <pc:docMk/>
            <pc:sldMk cId="1663431078" sldId="257"/>
            <ac:spMk id="36" creationId="{784458C7-6086-4C0E-ABE8-8D57CE8FFC4F}"/>
          </ac:spMkLst>
        </pc:spChg>
        <pc:spChg chg="add mod">
          <ac:chgData name="Jordan Walters" userId="e158868e-387c-4286-bfb0-bfbaf2000647" providerId="ADAL" clId="{CCA3AEE1-6040-4B4B-B0BF-E444F8880729}" dt="2022-01-17T14:57:10.037" v="1537" actId="14100"/>
          <ac:spMkLst>
            <pc:docMk/>
            <pc:sldMk cId="1663431078" sldId="257"/>
            <ac:spMk id="42" creationId="{57A32625-4355-4C96-A6DE-413CA1333C1C}"/>
          </ac:spMkLst>
        </pc:spChg>
        <pc:spChg chg="mod">
          <ac:chgData name="Jordan Walters" userId="e158868e-387c-4286-bfb0-bfbaf2000647" providerId="ADAL" clId="{CCA3AEE1-6040-4B4B-B0BF-E444F8880729}" dt="2022-01-17T14:37:10.862" v="166" actId="6549"/>
          <ac:spMkLst>
            <pc:docMk/>
            <pc:sldMk cId="1663431078" sldId="257"/>
            <ac:spMk id="100" creationId="{00000000-0000-0000-0000-000000000000}"/>
          </ac:spMkLst>
        </pc:spChg>
        <pc:picChg chg="add del">
          <ac:chgData name="Jordan Walters" userId="e158868e-387c-4286-bfb0-bfbaf2000647" providerId="ADAL" clId="{CCA3AEE1-6040-4B4B-B0BF-E444F8880729}" dt="2022-01-17T14:11:29.011" v="12" actId="478"/>
          <ac:picMkLst>
            <pc:docMk/>
            <pc:sldMk cId="1663431078" sldId="257"/>
            <ac:picMk id="13" creationId="{40DD4A96-FD93-4DC4-9AA5-723770318953}"/>
          </ac:picMkLst>
        </pc:picChg>
        <pc:picChg chg="add del mod">
          <ac:chgData name="Jordan Walters" userId="e158868e-387c-4286-bfb0-bfbaf2000647" providerId="ADAL" clId="{CCA3AEE1-6040-4B4B-B0BF-E444F8880729}" dt="2022-01-17T14:11:27.885" v="11" actId="478"/>
          <ac:picMkLst>
            <pc:docMk/>
            <pc:sldMk cId="1663431078" sldId="257"/>
            <ac:picMk id="15" creationId="{5F03CC48-F9AA-4564-A54E-E8CD529FA98D}"/>
          </ac:picMkLst>
        </pc:picChg>
        <pc:picChg chg="del mod">
          <ac:chgData name="Jordan Walters" userId="e158868e-387c-4286-bfb0-bfbaf2000647" providerId="ADAL" clId="{CCA3AEE1-6040-4B4B-B0BF-E444F8880729}" dt="2022-01-17T15:16:33.646" v="1553" actId="478"/>
          <ac:picMkLst>
            <pc:docMk/>
            <pc:sldMk cId="1663431078" sldId="257"/>
            <ac:picMk id="17" creationId="{4D18B453-7B88-40FD-BB9C-36BC3FEA8687}"/>
          </ac:picMkLst>
        </pc:picChg>
        <pc:picChg chg="add mod">
          <ac:chgData name="Jordan Walters" userId="e158868e-387c-4286-bfb0-bfbaf2000647" providerId="ADAL" clId="{CCA3AEE1-6040-4B4B-B0BF-E444F8880729}" dt="2022-01-17T15:23:41.819" v="2230" actId="14100"/>
          <ac:picMkLst>
            <pc:docMk/>
            <pc:sldMk cId="1663431078" sldId="257"/>
            <ac:picMk id="18" creationId="{BFCD9FAC-3DC8-48F2-85FC-FDE09F57BE18}"/>
          </ac:picMkLst>
        </pc:picChg>
        <pc:picChg chg="del">
          <ac:chgData name="Jordan Walters" userId="e158868e-387c-4286-bfb0-bfbaf2000647" providerId="ADAL" clId="{CCA3AEE1-6040-4B4B-B0BF-E444F8880729}" dt="2022-01-17T14:10:32.480" v="6" actId="478"/>
          <ac:picMkLst>
            <pc:docMk/>
            <pc:sldMk cId="1663431078" sldId="257"/>
            <ac:picMk id="19" creationId="{3E03BD28-8C92-4AE1-B7D4-42764DFE44CE}"/>
          </ac:picMkLst>
        </pc:picChg>
        <pc:picChg chg="del">
          <ac:chgData name="Jordan Walters" userId="e158868e-387c-4286-bfb0-bfbaf2000647" providerId="ADAL" clId="{CCA3AEE1-6040-4B4B-B0BF-E444F8880729}" dt="2022-01-17T14:10:14.584" v="4" actId="478"/>
          <ac:picMkLst>
            <pc:docMk/>
            <pc:sldMk cId="1663431078" sldId="257"/>
            <ac:picMk id="21" creationId="{760B017D-E883-47BC-8305-F59C6AEE28E8}"/>
          </ac:picMkLst>
        </pc:picChg>
        <pc:picChg chg="add mod">
          <ac:chgData name="Jordan Walters" userId="e158868e-387c-4286-bfb0-bfbaf2000647" providerId="ADAL" clId="{CCA3AEE1-6040-4B4B-B0BF-E444F8880729}" dt="2022-01-17T15:27:53.087" v="2598" actId="1076"/>
          <ac:picMkLst>
            <pc:docMk/>
            <pc:sldMk cId="1663431078" sldId="257"/>
            <ac:picMk id="22" creationId="{59BC267E-183C-4092-9515-CA3AC9753931}"/>
          </ac:picMkLst>
        </pc:picChg>
        <pc:picChg chg="del">
          <ac:chgData name="Jordan Walters" userId="e158868e-387c-4286-bfb0-bfbaf2000647" providerId="ADAL" clId="{CCA3AEE1-6040-4B4B-B0BF-E444F8880729}" dt="2022-01-17T14:10:05.446" v="0" actId="478"/>
          <ac:picMkLst>
            <pc:docMk/>
            <pc:sldMk cId="1663431078" sldId="257"/>
            <ac:picMk id="23" creationId="{1542310D-5F1F-457B-93DE-B0EBCF51CC73}"/>
          </ac:picMkLst>
        </pc:picChg>
        <pc:picChg chg="add del mod">
          <ac:chgData name="Jordan Walters" userId="e158868e-387c-4286-bfb0-bfbaf2000647" providerId="ADAL" clId="{CCA3AEE1-6040-4B4B-B0BF-E444F8880729}" dt="2022-01-17T14:18:14.288" v="35" actId="478"/>
          <ac:picMkLst>
            <pc:docMk/>
            <pc:sldMk cId="1663431078" sldId="257"/>
            <ac:picMk id="25" creationId="{5922C828-B4E2-4B62-8C6B-E3D66B18B911}"/>
          </ac:picMkLst>
        </pc:picChg>
        <pc:picChg chg="add mod">
          <ac:chgData name="Jordan Walters" userId="e158868e-387c-4286-bfb0-bfbaf2000647" providerId="ADAL" clId="{CCA3AEE1-6040-4B4B-B0BF-E444F8880729}" dt="2022-01-17T14:36:10.344" v="153" actId="1076"/>
          <ac:picMkLst>
            <pc:docMk/>
            <pc:sldMk cId="1663431078" sldId="257"/>
            <ac:picMk id="27" creationId="{E891A910-149A-4C91-9219-24B7805804EF}"/>
          </ac:picMkLst>
        </pc:picChg>
        <pc:picChg chg="add del mod">
          <ac:chgData name="Jordan Walters" userId="e158868e-387c-4286-bfb0-bfbaf2000647" providerId="ADAL" clId="{CCA3AEE1-6040-4B4B-B0BF-E444F8880729}" dt="2022-01-17T14:21:42.613" v="51" actId="478"/>
          <ac:picMkLst>
            <pc:docMk/>
            <pc:sldMk cId="1663431078" sldId="257"/>
            <ac:picMk id="29" creationId="{91A6C771-4C92-4D61-8495-5CB6724A0153}"/>
          </ac:picMkLst>
        </pc:picChg>
        <pc:picChg chg="add mod">
          <ac:chgData name="Jordan Walters" userId="e158868e-387c-4286-bfb0-bfbaf2000647" providerId="ADAL" clId="{CCA3AEE1-6040-4B4B-B0BF-E444F8880729}" dt="2022-01-17T14:47:45.371" v="930" actId="1037"/>
          <ac:picMkLst>
            <pc:docMk/>
            <pc:sldMk cId="1663431078" sldId="257"/>
            <ac:picMk id="33" creationId="{148F65DC-5704-44E5-BF5C-0DD3843477CA}"/>
          </ac:picMkLst>
        </pc:picChg>
      </pc:sldChg>
      <pc:sldChg chg="del">
        <pc:chgData name="Jordan Walters" userId="e158868e-387c-4286-bfb0-bfbaf2000647" providerId="ADAL" clId="{CCA3AEE1-6040-4B4B-B0BF-E444F8880729}" dt="2022-01-17T14:47:55.274" v="931" actId="47"/>
        <pc:sldMkLst>
          <pc:docMk/>
          <pc:sldMk cId="2579012258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026BA-50E8-7644-BEF6-07CACBFB9997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A170F-69B8-B741-A099-15AE468EF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0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sided</a:t>
            </a:r>
            <a:r>
              <a:rPr lang="en-US" baseline="0" dirty="0"/>
              <a:t> poster!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A05F-9442-1B4B-8130-ABC0D5C364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98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8"/>
            <a:ext cx="31843901" cy="45159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72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344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016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689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361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9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8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84548" y="2589575"/>
            <a:ext cx="34530082" cy="552247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74799" y="2589575"/>
            <a:ext cx="102985361" cy="552247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6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6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58"/>
            <a:ext cx="31843901" cy="4184282"/>
          </a:xfrm>
        </p:spPr>
        <p:txBody>
          <a:bodyPr anchor="t"/>
          <a:lstStyle>
            <a:lvl1pPr algn="l">
              <a:defRPr sz="14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7"/>
            <a:ext cx="31843901" cy="460856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7230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2pPr>
            <a:lvl3pPr marL="334460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3pPr>
            <a:lvl4pPr marL="5016901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4pPr>
            <a:lvl5pPr marL="66892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5pPr>
            <a:lvl6pPr marL="83615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7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74798" y="15103407"/>
            <a:ext cx="68754471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53657" y="15103407"/>
            <a:ext cx="68760973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8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3"/>
            <a:ext cx="16552847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6"/>
            <a:ext cx="16552847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895" y="4715853"/>
            <a:ext cx="16559349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895" y="6681196"/>
            <a:ext cx="16559349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1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3" y="838807"/>
            <a:ext cx="12325205" cy="356980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09"/>
            <a:ext cx="20943089" cy="17980709"/>
          </a:xfrm>
        </p:spPr>
        <p:txBody>
          <a:bodyPr/>
          <a:lstStyle>
            <a:lvl1pPr>
              <a:defRPr sz="11700"/>
            </a:lvl1pPr>
            <a:lvl2pPr>
              <a:defRPr sz="10200"/>
            </a:lvl2pPr>
            <a:lvl3pPr>
              <a:defRPr sz="88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3" y="4408616"/>
            <a:ext cx="12325205" cy="14410902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4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9"/>
            <a:ext cx="22478048" cy="12640628"/>
          </a:xfrm>
        </p:spPr>
        <p:txBody>
          <a:bodyPr/>
          <a:lstStyle>
            <a:lvl1pPr marL="0" indent="0">
              <a:buNone/>
              <a:defRPr sz="11700"/>
            </a:lvl1pPr>
            <a:lvl2pPr marL="1672300" indent="0">
              <a:buNone/>
              <a:defRPr sz="10200"/>
            </a:lvl2pPr>
            <a:lvl3pPr marL="3344601" indent="0">
              <a:buNone/>
              <a:defRPr sz="8800"/>
            </a:lvl3pPr>
            <a:lvl4pPr marL="5016901" indent="0">
              <a:buNone/>
              <a:defRPr sz="7300"/>
            </a:lvl4pPr>
            <a:lvl5pPr marL="6689202" indent="0">
              <a:buNone/>
              <a:defRPr sz="7300"/>
            </a:lvl5pPr>
            <a:lvl6pPr marL="8361502" indent="0">
              <a:buNone/>
              <a:defRPr sz="7300"/>
            </a:lvl6pPr>
            <a:lvl7pPr marL="10033803" indent="0">
              <a:buNone/>
              <a:defRPr sz="7300"/>
            </a:lvl7pPr>
            <a:lvl8pPr marL="11706103" indent="0">
              <a:buNone/>
              <a:defRPr sz="7300"/>
            </a:lvl8pPr>
            <a:lvl9pPr marL="13378404" indent="0">
              <a:buNone/>
              <a:defRPr sz="73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29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  <a:prstGeom prst="rect">
            <a:avLst/>
          </a:prstGeom>
        </p:spPr>
        <p:txBody>
          <a:bodyPr vert="horz" lIns="334460" tIns="167230" rIns="334460" bIns="167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915801"/>
            <a:ext cx="33717072" cy="13903717"/>
          </a:xfrm>
          <a:prstGeom prst="rect">
            <a:avLst/>
          </a:prstGeom>
        </p:spPr>
        <p:txBody>
          <a:bodyPr vert="horz" lIns="334460" tIns="167230" rIns="334460" bIns="167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171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l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508FF-519A-5247-A55B-6160E89D8571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00" y="19526650"/>
            <a:ext cx="11863414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ct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8779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7CC67-5F63-EC4C-8EE0-AD36DF5A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4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72300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225" indent="-1254225" algn="l" defTabSz="1672300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488" indent="-1045188" algn="l" defTabSz="1672300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751" indent="-836150" algn="l" defTabSz="1672300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3052" indent="-836150" algn="l" defTabSz="1672300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5352" indent="-836150" algn="l" defTabSz="1672300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7652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99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22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4554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30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6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9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92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15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38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61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8404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68507786-416B-DA43-A666-A2070C68FD40}"/>
              </a:ext>
            </a:extLst>
          </p:cNvPr>
          <p:cNvSpPr/>
          <p:nvPr/>
        </p:nvSpPr>
        <p:spPr>
          <a:xfrm>
            <a:off x="118376" y="232701"/>
            <a:ext cx="37206936" cy="3052346"/>
          </a:xfrm>
          <a:prstGeom prst="rect">
            <a:avLst/>
          </a:prstGeom>
          <a:gradFill>
            <a:gsLst>
              <a:gs pos="5000">
                <a:srgbClr val="172328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/>
              <a:t>Linear Regression in Structural Equation Modelling</a:t>
            </a:r>
          </a:p>
        </p:txBody>
      </p:sp>
      <p:sp>
        <p:nvSpPr>
          <p:cNvPr id="81" name="Text Box 142"/>
          <p:cNvSpPr txBox="1">
            <a:spLocks noChangeArrowheads="1"/>
          </p:cNvSpPr>
          <p:nvPr/>
        </p:nvSpPr>
        <p:spPr bwMode="auto">
          <a:xfrm>
            <a:off x="11818834" y="18612850"/>
            <a:ext cx="279677" cy="39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/>
          </a:p>
        </p:txBody>
      </p:sp>
      <p:sp>
        <p:nvSpPr>
          <p:cNvPr id="5" name="Rectangle 4"/>
          <p:cNvSpPr/>
          <p:nvPr/>
        </p:nvSpPr>
        <p:spPr>
          <a:xfrm>
            <a:off x="232742" y="3176068"/>
            <a:ext cx="37112295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 Case Study							         	Traditional Linear Regression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4641" y="9043416"/>
            <a:ext cx="37230671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 Linear Regression in SEM 				           		 	Mediation in SEM </a:t>
            </a: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5320512" y="3159544"/>
            <a:ext cx="0" cy="58838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32742" y="17051146"/>
            <a:ext cx="18355358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References &amp; Acknowledgements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19921" y="104931"/>
            <a:ext cx="37314852" cy="20821338"/>
          </a:xfrm>
          <a:prstGeom prst="rect">
            <a:avLst/>
          </a:prstGeom>
          <a:noFill/>
          <a:ln w="25400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3"/>
          <p:cNvSpPr txBox="1">
            <a:spLocks noChangeArrowheads="1"/>
          </p:cNvSpPr>
          <p:nvPr/>
        </p:nvSpPr>
        <p:spPr bwMode="auto">
          <a:xfrm>
            <a:off x="408408" y="17930598"/>
            <a:ext cx="17305851" cy="167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A big thank you to Christian Stopp, who provided the underlying data set on this case study.</a:t>
            </a:r>
          </a:p>
          <a:p>
            <a:pPr lvl="0">
              <a:buSzPct val="25000"/>
            </a:pP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Another thanks to Phil Kay for encouraging the exploration of the topics discussed in this poster.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0AA11FA-8F5C-844F-927B-833BE1A3AC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8408" y="528450"/>
            <a:ext cx="3846062" cy="2297961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EBF943C-24F3-4621-A63F-A9B7D51D82E1}"/>
              </a:ext>
            </a:extLst>
          </p:cNvPr>
          <p:cNvCxnSpPr>
            <a:cxnSpLocks/>
          </p:cNvCxnSpPr>
          <p:nvPr/>
        </p:nvCxnSpPr>
        <p:spPr>
          <a:xfrm>
            <a:off x="18588100" y="9043416"/>
            <a:ext cx="0" cy="1188285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9C005B8D-F2F3-4F6F-850E-3B9787EE4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1719" y="462342"/>
            <a:ext cx="2484085" cy="24840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9EA5D7-7991-4622-BF87-B669FDDCA1FE}"/>
              </a:ext>
            </a:extLst>
          </p:cNvPr>
          <p:cNvSpPr txBox="1"/>
          <p:nvPr/>
        </p:nvSpPr>
        <p:spPr>
          <a:xfrm>
            <a:off x="15473911" y="4166837"/>
            <a:ext cx="73301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Method to relate one variable to another by a linear relationship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Follows the equation: Y = </a:t>
            </a:r>
            <a:r>
              <a:rPr lang="en-US" sz="2800" dirty="0" err="1"/>
              <a:t>mX</a:t>
            </a:r>
            <a:r>
              <a:rPr lang="en-US" sz="2800" dirty="0"/>
              <a:t> + 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fit can be displayed graphically for more visual analysis of the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line of best fit is essentially the “model” that predictions should be made from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1838CE-1FA7-43B7-AE9F-353F3C5E838F}"/>
              </a:ext>
            </a:extLst>
          </p:cNvPr>
          <p:cNvSpPr txBox="1"/>
          <p:nvPr/>
        </p:nvSpPr>
        <p:spPr>
          <a:xfrm>
            <a:off x="18626004" y="10109523"/>
            <a:ext cx="5924024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What if other variables have an effect in the system?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One example is the case of Mediation Variables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Introduces the indirect effects of variables as well as direct effects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appears in the tablet case study in the form of the following SEM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Crushing Strength is the mediation variable since it effects the Density but is also affected by the %H</a:t>
            </a:r>
            <a:r>
              <a:rPr lang="en-US" sz="2800" baseline="-25000" dirty="0"/>
              <a:t>2</a:t>
            </a:r>
            <a:r>
              <a:rPr lang="en-US" sz="2800" dirty="0"/>
              <a:t>O Composition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Direct effects can still be observed through the %H</a:t>
            </a:r>
            <a:r>
              <a:rPr lang="en-US" sz="2800" baseline="-25000" dirty="0"/>
              <a:t>2</a:t>
            </a:r>
            <a:r>
              <a:rPr lang="en-US" sz="2800" dirty="0"/>
              <a:t>O to Density connection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Indirect effects can be calculated through the other “route” to the Density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Notice the indirect pathway is a solid 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New coefficients and another y-intercept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F2D24-D6B2-49D9-9F6E-8062D2B6B78B}"/>
              </a:ext>
            </a:extLst>
          </p:cNvPr>
          <p:cNvSpPr txBox="1"/>
          <p:nvPr/>
        </p:nvSpPr>
        <p:spPr>
          <a:xfrm>
            <a:off x="10923903" y="10042374"/>
            <a:ext cx="766419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Solid lines show statistically significant correlations, regardless of magnitude (broken lines not statistically significant)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Number 1 in triangle gives the SEM scale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arrows indicate a correlation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is the same example of linear regression as before just explained as an SEM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m value is the path coefficient between the X and Y variables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C value is the path coefficient between the SEM constant and the Y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value from the SEM constant to the X variable gives the X-intercept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CD9FAC-3DC8-48F2-85FC-FDE09F57BE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64664" y="10571755"/>
            <a:ext cx="10746842" cy="59395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9BC267E-183C-4092-9515-CA3AC975393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4467029" y="9885758"/>
            <a:ext cx="12731720" cy="619167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891A910-149A-4C91-9219-24B7805804E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0850670" y="4093987"/>
            <a:ext cx="6262926" cy="481136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A6A42B8-DDB9-4011-9FAC-825D608FDFBD}"/>
              </a:ext>
            </a:extLst>
          </p:cNvPr>
          <p:cNvSpPr txBox="1"/>
          <p:nvPr/>
        </p:nvSpPr>
        <p:spPr>
          <a:xfrm>
            <a:off x="19207268" y="8203134"/>
            <a:ext cx="765145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/>
              <a:t>Density = 0.117(%H</a:t>
            </a:r>
            <a:r>
              <a:rPr lang="en-US" sz="4500" baseline="-25000" dirty="0"/>
              <a:t>2</a:t>
            </a:r>
            <a:r>
              <a:rPr lang="en-US" sz="4500" dirty="0"/>
              <a:t>O) + 95.903</a:t>
            </a:r>
            <a:endParaRPr lang="en-GB" sz="4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A42555-9131-4DC2-9ADD-31BC95AD8D84}"/>
              </a:ext>
            </a:extLst>
          </p:cNvPr>
          <p:cNvSpPr txBox="1"/>
          <p:nvPr/>
        </p:nvSpPr>
        <p:spPr>
          <a:xfrm>
            <a:off x="264664" y="3905451"/>
            <a:ext cx="93324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Industrial process to manufacture pharmaceutical tablets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Involves many controllable and uncontrollable variables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There are three key metrics of a “good” tablet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will explore only one of these metrics, Density of Tablet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%H</a:t>
            </a:r>
            <a:r>
              <a:rPr lang="en-US" sz="2800" baseline="-25000" dirty="0"/>
              <a:t>2</a:t>
            </a:r>
            <a:r>
              <a:rPr lang="en-US" sz="2800" dirty="0"/>
              <a:t>O Composition is one controllable variable that may influence this metric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expect the water to affect the tablet density, but could it affect other variables?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Linear regression is the classic way to approach the problem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Linear regression may fail to give the full picture of the system…</a:t>
            </a:r>
          </a:p>
        </p:txBody>
      </p:sp>
      <p:pic>
        <p:nvPicPr>
          <p:cNvPr id="33" name="Picture 32" descr="A close-up of pills&#10;&#10;Description automatically generated with medium confidence">
            <a:extLst>
              <a:ext uri="{FF2B5EF4-FFF2-40B4-BE49-F238E27FC236}">
                <a16:creationId xmlns:a16="http://schemas.microsoft.com/office/drawing/2014/main" id="{148F65DC-5704-44E5-BF5C-0DD3843477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31136" y="4852999"/>
            <a:ext cx="5540088" cy="369339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7A32625-4355-4C96-A6DE-413CA1333C1C}"/>
              </a:ext>
            </a:extLst>
          </p:cNvPr>
          <p:cNvSpPr txBox="1"/>
          <p:nvPr/>
        </p:nvSpPr>
        <p:spPr>
          <a:xfrm>
            <a:off x="22804014" y="4166837"/>
            <a:ext cx="789736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can plot %H</a:t>
            </a:r>
            <a:r>
              <a:rPr lang="en-US" sz="2800" baseline="-25000" dirty="0"/>
              <a:t>2</a:t>
            </a:r>
            <a:r>
              <a:rPr lang="en-US" sz="2800" dirty="0"/>
              <a:t>O Composition against Density of Tablet (mg/cm</a:t>
            </a:r>
            <a:r>
              <a:rPr lang="en-US" sz="2800" baseline="30000" dirty="0"/>
              <a:t>3</a:t>
            </a:r>
            <a:r>
              <a:rPr lang="en-US" sz="2800" dirty="0"/>
              <a:t>) , from the tablet case study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Gives </a:t>
            </a:r>
            <a:r>
              <a:rPr lang="en-US" sz="2800" dirty="0"/>
              <a:t>us the resulting plot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Yields the Y = </a:t>
            </a:r>
            <a:r>
              <a:rPr lang="en-US" sz="2800" dirty="0" err="1"/>
              <a:t>mX</a:t>
            </a:r>
            <a:r>
              <a:rPr lang="en-US" sz="2800" dirty="0"/>
              <a:t> + C form of the equation of the line of best fit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It is important to make note of these values:</a:t>
            </a:r>
          </a:p>
          <a:p>
            <a:pPr marL="2129500" lvl="1" indent="-457200">
              <a:buFont typeface="Arial" panose="020B0604020202020204" pitchFamily="34" charset="0"/>
              <a:buChar char="•"/>
            </a:pPr>
            <a:r>
              <a:rPr lang="en-US" sz="3800" dirty="0"/>
              <a:t>m = 0.117</a:t>
            </a:r>
          </a:p>
          <a:p>
            <a:pPr marL="2129500" lvl="1" indent="-457200">
              <a:buFont typeface="Arial" panose="020B0604020202020204" pitchFamily="34" charset="0"/>
              <a:buChar char="•"/>
            </a:pPr>
            <a:r>
              <a:rPr lang="en-US" sz="3800" dirty="0"/>
              <a:t>C = 95.903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9346E5-C084-47F5-8FDB-74C2959B4B11}"/>
              </a:ext>
            </a:extLst>
          </p:cNvPr>
          <p:cNvSpPr txBox="1"/>
          <p:nvPr/>
        </p:nvSpPr>
        <p:spPr>
          <a:xfrm>
            <a:off x="24492953" y="16276218"/>
            <a:ext cx="12854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Density = 0.054(%H</a:t>
            </a:r>
            <a:r>
              <a:rPr lang="en-US" sz="5400" baseline="-25000" dirty="0"/>
              <a:t>2</a:t>
            </a:r>
            <a:r>
              <a:rPr lang="en-US" sz="5400" dirty="0"/>
              <a:t>O) + 0.593(C.S.) + 98.045</a:t>
            </a:r>
            <a:endParaRPr lang="en-GB" sz="5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84458C7-6086-4C0E-ABE8-8D57CE8FFC4F}"/>
              </a:ext>
            </a:extLst>
          </p:cNvPr>
          <p:cNvSpPr txBox="1"/>
          <p:nvPr/>
        </p:nvSpPr>
        <p:spPr>
          <a:xfrm>
            <a:off x="24492954" y="17219689"/>
            <a:ext cx="126012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Performing SEM analysis of systems in this way gives further insight into the whole system by highlighting relationships that may initially be hidden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Through this analysis we have discovered that:</a:t>
            </a:r>
          </a:p>
          <a:p>
            <a:pPr marL="21295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Relationship between %H</a:t>
            </a:r>
            <a:r>
              <a:rPr lang="en-US" sz="2800" baseline="-25000" dirty="0"/>
              <a:t>2</a:t>
            </a:r>
            <a:r>
              <a:rPr lang="en-US" sz="2800" dirty="0"/>
              <a:t>O Composition and Density of Tablet through crushing strength is statistically significant</a:t>
            </a:r>
          </a:p>
          <a:p>
            <a:pPr marL="21295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Crushing Strength and Density of tablet are highly correlation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means when we make changes to the system this is the correlation that we would want to focus on rather than the more obvious direct effect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6343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JMP DS Europe 1">
      <a:dk1>
        <a:srgbClr val="172328"/>
      </a:dk1>
      <a:lt1>
        <a:srgbClr val="FFFFFF"/>
      </a:lt1>
      <a:dk2>
        <a:srgbClr val="44545D"/>
      </a:dk2>
      <a:lt2>
        <a:srgbClr val="EEECE1"/>
      </a:lt2>
      <a:accent1>
        <a:srgbClr val="007CC3"/>
      </a:accent1>
      <a:accent2>
        <a:srgbClr val="61C9E5"/>
      </a:accent2>
      <a:accent3>
        <a:srgbClr val="F37723"/>
      </a:accent3>
      <a:accent4>
        <a:srgbClr val="FFC510"/>
      </a:accent4>
      <a:accent5>
        <a:srgbClr val="643693"/>
      </a:accent5>
      <a:accent6>
        <a:srgbClr val="00748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42282-JMP-DS-Europe-2021-eposter-slide-template" id="{3B1C0900-2C33-8549-920B-927F079B60AA}" vid="{76AC233C-1459-514E-BB31-4E554C03D2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JMP-Discovery-Summit-Europe-2021-eposter-slide-template (1)</Template>
  <TotalTime>949</TotalTime>
  <Words>574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Kirsten Boyd</dc:creator>
  <cp:lastModifiedBy>Jordan Walters</cp:lastModifiedBy>
  <cp:revision>3</cp:revision>
  <dcterms:created xsi:type="dcterms:W3CDTF">2020-12-11T18:12:15Z</dcterms:created>
  <dcterms:modified xsi:type="dcterms:W3CDTF">2022-01-28T10:44:47Z</dcterms:modified>
</cp:coreProperties>
</file>