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25.xml" ContentType="application/vnd.openxmlformats-officedocument.presentationml.tags+xml"/>
  <Override PartName="/ppt/tags/tag26.xml" ContentType="application/vnd.openxmlformats-officedocument.presentationml.tags+xml"/>
  <Override PartName="/ppt/comments/modernComment_7FFFE7C1_A2CA93F6.xml" ContentType="application/vnd.ms-powerpoint.comments+xml"/>
  <Override PartName="/ppt/comments/modernComment_7FFFE7DD_1C2F26D7.xml" ContentType="application/vnd.ms-powerpoint.comments+xml"/>
  <Override PartName="/ppt/comments/modernComment_7FFFE7D9_70F3C850.xml" ContentType="application/vnd.ms-powerpoint.comments+xml"/>
  <Override PartName="/ppt/comments/modernComment_7FFFE7DC_5E86ED2B.xml" ContentType="application/vnd.ms-powerpoint.comments+xml"/>
  <Override PartName="/ppt/comments/modernComment_7FFFE7DB_401F8461.xml" ContentType="application/vnd.ms-powerpoint.comments+xml"/>
  <Override PartName="/ppt/comments/modernComment_7FFFE7DE_D1BE7A97.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896" r:id="rId4"/>
    <p:sldMasterId id="2147483864" r:id="rId5"/>
  </p:sldMasterIdLst>
  <p:notesMasterIdLst>
    <p:notesMasterId r:id="rId21"/>
  </p:notesMasterIdLst>
  <p:handoutMasterIdLst>
    <p:handoutMasterId r:id="rId22"/>
  </p:handoutMasterIdLst>
  <p:sldIdLst>
    <p:sldId id="2147477441" r:id="rId6"/>
    <p:sldId id="2147477469" r:id="rId7"/>
    <p:sldId id="2147477465" r:id="rId8"/>
    <p:sldId id="2147477466" r:id="rId9"/>
    <p:sldId id="2147477479" r:id="rId10"/>
    <p:sldId id="2147477480" r:id="rId11"/>
    <p:sldId id="2147477481" r:id="rId12"/>
    <p:sldId id="2147477482" r:id="rId13"/>
    <p:sldId id="2147477468" r:id="rId14"/>
    <p:sldId id="2147477473" r:id="rId15"/>
    <p:sldId id="2147477474" r:id="rId16"/>
    <p:sldId id="2147477462" r:id="rId17"/>
    <p:sldId id="2147477483" r:id="rId18"/>
    <p:sldId id="2147477467" r:id="rId19"/>
    <p:sldId id="2147477470" r:id="rId20"/>
  </p:sldIdLst>
  <p:sldSz cx="18288000" cy="10287000"/>
  <p:notesSz cx="6858000" cy="9144000"/>
  <p:embeddedFontLst>
    <p:embeddedFont>
      <p:font typeface="Anova Bold" panose="020B0503020203020204" pitchFamily="34" charset="0"/>
      <p:bold r:id="rId23"/>
      <p:italic r:id="rId24"/>
      <p:boldItalic r:id="rId25"/>
    </p:embeddedFont>
    <p:embeddedFont>
      <p:font typeface="Anova Light" panose="020B0403020203020204" pitchFamily="34" charset="0"/>
      <p:regular r:id="rId26"/>
      <p:italic r:id="rId27"/>
    </p:embeddedFont>
  </p:embeddedFontLst>
  <p:custDataLst>
    <p:tags r:id="rId28"/>
  </p:custDataLst>
  <p:defaultTextStyle>
    <a:defPPr>
      <a:defRPr lang="en-US"/>
    </a:defPPr>
    <a:lvl1pPr marL="0" algn="l" defTabSz="914400" rtl="0" eaLnBrk="1" latinLnBrk="0" hangingPunct="1">
      <a:defRPr sz="3600" kern="1200">
        <a:solidFill>
          <a:schemeClr val="tx1"/>
        </a:solidFill>
        <a:latin typeface="+mn-lt"/>
        <a:ea typeface="+mn-ea"/>
        <a:cs typeface="+mn-cs"/>
      </a:defRPr>
    </a:lvl1pPr>
    <a:lvl2pPr marL="914400" algn="l" defTabSz="914400" rtl="0" eaLnBrk="1" latinLnBrk="0" hangingPunct="1">
      <a:defRPr sz="3600" kern="1200">
        <a:solidFill>
          <a:schemeClr val="tx1"/>
        </a:solidFill>
        <a:latin typeface="+mn-lt"/>
        <a:ea typeface="+mn-ea"/>
        <a:cs typeface="+mn-cs"/>
      </a:defRPr>
    </a:lvl2pPr>
    <a:lvl3pPr marL="1828800" algn="l" defTabSz="914400" rtl="0" eaLnBrk="1" latinLnBrk="0" hangingPunct="1">
      <a:defRPr sz="3600" kern="1200">
        <a:solidFill>
          <a:schemeClr val="tx1"/>
        </a:solidFill>
        <a:latin typeface="+mn-lt"/>
        <a:ea typeface="+mn-ea"/>
        <a:cs typeface="+mn-cs"/>
      </a:defRPr>
    </a:lvl3pPr>
    <a:lvl4pPr marL="2743200" algn="l" defTabSz="914400" rtl="0" eaLnBrk="1" latinLnBrk="0" hangingPunct="1">
      <a:defRPr sz="3600" kern="1200">
        <a:solidFill>
          <a:schemeClr val="tx1"/>
        </a:solidFill>
        <a:latin typeface="+mn-lt"/>
        <a:ea typeface="+mn-ea"/>
        <a:cs typeface="+mn-cs"/>
      </a:defRPr>
    </a:lvl4pPr>
    <a:lvl5pPr marL="3657600" algn="l" defTabSz="914400" rtl="0" eaLnBrk="1" latinLnBrk="0" hangingPunct="1">
      <a:defRPr sz="3600" kern="1200">
        <a:solidFill>
          <a:schemeClr val="tx1"/>
        </a:solidFill>
        <a:latin typeface="+mn-lt"/>
        <a:ea typeface="+mn-ea"/>
        <a:cs typeface="+mn-cs"/>
      </a:defRPr>
    </a:lvl5pPr>
    <a:lvl6pPr marL="4572000" algn="l" defTabSz="914400" rtl="0" eaLnBrk="1" latinLnBrk="0" hangingPunct="1">
      <a:defRPr sz="3600" kern="1200">
        <a:solidFill>
          <a:schemeClr val="tx1"/>
        </a:solidFill>
        <a:latin typeface="+mn-lt"/>
        <a:ea typeface="+mn-ea"/>
        <a:cs typeface="+mn-cs"/>
      </a:defRPr>
    </a:lvl6pPr>
    <a:lvl7pPr marL="5486400" algn="l" defTabSz="914400" rtl="0" eaLnBrk="1" latinLnBrk="0" hangingPunct="1">
      <a:defRPr sz="3600" kern="1200">
        <a:solidFill>
          <a:schemeClr val="tx1"/>
        </a:solidFill>
        <a:latin typeface="+mn-lt"/>
        <a:ea typeface="+mn-ea"/>
        <a:cs typeface="+mn-cs"/>
      </a:defRPr>
    </a:lvl7pPr>
    <a:lvl8pPr marL="6400800" algn="l" defTabSz="914400" rtl="0" eaLnBrk="1" latinLnBrk="0" hangingPunct="1">
      <a:defRPr sz="3600" kern="1200">
        <a:solidFill>
          <a:schemeClr val="tx1"/>
        </a:solidFill>
        <a:latin typeface="+mn-lt"/>
        <a:ea typeface="+mn-ea"/>
        <a:cs typeface="+mn-cs"/>
      </a:defRPr>
    </a:lvl8pPr>
    <a:lvl9pPr marL="7315200" algn="l" defTabSz="914400"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9C3829F-2C56-4915-AA34-5F93EE359221}">
          <p14:sldIdLst>
            <p14:sldId id="2147477441"/>
            <p14:sldId id="2147477469"/>
            <p14:sldId id="2147477465"/>
            <p14:sldId id="2147477466"/>
            <p14:sldId id="2147477479"/>
            <p14:sldId id="2147477480"/>
            <p14:sldId id="2147477481"/>
            <p14:sldId id="2147477482"/>
            <p14:sldId id="2147477468"/>
            <p14:sldId id="2147477473"/>
            <p14:sldId id="2147477474"/>
            <p14:sldId id="2147477462"/>
            <p14:sldId id="2147477483"/>
            <p14:sldId id="2147477467"/>
            <p14:sldId id="214747747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708D14-BD54-920F-18BB-8395E60AE589}" name="Alice McClure" initials="AM" userId="S::alice.mcclure@sas.com::6210c489-566a-4639-8da1-84bcfd842f43" providerId="AD"/>
  <p188:author id="{6DFEA739-C4EE-3CDE-94E6-A95954A908DE}" name="Tine Haaber" initials="TH" userId="S::Tine.Haaber@SAS.COM::b28dffea-6139-4081-9090-e82e8f843744" providerId="AD"/>
  <p188:author id="{1352F2DF-17F8-4027-A880-4393051B7022}" name="Hyde Miller" initials="HM" userId="S::hyde.miller@jmp.com::9f43c825-a98c-4e15-afa3-1c30bc03087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8BD2"/>
    <a:srgbClr val="6C71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2749DF-B5F5-7F4C-90C9-0B26C75DA778}" v="40" dt="2025-10-16T17:51:09.2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41"/>
    <p:restoredTop sz="94716"/>
  </p:normalViewPr>
  <p:slideViewPr>
    <p:cSldViewPr snapToGrid="0">
      <p:cViewPr varScale="1">
        <p:scale>
          <a:sx n="51" d="100"/>
          <a:sy n="51" d="100"/>
        </p:scale>
        <p:origin x="984" y="22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4.fntdata"/><Relationship Id="rId3" Type="http://schemas.openxmlformats.org/officeDocument/2006/relationships/customXml" Target="../customXml/item3.xml"/><Relationship Id="rId21" Type="http://schemas.openxmlformats.org/officeDocument/2006/relationships/notesMaster" Target="notesMasters/notesMaster1.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3.fntdata"/><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2.fntdata"/><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1.fntdata"/><Relationship Id="rId28" Type="http://schemas.openxmlformats.org/officeDocument/2006/relationships/tags" Target="tags/tag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viewProps" Target="viewProps.xml"/><Relationship Id="rId35" Type="http://schemas.microsoft.com/office/2018/10/relationships/authors" Target="author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e Anderson" userId="05531a38-2c60-4f4d-b90e-f1f4c960018e" providerId="ADAL" clId="{DF17AF1F-33D7-598C-82D9-365CE7D46DCF}"/>
    <pc:docChg chg="undo custSel addSld delSld modSld sldOrd modSection modShowInfo">
      <pc:chgData name="Mike Anderson" userId="05531a38-2c60-4f4d-b90e-f1f4c960018e" providerId="ADAL" clId="{DF17AF1F-33D7-598C-82D9-365CE7D46DCF}" dt="2025-10-24T14:51:06.442" v="1385" actId="2744"/>
      <pc:docMkLst>
        <pc:docMk/>
      </pc:docMkLst>
      <pc:sldChg chg="modSp mod ord">
        <pc:chgData name="Mike Anderson" userId="05531a38-2c60-4f4d-b90e-f1f4c960018e" providerId="ADAL" clId="{DF17AF1F-33D7-598C-82D9-365CE7D46DCF}" dt="2025-10-16T17:25:27.917" v="1294" actId="20578"/>
        <pc:sldMkLst>
          <pc:docMk/>
          <pc:sldMk cId="1895024720" sldId="2147477465"/>
        </pc:sldMkLst>
        <pc:graphicFrameChg chg="modGraphic">
          <ac:chgData name="Mike Anderson" userId="05531a38-2c60-4f4d-b90e-f1f4c960018e" providerId="ADAL" clId="{DF17AF1F-33D7-598C-82D9-365CE7D46DCF}" dt="2025-10-16T17:23:28.793" v="1293" actId="20577"/>
          <ac:graphicFrameMkLst>
            <pc:docMk/>
            <pc:sldMk cId="1895024720" sldId="2147477465"/>
            <ac:graphicFrameMk id="10" creationId="{DF0939A6-00DB-CA78-DD59-3914C77D8753}"/>
          </ac:graphicFrameMkLst>
        </pc:graphicFrameChg>
      </pc:sldChg>
      <pc:sldChg chg="ord">
        <pc:chgData name="Mike Anderson" userId="05531a38-2c60-4f4d-b90e-f1f4c960018e" providerId="ADAL" clId="{DF17AF1F-33D7-598C-82D9-365CE7D46DCF}" dt="2025-10-16T17:25:27.917" v="1294" actId="20578"/>
        <pc:sldMkLst>
          <pc:docMk/>
          <pc:sldMk cId="3289117064" sldId="2147477466"/>
        </pc:sldMkLst>
      </pc:sldChg>
      <pc:sldChg chg="modSp mod ord">
        <pc:chgData name="Mike Anderson" userId="05531a38-2c60-4f4d-b90e-f1f4c960018e" providerId="ADAL" clId="{DF17AF1F-33D7-598C-82D9-365CE7D46DCF}" dt="2025-10-22T20:21:53.162" v="1380" actId="20577"/>
        <pc:sldMkLst>
          <pc:docMk/>
          <pc:sldMk cId="1075807329" sldId="2147477467"/>
        </pc:sldMkLst>
        <pc:spChg chg="mod">
          <ac:chgData name="Mike Anderson" userId="05531a38-2c60-4f4d-b90e-f1f4c960018e" providerId="ADAL" clId="{DF17AF1F-33D7-598C-82D9-365CE7D46DCF}" dt="2025-10-22T20:21:53.162" v="1380" actId="20577"/>
          <ac:spMkLst>
            <pc:docMk/>
            <pc:sldMk cId="1075807329" sldId="2147477467"/>
            <ac:spMk id="35" creationId="{14D68357-A1A3-870B-C50E-3BF3C7ACF4E7}"/>
          </ac:spMkLst>
        </pc:spChg>
      </pc:sldChg>
      <pc:sldChg chg="ord">
        <pc:chgData name="Mike Anderson" userId="05531a38-2c60-4f4d-b90e-f1f4c960018e" providerId="ADAL" clId="{DF17AF1F-33D7-598C-82D9-365CE7D46DCF}" dt="2025-10-16T17:50:09.477" v="1295" actId="20578"/>
        <pc:sldMkLst>
          <pc:docMk/>
          <pc:sldMk cId="1585900843" sldId="2147477468"/>
        </pc:sldMkLst>
      </pc:sldChg>
      <pc:sldChg chg="addSp delSp modSp add mod ord modTransition modClrScheme chgLayout">
        <pc:chgData name="Mike Anderson" userId="05531a38-2c60-4f4d-b90e-f1f4c960018e" providerId="ADAL" clId="{DF17AF1F-33D7-598C-82D9-365CE7D46DCF}" dt="2025-10-16T17:25:27.917" v="1294" actId="20578"/>
        <pc:sldMkLst>
          <pc:docMk/>
          <pc:sldMk cId="472852183" sldId="2147477469"/>
        </pc:sldMkLst>
        <pc:graphicFrameChg chg="modGraphic">
          <ac:chgData name="Mike Anderson" userId="05531a38-2c60-4f4d-b90e-f1f4c960018e" providerId="ADAL" clId="{DF17AF1F-33D7-598C-82D9-365CE7D46DCF}" dt="2025-10-16T17:23:14.753" v="1265" actId="20577"/>
          <ac:graphicFrameMkLst>
            <pc:docMk/>
            <pc:sldMk cId="472852183" sldId="2147477469"/>
            <ac:graphicFrameMk id="15" creationId="{29A10207-57BB-614B-6DA1-92F788058FC9}"/>
          </ac:graphicFrameMkLst>
        </pc:graphicFrameChg>
      </pc:sldChg>
      <pc:sldChg chg="ord">
        <pc:chgData name="Mike Anderson" userId="05531a38-2c60-4f4d-b90e-f1f4c960018e" providerId="ADAL" clId="{DF17AF1F-33D7-598C-82D9-365CE7D46DCF}" dt="2025-10-16T17:51:09.247" v="1334" actId="20578"/>
        <pc:sldMkLst>
          <pc:docMk/>
          <pc:sldMk cId="3518921367" sldId="2147477470"/>
        </pc:sldMkLst>
      </pc:sldChg>
      <pc:sldChg chg="ord">
        <pc:chgData name="Mike Anderson" userId="05531a38-2c60-4f4d-b90e-f1f4c960018e" providerId="ADAL" clId="{DF17AF1F-33D7-598C-82D9-365CE7D46DCF}" dt="2025-10-24T14:23:35.893" v="1382" actId="20578"/>
        <pc:sldMkLst>
          <pc:docMk/>
          <pc:sldMk cId="3126496148" sldId="2147477473"/>
        </pc:sldMkLst>
      </pc:sldChg>
      <pc:sldChg chg="ord">
        <pc:chgData name="Mike Anderson" userId="05531a38-2c60-4f4d-b90e-f1f4c960018e" providerId="ADAL" clId="{DF17AF1F-33D7-598C-82D9-365CE7D46DCF}" dt="2025-10-24T14:23:35.893" v="1382" actId="20578"/>
        <pc:sldMkLst>
          <pc:docMk/>
          <pc:sldMk cId="2018310562" sldId="2147477474"/>
        </pc:sldMkLst>
      </pc:sldChg>
      <pc:sldChg chg="addSp delSp modSp add mod ord">
        <pc:chgData name="Mike Anderson" userId="05531a38-2c60-4f4d-b90e-f1f4c960018e" providerId="ADAL" clId="{DF17AF1F-33D7-598C-82D9-365CE7D46DCF}" dt="2025-10-16T17:50:56.909" v="1333" actId="478"/>
        <pc:sldMkLst>
          <pc:docMk/>
          <pc:sldMk cId="3838667771" sldId="2147477483"/>
        </pc:sldMkLst>
        <pc:spChg chg="add mod">
          <ac:chgData name="Mike Anderson" userId="05531a38-2c60-4f4d-b90e-f1f4c960018e" providerId="ADAL" clId="{DF17AF1F-33D7-598C-82D9-365CE7D46DCF}" dt="2025-10-16T17:50:56.909" v="1333" actId="478"/>
          <ac:spMkLst>
            <pc:docMk/>
            <pc:sldMk cId="3838667771" sldId="2147477483"/>
            <ac:spMk id="3" creationId="{378D4258-4F3F-A3A0-DDA8-8A8A2E8E2050}"/>
          </ac:spMkLst>
        </pc:spChg>
        <pc:spChg chg="mod">
          <ac:chgData name="Mike Anderson" userId="05531a38-2c60-4f4d-b90e-f1f4c960018e" providerId="ADAL" clId="{DF17AF1F-33D7-598C-82D9-365CE7D46DCF}" dt="2025-10-16T17:50:53.069" v="1332" actId="20577"/>
          <ac:spMkLst>
            <pc:docMk/>
            <pc:sldMk cId="3838667771" sldId="2147477483"/>
            <ac:spMk id="14" creationId="{1882A3B1-3655-B2B6-92E9-1B10C36424D6}"/>
          </ac:spMkLst>
        </pc:spChg>
      </pc:sldChg>
    </pc:docChg>
  </pc:docChgLst>
  <pc:docChgLst>
    <pc:chgData name="Hyde Miller" userId="9f43c825-a98c-4e15-afa3-1c30bc030879" providerId="ADAL" clId="{1B0AA412-F29C-4F2A-918E-C422EB4908B0}"/>
    <pc:docChg chg="undo custSel addSld delSld modSld modSection">
      <pc:chgData name="Hyde Miller" userId="9f43c825-a98c-4e15-afa3-1c30bc030879" providerId="ADAL" clId="{1B0AA412-F29C-4F2A-918E-C422EB4908B0}" dt="2025-10-15T18:15:06.965" v="1399" actId="14100"/>
      <pc:docMkLst>
        <pc:docMk/>
      </pc:docMkLst>
      <pc:sldChg chg="modSp mod">
        <pc:chgData name="Hyde Miller" userId="9f43c825-a98c-4e15-afa3-1c30bc030879" providerId="ADAL" clId="{1B0AA412-F29C-4F2A-918E-C422EB4908B0}" dt="2025-10-15T12:45:36.842" v="677" actId="255"/>
        <pc:sldMkLst>
          <pc:docMk/>
          <pc:sldMk cId="3126496148" sldId="2147477473"/>
        </pc:sldMkLst>
        <pc:spChg chg="mod">
          <ac:chgData name="Hyde Miller" userId="9f43c825-a98c-4e15-afa3-1c30bc030879" providerId="ADAL" clId="{1B0AA412-F29C-4F2A-918E-C422EB4908B0}" dt="2025-10-15T12:45:36.842" v="677" actId="255"/>
          <ac:spMkLst>
            <pc:docMk/>
            <pc:sldMk cId="3126496148" sldId="2147477473"/>
            <ac:spMk id="3" creationId="{868F8295-E7F2-AFE5-F6D3-2E0581555D1F}"/>
          </ac:spMkLst>
        </pc:spChg>
      </pc:sldChg>
      <pc:sldChg chg="modSp mod">
        <pc:chgData name="Hyde Miller" userId="9f43c825-a98c-4e15-afa3-1c30bc030879" providerId="ADAL" clId="{1B0AA412-F29C-4F2A-918E-C422EB4908B0}" dt="2025-10-15T12:51:10.711" v="686" actId="108"/>
        <pc:sldMkLst>
          <pc:docMk/>
          <pc:sldMk cId="2018310562" sldId="2147477474"/>
        </pc:sldMkLst>
        <pc:spChg chg="mod">
          <ac:chgData name="Hyde Miller" userId="9f43c825-a98c-4e15-afa3-1c30bc030879" providerId="ADAL" clId="{1B0AA412-F29C-4F2A-918E-C422EB4908B0}" dt="2025-10-15T12:51:10.711" v="686" actId="108"/>
          <ac:spMkLst>
            <pc:docMk/>
            <pc:sldMk cId="2018310562" sldId="2147477474"/>
            <ac:spMk id="3" creationId="{37835564-6012-59FB-B090-448333AA090B}"/>
          </ac:spMkLst>
        </pc:spChg>
      </pc:sldChg>
      <pc:sldChg chg="delSp modSp add mod">
        <pc:chgData name="Hyde Miller" userId="9f43c825-a98c-4e15-afa3-1c30bc030879" providerId="ADAL" clId="{1B0AA412-F29C-4F2A-918E-C422EB4908B0}" dt="2025-10-15T18:15:06.965" v="1399" actId="14100"/>
        <pc:sldMkLst>
          <pc:docMk/>
          <pc:sldMk cId="2473435808" sldId="2147477479"/>
        </pc:sldMkLst>
        <pc:spChg chg="mod">
          <ac:chgData name="Hyde Miller" userId="9f43c825-a98c-4e15-afa3-1c30bc030879" providerId="ADAL" clId="{1B0AA412-F29C-4F2A-918E-C422EB4908B0}" dt="2025-10-15T18:15:06.965" v="1399" actId="14100"/>
          <ac:spMkLst>
            <pc:docMk/>
            <pc:sldMk cId="2473435808" sldId="2147477479"/>
            <ac:spMk id="3" creationId="{AD5BBA89-5969-2342-A877-FA2B2A828E64}"/>
          </ac:spMkLst>
        </pc:spChg>
        <pc:graphicFrameChg chg="mod">
          <ac:chgData name="Hyde Miller" userId="9f43c825-a98c-4e15-afa3-1c30bc030879" providerId="ADAL" clId="{1B0AA412-F29C-4F2A-918E-C422EB4908B0}" dt="2025-10-15T18:13:33.216" v="1331" actId="14100"/>
          <ac:graphicFrameMkLst>
            <pc:docMk/>
            <pc:sldMk cId="2473435808" sldId="2147477479"/>
            <ac:graphicFrameMk id="8" creationId="{F7DEADD7-9538-4BBD-FAED-AFB4ED3FD25D}"/>
          </ac:graphicFrameMkLst>
        </pc:graphicFrameChg>
        <pc:graphicFrameChg chg="mod">
          <ac:chgData name="Hyde Miller" userId="9f43c825-a98c-4e15-afa3-1c30bc030879" providerId="ADAL" clId="{1B0AA412-F29C-4F2A-918E-C422EB4908B0}" dt="2025-10-15T18:13:36.794" v="1333" actId="14100"/>
          <ac:graphicFrameMkLst>
            <pc:docMk/>
            <pc:sldMk cId="2473435808" sldId="2147477479"/>
            <ac:graphicFrameMk id="10" creationId="{E1E6B169-5AAF-C607-3EC7-FA59C32E643A}"/>
          </ac:graphicFrameMkLst>
        </pc:graphicFrameChg>
        <pc:graphicFrameChg chg="mod">
          <ac:chgData name="Hyde Miller" userId="9f43c825-a98c-4e15-afa3-1c30bc030879" providerId="ADAL" clId="{1B0AA412-F29C-4F2A-918E-C422EB4908B0}" dt="2025-10-15T18:13:29.802" v="1329" actId="14100"/>
          <ac:graphicFrameMkLst>
            <pc:docMk/>
            <pc:sldMk cId="2473435808" sldId="2147477479"/>
            <ac:graphicFrameMk id="15" creationId="{A91EF57B-F98A-4F5E-F48F-6734B8B7EF0D}"/>
          </ac:graphicFrameMkLst>
        </pc:graphicFrameChg>
      </pc:sldChg>
      <pc:sldChg chg="add">
        <pc:chgData name="Hyde Miller" userId="9f43c825-a98c-4e15-afa3-1c30bc030879" providerId="ADAL" clId="{1B0AA412-F29C-4F2A-918E-C422EB4908B0}" dt="2025-10-15T18:09:51.619" v="1279"/>
        <pc:sldMkLst>
          <pc:docMk/>
          <pc:sldMk cId="1451795569" sldId="2147477480"/>
        </pc:sldMkLst>
      </pc:sldChg>
      <pc:sldChg chg="add">
        <pc:chgData name="Hyde Miller" userId="9f43c825-a98c-4e15-afa3-1c30bc030879" providerId="ADAL" clId="{1B0AA412-F29C-4F2A-918E-C422EB4908B0}" dt="2025-10-15T18:09:51.619" v="1279"/>
        <pc:sldMkLst>
          <pc:docMk/>
          <pc:sldMk cId="3578132676" sldId="2147477481"/>
        </pc:sldMkLst>
      </pc:sldChg>
      <pc:sldChg chg="add">
        <pc:chgData name="Hyde Miller" userId="9f43c825-a98c-4e15-afa3-1c30bc030879" providerId="ADAL" clId="{1B0AA412-F29C-4F2A-918E-C422EB4908B0}" dt="2025-10-15T18:09:51.619" v="1279"/>
        <pc:sldMkLst>
          <pc:docMk/>
          <pc:sldMk cId="2538275849" sldId="2147477482"/>
        </pc:sldMkLst>
      </pc:sldChg>
    </pc:docChg>
  </pc:docChgLst>
</pc:chgInfo>
</file>

<file path=ppt/comments/modernComment_7FFFE7C1_A2CA93F6.xml><?xml version="1.0" encoding="utf-8"?>
<p188:cmLst xmlns:a="http://schemas.openxmlformats.org/drawingml/2006/main" xmlns:r="http://schemas.openxmlformats.org/officeDocument/2006/relationships" xmlns:p188="http://schemas.microsoft.com/office/powerpoint/2018/8/main">
  <p188:cm id="{60D6FD1E-1C95-4090-89AF-9B23F9511317}" authorId="{1352F2DF-17F8-4027-A880-4393051B7022}" created="2025-09-08T09:07:48.481">
    <pc:sldMkLst xmlns:pc="http://schemas.microsoft.com/office/powerpoint/2013/main/command">
      <pc:docMk/>
      <pc:sldMk cId="2731185142" sldId="2147477441"/>
    </pc:sldMkLst>
    <p188:txBody>
      <a:bodyPr/>
      <a:lstStyle/>
      <a:p>
        <a:r>
          <a:rPr lang="en-US"/>
          <a:t>[@Mike Anderson] Thanks for putting this together!  For collaboration, let's coordinate through the comments.  This will work better for me while I'm in Spain.</a:t>
        </a:r>
      </a:p>
    </p188:txBody>
  </p188:cm>
</p188:cmLst>
</file>

<file path=ppt/comments/modernComment_7FFFE7D9_70F3C850.xml><?xml version="1.0" encoding="utf-8"?>
<p188:cmLst xmlns:a="http://schemas.openxmlformats.org/drawingml/2006/main" xmlns:r="http://schemas.openxmlformats.org/officeDocument/2006/relationships" xmlns:p188="http://schemas.microsoft.com/office/powerpoint/2018/8/main">
  <p188:cm id="{8EDCA11F-CC88-472E-ABAA-B2D58CB16854}" authorId="{1352F2DF-17F8-4027-A880-4393051B7022}" created="2025-09-08T09:21:59.635">
    <pc:sldMkLst xmlns:pc="http://schemas.microsoft.com/office/powerpoint/2013/main/command">
      <pc:docMk/>
      <pc:sldMk cId="1895024720" sldId="2147477465"/>
    </pc:sldMkLst>
    <p188:txBody>
      <a:bodyPr/>
      <a:lstStyle/>
      <a:p>
        <a:r>
          <a:rPr lang="en-US"/>
          <a:t>This is the money slide.  We should think about how to jazz it up.  Not sure about the emoji approach, especially the unhappy faces with the standard method, don't want to through JMP under the bus.  Maybe traditional way ... new way ... why its better.</a:t>
        </a:r>
      </a:p>
    </p188:txBody>
  </p188:cm>
</p188:cmLst>
</file>

<file path=ppt/comments/modernComment_7FFFE7DB_401F8461.xml><?xml version="1.0" encoding="utf-8"?>
<p188:cmLst xmlns:a="http://schemas.openxmlformats.org/drawingml/2006/main" xmlns:r="http://schemas.openxmlformats.org/officeDocument/2006/relationships" xmlns:p188="http://schemas.microsoft.com/office/powerpoint/2018/8/main">
  <p188:cm id="{2479381C-89B6-495E-A8F6-12E4BB09AC41}" authorId="{1352F2DF-17F8-4027-A880-4393051B7022}" created="2025-09-08T09:24:40.685">
    <pc:sldMkLst xmlns:pc="http://schemas.microsoft.com/office/powerpoint/2013/main/command">
      <pc:docMk/>
      <pc:sldMk cId="1075807329" sldId="2147477467"/>
    </pc:sldMkLst>
    <p188:txBody>
      <a:bodyPr/>
      <a:lstStyle/>
      <a:p>
        <a:r>
          <a:rPr lang="en-US"/>
          <a:t>Love this slide</a:t>
        </a:r>
      </a:p>
    </p188:txBody>
  </p188:cm>
</p188:cmLst>
</file>

<file path=ppt/comments/modernComment_7FFFE7DC_5E86ED2B.xml><?xml version="1.0" encoding="utf-8"?>
<p188:cmLst xmlns:a="http://schemas.openxmlformats.org/drawingml/2006/main" xmlns:r="http://schemas.openxmlformats.org/officeDocument/2006/relationships" xmlns:p188="http://schemas.microsoft.com/office/powerpoint/2018/8/main">
  <p188:cm id="{199F5343-AECC-4D52-A2F0-DBAF71A6ACEF}" authorId="{1352F2DF-17F8-4027-A880-4393051B7022}" created="2025-09-08T09:31:42.453">
    <pc:sldMkLst xmlns:pc="http://schemas.microsoft.com/office/powerpoint/2013/main/command">
      <pc:docMk/>
      <pc:sldMk cId="1585900843" sldId="2147477468"/>
    </pc:sldMkLst>
    <p188:txBody>
      <a:bodyPr/>
      <a:lstStyle/>
      <a:p>
        <a:r>
          <a:rPr lang="en-US"/>
          <a:t>Should we add screen shots of the add-in builder?</a:t>
        </a:r>
      </a:p>
    </p188:txBody>
  </p188:cm>
</p188:cmLst>
</file>

<file path=ppt/comments/modernComment_7FFFE7DD_1C2F26D7.xml><?xml version="1.0" encoding="utf-8"?>
<p188:cmLst xmlns:a="http://schemas.openxmlformats.org/drawingml/2006/main" xmlns:r="http://schemas.openxmlformats.org/officeDocument/2006/relationships" xmlns:p188="http://schemas.microsoft.com/office/powerpoint/2018/8/main">
  <p188:cm id="{F48276E9-9528-428B-AEA9-81E3C66B043B}" authorId="{1352F2DF-17F8-4027-A880-4393051B7022}" created="2025-09-08T09:16:43.402">
    <pc:sldMkLst xmlns:pc="http://schemas.microsoft.com/office/powerpoint/2013/main/command">
      <pc:docMk/>
      <pc:sldMk cId="472852183" sldId="2147477469"/>
    </pc:sldMkLst>
    <p188:txBody>
      <a:bodyPr/>
      <a:lstStyle/>
      <a:p>
        <a:r>
          <a:rPr lang="en-US"/>
          <a:t>This is still a poster session, correct?  Unless I don't understand the format, folks walking around looking at poster boards, I think slide 4 is enough.</a:t>
        </a:r>
      </a:p>
    </p188:txBody>
  </p188:cm>
  <p188:cm id="{21026A49-BC20-4734-B7E2-F2735D36DD51}" authorId="{1352F2DF-17F8-4027-A880-4393051B7022}" created="2025-09-08T09:25:05.451">
    <pc:sldMkLst xmlns:pc="http://schemas.microsoft.com/office/powerpoint/2013/main/command">
      <pc:docMk/>
      <pc:sldMk cId="472852183" sldId="2147477469"/>
    </pc:sldMkLst>
    <p188:txBody>
      <a:bodyPr/>
      <a:lstStyle/>
      <a:p>
        <a:r>
          <a:rPr lang="en-US"/>
          <a:t>access control/permissions is another big advantage</a:t>
        </a:r>
      </a:p>
    </p188:txBody>
  </p188:cm>
</p188:cmLst>
</file>

<file path=ppt/comments/modernComment_7FFFE7DE_D1BE7A97.xml><?xml version="1.0" encoding="utf-8"?>
<p188:cmLst xmlns:a="http://schemas.openxmlformats.org/drawingml/2006/main" xmlns:r="http://schemas.openxmlformats.org/officeDocument/2006/relationships" xmlns:p188="http://schemas.microsoft.com/office/powerpoint/2018/8/main">
  <p188:cm id="{75CD11B1-1E01-4AB9-BC87-267D6AFCB70B}" authorId="{1352F2DF-17F8-4027-A880-4393051B7022}" created="2025-09-08T09:26:26.779">
    <pc:sldMkLst xmlns:pc="http://schemas.microsoft.com/office/powerpoint/2013/main/command">
      <pc:docMk/>
      <pc:sldMk cId="3518921367" sldId="2147477470"/>
    </pc:sldMkLst>
    <p188:txBody>
      <a:bodyPr/>
      <a:lstStyle/>
      <a:p>
        <a:r>
          <a:rPr lang="en-US"/>
          <a:t>maybe step 3 is to set up permissions, who can access.</a:t>
        </a:r>
      </a:p>
    </p188:txBody>
  </p188:cm>
</p188:cmLst>
</file>

<file path=ppt/handoutMasters/_rels/handoutMaster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ags" Target="../tags/tag25.xml"/><Relationship Id="rId1" Type="http://schemas.openxmlformats.org/officeDocument/2006/relationships/theme" Target="../theme/theme4.xml"/><Relationship Id="rId4" Type="http://schemas.openxmlformats.org/officeDocument/2006/relationships/image" Target="../media/image9.sv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01A56FA-0DF4-15B7-A216-DB01CF5CEB6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5CE34E3-7E5C-436A-9E6D-2FFC8FFCFCBF}" type="datetimeFigureOut">
              <a:rPr lang="en-US" smtClean="0">
                <a:latin typeface="Anova Light" panose="020B0403020203020204" pitchFamily="34" charset="0"/>
              </a:rPr>
              <a:t>10/24/25</a:t>
            </a:fld>
            <a:endParaRPr lang="en-US">
              <a:latin typeface="Anova Light" panose="020B0403020203020204" pitchFamily="34" charset="0"/>
            </a:endParaRPr>
          </a:p>
        </p:txBody>
      </p:sp>
      <p:sp>
        <p:nvSpPr>
          <p:cNvPr id="5" name="Slide Number Placeholder 4">
            <a:extLst>
              <a:ext uri="{FF2B5EF4-FFF2-40B4-BE49-F238E27FC236}">
                <a16:creationId xmlns:a16="http://schemas.microsoft.com/office/drawing/2014/main" id="{BA52EC1A-046B-DC8F-4AAC-4BB03667CCC0}"/>
              </a:ext>
            </a:extLst>
          </p:cNvPr>
          <p:cNvSpPr>
            <a:spLocks noGrp="1"/>
          </p:cNvSpPr>
          <p:nvPr>
            <p:ph type="sldNum" sz="quarter" idx="3"/>
          </p:nvPr>
        </p:nvSpPr>
        <p:spPr>
          <a:xfrm>
            <a:off x="0" y="0"/>
            <a:ext cx="2971800" cy="458787"/>
          </a:xfrm>
          <a:prstGeom prst="rect">
            <a:avLst/>
          </a:prstGeom>
        </p:spPr>
        <p:txBody>
          <a:bodyPr vert="horz" lIns="91440" tIns="45720" rIns="91440" bIns="45720" rtlCol="0" anchor="b"/>
          <a:lstStyle>
            <a:lvl1pPr algn="r">
              <a:defRPr sz="1200"/>
            </a:lvl1pPr>
          </a:lstStyle>
          <a:p>
            <a:pPr algn="l"/>
            <a:fld id="{C4EF46A2-9381-4C51-8277-3C7F2938E9F9}" type="slidenum">
              <a:rPr lang="en-US" smtClean="0">
                <a:latin typeface="Anova Light" panose="020B0403020203020204" pitchFamily="34" charset="0"/>
              </a:rPr>
              <a:pPr algn="l"/>
              <a:t>‹#›</a:t>
            </a:fld>
            <a:endParaRPr lang="en-US">
              <a:latin typeface="Anova Light" panose="020B0403020203020204" pitchFamily="34" charset="0"/>
            </a:endParaRPr>
          </a:p>
        </p:txBody>
      </p:sp>
      <p:sp>
        <p:nvSpPr>
          <p:cNvPr id="2" name="TextBox 4">
            <a:extLst>
              <a:ext uri="{FF2B5EF4-FFF2-40B4-BE49-F238E27FC236}">
                <a16:creationId xmlns:a16="http://schemas.microsoft.com/office/drawing/2014/main" id="{7A8A3785-BF0E-6C8B-8B7B-0521D7696A29}"/>
              </a:ext>
            </a:extLst>
          </p:cNvPr>
          <p:cNvSpPr txBox="1"/>
          <p:nvPr/>
        </p:nvSpPr>
        <p:spPr>
          <a:xfrm>
            <a:off x="685800" y="8879554"/>
            <a:ext cx="2514600" cy="169277"/>
          </a:xfrm>
          <a:prstGeom prst="rect">
            <a:avLst/>
          </a:prstGeom>
          <a:noFill/>
        </p:spPr>
        <p:txBody>
          <a:bodyPr wrap="square" lIns="0" anchor="b" anchorCtr="0">
            <a:spAutoFit/>
          </a:bodyPr>
          <a:lstStyle/>
          <a:p>
            <a:pPr marL="0" marR="0" lvl="0" indent="0" algn="l"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a:ln>
                  <a:noFill/>
                </a:ln>
                <a:solidFill>
                  <a:schemeClr val="accent5">
                    <a:lumMod val="60000"/>
                    <a:lumOff val="40000"/>
                  </a:schemeClr>
                </a:solidFill>
                <a:effectLst/>
                <a:uLnTx/>
                <a:uFillTx/>
                <a:latin typeface="Anova Light" panose="020B0403020203020204" pitchFamily="34" charset="0"/>
                <a:ea typeface="Anova Bold" panose="020B0703020203020204" pitchFamily="34" charset="0"/>
                <a:cs typeface="Anova Light" panose="020B0403020203020204" pitchFamily="34" charset="0"/>
              </a:rPr>
              <a:t>Copyright © SAS Institute Inc. All rights reserved.</a:t>
            </a:r>
          </a:p>
        </p:txBody>
      </p:sp>
      <p:pic>
        <p:nvPicPr>
          <p:cNvPr id="4" name="Picture 6">
            <a:extLst>
              <a:ext uri="{FF2B5EF4-FFF2-40B4-BE49-F238E27FC236}">
                <a16:creationId xmlns:a16="http://schemas.microsoft.com/office/drawing/2014/main" id="{3F6C63C1-B02C-0586-DDA1-7B0EB003F6D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992336" y="8788172"/>
            <a:ext cx="627951" cy="260659"/>
          </a:xfrm>
          <a:prstGeom prst="rect">
            <a:avLst/>
          </a:prstGeom>
        </p:spPr>
      </p:pic>
      <p:sp>
        <p:nvSpPr>
          <p:cNvPr id="6" name="TextBox 2">
            <a:extLst>
              <a:ext uri="{FF2B5EF4-FFF2-40B4-BE49-F238E27FC236}">
                <a16:creationId xmlns:a16="http://schemas.microsoft.com/office/drawing/2014/main" id="{FDEF6B2A-6211-F846-C47F-DC10CAA8C891}"/>
              </a:ext>
            </a:extLst>
          </p:cNvPr>
          <p:cNvSpPr txBox="1"/>
          <p:nvPr/>
        </p:nvSpPr>
        <p:spPr>
          <a:xfrm>
            <a:off x="2493335" y="8732520"/>
            <a:ext cx="1871330" cy="215444"/>
          </a:xfrm>
          <a:prstGeom prst="rect">
            <a:avLst/>
          </a:prstGeom>
          <a:noFill/>
        </p:spPr>
        <p:txBody>
          <a:bodyPr wrap="square" rtlCol="0" anchor="ctr">
            <a:spAutoFit/>
          </a:bodyPr>
          <a:lstStyle/>
          <a:p>
            <a:pPr algn="ctr" defTabSz="182880"/>
            <a:r>
              <a:rPr lang="en-US" sz="800">
                <a:solidFill>
                  <a:schemeClr val="accent4"/>
                </a:solidFill>
                <a:latin typeface="Anova Light" panose="020B0403020203020204" pitchFamily="34" charset="0"/>
              </a:rPr>
              <a:t>sas.com</a:t>
            </a:r>
          </a:p>
        </p:txBody>
      </p:sp>
    </p:spTree>
    <p:custDataLst>
      <p:tags r:id="rId2"/>
    </p:custDataLst>
    <p:extLst>
      <p:ext uri="{BB962C8B-B14F-4D97-AF65-F5344CB8AC3E}">
        <p14:creationId xmlns:p14="http://schemas.microsoft.com/office/powerpoint/2010/main" val="2626892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solidFill>
                  <a:schemeClr val="tx1"/>
                </a:solidFill>
                <a:latin typeface="Anova Light" panose="020B0403020203020204" pitchFamily="34" charset="0"/>
              </a:defRPr>
            </a:lvl1pPr>
          </a:lstStyle>
          <a:p>
            <a:fld id="{D46682E9-A1D3-F04F-A14F-ABAA4D2618F2}" type="datetimeFigureOut">
              <a:rPr lang="en-US" smtClean="0"/>
              <a:pPr/>
              <a:t>10/24/25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Box 4">
            <a:extLst>
              <a:ext uri="{FF2B5EF4-FFF2-40B4-BE49-F238E27FC236}">
                <a16:creationId xmlns:a16="http://schemas.microsoft.com/office/drawing/2014/main" id="{CFAEC8D7-15A6-6F9F-E0B7-CB248431A52A}"/>
              </a:ext>
            </a:extLst>
          </p:cNvPr>
          <p:cNvSpPr txBox="1"/>
          <p:nvPr/>
        </p:nvSpPr>
        <p:spPr>
          <a:xfrm>
            <a:off x="685800" y="8879554"/>
            <a:ext cx="2514600" cy="169277"/>
          </a:xfrm>
          <a:prstGeom prst="rect">
            <a:avLst/>
          </a:prstGeom>
          <a:noFill/>
        </p:spPr>
        <p:txBody>
          <a:bodyPr wrap="square" lIns="0" anchor="b" anchorCtr="0">
            <a:spAutoFit/>
          </a:bodyPr>
          <a:lstStyle/>
          <a:p>
            <a:pPr marL="0" marR="0" lvl="0" indent="0" algn="l" defTabSz="274313" rtl="0" eaLnBrk="0" fontAlgn="auto" latinLnBrk="0" hangingPunct="0">
              <a:lnSpc>
                <a:spcPct val="100000"/>
              </a:lnSpc>
              <a:spcBef>
                <a:spcPts val="0"/>
              </a:spcBef>
              <a:spcAft>
                <a:spcPts val="0"/>
              </a:spcAft>
              <a:buClrTx/>
              <a:buSzTx/>
              <a:buFontTx/>
              <a:buNone/>
              <a:tabLst/>
              <a:defRPr/>
            </a:pPr>
            <a:r>
              <a:rPr kumimoji="0" lang="en-US" sz="500" b="0" i="0" u="none" strike="noStrike" kern="300" cap="none" spc="50" normalizeH="0" baseline="0" noProof="0">
                <a:ln>
                  <a:noFill/>
                </a:ln>
                <a:solidFill>
                  <a:schemeClr val="accent5">
                    <a:lumMod val="60000"/>
                    <a:lumOff val="40000"/>
                  </a:schemeClr>
                </a:solidFill>
                <a:effectLst/>
                <a:uLnTx/>
                <a:uFillTx/>
                <a:latin typeface="Anova Light" panose="020B0403020203020204" pitchFamily="34" charset="0"/>
                <a:ea typeface="Anova Bold" panose="020B0703020203020204" pitchFamily="34" charset="0"/>
                <a:cs typeface="Anova Light" panose="020B0403020203020204" pitchFamily="34" charset="0"/>
              </a:rPr>
              <a:t>Copyright © SAS Institute Inc. All rights reserved.</a:t>
            </a:r>
          </a:p>
        </p:txBody>
      </p:sp>
      <p:sp>
        <p:nvSpPr>
          <p:cNvPr id="10" name="Slide Number Placeholder 4">
            <a:extLst>
              <a:ext uri="{FF2B5EF4-FFF2-40B4-BE49-F238E27FC236}">
                <a16:creationId xmlns:a16="http://schemas.microsoft.com/office/drawing/2014/main" id="{9DE3AD8C-AE96-943C-8DAF-3D5594863A36}"/>
              </a:ext>
            </a:extLst>
          </p:cNvPr>
          <p:cNvSpPr>
            <a:spLocks noGrp="1"/>
          </p:cNvSpPr>
          <p:nvPr>
            <p:ph type="sldNum" sz="quarter" idx="5"/>
          </p:nvPr>
        </p:nvSpPr>
        <p:spPr>
          <a:xfrm>
            <a:off x="0" y="0"/>
            <a:ext cx="2971800" cy="458787"/>
          </a:xfrm>
          <a:prstGeom prst="rect">
            <a:avLst/>
          </a:prstGeom>
        </p:spPr>
        <p:txBody>
          <a:bodyPr vert="horz" lIns="91440" tIns="45720" rIns="91440" bIns="45720" rtlCol="0" anchor="b"/>
          <a:lstStyle>
            <a:lvl1pPr algn="r">
              <a:defRPr sz="1200" b="0" i="0">
                <a:solidFill>
                  <a:schemeClr val="tx1"/>
                </a:solidFill>
                <a:latin typeface="Anova Light" panose="020B0403020203020204" pitchFamily="34" charset="0"/>
              </a:defRPr>
            </a:lvl1pPr>
          </a:lstStyle>
          <a:p>
            <a:pPr algn="l"/>
            <a:fld id="{C4EF46A2-9381-4C51-8277-3C7F2938E9F9}" type="slidenum">
              <a:rPr lang="en-US" smtClean="0"/>
              <a:pPr algn="l"/>
              <a:t>‹#›</a:t>
            </a:fld>
            <a:endParaRPr lang="en-US"/>
          </a:p>
        </p:txBody>
      </p:sp>
      <p:pic>
        <p:nvPicPr>
          <p:cNvPr id="2" name="Picture 6">
            <a:extLst>
              <a:ext uri="{FF2B5EF4-FFF2-40B4-BE49-F238E27FC236}">
                <a16:creationId xmlns:a16="http://schemas.microsoft.com/office/drawing/2014/main" id="{D7A2D390-EEAD-C632-F276-85D15BA57F0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5992336" y="8788172"/>
            <a:ext cx="627951" cy="260659"/>
          </a:xfrm>
          <a:prstGeom prst="rect">
            <a:avLst/>
          </a:prstGeom>
        </p:spPr>
      </p:pic>
      <p:sp>
        <p:nvSpPr>
          <p:cNvPr id="6" name="TextBox 2">
            <a:extLst>
              <a:ext uri="{FF2B5EF4-FFF2-40B4-BE49-F238E27FC236}">
                <a16:creationId xmlns:a16="http://schemas.microsoft.com/office/drawing/2014/main" id="{F607DE50-086C-7432-5C71-ADF401D86D53}"/>
              </a:ext>
            </a:extLst>
          </p:cNvPr>
          <p:cNvSpPr txBox="1"/>
          <p:nvPr/>
        </p:nvSpPr>
        <p:spPr>
          <a:xfrm>
            <a:off x="2493335" y="8732520"/>
            <a:ext cx="1871330" cy="215444"/>
          </a:xfrm>
          <a:prstGeom prst="rect">
            <a:avLst/>
          </a:prstGeom>
          <a:noFill/>
        </p:spPr>
        <p:txBody>
          <a:bodyPr wrap="square" rtlCol="0" anchor="ctr">
            <a:spAutoFit/>
          </a:bodyPr>
          <a:lstStyle/>
          <a:p>
            <a:pPr algn="ctr" defTabSz="182880"/>
            <a:r>
              <a:rPr lang="en-US" sz="800">
                <a:solidFill>
                  <a:schemeClr val="tx1"/>
                </a:solidFill>
                <a:latin typeface="Anova Light" panose="020B0403020203020204" pitchFamily="34" charset="0"/>
              </a:rPr>
              <a:t>sas.com</a:t>
            </a:r>
          </a:p>
        </p:txBody>
      </p:sp>
    </p:spTree>
    <p:extLst>
      <p:ext uri="{BB962C8B-B14F-4D97-AF65-F5344CB8AC3E}">
        <p14:creationId xmlns:p14="http://schemas.microsoft.com/office/powerpoint/2010/main" val="3625376775"/>
      </p:ext>
    </p:extLst>
  </p:cSld>
  <p:clrMap bg1="lt1" tx1="dk1" bg2="lt2" tx2="dk2" accent1="accent1" accent2="accent2" accent3="accent3" accent4="accent4" accent5="accent5" accent6="accent6" hlink="hlink" folHlink="folHlink"/>
  <p:notesStyle>
    <a:lvl1pPr marL="342900" indent="-342900" algn="l" defTabSz="1828800" rtl="0" eaLnBrk="1" latinLnBrk="0" hangingPunct="1">
      <a:buClr>
        <a:schemeClr val="accent5"/>
      </a:buClr>
      <a:buFont typeface="Anova Light" panose="020B0403020203020204" pitchFamily="34" charset="0"/>
      <a:buChar char="•"/>
      <a:defRPr sz="2400" b="0" i="0" kern="1200">
        <a:solidFill>
          <a:schemeClr val="tx1"/>
        </a:solidFill>
        <a:latin typeface="+mn-lt"/>
        <a:ea typeface="+mn-ea"/>
        <a:cs typeface="+mn-cs"/>
      </a:defRPr>
    </a:lvl1pPr>
    <a:lvl2pPr marL="1257300" indent="-342900" algn="l" defTabSz="1828800" rtl="0" eaLnBrk="1" latinLnBrk="0" hangingPunct="1">
      <a:buClr>
        <a:schemeClr val="accent5"/>
      </a:buClr>
      <a:buFont typeface="Anova Light" panose="020B0403020203020204" pitchFamily="34" charset="0"/>
      <a:buChar char="–"/>
      <a:defRPr sz="2000" b="0" i="0" kern="1200">
        <a:solidFill>
          <a:schemeClr val="tx1"/>
        </a:solidFill>
        <a:latin typeface="+mn-lt"/>
        <a:ea typeface="+mn-ea"/>
        <a:cs typeface="+mn-cs"/>
      </a:defRPr>
    </a:lvl2pPr>
    <a:lvl3pPr marL="2171700" indent="-342900" algn="l" defTabSz="1828800" rtl="0" eaLnBrk="1" latinLnBrk="0" hangingPunct="1">
      <a:buClr>
        <a:schemeClr val="accent5"/>
      </a:buClr>
      <a:buFont typeface="Anova Light" panose="020B0403020203020204" pitchFamily="34" charset="0"/>
      <a:buChar char="•"/>
      <a:defRPr sz="1800" b="0" i="0" kern="1200">
        <a:solidFill>
          <a:schemeClr val="tx1"/>
        </a:solidFill>
        <a:latin typeface="+mn-lt"/>
        <a:ea typeface="+mn-ea"/>
        <a:cs typeface="+mn-cs"/>
      </a:defRPr>
    </a:lvl3pPr>
    <a:lvl4pPr marL="3086100" indent="-342900" algn="l" defTabSz="1828800" rtl="0" eaLnBrk="1" latinLnBrk="0" hangingPunct="1">
      <a:buClr>
        <a:schemeClr val="accent5"/>
      </a:buClr>
      <a:buFont typeface="Anova Light" panose="020B0403020203020204" pitchFamily="34" charset="0"/>
      <a:buChar char="–"/>
      <a:defRPr sz="1600" b="0" i="0" kern="1200">
        <a:solidFill>
          <a:schemeClr val="tx1"/>
        </a:solidFill>
        <a:latin typeface="+mn-lt"/>
        <a:ea typeface="+mn-ea"/>
        <a:cs typeface="+mn-cs"/>
      </a:defRPr>
    </a:lvl4pPr>
    <a:lvl5pPr marL="4000500" indent="-342900" algn="l" defTabSz="1828800" rtl="0" eaLnBrk="1" latinLnBrk="0" hangingPunct="1">
      <a:buClr>
        <a:schemeClr val="accent5"/>
      </a:buClr>
      <a:buFont typeface="Anova Light" panose="020B0403020203020204" pitchFamily="34" charset="0"/>
      <a:buChar char="•"/>
      <a:defRPr sz="1400" b="0" i="0" kern="1200">
        <a:solidFill>
          <a:schemeClr val="tx1"/>
        </a:solidFill>
        <a:latin typeface="+mn-lt"/>
        <a:ea typeface="+mn-ea"/>
        <a:cs typeface="+mn-cs"/>
      </a:defRPr>
    </a:lvl5pPr>
    <a:lvl6pPr marL="4572000" algn="l" defTabSz="1828800" rtl="0" eaLnBrk="1" latinLnBrk="0" hangingPunct="1">
      <a:defRPr sz="2400" kern="1200">
        <a:solidFill>
          <a:schemeClr val="tx1"/>
        </a:solidFill>
        <a:latin typeface="+mn-lt"/>
        <a:ea typeface="+mn-ea"/>
        <a:cs typeface="+mn-cs"/>
      </a:defRPr>
    </a:lvl6pPr>
    <a:lvl7pPr marL="5486400" algn="l" defTabSz="1828800" rtl="0" eaLnBrk="1" latinLnBrk="0" hangingPunct="1">
      <a:defRPr sz="2400" kern="1200">
        <a:solidFill>
          <a:schemeClr val="tx1"/>
        </a:solidFill>
        <a:latin typeface="+mn-lt"/>
        <a:ea typeface="+mn-ea"/>
        <a:cs typeface="+mn-cs"/>
      </a:defRPr>
    </a:lvl7pPr>
    <a:lvl8pPr marL="6400800" algn="l" defTabSz="1828800" rtl="0" eaLnBrk="1" latinLnBrk="0" hangingPunct="1">
      <a:defRPr sz="2400" kern="1200">
        <a:solidFill>
          <a:schemeClr val="tx1"/>
        </a:solidFill>
        <a:latin typeface="+mn-lt"/>
        <a:ea typeface="+mn-ea"/>
        <a:cs typeface="+mn-cs"/>
      </a:defRPr>
    </a:lvl8pPr>
    <a:lvl9pPr marL="7315200" algn="l" defTabSz="1828800" rtl="0" eaLnBrk="1" latinLnBrk="0" hangingPunct="1">
      <a:defRPr sz="2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0.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2.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3.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JMP - Cover Titl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263F5D-D24A-310A-0524-1C3A6517125D}"/>
              </a:ext>
            </a:extLst>
          </p:cNvPr>
          <p:cNvPicPr>
            <a:picLocks noChangeAspect="1"/>
          </p:cNvPicPr>
          <p:nvPr userDrawn="1"/>
        </p:nvPicPr>
        <p:blipFill rotWithShape="1">
          <a:blip r:embed="rId3">
            <a:alphaModFix amt="35000"/>
            <a:extLst>
              <a:ext uri="{28A0092B-C50C-407E-A947-70E740481C1C}">
                <a14:useLocalDpi xmlns:a14="http://schemas.microsoft.com/office/drawing/2010/main" val="0"/>
              </a:ext>
            </a:extLst>
          </a:blip>
          <a:srcRect t="23970" r="3408" b="5721"/>
          <a:stretch/>
        </p:blipFill>
        <p:spPr>
          <a:xfrm>
            <a:off x="1140921" y="0"/>
            <a:ext cx="17147079" cy="7756122"/>
          </a:xfrm>
          <a:prstGeom prst="rect">
            <a:avLst/>
          </a:prstGeom>
        </p:spPr>
      </p:pic>
      <p:pic>
        <p:nvPicPr>
          <p:cNvPr id="6" name="Picture 5">
            <a:extLst>
              <a:ext uri="{FF2B5EF4-FFF2-40B4-BE49-F238E27FC236}">
                <a16:creationId xmlns:a16="http://schemas.microsoft.com/office/drawing/2014/main" id="{1F1FD6A3-53F9-5AA7-7099-CFD8CF29E43C}"/>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299540" y="8250558"/>
            <a:ext cx="3731160" cy="1119348"/>
          </a:xfrm>
          <a:prstGeom prst="rect">
            <a:avLst/>
          </a:prstGeom>
        </p:spPr>
      </p:pic>
      <p:sp>
        <p:nvSpPr>
          <p:cNvPr id="7" name="Title Placeholder 1">
            <a:extLst>
              <a:ext uri="{FF2B5EF4-FFF2-40B4-BE49-F238E27FC236}">
                <a16:creationId xmlns:a16="http://schemas.microsoft.com/office/drawing/2014/main" id="{0B679E91-B2F1-7013-ED34-D7763B653081}"/>
              </a:ext>
            </a:extLst>
          </p:cNvPr>
          <p:cNvSpPr>
            <a:spLocks noGrp="1"/>
          </p:cNvSpPr>
          <p:nvPr>
            <p:ph type="title" hasCustomPrompt="1"/>
          </p:nvPr>
        </p:nvSpPr>
        <p:spPr>
          <a:xfrm>
            <a:off x="1252431" y="2616486"/>
            <a:ext cx="15778269" cy="1292662"/>
          </a:xfrm>
          <a:prstGeom prst="rect">
            <a:avLst/>
          </a:prstGeom>
        </p:spPr>
        <p:txBody>
          <a:bodyPr vert="horz" wrap="square" lIns="0" tIns="0" rIns="0" bIns="182880" rtlCol="0" anchor="b" anchorCtr="0">
            <a:spAutoFit/>
          </a:bodyPr>
          <a:lstStyle>
            <a:lvl1pPr>
              <a:lnSpc>
                <a:spcPct val="100000"/>
              </a:lnSpc>
              <a:spcBef>
                <a:spcPts val="600"/>
              </a:spcBef>
              <a:defRPr sz="7200">
                <a:solidFill>
                  <a:schemeClr val="bg2"/>
                </a:solidFill>
                <a:latin typeface="+mj-lt"/>
              </a:defRPr>
            </a:lvl1pPr>
          </a:lstStyle>
          <a:p>
            <a:r>
              <a:rPr lang="en-US"/>
              <a:t>Click to Add Slideshow Title</a:t>
            </a:r>
          </a:p>
        </p:txBody>
      </p:sp>
      <p:sp>
        <p:nvSpPr>
          <p:cNvPr id="14" name="Text Placeholder 13">
            <a:extLst>
              <a:ext uri="{FF2B5EF4-FFF2-40B4-BE49-F238E27FC236}">
                <a16:creationId xmlns:a16="http://schemas.microsoft.com/office/drawing/2014/main" id="{2A390F57-72E5-BAC5-624C-175BE96B8516}"/>
              </a:ext>
            </a:extLst>
          </p:cNvPr>
          <p:cNvSpPr>
            <a:spLocks noGrp="1"/>
          </p:cNvSpPr>
          <p:nvPr>
            <p:ph type="body" sz="quarter" idx="10" hasCustomPrompt="1"/>
          </p:nvPr>
        </p:nvSpPr>
        <p:spPr>
          <a:xfrm>
            <a:off x="1252431" y="3909148"/>
            <a:ext cx="15778269" cy="923330"/>
          </a:xfrm>
          <a:prstGeom prst="rect">
            <a:avLst/>
          </a:prstGeom>
        </p:spPr>
        <p:txBody>
          <a:bodyPr wrap="square">
            <a:noAutofit/>
          </a:bodyPr>
          <a:lstStyle>
            <a:lvl1pPr marL="0" indent="0">
              <a:lnSpc>
                <a:spcPct val="100000"/>
              </a:lnSpc>
              <a:spcBef>
                <a:spcPts val="600"/>
              </a:spcBef>
              <a:buNone/>
              <a:defRPr sz="4800">
                <a:solidFill>
                  <a:schemeClr val="tx1"/>
                </a:solidFill>
              </a:defRPr>
            </a:lvl1pPr>
            <a:lvl2pPr marL="365760" indent="0">
              <a:buNone/>
              <a:defRPr>
                <a:solidFill>
                  <a:schemeClr val="accent3"/>
                </a:solidFill>
              </a:defRPr>
            </a:lvl2pPr>
            <a:lvl3pPr marL="731520" indent="0">
              <a:buNone/>
              <a:defRPr>
                <a:solidFill>
                  <a:schemeClr val="accent3"/>
                </a:solidFill>
              </a:defRPr>
            </a:lvl3pPr>
            <a:lvl4pPr marL="2057400" indent="0">
              <a:buNone/>
              <a:defRPr>
                <a:solidFill>
                  <a:schemeClr val="accent3"/>
                </a:solidFill>
              </a:defRPr>
            </a:lvl4pPr>
            <a:lvl5pPr marL="2743200" indent="0">
              <a:buNone/>
              <a:defRPr>
                <a:solidFill>
                  <a:schemeClr val="accent3"/>
                </a:solidFill>
              </a:defRPr>
            </a:lvl5pPr>
          </a:lstStyle>
          <a:p>
            <a:pPr lvl="0"/>
            <a:r>
              <a:rPr lang="en-US"/>
              <a:t>Click to Add Slideshow Subtitle</a:t>
            </a:r>
          </a:p>
        </p:txBody>
      </p:sp>
      <p:sp>
        <p:nvSpPr>
          <p:cNvPr id="16" name="Text Placeholder 15">
            <a:extLst>
              <a:ext uri="{FF2B5EF4-FFF2-40B4-BE49-F238E27FC236}">
                <a16:creationId xmlns:a16="http://schemas.microsoft.com/office/drawing/2014/main" id="{30273A50-3E84-0E24-0D4A-64F939D590FA}"/>
              </a:ext>
            </a:extLst>
          </p:cNvPr>
          <p:cNvSpPr>
            <a:spLocks noGrp="1"/>
          </p:cNvSpPr>
          <p:nvPr>
            <p:ph type="body" sz="quarter" idx="11" hasCustomPrompt="1"/>
          </p:nvPr>
        </p:nvSpPr>
        <p:spPr>
          <a:xfrm>
            <a:off x="1252432" y="8276977"/>
            <a:ext cx="11529713" cy="1057522"/>
          </a:xfrm>
          <a:prstGeom prst="rect">
            <a:avLst/>
          </a:prstGeom>
        </p:spPr>
        <p:txBody>
          <a:bodyPr wrap="square" anchor="ctr" anchorCtr="0">
            <a:noAutofit/>
          </a:bodyPr>
          <a:lstStyle>
            <a:lvl1pPr marL="0" indent="0">
              <a:lnSpc>
                <a:spcPct val="100000"/>
              </a:lnSpc>
              <a:spcBef>
                <a:spcPts val="600"/>
              </a:spcBef>
              <a:buNone/>
              <a:defRPr sz="2800">
                <a:solidFill>
                  <a:schemeClr val="tx1"/>
                </a:solidFill>
              </a:defRPr>
            </a:lvl1pPr>
            <a:lvl2pPr marL="365760" indent="0">
              <a:buNone/>
              <a:defRPr sz="2200">
                <a:solidFill>
                  <a:schemeClr val="accent3"/>
                </a:solidFill>
              </a:defRPr>
            </a:lvl2pPr>
            <a:lvl3pPr marL="731520" indent="0">
              <a:buNone/>
              <a:defRPr sz="2100">
                <a:solidFill>
                  <a:schemeClr val="accent3"/>
                </a:solidFill>
              </a:defRPr>
            </a:lvl3pPr>
            <a:lvl4pPr marL="2057400" indent="0">
              <a:buNone/>
              <a:defRPr sz="2000">
                <a:solidFill>
                  <a:schemeClr val="accent3"/>
                </a:solidFill>
              </a:defRPr>
            </a:lvl4pPr>
            <a:lvl5pPr marL="2743200" indent="0">
              <a:buNone/>
              <a:defRPr sz="2000">
                <a:solidFill>
                  <a:schemeClr val="accent3"/>
                </a:solidFill>
              </a:defRPr>
            </a:lvl5pPr>
          </a:lstStyle>
          <a:p>
            <a:pPr lvl="0"/>
            <a:r>
              <a:rPr lang="en-US"/>
              <a:t>Click to Add Presenter Info</a:t>
            </a:r>
          </a:p>
        </p:txBody>
      </p:sp>
      <p:sp>
        <p:nvSpPr>
          <p:cNvPr id="2" name="TextBox 4">
            <a:extLst>
              <a:ext uri="{FF2B5EF4-FFF2-40B4-BE49-F238E27FC236}">
                <a16:creationId xmlns:a16="http://schemas.microsoft.com/office/drawing/2014/main" id="{7F487846-7C90-09E0-AF50-CA2DB82BFEFD}"/>
              </a:ext>
            </a:extLst>
          </p:cNvPr>
          <p:cNvSpPr txBox="1"/>
          <p:nvPr userDrawn="1"/>
        </p:nvSpPr>
        <p:spPr>
          <a:xfrm>
            <a:off x="1252432" y="9855354"/>
            <a:ext cx="5029200" cy="246221"/>
          </a:xfrm>
          <a:prstGeom prst="rect">
            <a:avLst/>
          </a:prstGeom>
          <a:noFill/>
        </p:spPr>
        <p:txBody>
          <a:bodyPr wrap="square" lIns="0" anchor="b" anchorCtr="0">
            <a:spAutoFit/>
          </a:bodyPr>
          <a:lstStyle/>
          <a:p>
            <a:pPr marL="0" marR="0" lvl="0" indent="0" algn="l" defTabSz="548626" rtl="0" eaLnBrk="0" fontAlgn="auto" latinLnBrk="0" hangingPunct="0">
              <a:lnSpc>
                <a:spcPct val="100000"/>
              </a:lnSpc>
              <a:spcBef>
                <a:spcPts val="0"/>
              </a:spcBef>
              <a:spcAft>
                <a:spcPts val="0"/>
              </a:spcAft>
              <a:buClrTx/>
              <a:buSzTx/>
              <a:buFontTx/>
              <a:buNone/>
              <a:tabLst/>
              <a:defRPr/>
            </a:pPr>
            <a:r>
              <a:rPr lang="en-US" sz="1000" spc="0">
                <a:solidFill>
                  <a:schemeClr val="accent5">
                    <a:lumMod val="40000"/>
                    <a:lumOff val="60000"/>
                  </a:schemeClr>
                </a:solidFill>
                <a:effectLst/>
                <a:latin typeface="+mn-lt"/>
              </a:rPr>
              <a:t> Copyright © JMP Statistical Discovery LLC</a:t>
            </a:r>
            <a:r>
              <a:rPr kumimoji="0" lang="en-US" sz="1000" b="0" i="0" u="none" strike="noStrike" kern="300" cap="none" spc="0" normalizeH="0" baseline="0" noProof="0">
                <a:ln>
                  <a:noFill/>
                </a:ln>
                <a:solidFill>
                  <a:schemeClr val="accent5">
                    <a:lumMod val="40000"/>
                    <a:lumOff val="60000"/>
                  </a:schemeClr>
                </a:solidFill>
                <a:effectLst/>
                <a:uLnTx/>
                <a:uFillTx/>
                <a:latin typeface="+mn-lt"/>
                <a:ea typeface="Anova Bold" panose="020B0703020203020204" pitchFamily="34" charset="0"/>
                <a:cs typeface="Anova Light" panose="020B0403020203020204" pitchFamily="34" charset="0"/>
              </a:rPr>
              <a:t>. All rights reserved.</a:t>
            </a:r>
          </a:p>
        </p:txBody>
      </p:sp>
    </p:spTree>
    <p:custDataLst>
      <p:tags r:id="rId1"/>
    </p:custDataLst>
    <p:extLst>
      <p:ext uri="{BB962C8B-B14F-4D97-AF65-F5344CB8AC3E}">
        <p14:creationId xmlns:p14="http://schemas.microsoft.com/office/powerpoint/2010/main" val="37534237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JMP - Title Only Left">
    <p:bg>
      <p:bgPr>
        <a:solidFill>
          <a:schemeClr val="bg1"/>
        </a:solidFill>
        <a:effectLst/>
      </p:bgPr>
    </p:bg>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2139BC08-9317-E2A8-A565-9F6E50F68F4A}"/>
              </a:ext>
            </a:extLst>
          </p:cNvPr>
          <p:cNvSpPr>
            <a:spLocks noGrp="1"/>
          </p:cNvSpPr>
          <p:nvPr>
            <p:ph type="title" hasCustomPrompt="1"/>
          </p:nvPr>
        </p:nvSpPr>
        <p:spPr>
          <a:xfrm>
            <a:off x="1252431" y="4644902"/>
            <a:ext cx="16050831" cy="997196"/>
          </a:xfrm>
        </p:spPr>
        <p:txBody>
          <a:bodyPr vert="horz" wrap="square" lIns="0" tIns="0" rIns="0" bIns="0" rtlCol="0" anchor="ctr" anchorCtr="0">
            <a:spAutoFit/>
          </a:bodyPr>
          <a:lstStyle>
            <a:lvl1pPr>
              <a:defRPr lang="en-US" sz="7200" dirty="0"/>
            </a:lvl1pPr>
          </a:lstStyle>
          <a:p>
            <a:pPr marL="0" lvl="0" indent="-365760">
              <a:buClr>
                <a:schemeClr val="accent5"/>
              </a:buClr>
              <a:buFont typeface="Anova Light" panose="020B0403020203020204" pitchFamily="34" charset="0"/>
            </a:pPr>
            <a:r>
              <a:rPr lang="en-US"/>
              <a:t>Click to Add Slide Title</a:t>
            </a:r>
          </a:p>
        </p:txBody>
      </p:sp>
    </p:spTree>
    <p:custDataLst>
      <p:tags r:id="rId1"/>
    </p:custDataLst>
    <p:extLst>
      <p:ext uri="{BB962C8B-B14F-4D97-AF65-F5344CB8AC3E}">
        <p14:creationId xmlns:p14="http://schemas.microsoft.com/office/powerpoint/2010/main" val="504959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JMP - Title Only Left _ Blue">
    <p:bg>
      <p:bgPr>
        <a:solidFill>
          <a:schemeClr val="bg2"/>
        </a:solidFill>
        <a:effectLst/>
      </p:bgPr>
    </p:bg>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2139BC08-9317-E2A8-A565-9F6E50F68F4A}"/>
              </a:ext>
            </a:extLst>
          </p:cNvPr>
          <p:cNvSpPr>
            <a:spLocks noGrp="1"/>
          </p:cNvSpPr>
          <p:nvPr>
            <p:ph type="title" hasCustomPrompt="1"/>
          </p:nvPr>
        </p:nvSpPr>
        <p:spPr>
          <a:xfrm>
            <a:off x="1252431" y="4644902"/>
            <a:ext cx="16261846" cy="997196"/>
          </a:xfrm>
        </p:spPr>
        <p:txBody>
          <a:bodyPr vert="horz" wrap="square" lIns="0" tIns="0" rIns="0" bIns="0" rtlCol="0" anchor="ctr" anchorCtr="0">
            <a:spAutoFit/>
          </a:bodyPr>
          <a:lstStyle>
            <a:lvl1pPr>
              <a:defRPr lang="en-US" sz="7200" dirty="0">
                <a:solidFill>
                  <a:schemeClr val="bg1"/>
                </a:solidFill>
              </a:defRPr>
            </a:lvl1pPr>
          </a:lstStyle>
          <a:p>
            <a:pPr marL="0" lvl="0" indent="-365760">
              <a:buClr>
                <a:schemeClr val="accent5"/>
              </a:buClr>
              <a:buFont typeface="Anova Light" panose="020B0403020203020204" pitchFamily="34" charset="0"/>
            </a:pPr>
            <a:r>
              <a:rPr lang="en-US"/>
              <a:t>Click to Add Slide Title</a:t>
            </a:r>
          </a:p>
        </p:txBody>
      </p:sp>
      <p:sp>
        <p:nvSpPr>
          <p:cNvPr id="5" name="TextBox 4">
            <a:extLst>
              <a:ext uri="{FF2B5EF4-FFF2-40B4-BE49-F238E27FC236}">
                <a16:creationId xmlns:a16="http://schemas.microsoft.com/office/drawing/2014/main" id="{AB2175AF-F2E1-7AAB-99FB-3D37F9D39C67}"/>
              </a:ext>
            </a:extLst>
          </p:cNvPr>
          <p:cNvSpPr txBox="1"/>
          <p:nvPr userDrawn="1"/>
        </p:nvSpPr>
        <p:spPr>
          <a:xfrm>
            <a:off x="1252432" y="9855354"/>
            <a:ext cx="5029200" cy="246221"/>
          </a:xfrm>
          <a:prstGeom prst="rect">
            <a:avLst/>
          </a:prstGeom>
          <a:noFill/>
        </p:spPr>
        <p:txBody>
          <a:bodyPr wrap="square" lIns="0" anchor="b" anchorCtr="0">
            <a:spAutoFit/>
          </a:bodyPr>
          <a:lstStyle/>
          <a:p>
            <a:pPr marL="0" marR="0" lvl="0" indent="0" algn="l" defTabSz="548626" rtl="0" eaLnBrk="0" fontAlgn="auto" latinLnBrk="0" hangingPunct="0">
              <a:lnSpc>
                <a:spcPct val="100000"/>
              </a:lnSpc>
              <a:spcBef>
                <a:spcPts val="0"/>
              </a:spcBef>
              <a:spcAft>
                <a:spcPts val="0"/>
              </a:spcAft>
              <a:buClrTx/>
              <a:buSzTx/>
              <a:buFontTx/>
              <a:buNone/>
              <a:tabLst/>
              <a:defRPr/>
            </a:pPr>
            <a:r>
              <a:rPr lang="en-US" sz="1000" spc="0">
                <a:solidFill>
                  <a:schemeClr val="bg1"/>
                </a:solidFill>
                <a:effectLst/>
                <a:latin typeface="+mn-lt"/>
              </a:rPr>
              <a:t> Copyright © JMP Statistical Discovery LLC</a:t>
            </a:r>
            <a:r>
              <a:rPr kumimoji="0" lang="en-US" sz="1000" b="0" i="0" u="none" strike="noStrike" kern="300" cap="none" spc="0" normalizeH="0" baseline="0" noProof="0">
                <a:ln>
                  <a:noFill/>
                </a:ln>
                <a:solidFill>
                  <a:schemeClr val="bg1"/>
                </a:solidFill>
                <a:effectLst/>
                <a:uLnTx/>
                <a:uFillTx/>
                <a:latin typeface="+mn-lt"/>
                <a:ea typeface="Anova Bold" panose="020B0703020203020204" pitchFamily="34" charset="0"/>
                <a:cs typeface="Anova Light" panose="020B0403020203020204" pitchFamily="34" charset="0"/>
              </a:rPr>
              <a:t>. All rights reserved.</a:t>
            </a:r>
          </a:p>
        </p:txBody>
      </p:sp>
      <p:pic>
        <p:nvPicPr>
          <p:cNvPr id="6" name="Picture 6">
            <a:extLst>
              <a:ext uri="{FF2B5EF4-FFF2-40B4-BE49-F238E27FC236}">
                <a16:creationId xmlns:a16="http://schemas.microsoft.com/office/drawing/2014/main" id="{73CA6C59-7247-9351-285E-AF0C87C0E63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6826158" y="9391039"/>
            <a:ext cx="1105505" cy="663303"/>
          </a:xfrm>
          <a:prstGeom prst="rect">
            <a:avLst/>
          </a:prstGeom>
        </p:spPr>
      </p:pic>
    </p:spTree>
    <p:custDataLst>
      <p:tags r:id="rId1"/>
    </p:custDataLst>
    <p:extLst>
      <p:ext uri="{BB962C8B-B14F-4D97-AF65-F5344CB8AC3E}">
        <p14:creationId xmlns:p14="http://schemas.microsoft.com/office/powerpoint/2010/main" val="4184040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JMP-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00968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JMP - Highlight Statement">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A3E413B7-34CE-5E55-670D-E6FC7CAF05F8}"/>
              </a:ext>
            </a:extLst>
          </p:cNvPr>
          <p:cNvSpPr>
            <a:spLocks noGrp="1"/>
          </p:cNvSpPr>
          <p:nvPr>
            <p:ph type="title" hasCustomPrompt="1"/>
          </p:nvPr>
        </p:nvSpPr>
        <p:spPr>
          <a:xfrm>
            <a:off x="1573196" y="2096512"/>
            <a:ext cx="15141608" cy="6093976"/>
          </a:xfrm>
        </p:spPr>
        <p:txBody>
          <a:bodyPr vert="horz" wrap="square" lIns="0" tIns="0" rIns="0" bIns="0" rtlCol="0" anchor="ctr" anchorCtr="0">
            <a:spAutoFit/>
          </a:bodyPr>
          <a:lstStyle>
            <a:lvl1pPr algn="ctr">
              <a:defRPr lang="en-US" sz="8800" dirty="0">
                <a:solidFill>
                  <a:schemeClr val="bg2"/>
                </a:solidFill>
                <a:latin typeface="+mn-lt"/>
              </a:defRPr>
            </a:lvl1pPr>
          </a:lstStyle>
          <a:p>
            <a:pPr marL="0" lvl="0" indent="-365760">
              <a:buClr>
                <a:schemeClr val="accent5"/>
              </a:buClr>
              <a:buFont typeface="Anova Light" panose="020B0403020203020204" pitchFamily="34" charset="0"/>
            </a:pP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do </a:t>
            </a:r>
            <a:r>
              <a:rPr lang="en-US" err="1"/>
              <a:t>eiusmod</a:t>
            </a:r>
            <a:r>
              <a:rPr lang="en-US"/>
              <a:t> </a:t>
            </a:r>
            <a:r>
              <a:rPr lang="en-US" err="1"/>
              <a:t>tempor</a:t>
            </a:r>
            <a:r>
              <a:rPr lang="en-US"/>
              <a:t> </a:t>
            </a:r>
            <a:r>
              <a:rPr lang="en-US" err="1"/>
              <a:t>incididunt</a:t>
            </a:r>
            <a:r>
              <a:rPr lang="en-US"/>
              <a:t> </a:t>
            </a:r>
            <a:r>
              <a:rPr lang="en-US" err="1"/>
              <a:t>ut</a:t>
            </a:r>
            <a:r>
              <a:rPr lang="en-US"/>
              <a:t> labore et dolore magna </a:t>
            </a:r>
            <a:r>
              <a:rPr lang="en-US" err="1"/>
              <a:t>aliqua</a:t>
            </a:r>
            <a:r>
              <a:rPr lang="en-US"/>
              <a:t>.</a:t>
            </a:r>
          </a:p>
        </p:txBody>
      </p:sp>
    </p:spTree>
    <p:custDataLst>
      <p:tags r:id="rId1"/>
    </p:custDataLst>
    <p:extLst>
      <p:ext uri="{BB962C8B-B14F-4D97-AF65-F5344CB8AC3E}">
        <p14:creationId xmlns:p14="http://schemas.microsoft.com/office/powerpoint/2010/main" val="406980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JMP - Product Sho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E4AEDDF-B36D-D988-631F-3B35B4D40E7B}"/>
              </a:ext>
            </a:extLst>
          </p:cNvPr>
          <p:cNvSpPr/>
          <p:nvPr userDrawn="1"/>
        </p:nvSpPr>
        <p:spPr>
          <a:xfrm>
            <a:off x="2201091" y="7383606"/>
            <a:ext cx="13885815" cy="1615827"/>
          </a:xfrm>
          <a:prstGeom prst="rect">
            <a:avLst/>
          </a:prstGeom>
        </p:spPr>
        <p:txBody>
          <a:bodyPr wrap="square" lIns="137160" tIns="68580" rIns="137160" bIns="6858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4800"/>
              <a:t>Click to add text</a:t>
            </a:r>
          </a:p>
          <a:p>
            <a:pPr algn="ctr"/>
            <a:endParaRPr lang="en-US" sz="4800"/>
          </a:p>
        </p:txBody>
      </p:sp>
      <p:sp>
        <p:nvSpPr>
          <p:cNvPr id="5" name="Picture Placeholder 7">
            <a:extLst>
              <a:ext uri="{FF2B5EF4-FFF2-40B4-BE49-F238E27FC236}">
                <a16:creationId xmlns:a16="http://schemas.microsoft.com/office/drawing/2014/main" id="{142F91F0-105A-134F-5F9D-3BE010E25373}"/>
              </a:ext>
            </a:extLst>
          </p:cNvPr>
          <p:cNvSpPr>
            <a:spLocks noGrp="1"/>
          </p:cNvSpPr>
          <p:nvPr>
            <p:ph type="pic" sz="quarter" idx="10"/>
          </p:nvPr>
        </p:nvSpPr>
        <p:spPr>
          <a:xfrm>
            <a:off x="1555620" y="1287567"/>
            <a:ext cx="15176757" cy="5803187"/>
          </a:xfrm>
        </p:spPr>
        <p:txBody>
          <a:bodyPr/>
          <a:lstStyle>
            <a:lvl1pPr marL="0" indent="0">
              <a:buNone/>
              <a:defRPr/>
            </a:lvl1pPr>
          </a:lstStyle>
          <a:p>
            <a:r>
              <a:rPr lang="en-US"/>
              <a:t>Click icon to add picture</a:t>
            </a:r>
          </a:p>
        </p:txBody>
      </p:sp>
    </p:spTree>
    <p:custDataLst>
      <p:tags r:id="rId1"/>
    </p:custDataLst>
    <p:extLst>
      <p:ext uri="{BB962C8B-B14F-4D97-AF65-F5344CB8AC3E}">
        <p14:creationId xmlns:p14="http://schemas.microsoft.com/office/powerpoint/2010/main" val="1420340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JMP - Blue Highlight Statement + Image">
    <p:bg>
      <p:bgPr>
        <a:solidFill>
          <a:schemeClr val="bg2"/>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9FA281E-D72A-4667-DBF5-E7ABC1D37943}"/>
              </a:ext>
            </a:extLst>
          </p:cNvPr>
          <p:cNvSpPr txBox="1"/>
          <p:nvPr userDrawn="1"/>
        </p:nvSpPr>
        <p:spPr>
          <a:xfrm>
            <a:off x="1252432" y="9855354"/>
            <a:ext cx="5029200" cy="246221"/>
          </a:xfrm>
          <a:prstGeom prst="rect">
            <a:avLst/>
          </a:prstGeom>
          <a:noFill/>
        </p:spPr>
        <p:txBody>
          <a:bodyPr wrap="square" lIns="0" anchor="b" anchorCtr="0">
            <a:spAutoFit/>
          </a:bodyPr>
          <a:lstStyle/>
          <a:p>
            <a:pPr marL="0" marR="0" lvl="0" indent="0" algn="l" defTabSz="548626" rtl="0" eaLnBrk="0" fontAlgn="auto" latinLnBrk="0" hangingPunct="0">
              <a:lnSpc>
                <a:spcPct val="100000"/>
              </a:lnSpc>
              <a:spcBef>
                <a:spcPts val="0"/>
              </a:spcBef>
              <a:spcAft>
                <a:spcPts val="0"/>
              </a:spcAft>
              <a:buClrTx/>
              <a:buSzTx/>
              <a:buFontTx/>
              <a:buNone/>
              <a:tabLst/>
              <a:defRPr/>
            </a:pPr>
            <a:r>
              <a:rPr lang="en-US" sz="1000" spc="0">
                <a:solidFill>
                  <a:schemeClr val="bg1"/>
                </a:solidFill>
                <a:effectLst/>
                <a:latin typeface="+mn-lt"/>
              </a:rPr>
              <a:t> Copyright © JMP Statistical Discovery LLC</a:t>
            </a:r>
            <a:r>
              <a:rPr kumimoji="0" lang="en-US" sz="1000" b="0" i="0" u="none" strike="noStrike" kern="300" cap="none" spc="0" normalizeH="0" baseline="0" noProof="0">
                <a:ln>
                  <a:noFill/>
                </a:ln>
                <a:solidFill>
                  <a:schemeClr val="bg1"/>
                </a:solidFill>
                <a:effectLst/>
                <a:uLnTx/>
                <a:uFillTx/>
                <a:latin typeface="+mn-lt"/>
                <a:ea typeface="Anova Bold" panose="020B0703020203020204" pitchFamily="34" charset="0"/>
                <a:cs typeface="Anova Light" panose="020B0403020203020204" pitchFamily="34" charset="0"/>
              </a:rPr>
              <a:t>. All rights reserved.</a:t>
            </a:r>
          </a:p>
        </p:txBody>
      </p:sp>
      <p:pic>
        <p:nvPicPr>
          <p:cNvPr id="6" name="Picture 6">
            <a:extLst>
              <a:ext uri="{FF2B5EF4-FFF2-40B4-BE49-F238E27FC236}">
                <a16:creationId xmlns:a16="http://schemas.microsoft.com/office/drawing/2014/main" id="{28559FED-8FA9-57CB-BF77-83A257DF56C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6826158" y="9391039"/>
            <a:ext cx="1105505" cy="663303"/>
          </a:xfrm>
          <a:prstGeom prst="rect">
            <a:avLst/>
          </a:prstGeom>
        </p:spPr>
      </p:pic>
      <p:sp>
        <p:nvSpPr>
          <p:cNvPr id="8" name="Picture Placeholder 7">
            <a:extLst>
              <a:ext uri="{FF2B5EF4-FFF2-40B4-BE49-F238E27FC236}">
                <a16:creationId xmlns:a16="http://schemas.microsoft.com/office/drawing/2014/main" id="{CEB41458-8128-38ED-3F33-2A63779DDE28}"/>
              </a:ext>
            </a:extLst>
          </p:cNvPr>
          <p:cNvSpPr>
            <a:spLocks noGrp="1"/>
          </p:cNvSpPr>
          <p:nvPr>
            <p:ph type="pic" sz="quarter" idx="10"/>
          </p:nvPr>
        </p:nvSpPr>
        <p:spPr>
          <a:xfrm>
            <a:off x="0" y="-1"/>
            <a:ext cx="18288000" cy="7090755"/>
          </a:xfrm>
        </p:spPr>
        <p:txBody>
          <a:bodyPr/>
          <a:lstStyle/>
          <a:p>
            <a:r>
              <a:rPr lang="en-US"/>
              <a:t>Click icon to add picture</a:t>
            </a:r>
          </a:p>
        </p:txBody>
      </p:sp>
      <p:sp>
        <p:nvSpPr>
          <p:cNvPr id="10" name="Text Placeholder 9">
            <a:extLst>
              <a:ext uri="{FF2B5EF4-FFF2-40B4-BE49-F238E27FC236}">
                <a16:creationId xmlns:a16="http://schemas.microsoft.com/office/drawing/2014/main" id="{53B30E81-57AF-3114-5AD3-D68591B24FEA}"/>
              </a:ext>
            </a:extLst>
          </p:cNvPr>
          <p:cNvSpPr>
            <a:spLocks noGrp="1"/>
          </p:cNvSpPr>
          <p:nvPr>
            <p:ph type="body" sz="quarter" idx="11" hasCustomPrompt="1"/>
          </p:nvPr>
        </p:nvSpPr>
        <p:spPr>
          <a:xfrm>
            <a:off x="1252538" y="7692773"/>
            <a:ext cx="14933612" cy="1560562"/>
          </a:xfrm>
        </p:spPr>
        <p:txBody>
          <a:bodyPr>
            <a:noAutofit/>
          </a:bodyPr>
          <a:lstStyle>
            <a:lvl1pPr marL="0" indent="0">
              <a:buNone/>
              <a:defRPr sz="6000">
                <a:solidFill>
                  <a:schemeClr val="bg1"/>
                </a:solidFill>
              </a:defRPr>
            </a:lvl1pPr>
          </a:lstStyle>
          <a:p>
            <a:pPr lvl="0"/>
            <a:r>
              <a:rPr lang="en-US"/>
              <a:t>Click to add text</a:t>
            </a:r>
          </a:p>
        </p:txBody>
      </p:sp>
    </p:spTree>
    <p:custDataLst>
      <p:tags r:id="rId1"/>
    </p:custDataLst>
    <p:extLst>
      <p:ext uri="{BB962C8B-B14F-4D97-AF65-F5344CB8AC3E}">
        <p14:creationId xmlns:p14="http://schemas.microsoft.com/office/powerpoint/2010/main" val="3851385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JMP - Titl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263F5D-D24A-310A-0524-1C3A6517125D}"/>
              </a:ext>
            </a:extLst>
          </p:cNvPr>
          <p:cNvPicPr>
            <a:picLocks noChangeAspect="1"/>
          </p:cNvPicPr>
          <p:nvPr userDrawn="1"/>
        </p:nvPicPr>
        <p:blipFill rotWithShape="1">
          <a:blip r:embed="rId3">
            <a:alphaModFix amt="35000"/>
            <a:extLst>
              <a:ext uri="{28A0092B-C50C-407E-A947-70E740481C1C}">
                <a14:useLocalDpi xmlns:a14="http://schemas.microsoft.com/office/drawing/2010/main" val="0"/>
              </a:ext>
            </a:extLst>
          </a:blip>
          <a:srcRect t="23970" r="3408" b="5721"/>
          <a:stretch/>
        </p:blipFill>
        <p:spPr>
          <a:xfrm>
            <a:off x="1140921" y="0"/>
            <a:ext cx="17147079" cy="7756122"/>
          </a:xfrm>
          <a:prstGeom prst="rect">
            <a:avLst/>
          </a:prstGeom>
        </p:spPr>
      </p:pic>
      <p:pic>
        <p:nvPicPr>
          <p:cNvPr id="6" name="Picture 5">
            <a:extLst>
              <a:ext uri="{FF2B5EF4-FFF2-40B4-BE49-F238E27FC236}">
                <a16:creationId xmlns:a16="http://schemas.microsoft.com/office/drawing/2014/main" id="{1F1FD6A3-53F9-5AA7-7099-CFD8CF29E43C}"/>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299540" y="8250558"/>
            <a:ext cx="3731160" cy="1119348"/>
          </a:xfrm>
          <a:prstGeom prst="rect">
            <a:avLst/>
          </a:prstGeom>
        </p:spPr>
      </p:pic>
      <p:sp>
        <p:nvSpPr>
          <p:cNvPr id="7" name="Title Placeholder 1">
            <a:extLst>
              <a:ext uri="{FF2B5EF4-FFF2-40B4-BE49-F238E27FC236}">
                <a16:creationId xmlns:a16="http://schemas.microsoft.com/office/drawing/2014/main" id="{0B679E91-B2F1-7013-ED34-D7763B653081}"/>
              </a:ext>
            </a:extLst>
          </p:cNvPr>
          <p:cNvSpPr>
            <a:spLocks noGrp="1"/>
          </p:cNvSpPr>
          <p:nvPr>
            <p:ph type="title" hasCustomPrompt="1"/>
          </p:nvPr>
        </p:nvSpPr>
        <p:spPr>
          <a:xfrm>
            <a:off x="1252431" y="2616486"/>
            <a:ext cx="15778269" cy="1292662"/>
          </a:xfrm>
          <a:prstGeom prst="rect">
            <a:avLst/>
          </a:prstGeom>
        </p:spPr>
        <p:txBody>
          <a:bodyPr vert="horz" wrap="square" lIns="0" tIns="0" rIns="0" bIns="182880" rtlCol="0" anchor="b" anchorCtr="0">
            <a:spAutoFit/>
          </a:bodyPr>
          <a:lstStyle>
            <a:lvl1pPr>
              <a:lnSpc>
                <a:spcPct val="100000"/>
              </a:lnSpc>
              <a:spcBef>
                <a:spcPts val="600"/>
              </a:spcBef>
              <a:defRPr sz="7200">
                <a:solidFill>
                  <a:schemeClr val="bg2"/>
                </a:solidFill>
                <a:latin typeface="+mj-lt"/>
              </a:defRPr>
            </a:lvl1pPr>
          </a:lstStyle>
          <a:p>
            <a:r>
              <a:rPr lang="en-US"/>
              <a:t>Click to Add Slideshow Title</a:t>
            </a:r>
          </a:p>
        </p:txBody>
      </p:sp>
      <p:sp>
        <p:nvSpPr>
          <p:cNvPr id="14" name="Text Placeholder 13">
            <a:extLst>
              <a:ext uri="{FF2B5EF4-FFF2-40B4-BE49-F238E27FC236}">
                <a16:creationId xmlns:a16="http://schemas.microsoft.com/office/drawing/2014/main" id="{2A390F57-72E5-BAC5-624C-175BE96B8516}"/>
              </a:ext>
            </a:extLst>
          </p:cNvPr>
          <p:cNvSpPr>
            <a:spLocks noGrp="1"/>
          </p:cNvSpPr>
          <p:nvPr>
            <p:ph type="body" sz="quarter" idx="10" hasCustomPrompt="1"/>
          </p:nvPr>
        </p:nvSpPr>
        <p:spPr>
          <a:xfrm>
            <a:off x="1252431" y="3909148"/>
            <a:ext cx="15778269" cy="923330"/>
          </a:xfrm>
          <a:prstGeom prst="rect">
            <a:avLst/>
          </a:prstGeom>
        </p:spPr>
        <p:txBody>
          <a:bodyPr wrap="square">
            <a:noAutofit/>
          </a:bodyPr>
          <a:lstStyle>
            <a:lvl1pPr marL="0" indent="0">
              <a:lnSpc>
                <a:spcPct val="100000"/>
              </a:lnSpc>
              <a:spcBef>
                <a:spcPts val="600"/>
              </a:spcBef>
              <a:buNone/>
              <a:defRPr sz="4800">
                <a:solidFill>
                  <a:schemeClr val="tx1"/>
                </a:solidFill>
              </a:defRPr>
            </a:lvl1pPr>
            <a:lvl2pPr marL="365760" indent="0">
              <a:buNone/>
              <a:defRPr>
                <a:solidFill>
                  <a:schemeClr val="accent3"/>
                </a:solidFill>
              </a:defRPr>
            </a:lvl2pPr>
            <a:lvl3pPr marL="731520" indent="0">
              <a:buNone/>
              <a:defRPr>
                <a:solidFill>
                  <a:schemeClr val="accent3"/>
                </a:solidFill>
              </a:defRPr>
            </a:lvl3pPr>
            <a:lvl4pPr marL="2057400" indent="0">
              <a:buNone/>
              <a:defRPr>
                <a:solidFill>
                  <a:schemeClr val="accent3"/>
                </a:solidFill>
              </a:defRPr>
            </a:lvl4pPr>
            <a:lvl5pPr marL="2743200" indent="0">
              <a:buNone/>
              <a:defRPr>
                <a:solidFill>
                  <a:schemeClr val="accent3"/>
                </a:solidFill>
              </a:defRPr>
            </a:lvl5pPr>
          </a:lstStyle>
          <a:p>
            <a:pPr lvl="0"/>
            <a:r>
              <a:rPr lang="en-US"/>
              <a:t>Click to Add Slideshow Subtitle</a:t>
            </a:r>
          </a:p>
        </p:txBody>
      </p:sp>
      <p:sp>
        <p:nvSpPr>
          <p:cNvPr id="16" name="Text Placeholder 15">
            <a:extLst>
              <a:ext uri="{FF2B5EF4-FFF2-40B4-BE49-F238E27FC236}">
                <a16:creationId xmlns:a16="http://schemas.microsoft.com/office/drawing/2014/main" id="{30273A50-3E84-0E24-0D4A-64F939D590FA}"/>
              </a:ext>
            </a:extLst>
          </p:cNvPr>
          <p:cNvSpPr>
            <a:spLocks noGrp="1"/>
          </p:cNvSpPr>
          <p:nvPr>
            <p:ph type="body" sz="quarter" idx="11" hasCustomPrompt="1"/>
          </p:nvPr>
        </p:nvSpPr>
        <p:spPr>
          <a:xfrm>
            <a:off x="1252432" y="8276977"/>
            <a:ext cx="11529713" cy="1057522"/>
          </a:xfrm>
          <a:prstGeom prst="rect">
            <a:avLst/>
          </a:prstGeom>
        </p:spPr>
        <p:txBody>
          <a:bodyPr wrap="square" anchor="ctr" anchorCtr="0">
            <a:noAutofit/>
          </a:bodyPr>
          <a:lstStyle>
            <a:lvl1pPr marL="0" indent="0">
              <a:lnSpc>
                <a:spcPct val="100000"/>
              </a:lnSpc>
              <a:spcBef>
                <a:spcPts val="600"/>
              </a:spcBef>
              <a:buNone/>
              <a:defRPr sz="2800">
                <a:solidFill>
                  <a:schemeClr val="tx1"/>
                </a:solidFill>
              </a:defRPr>
            </a:lvl1pPr>
            <a:lvl2pPr marL="365760" indent="0">
              <a:buNone/>
              <a:defRPr sz="2200">
                <a:solidFill>
                  <a:schemeClr val="accent3"/>
                </a:solidFill>
              </a:defRPr>
            </a:lvl2pPr>
            <a:lvl3pPr marL="731520" indent="0">
              <a:buNone/>
              <a:defRPr sz="2100">
                <a:solidFill>
                  <a:schemeClr val="accent3"/>
                </a:solidFill>
              </a:defRPr>
            </a:lvl3pPr>
            <a:lvl4pPr marL="2057400" indent="0">
              <a:buNone/>
              <a:defRPr sz="2000">
                <a:solidFill>
                  <a:schemeClr val="accent3"/>
                </a:solidFill>
              </a:defRPr>
            </a:lvl4pPr>
            <a:lvl5pPr marL="2743200" indent="0">
              <a:buNone/>
              <a:defRPr sz="2000">
                <a:solidFill>
                  <a:schemeClr val="accent3"/>
                </a:solidFill>
              </a:defRPr>
            </a:lvl5pPr>
          </a:lstStyle>
          <a:p>
            <a:pPr lvl="0"/>
            <a:r>
              <a:rPr lang="en-US"/>
              <a:t>Click to Add Presenter Info</a:t>
            </a:r>
          </a:p>
        </p:txBody>
      </p:sp>
      <p:sp>
        <p:nvSpPr>
          <p:cNvPr id="2" name="TextBox 4">
            <a:extLst>
              <a:ext uri="{FF2B5EF4-FFF2-40B4-BE49-F238E27FC236}">
                <a16:creationId xmlns:a16="http://schemas.microsoft.com/office/drawing/2014/main" id="{7F487846-7C90-09E0-AF50-CA2DB82BFEFD}"/>
              </a:ext>
            </a:extLst>
          </p:cNvPr>
          <p:cNvSpPr txBox="1"/>
          <p:nvPr userDrawn="1"/>
        </p:nvSpPr>
        <p:spPr>
          <a:xfrm>
            <a:off x="1252432" y="9855354"/>
            <a:ext cx="5029200" cy="246221"/>
          </a:xfrm>
          <a:prstGeom prst="rect">
            <a:avLst/>
          </a:prstGeom>
          <a:noFill/>
        </p:spPr>
        <p:txBody>
          <a:bodyPr wrap="square" lIns="0" anchor="b" anchorCtr="0">
            <a:spAutoFit/>
          </a:bodyPr>
          <a:lstStyle/>
          <a:p>
            <a:pPr marL="0" marR="0" lvl="0" indent="0" algn="l" defTabSz="548626" rtl="0" eaLnBrk="0" fontAlgn="auto" latinLnBrk="0" hangingPunct="0">
              <a:lnSpc>
                <a:spcPct val="100000"/>
              </a:lnSpc>
              <a:spcBef>
                <a:spcPts val="0"/>
              </a:spcBef>
              <a:spcAft>
                <a:spcPts val="0"/>
              </a:spcAft>
              <a:buClrTx/>
              <a:buSzTx/>
              <a:buFontTx/>
              <a:buNone/>
              <a:tabLst/>
              <a:defRPr/>
            </a:pPr>
            <a:r>
              <a:rPr lang="en-US" sz="1000" spc="0">
                <a:solidFill>
                  <a:schemeClr val="accent5">
                    <a:lumMod val="40000"/>
                    <a:lumOff val="60000"/>
                  </a:schemeClr>
                </a:solidFill>
                <a:effectLst/>
                <a:latin typeface="+mn-lt"/>
              </a:rPr>
              <a:t> Copyright © JMP Statistical Discovery LLC</a:t>
            </a:r>
            <a:r>
              <a:rPr kumimoji="0" lang="en-US" sz="1000" b="0" i="0" u="none" strike="noStrike" kern="300" cap="none" spc="0" normalizeH="0" baseline="0" noProof="0">
                <a:ln>
                  <a:noFill/>
                </a:ln>
                <a:solidFill>
                  <a:schemeClr val="accent5">
                    <a:lumMod val="40000"/>
                    <a:lumOff val="60000"/>
                  </a:schemeClr>
                </a:solidFill>
                <a:effectLst/>
                <a:uLnTx/>
                <a:uFillTx/>
                <a:latin typeface="+mn-lt"/>
                <a:ea typeface="Anova Bold" panose="020B0703020203020204" pitchFamily="34" charset="0"/>
                <a:cs typeface="Anova Light" panose="020B0403020203020204" pitchFamily="34" charset="0"/>
              </a:rPr>
              <a:t>. All rights reserved.</a:t>
            </a:r>
          </a:p>
        </p:txBody>
      </p:sp>
    </p:spTree>
    <p:custDataLst>
      <p:tags r:id="rId1"/>
    </p:custDataLst>
    <p:extLst>
      <p:ext uri="{BB962C8B-B14F-4D97-AF65-F5344CB8AC3E}">
        <p14:creationId xmlns:p14="http://schemas.microsoft.com/office/powerpoint/2010/main" val="7249255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JMP - Closing Logo">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8472881-E0BA-7F50-5A98-2D32BBAEABC4}"/>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5172726" y="3952118"/>
            <a:ext cx="7942547" cy="2382764"/>
          </a:xfrm>
          <a:prstGeom prst="rect">
            <a:avLst/>
          </a:prstGeom>
        </p:spPr>
      </p:pic>
      <p:sp>
        <p:nvSpPr>
          <p:cNvPr id="5" name="TextBox 4">
            <a:extLst>
              <a:ext uri="{FF2B5EF4-FFF2-40B4-BE49-F238E27FC236}">
                <a16:creationId xmlns:a16="http://schemas.microsoft.com/office/drawing/2014/main" id="{D5D48039-CBC1-69DC-D5C9-6DCBAB8520E0}"/>
              </a:ext>
            </a:extLst>
          </p:cNvPr>
          <p:cNvSpPr txBox="1"/>
          <p:nvPr userDrawn="1"/>
        </p:nvSpPr>
        <p:spPr>
          <a:xfrm>
            <a:off x="1252432" y="9855354"/>
            <a:ext cx="5029200" cy="246221"/>
          </a:xfrm>
          <a:prstGeom prst="rect">
            <a:avLst/>
          </a:prstGeom>
          <a:noFill/>
        </p:spPr>
        <p:txBody>
          <a:bodyPr wrap="square" lIns="0" anchor="b" anchorCtr="0">
            <a:spAutoFit/>
          </a:bodyPr>
          <a:lstStyle/>
          <a:p>
            <a:pPr marL="0" marR="0" lvl="0" indent="0" algn="l" defTabSz="548626" rtl="0" eaLnBrk="0" fontAlgn="auto" latinLnBrk="0" hangingPunct="0">
              <a:lnSpc>
                <a:spcPct val="100000"/>
              </a:lnSpc>
              <a:spcBef>
                <a:spcPts val="0"/>
              </a:spcBef>
              <a:spcAft>
                <a:spcPts val="0"/>
              </a:spcAft>
              <a:buClrTx/>
              <a:buSzTx/>
              <a:buFontTx/>
              <a:buNone/>
              <a:tabLst/>
              <a:defRPr/>
            </a:pPr>
            <a:r>
              <a:rPr lang="en-US" sz="1000" spc="0">
                <a:solidFill>
                  <a:schemeClr val="accent5">
                    <a:lumMod val="40000"/>
                    <a:lumOff val="60000"/>
                  </a:schemeClr>
                </a:solidFill>
                <a:effectLst/>
                <a:latin typeface="+mn-lt"/>
              </a:rPr>
              <a:t> Copyright © JMP Statistical Discovery LLC</a:t>
            </a:r>
            <a:r>
              <a:rPr kumimoji="0" lang="en-US" sz="1000" b="0" i="0" u="none" strike="noStrike" kern="300" cap="none" spc="0" normalizeH="0" baseline="0" noProof="0">
                <a:ln>
                  <a:noFill/>
                </a:ln>
                <a:solidFill>
                  <a:schemeClr val="accent5">
                    <a:lumMod val="40000"/>
                    <a:lumOff val="60000"/>
                  </a:schemeClr>
                </a:solidFill>
                <a:effectLst/>
                <a:uLnTx/>
                <a:uFillTx/>
                <a:latin typeface="+mn-lt"/>
                <a:ea typeface="Anova Bold" panose="020B0703020203020204" pitchFamily="34" charset="0"/>
                <a:cs typeface="Anova Light" panose="020B0403020203020204" pitchFamily="34" charset="0"/>
              </a:rPr>
              <a:t>. All rights reserved.</a:t>
            </a:r>
          </a:p>
        </p:txBody>
      </p:sp>
    </p:spTree>
    <p:custDataLst>
      <p:tags r:id="rId1"/>
    </p:custDataLst>
    <p:extLst>
      <p:ext uri="{BB962C8B-B14F-4D97-AF65-F5344CB8AC3E}">
        <p14:creationId xmlns:p14="http://schemas.microsoft.com/office/powerpoint/2010/main" val="4114332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JMP - Title Only">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6F060396-EEE3-A20F-EF3B-666AF65526C8}"/>
              </a:ext>
            </a:extLst>
          </p:cNvPr>
          <p:cNvSpPr>
            <a:spLocks noGrp="1"/>
          </p:cNvSpPr>
          <p:nvPr>
            <p:ph type="title" hasCustomPrompt="1"/>
          </p:nvPr>
        </p:nvSpPr>
        <p:spPr>
          <a:xfrm>
            <a:off x="1257300" y="710304"/>
            <a:ext cx="15773400" cy="775596"/>
          </a:xfrm>
          <a:prstGeom prst="rect">
            <a:avLst/>
          </a:prstGeom>
        </p:spPr>
        <p:txBody>
          <a:bodyPr vert="horz" lIns="0" tIns="0" rIns="0" bIns="0" rtlCol="0" anchor="ctr">
            <a:spAutoFit/>
          </a:bodyPr>
          <a:lstStyle/>
          <a:p>
            <a:r>
              <a:rPr lang="en-US"/>
              <a:t>Click to Add Slide Title</a:t>
            </a:r>
          </a:p>
        </p:txBody>
      </p:sp>
    </p:spTree>
    <p:custDataLst>
      <p:tags r:id="rId1"/>
    </p:custDataLst>
    <p:extLst>
      <p:ext uri="{BB962C8B-B14F-4D97-AF65-F5344CB8AC3E}">
        <p14:creationId xmlns:p14="http://schemas.microsoft.com/office/powerpoint/2010/main" val="285058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JMP - Title &amp;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a:defRPr>
                <a:solidFill>
                  <a:schemeClr val="bg2"/>
                </a:solidFill>
              </a:defRPr>
            </a:lvl1pPr>
          </a:lstStyle>
          <a:p>
            <a:r>
              <a:rPr lang="en-US"/>
              <a:t>Click to Add Slide Title</a:t>
            </a:r>
          </a:p>
        </p:txBody>
      </p:sp>
      <p:sp>
        <p:nvSpPr>
          <p:cNvPr id="5" name="Text Placeholder 4">
            <a:extLst>
              <a:ext uri="{FF2B5EF4-FFF2-40B4-BE49-F238E27FC236}">
                <a16:creationId xmlns:a16="http://schemas.microsoft.com/office/drawing/2014/main" id="{0040EF35-062A-4CF7-B99A-D6EF688F370B}"/>
              </a:ext>
            </a:extLst>
          </p:cNvPr>
          <p:cNvSpPr>
            <a:spLocks noGrp="1"/>
          </p:cNvSpPr>
          <p:nvPr>
            <p:ph type="body" sz="quarter" idx="10" hasCustomPrompt="1"/>
          </p:nvPr>
        </p:nvSpPr>
        <p:spPr>
          <a:xfrm>
            <a:off x="1257300" y="1562100"/>
            <a:ext cx="15773400" cy="549382"/>
          </a:xfrm>
          <a:prstGeom prst="rect">
            <a:avLst/>
          </a:prstGeom>
        </p:spPr>
        <p:txBody>
          <a:bodyPr anchor="t">
            <a:normAutofit/>
          </a:bodyPr>
          <a:lstStyle>
            <a:lvl1pPr marL="0" indent="0" algn="l">
              <a:buNone/>
              <a:defRPr>
                <a:solidFill>
                  <a:schemeClr val="tx1"/>
                </a:solidFill>
              </a:defRPr>
            </a:lvl1pPr>
            <a:lvl2pPr marL="365760" indent="0">
              <a:buNone/>
              <a:defRPr/>
            </a:lvl2pPr>
            <a:lvl3pPr marL="731520" indent="0">
              <a:buNone/>
              <a:defRPr/>
            </a:lvl3pPr>
            <a:lvl4pPr marL="2057400" indent="0">
              <a:buNone/>
              <a:defRPr/>
            </a:lvl4pPr>
            <a:lvl5pPr marL="2743200" indent="0">
              <a:buNone/>
              <a:defRPr/>
            </a:lvl5pPr>
          </a:lstStyle>
          <a:p>
            <a:pPr lvl="0"/>
            <a:r>
              <a:rPr lang="en-US"/>
              <a:t>Click to Add Subtitle</a:t>
            </a:r>
          </a:p>
        </p:txBody>
      </p:sp>
    </p:spTree>
    <p:custDataLst>
      <p:tags r:id="rId1"/>
    </p:custDataLst>
    <p:extLst>
      <p:ext uri="{BB962C8B-B14F-4D97-AF65-F5344CB8AC3E}">
        <p14:creationId xmlns:p14="http://schemas.microsoft.com/office/powerpoint/2010/main" val="236208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JMP - Title &amp;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a:defRPr b="0">
                <a:solidFill>
                  <a:schemeClr val="bg2"/>
                </a:solidFill>
              </a:defRPr>
            </a:lvl1pPr>
          </a:lstStyle>
          <a:p>
            <a:r>
              <a:rPr lang="en-US"/>
              <a:t>Click to Add Slide Title</a:t>
            </a:r>
          </a:p>
        </p:txBody>
      </p:sp>
      <p:sp>
        <p:nvSpPr>
          <p:cNvPr id="5" name="Text Placeholder 4">
            <a:extLst>
              <a:ext uri="{FF2B5EF4-FFF2-40B4-BE49-F238E27FC236}">
                <a16:creationId xmlns:a16="http://schemas.microsoft.com/office/drawing/2014/main" id="{0040EF35-062A-4CF7-B99A-D6EF688F370B}"/>
              </a:ext>
            </a:extLst>
          </p:cNvPr>
          <p:cNvSpPr>
            <a:spLocks noGrp="1"/>
          </p:cNvSpPr>
          <p:nvPr>
            <p:ph type="body" sz="quarter" idx="10" hasCustomPrompt="1"/>
          </p:nvPr>
        </p:nvSpPr>
        <p:spPr>
          <a:xfrm>
            <a:off x="1257300" y="1562100"/>
            <a:ext cx="15773400" cy="549382"/>
          </a:xfrm>
          <a:prstGeom prst="rect">
            <a:avLst/>
          </a:prstGeom>
        </p:spPr>
        <p:txBody>
          <a:bodyPr anchor="t">
            <a:normAutofit/>
          </a:bodyPr>
          <a:lstStyle>
            <a:lvl1pPr marL="0" indent="0" algn="l">
              <a:buNone/>
              <a:defRPr>
                <a:solidFill>
                  <a:schemeClr val="tx2"/>
                </a:solidFill>
              </a:defRPr>
            </a:lvl1pPr>
            <a:lvl2pPr marL="365760" indent="0">
              <a:buNone/>
              <a:defRPr/>
            </a:lvl2pPr>
            <a:lvl3pPr marL="731520" indent="0">
              <a:buNone/>
              <a:defRPr/>
            </a:lvl3pPr>
            <a:lvl4pPr marL="2057400" indent="0">
              <a:buNone/>
              <a:defRPr/>
            </a:lvl4pPr>
            <a:lvl5pPr marL="2743200" indent="0">
              <a:buNone/>
              <a:defRPr/>
            </a:lvl5pPr>
          </a:lstStyle>
          <a:p>
            <a:pPr lvl="0"/>
            <a:r>
              <a:rPr lang="en-US"/>
              <a:t>Click to Add Subtitle</a:t>
            </a:r>
          </a:p>
        </p:txBody>
      </p:sp>
    </p:spTree>
    <p:custDataLst>
      <p:tags r:id="rId1"/>
    </p:custDataLst>
    <p:extLst>
      <p:ext uri="{BB962C8B-B14F-4D97-AF65-F5344CB8AC3E}">
        <p14:creationId xmlns:p14="http://schemas.microsoft.com/office/powerpoint/2010/main" val="3250184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JMP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a:solidFill>
                  <a:schemeClr val="bg2"/>
                </a:solidFill>
              </a:defRPr>
            </a:lvl1pPr>
          </a:lstStyle>
          <a:p>
            <a:r>
              <a:rPr lang="en-US"/>
              <a:t>Click to Add Slide Title</a:t>
            </a:r>
          </a:p>
        </p:txBody>
      </p:sp>
      <p:sp>
        <p:nvSpPr>
          <p:cNvPr id="4" name="Text Placeholder 2">
            <a:extLst>
              <a:ext uri="{FF2B5EF4-FFF2-40B4-BE49-F238E27FC236}">
                <a16:creationId xmlns:a16="http://schemas.microsoft.com/office/drawing/2014/main" id="{94E85CBA-188F-58DF-65B2-BD90C57AB500}"/>
              </a:ext>
            </a:extLst>
          </p:cNvPr>
          <p:cNvSpPr>
            <a:spLocks noGrp="1"/>
          </p:cNvSpPr>
          <p:nvPr>
            <p:ph idx="1"/>
          </p:nvPr>
        </p:nvSpPr>
        <p:spPr>
          <a:xfrm>
            <a:off x="1257300" y="2400300"/>
            <a:ext cx="15773400" cy="6444273"/>
          </a:xfrm>
          <a:prstGeom prst="rect">
            <a:avLst/>
          </a:prstGeom>
        </p:spPr>
        <p:txBody>
          <a:bodyPr vert="horz" lIns="0" tIns="0" rIns="0" bIns="0" rtlCol="0">
            <a:normAutofit/>
          </a:bodyPr>
          <a:lstStyle>
            <a:lvl1pPr>
              <a:defRPr sz="3600"/>
            </a:lvl1pPr>
            <a:lvl2pPr>
              <a:defRPr sz="2800"/>
            </a:lvl2pPr>
            <a:lvl3pPr>
              <a:defRPr sz="2400">
                <a:latin typeface="+mn-lt"/>
              </a:defRPr>
            </a:lvl3pPr>
          </a:lstStyle>
          <a:p>
            <a:pPr lvl="0"/>
            <a:r>
              <a:rPr lang="en-US"/>
              <a:t>Click to edit Master text styles</a:t>
            </a:r>
          </a:p>
          <a:p>
            <a:pPr lvl="1"/>
            <a:r>
              <a:rPr lang="en-US"/>
              <a:t>Second level</a:t>
            </a:r>
          </a:p>
          <a:p>
            <a:pPr lvl="2"/>
            <a:r>
              <a:rPr lang="en-US"/>
              <a:t>Third level</a:t>
            </a:r>
          </a:p>
        </p:txBody>
      </p:sp>
      <p:sp>
        <p:nvSpPr>
          <p:cNvPr id="8" name="Text Placeholder 4">
            <a:extLst>
              <a:ext uri="{FF2B5EF4-FFF2-40B4-BE49-F238E27FC236}">
                <a16:creationId xmlns:a16="http://schemas.microsoft.com/office/drawing/2014/main" id="{9A71ABFD-7D9E-8B81-8F10-AD3B259CD532}"/>
              </a:ext>
            </a:extLst>
          </p:cNvPr>
          <p:cNvSpPr>
            <a:spLocks noGrp="1"/>
          </p:cNvSpPr>
          <p:nvPr>
            <p:ph type="body" sz="quarter" idx="10" hasCustomPrompt="1"/>
          </p:nvPr>
        </p:nvSpPr>
        <p:spPr>
          <a:xfrm>
            <a:off x="1257300" y="1562100"/>
            <a:ext cx="15773400" cy="549382"/>
          </a:xfrm>
          <a:prstGeom prst="rect">
            <a:avLst/>
          </a:prstGeom>
        </p:spPr>
        <p:txBody>
          <a:bodyPr anchor="t">
            <a:normAutofit/>
          </a:bodyPr>
          <a:lstStyle>
            <a:lvl1pPr marL="0" indent="0" algn="l">
              <a:buNone/>
              <a:defRPr>
                <a:solidFill>
                  <a:schemeClr val="tx1"/>
                </a:solidFill>
              </a:defRPr>
            </a:lvl1pPr>
            <a:lvl2pPr marL="365760" indent="0">
              <a:buNone/>
              <a:defRPr/>
            </a:lvl2pPr>
            <a:lvl3pPr marL="731520" indent="0">
              <a:buNone/>
              <a:defRPr/>
            </a:lvl3pPr>
            <a:lvl4pPr marL="2057400" indent="0">
              <a:buNone/>
              <a:defRPr/>
            </a:lvl4pPr>
            <a:lvl5pPr marL="2743200" indent="0">
              <a:buNone/>
              <a:defRPr/>
            </a:lvl5pPr>
          </a:lstStyle>
          <a:p>
            <a:pPr lvl="0"/>
            <a:r>
              <a:rPr lang="en-US"/>
              <a:t>Click to Add Subtitle</a:t>
            </a:r>
          </a:p>
        </p:txBody>
      </p:sp>
    </p:spTree>
    <p:custDataLst>
      <p:tags r:id="rId1"/>
    </p:custDataLst>
    <p:extLst>
      <p:ext uri="{BB962C8B-B14F-4D97-AF65-F5344CB8AC3E}">
        <p14:creationId xmlns:p14="http://schemas.microsoft.com/office/powerpoint/2010/main" val="1707392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JMP - 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a:solidFill>
                  <a:schemeClr val="bg2"/>
                </a:solidFill>
              </a:defRPr>
            </a:lvl1pPr>
          </a:lstStyle>
          <a:p>
            <a:r>
              <a:rPr lang="en-US"/>
              <a:t>Click to Add Slide Title</a:t>
            </a:r>
          </a:p>
        </p:txBody>
      </p:sp>
      <p:sp>
        <p:nvSpPr>
          <p:cNvPr id="5" name="Text Placeholder 2">
            <a:extLst>
              <a:ext uri="{FF2B5EF4-FFF2-40B4-BE49-F238E27FC236}">
                <a16:creationId xmlns:a16="http://schemas.microsoft.com/office/drawing/2014/main" id="{B37A3D09-8DDB-0D78-49A3-63D553286BAA}"/>
              </a:ext>
            </a:extLst>
          </p:cNvPr>
          <p:cNvSpPr>
            <a:spLocks noGrp="1"/>
          </p:cNvSpPr>
          <p:nvPr>
            <p:ph idx="1"/>
          </p:nvPr>
        </p:nvSpPr>
        <p:spPr>
          <a:xfrm>
            <a:off x="1257299" y="2400300"/>
            <a:ext cx="7741846" cy="6444273"/>
          </a:xfrm>
          <a:prstGeom prst="rect">
            <a:avLst/>
          </a:prstGeom>
        </p:spPr>
        <p:txBody>
          <a:bodyPr vert="horz" lIns="0" tIns="0" rIns="0" bIns="0" rtlCol="0">
            <a:normAutofit/>
          </a:bodyPr>
          <a:lstStyle>
            <a:lvl1pPr>
              <a:defRPr sz="3600"/>
            </a:lvl1pPr>
            <a:lvl2pPr>
              <a:defRPr sz="2800">
                <a:latin typeface="+mn-lt"/>
              </a:defRPr>
            </a:lvl2pPr>
            <a:lvl3pPr>
              <a:defRPr sz="2400">
                <a:latin typeface="+mn-lt"/>
              </a:defRPr>
            </a:lvl3pPr>
          </a:lstStyle>
          <a:p>
            <a:pPr lvl="0"/>
            <a:r>
              <a:rPr lang="en-US"/>
              <a:t>Click to edit Master text styles</a:t>
            </a:r>
          </a:p>
          <a:p>
            <a:pPr lvl="1"/>
            <a:r>
              <a:rPr lang="en-US"/>
              <a:t>Second level</a:t>
            </a:r>
          </a:p>
          <a:p>
            <a:pPr lvl="2"/>
            <a:r>
              <a:rPr lang="en-US"/>
              <a:t>Third level</a:t>
            </a:r>
          </a:p>
        </p:txBody>
      </p:sp>
      <p:sp>
        <p:nvSpPr>
          <p:cNvPr id="7" name="Text Placeholder 2">
            <a:extLst>
              <a:ext uri="{FF2B5EF4-FFF2-40B4-BE49-F238E27FC236}">
                <a16:creationId xmlns:a16="http://schemas.microsoft.com/office/drawing/2014/main" id="{9EB0C531-8D77-DB91-D733-89B75593C437}"/>
              </a:ext>
            </a:extLst>
          </p:cNvPr>
          <p:cNvSpPr>
            <a:spLocks noGrp="1"/>
          </p:cNvSpPr>
          <p:nvPr>
            <p:ph idx="11"/>
          </p:nvPr>
        </p:nvSpPr>
        <p:spPr>
          <a:xfrm>
            <a:off x="9288856" y="2400300"/>
            <a:ext cx="7741848" cy="6444273"/>
          </a:xfrm>
          <a:prstGeom prst="rect">
            <a:avLst/>
          </a:prstGeom>
        </p:spPr>
        <p:txBody>
          <a:bodyPr vert="horz" lIns="0" tIns="0" rIns="0" bIns="0" rtlCol="0">
            <a:normAutofit/>
          </a:bodyPr>
          <a:lstStyle>
            <a:lvl1pPr>
              <a:defRPr sz="3600"/>
            </a:lvl1pPr>
            <a:lvl2pPr>
              <a:defRPr sz="2800">
                <a:latin typeface="+mn-lt"/>
              </a:defRPr>
            </a:lvl2pPr>
            <a:lvl3pPr>
              <a:defRPr sz="2400">
                <a:latin typeface="+mn-lt"/>
              </a:defRPr>
            </a:lvl3pPr>
          </a:lstStyle>
          <a:p>
            <a:pPr lvl="0"/>
            <a:r>
              <a:rPr lang="en-US"/>
              <a:t>Click to edit Master text styles</a:t>
            </a:r>
          </a:p>
          <a:p>
            <a:pPr lvl="1"/>
            <a:r>
              <a:rPr lang="en-US"/>
              <a:t>Second level</a:t>
            </a:r>
          </a:p>
          <a:p>
            <a:pPr lvl="2"/>
            <a:r>
              <a:rPr lang="en-US"/>
              <a:t>Third level</a:t>
            </a:r>
          </a:p>
        </p:txBody>
      </p:sp>
      <p:sp>
        <p:nvSpPr>
          <p:cNvPr id="9" name="Text Placeholder 4">
            <a:extLst>
              <a:ext uri="{FF2B5EF4-FFF2-40B4-BE49-F238E27FC236}">
                <a16:creationId xmlns:a16="http://schemas.microsoft.com/office/drawing/2014/main" id="{528E5A1D-0F7C-C89E-926C-359A1E6C4B96}"/>
              </a:ext>
            </a:extLst>
          </p:cNvPr>
          <p:cNvSpPr>
            <a:spLocks noGrp="1"/>
          </p:cNvSpPr>
          <p:nvPr>
            <p:ph type="body" sz="quarter" idx="10" hasCustomPrompt="1"/>
          </p:nvPr>
        </p:nvSpPr>
        <p:spPr>
          <a:xfrm>
            <a:off x="1257300" y="1562100"/>
            <a:ext cx="15773400" cy="549382"/>
          </a:xfrm>
          <a:prstGeom prst="rect">
            <a:avLst/>
          </a:prstGeom>
        </p:spPr>
        <p:txBody>
          <a:bodyPr anchor="t">
            <a:normAutofit/>
          </a:bodyPr>
          <a:lstStyle>
            <a:lvl1pPr marL="0" indent="0" algn="l">
              <a:buNone/>
              <a:defRPr>
                <a:solidFill>
                  <a:schemeClr val="tx1"/>
                </a:solidFill>
              </a:defRPr>
            </a:lvl1pPr>
            <a:lvl2pPr marL="365760" indent="0">
              <a:buNone/>
              <a:defRPr/>
            </a:lvl2pPr>
            <a:lvl3pPr marL="731520" indent="0">
              <a:buNone/>
              <a:defRPr/>
            </a:lvl3pPr>
            <a:lvl4pPr marL="2057400" indent="0">
              <a:buNone/>
              <a:defRPr/>
            </a:lvl4pPr>
            <a:lvl5pPr marL="2743200" indent="0">
              <a:buNone/>
              <a:defRPr/>
            </a:lvl5pPr>
          </a:lstStyle>
          <a:p>
            <a:pPr lvl="0"/>
            <a:r>
              <a:rPr lang="en-US"/>
              <a:t>Click to Add Subtitle</a:t>
            </a:r>
          </a:p>
        </p:txBody>
      </p:sp>
    </p:spTree>
    <p:custDataLst>
      <p:tags r:id="rId1"/>
    </p:custDataLst>
    <p:extLst>
      <p:ext uri="{BB962C8B-B14F-4D97-AF65-F5344CB8AC3E}">
        <p14:creationId xmlns:p14="http://schemas.microsoft.com/office/powerpoint/2010/main" val="3781081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JMP - Blank - White">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3230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JMP - Blank - White">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40145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MP - Title Only">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6F060396-EEE3-A20F-EF3B-666AF65526C8}"/>
              </a:ext>
            </a:extLst>
          </p:cNvPr>
          <p:cNvSpPr>
            <a:spLocks noGrp="1"/>
          </p:cNvSpPr>
          <p:nvPr>
            <p:ph type="title" hasCustomPrompt="1"/>
          </p:nvPr>
        </p:nvSpPr>
        <p:spPr>
          <a:xfrm>
            <a:off x="1257300" y="710304"/>
            <a:ext cx="15773400" cy="775596"/>
          </a:xfrm>
          <a:prstGeom prst="rect">
            <a:avLst/>
          </a:prstGeom>
        </p:spPr>
        <p:txBody>
          <a:bodyPr vert="horz" lIns="0" tIns="0" rIns="0" bIns="0" rtlCol="0" anchor="ctr">
            <a:spAutoFit/>
          </a:bodyPr>
          <a:lstStyle/>
          <a:p>
            <a:r>
              <a:rPr lang="en-US"/>
              <a:t>Click to Add Slide Title</a:t>
            </a:r>
          </a:p>
        </p:txBody>
      </p:sp>
    </p:spTree>
    <p:custDataLst>
      <p:tags r:id="rId1"/>
    </p:custDataLst>
    <p:extLst>
      <p:ext uri="{BB962C8B-B14F-4D97-AF65-F5344CB8AC3E}">
        <p14:creationId xmlns:p14="http://schemas.microsoft.com/office/powerpoint/2010/main" val="132341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JMP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a:solidFill>
                  <a:schemeClr val="bg2"/>
                </a:solidFill>
              </a:defRPr>
            </a:lvl1pPr>
          </a:lstStyle>
          <a:p>
            <a:r>
              <a:rPr lang="en-US"/>
              <a:t>Click to Add Slide Title</a:t>
            </a:r>
          </a:p>
        </p:txBody>
      </p:sp>
      <p:sp>
        <p:nvSpPr>
          <p:cNvPr id="4" name="Text Placeholder 2">
            <a:extLst>
              <a:ext uri="{FF2B5EF4-FFF2-40B4-BE49-F238E27FC236}">
                <a16:creationId xmlns:a16="http://schemas.microsoft.com/office/drawing/2014/main" id="{94E85CBA-188F-58DF-65B2-BD90C57AB500}"/>
              </a:ext>
            </a:extLst>
          </p:cNvPr>
          <p:cNvSpPr>
            <a:spLocks noGrp="1"/>
          </p:cNvSpPr>
          <p:nvPr>
            <p:ph idx="1"/>
          </p:nvPr>
        </p:nvSpPr>
        <p:spPr>
          <a:xfrm>
            <a:off x="1257300" y="2400300"/>
            <a:ext cx="15773400" cy="6865146"/>
          </a:xfrm>
          <a:prstGeom prst="rect">
            <a:avLst/>
          </a:prstGeom>
        </p:spPr>
        <p:txBody>
          <a:bodyPr vert="horz" lIns="0" tIns="0" rIns="0" bIns="0" rtlCol="0">
            <a:normAutofit/>
          </a:bodyPr>
          <a:lstStyle>
            <a:lvl1pPr>
              <a:defRPr sz="3600"/>
            </a:lvl1pPr>
            <a:lvl2pPr>
              <a:defRPr sz="2800"/>
            </a:lvl2pPr>
            <a:lvl3pPr>
              <a:defRPr sz="2400">
                <a:latin typeface="+mn-lt"/>
              </a:defRPr>
            </a:lvl3pPr>
          </a:lstStyle>
          <a:p>
            <a:pPr lvl="0"/>
            <a:r>
              <a:rPr lang="en-US"/>
              <a:t>Click to edit Master text styles</a:t>
            </a:r>
          </a:p>
          <a:p>
            <a:pPr lvl="1"/>
            <a:r>
              <a:rPr lang="en-US"/>
              <a:t>Second level</a:t>
            </a:r>
          </a:p>
          <a:p>
            <a:pPr lvl="2"/>
            <a:r>
              <a:rPr lang="en-US"/>
              <a:t>Third level</a:t>
            </a:r>
          </a:p>
        </p:txBody>
      </p:sp>
      <p:sp>
        <p:nvSpPr>
          <p:cNvPr id="8" name="Text Placeholder 4">
            <a:extLst>
              <a:ext uri="{FF2B5EF4-FFF2-40B4-BE49-F238E27FC236}">
                <a16:creationId xmlns:a16="http://schemas.microsoft.com/office/drawing/2014/main" id="{9A71ABFD-7D9E-8B81-8F10-AD3B259CD532}"/>
              </a:ext>
            </a:extLst>
          </p:cNvPr>
          <p:cNvSpPr>
            <a:spLocks noGrp="1"/>
          </p:cNvSpPr>
          <p:nvPr>
            <p:ph type="body" sz="quarter" idx="10" hasCustomPrompt="1"/>
          </p:nvPr>
        </p:nvSpPr>
        <p:spPr>
          <a:xfrm>
            <a:off x="1257300" y="1562100"/>
            <a:ext cx="15773400" cy="549382"/>
          </a:xfrm>
          <a:prstGeom prst="rect">
            <a:avLst/>
          </a:prstGeom>
        </p:spPr>
        <p:txBody>
          <a:bodyPr anchor="t">
            <a:normAutofit/>
          </a:bodyPr>
          <a:lstStyle>
            <a:lvl1pPr marL="0" indent="0" algn="l">
              <a:buNone/>
              <a:defRPr>
                <a:solidFill>
                  <a:schemeClr val="tx1"/>
                </a:solidFill>
              </a:defRPr>
            </a:lvl1pPr>
            <a:lvl2pPr marL="365760" indent="0">
              <a:buNone/>
              <a:defRPr/>
            </a:lvl2pPr>
            <a:lvl3pPr marL="731520" indent="0">
              <a:buNone/>
              <a:defRPr/>
            </a:lvl3pPr>
            <a:lvl4pPr marL="2057400" indent="0">
              <a:buNone/>
              <a:defRPr/>
            </a:lvl4pPr>
            <a:lvl5pPr marL="2743200" indent="0">
              <a:buNone/>
              <a:defRPr/>
            </a:lvl5pPr>
          </a:lstStyle>
          <a:p>
            <a:pPr lvl="0"/>
            <a:r>
              <a:rPr lang="en-US"/>
              <a:t>Click to Add Subtitle</a:t>
            </a:r>
          </a:p>
        </p:txBody>
      </p:sp>
    </p:spTree>
    <p:custDataLst>
      <p:tags r:id="rId1"/>
    </p:custDataLst>
    <p:extLst>
      <p:ext uri="{BB962C8B-B14F-4D97-AF65-F5344CB8AC3E}">
        <p14:creationId xmlns:p14="http://schemas.microsoft.com/office/powerpoint/2010/main" val="1252067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JMP - 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a:solidFill>
                  <a:schemeClr val="bg2"/>
                </a:solidFill>
              </a:defRPr>
            </a:lvl1pPr>
          </a:lstStyle>
          <a:p>
            <a:r>
              <a:rPr lang="en-US"/>
              <a:t>Click to Add Slide Title</a:t>
            </a:r>
          </a:p>
        </p:txBody>
      </p:sp>
      <p:sp>
        <p:nvSpPr>
          <p:cNvPr id="5" name="Text Placeholder 2">
            <a:extLst>
              <a:ext uri="{FF2B5EF4-FFF2-40B4-BE49-F238E27FC236}">
                <a16:creationId xmlns:a16="http://schemas.microsoft.com/office/drawing/2014/main" id="{B37A3D09-8DDB-0D78-49A3-63D553286BAA}"/>
              </a:ext>
            </a:extLst>
          </p:cNvPr>
          <p:cNvSpPr>
            <a:spLocks noGrp="1"/>
          </p:cNvSpPr>
          <p:nvPr>
            <p:ph idx="1"/>
          </p:nvPr>
        </p:nvSpPr>
        <p:spPr>
          <a:xfrm>
            <a:off x="1257299" y="2400300"/>
            <a:ext cx="7741846" cy="6865145"/>
          </a:xfrm>
          <a:prstGeom prst="rect">
            <a:avLst/>
          </a:prstGeom>
        </p:spPr>
        <p:txBody>
          <a:bodyPr vert="horz" lIns="0" tIns="0" rIns="0" bIns="0" rtlCol="0">
            <a:normAutofit/>
          </a:bodyPr>
          <a:lstStyle>
            <a:lvl1pPr>
              <a:defRPr sz="3600"/>
            </a:lvl1pPr>
            <a:lvl2pPr>
              <a:defRPr sz="2800">
                <a:latin typeface="+mn-lt"/>
              </a:defRPr>
            </a:lvl2pPr>
            <a:lvl3pPr>
              <a:defRPr sz="2400">
                <a:latin typeface="+mn-lt"/>
              </a:defRPr>
            </a:lvl3pPr>
          </a:lstStyle>
          <a:p>
            <a:pPr lvl="0"/>
            <a:r>
              <a:rPr lang="en-US"/>
              <a:t>Click to edit Master text styles</a:t>
            </a:r>
          </a:p>
          <a:p>
            <a:pPr lvl="1"/>
            <a:r>
              <a:rPr lang="en-US"/>
              <a:t>Second level</a:t>
            </a:r>
          </a:p>
          <a:p>
            <a:pPr lvl="2"/>
            <a:r>
              <a:rPr lang="en-US"/>
              <a:t>Third level</a:t>
            </a:r>
          </a:p>
        </p:txBody>
      </p:sp>
      <p:sp>
        <p:nvSpPr>
          <p:cNvPr id="7" name="Text Placeholder 2">
            <a:extLst>
              <a:ext uri="{FF2B5EF4-FFF2-40B4-BE49-F238E27FC236}">
                <a16:creationId xmlns:a16="http://schemas.microsoft.com/office/drawing/2014/main" id="{9EB0C531-8D77-DB91-D733-89B75593C437}"/>
              </a:ext>
            </a:extLst>
          </p:cNvPr>
          <p:cNvSpPr>
            <a:spLocks noGrp="1"/>
          </p:cNvSpPr>
          <p:nvPr>
            <p:ph idx="11"/>
          </p:nvPr>
        </p:nvSpPr>
        <p:spPr>
          <a:xfrm>
            <a:off x="9288856" y="2400300"/>
            <a:ext cx="7741848" cy="6865145"/>
          </a:xfrm>
          <a:prstGeom prst="rect">
            <a:avLst/>
          </a:prstGeom>
        </p:spPr>
        <p:txBody>
          <a:bodyPr vert="horz" lIns="0" tIns="0" rIns="0" bIns="0" rtlCol="0">
            <a:normAutofit/>
          </a:bodyPr>
          <a:lstStyle>
            <a:lvl1pPr>
              <a:defRPr sz="3600"/>
            </a:lvl1pPr>
            <a:lvl2pPr>
              <a:defRPr sz="2800">
                <a:latin typeface="+mn-lt"/>
              </a:defRPr>
            </a:lvl2pPr>
            <a:lvl3pPr>
              <a:defRPr sz="2400">
                <a:latin typeface="+mn-lt"/>
              </a:defRPr>
            </a:lvl3pPr>
          </a:lstStyle>
          <a:p>
            <a:pPr lvl="0"/>
            <a:r>
              <a:rPr lang="en-US"/>
              <a:t>Click to edit Master text styles</a:t>
            </a:r>
          </a:p>
          <a:p>
            <a:pPr lvl="1"/>
            <a:r>
              <a:rPr lang="en-US"/>
              <a:t>Second level</a:t>
            </a:r>
          </a:p>
          <a:p>
            <a:pPr lvl="2"/>
            <a:r>
              <a:rPr lang="en-US"/>
              <a:t>Third level</a:t>
            </a:r>
          </a:p>
        </p:txBody>
      </p:sp>
      <p:sp>
        <p:nvSpPr>
          <p:cNvPr id="9" name="Text Placeholder 4">
            <a:extLst>
              <a:ext uri="{FF2B5EF4-FFF2-40B4-BE49-F238E27FC236}">
                <a16:creationId xmlns:a16="http://schemas.microsoft.com/office/drawing/2014/main" id="{528E5A1D-0F7C-C89E-926C-359A1E6C4B96}"/>
              </a:ext>
            </a:extLst>
          </p:cNvPr>
          <p:cNvSpPr>
            <a:spLocks noGrp="1"/>
          </p:cNvSpPr>
          <p:nvPr>
            <p:ph type="body" sz="quarter" idx="10" hasCustomPrompt="1"/>
          </p:nvPr>
        </p:nvSpPr>
        <p:spPr>
          <a:xfrm>
            <a:off x="1257300" y="1562100"/>
            <a:ext cx="15773400" cy="549382"/>
          </a:xfrm>
          <a:prstGeom prst="rect">
            <a:avLst/>
          </a:prstGeom>
        </p:spPr>
        <p:txBody>
          <a:bodyPr anchor="t">
            <a:normAutofit/>
          </a:bodyPr>
          <a:lstStyle>
            <a:lvl1pPr marL="0" indent="0" algn="l">
              <a:buNone/>
              <a:defRPr>
                <a:solidFill>
                  <a:schemeClr val="tx1"/>
                </a:solidFill>
              </a:defRPr>
            </a:lvl1pPr>
            <a:lvl2pPr marL="365760" indent="0">
              <a:buNone/>
              <a:defRPr/>
            </a:lvl2pPr>
            <a:lvl3pPr marL="731520" indent="0">
              <a:buNone/>
              <a:defRPr/>
            </a:lvl3pPr>
            <a:lvl4pPr marL="2057400" indent="0">
              <a:buNone/>
              <a:defRPr/>
            </a:lvl4pPr>
            <a:lvl5pPr marL="2743200" indent="0">
              <a:buNone/>
              <a:defRPr/>
            </a:lvl5pPr>
          </a:lstStyle>
          <a:p>
            <a:pPr lvl="0"/>
            <a:r>
              <a:rPr lang="en-US"/>
              <a:t>Click to Add Subtitle</a:t>
            </a:r>
          </a:p>
        </p:txBody>
      </p:sp>
    </p:spTree>
    <p:custDataLst>
      <p:tags r:id="rId1"/>
    </p:custDataLst>
    <p:extLst>
      <p:ext uri="{BB962C8B-B14F-4D97-AF65-F5344CB8AC3E}">
        <p14:creationId xmlns:p14="http://schemas.microsoft.com/office/powerpoint/2010/main" val="2437588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JMP - Content Gray">
    <p:bg>
      <p:bgPr>
        <a:solidFill>
          <a:schemeClr val="bg1"/>
        </a:solidFill>
        <a:effectLst/>
      </p:bgPr>
    </p:bg>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6F060396-EEE3-A20F-EF3B-666AF65526C8}"/>
              </a:ext>
            </a:extLst>
          </p:cNvPr>
          <p:cNvSpPr>
            <a:spLocks noGrp="1"/>
          </p:cNvSpPr>
          <p:nvPr>
            <p:ph type="title" hasCustomPrompt="1"/>
          </p:nvPr>
        </p:nvSpPr>
        <p:spPr>
          <a:xfrm>
            <a:off x="1257300" y="710304"/>
            <a:ext cx="15773400" cy="775596"/>
          </a:xfrm>
          <a:prstGeom prst="rect">
            <a:avLst/>
          </a:prstGeom>
        </p:spPr>
        <p:txBody>
          <a:bodyPr vert="horz" lIns="0" tIns="0" rIns="0" bIns="0" rtlCol="0" anchor="ctr">
            <a:spAutoFit/>
          </a:bodyPr>
          <a:lstStyle>
            <a:lvl1pPr>
              <a:defRPr>
                <a:solidFill>
                  <a:schemeClr val="bg2"/>
                </a:solidFill>
              </a:defRPr>
            </a:lvl1pPr>
          </a:lstStyle>
          <a:p>
            <a:r>
              <a:rPr lang="en-US"/>
              <a:t>Click to Add Slide Title</a:t>
            </a:r>
          </a:p>
        </p:txBody>
      </p:sp>
      <p:sp>
        <p:nvSpPr>
          <p:cNvPr id="2" name="Content Placeholder 5">
            <a:extLst>
              <a:ext uri="{FF2B5EF4-FFF2-40B4-BE49-F238E27FC236}">
                <a16:creationId xmlns:a16="http://schemas.microsoft.com/office/drawing/2014/main" id="{E04AED56-6246-081F-B0EE-3B63B6341C81}"/>
              </a:ext>
            </a:extLst>
          </p:cNvPr>
          <p:cNvSpPr>
            <a:spLocks noGrp="1"/>
          </p:cNvSpPr>
          <p:nvPr>
            <p:ph idx="1"/>
          </p:nvPr>
        </p:nvSpPr>
        <p:spPr>
          <a:xfrm>
            <a:off x="1257300" y="2400300"/>
            <a:ext cx="15773400" cy="6865146"/>
          </a:xfrm>
        </p:spPr>
        <p:txBody>
          <a:bodyPr/>
          <a:lstStyle/>
          <a:p>
            <a:pPr lvl="0"/>
            <a:r>
              <a:rPr lang="en-US"/>
              <a:t>Click to edit Master text styles</a:t>
            </a:r>
          </a:p>
        </p:txBody>
      </p:sp>
      <p:sp>
        <p:nvSpPr>
          <p:cNvPr id="3" name="Text Placeholder 6">
            <a:extLst>
              <a:ext uri="{FF2B5EF4-FFF2-40B4-BE49-F238E27FC236}">
                <a16:creationId xmlns:a16="http://schemas.microsoft.com/office/drawing/2014/main" id="{1A33F7E7-3A7F-8A81-C844-2E7B0BB5413D}"/>
              </a:ext>
            </a:extLst>
          </p:cNvPr>
          <p:cNvSpPr>
            <a:spLocks noGrp="1"/>
          </p:cNvSpPr>
          <p:nvPr>
            <p:ph type="body" sz="quarter" idx="10"/>
          </p:nvPr>
        </p:nvSpPr>
        <p:spPr>
          <a:xfrm>
            <a:off x="1257300" y="1562100"/>
            <a:ext cx="15773400" cy="549382"/>
          </a:xfrm>
        </p:spPr>
        <p:txBody>
          <a:bodyPr/>
          <a:lstStyle>
            <a:lvl1pPr marL="0" indent="0">
              <a:buNone/>
              <a:defRPr/>
            </a:lvl1pPr>
          </a:lstStyle>
          <a:p>
            <a:pPr lvl="0"/>
            <a:r>
              <a:rPr lang="en-US"/>
              <a:t>Click to edit Master text styles</a:t>
            </a:r>
          </a:p>
        </p:txBody>
      </p:sp>
    </p:spTree>
    <p:custDataLst>
      <p:tags r:id="rId1"/>
    </p:custDataLst>
    <p:extLst>
      <p:ext uri="{BB962C8B-B14F-4D97-AF65-F5344CB8AC3E}">
        <p14:creationId xmlns:p14="http://schemas.microsoft.com/office/powerpoint/2010/main" val="293589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JMP - Title &amp; Subtitle Left">
    <p:bg>
      <p:bgPr>
        <a:solidFill>
          <a:schemeClr val="bg1"/>
        </a:solidFill>
        <a:effectLst/>
      </p:bgPr>
    </p:bg>
    <p:spTree>
      <p:nvGrpSpPr>
        <p:cNvPr id="1" name=""/>
        <p:cNvGrpSpPr/>
        <p:nvPr/>
      </p:nvGrpSpPr>
      <p:grpSpPr>
        <a:xfrm>
          <a:off x="0" y="0"/>
          <a:ext cx="0" cy="0"/>
          <a:chOff x="0" y="0"/>
          <a:chExt cx="0" cy="0"/>
        </a:xfrm>
      </p:grpSpPr>
      <p:sp>
        <p:nvSpPr>
          <p:cNvPr id="2" name="Text Placeholder 4">
            <a:extLst>
              <a:ext uri="{FF2B5EF4-FFF2-40B4-BE49-F238E27FC236}">
                <a16:creationId xmlns:a16="http://schemas.microsoft.com/office/drawing/2014/main" id="{DCB0DC36-25B4-46CA-542D-A6308DDA0A46}"/>
              </a:ext>
            </a:extLst>
          </p:cNvPr>
          <p:cNvSpPr>
            <a:spLocks noGrp="1"/>
          </p:cNvSpPr>
          <p:nvPr>
            <p:ph type="body" sz="quarter" idx="10" hasCustomPrompt="1"/>
          </p:nvPr>
        </p:nvSpPr>
        <p:spPr>
          <a:xfrm>
            <a:off x="1257299" y="5359685"/>
            <a:ext cx="5004350" cy="549382"/>
          </a:xfrm>
          <a:prstGeom prst="rect">
            <a:avLst/>
          </a:prstGeom>
        </p:spPr>
        <p:txBody>
          <a:bodyPr wrap="square" anchor="t">
            <a:noAutofit/>
          </a:bodyPr>
          <a:lstStyle>
            <a:lvl1pPr marL="0" indent="0" algn="l">
              <a:buNone/>
              <a:defRPr>
                <a:solidFill>
                  <a:schemeClr val="tx1"/>
                </a:solidFill>
              </a:defRPr>
            </a:lvl1pPr>
            <a:lvl2pPr marL="365760" indent="0">
              <a:buNone/>
              <a:defRPr/>
            </a:lvl2pPr>
            <a:lvl3pPr marL="731520" indent="0">
              <a:buNone/>
              <a:defRPr/>
            </a:lvl3pPr>
            <a:lvl4pPr marL="2057400" indent="0">
              <a:buNone/>
              <a:defRPr/>
            </a:lvl4pPr>
            <a:lvl5pPr marL="2743200" indent="0">
              <a:buNone/>
              <a:defRPr/>
            </a:lvl5pPr>
          </a:lstStyle>
          <a:p>
            <a:pPr lvl="0"/>
            <a:r>
              <a:rPr lang="en-US"/>
              <a:t>Click to Add Subtitle</a:t>
            </a:r>
          </a:p>
        </p:txBody>
      </p:sp>
      <p:sp>
        <p:nvSpPr>
          <p:cNvPr id="3" name="Title 2">
            <a:extLst>
              <a:ext uri="{FF2B5EF4-FFF2-40B4-BE49-F238E27FC236}">
                <a16:creationId xmlns:a16="http://schemas.microsoft.com/office/drawing/2014/main" id="{2D2E903A-661D-601E-E77C-7B4AE24E868F}"/>
              </a:ext>
            </a:extLst>
          </p:cNvPr>
          <p:cNvSpPr>
            <a:spLocks noGrp="1"/>
          </p:cNvSpPr>
          <p:nvPr>
            <p:ph type="title" hasCustomPrompt="1"/>
          </p:nvPr>
        </p:nvSpPr>
        <p:spPr>
          <a:xfrm>
            <a:off x="1252432" y="4146304"/>
            <a:ext cx="10454886" cy="997196"/>
          </a:xfrm>
        </p:spPr>
        <p:txBody>
          <a:bodyPr vert="horz" wrap="square" lIns="0" tIns="0" rIns="0" bIns="0" rtlCol="0" anchor="b" anchorCtr="0">
            <a:spAutoFit/>
          </a:bodyPr>
          <a:lstStyle>
            <a:lvl1pPr>
              <a:defRPr lang="en-US" sz="7200" dirty="0"/>
            </a:lvl1pPr>
          </a:lstStyle>
          <a:p>
            <a:pPr marL="0" lvl="0" indent="-365760">
              <a:buClr>
                <a:schemeClr val="accent5"/>
              </a:buClr>
              <a:buFont typeface="Anova Light" panose="020B0403020203020204" pitchFamily="34" charset="0"/>
            </a:pPr>
            <a:r>
              <a:rPr lang="en-US"/>
              <a:t>Click to Add Slide Title</a:t>
            </a:r>
          </a:p>
        </p:txBody>
      </p:sp>
    </p:spTree>
    <p:custDataLst>
      <p:tags r:id="rId1"/>
    </p:custDataLst>
    <p:extLst>
      <p:ext uri="{BB962C8B-B14F-4D97-AF65-F5344CB8AC3E}">
        <p14:creationId xmlns:p14="http://schemas.microsoft.com/office/powerpoint/2010/main" val="1169824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JMP - Title &amp; Subtitle Left - Blue">
    <p:bg>
      <p:bgPr>
        <a:solidFill>
          <a:schemeClr val="bg2"/>
        </a:solidFill>
        <a:effectLst/>
      </p:bgPr>
    </p:bg>
    <p:spTree>
      <p:nvGrpSpPr>
        <p:cNvPr id="1" name=""/>
        <p:cNvGrpSpPr/>
        <p:nvPr/>
      </p:nvGrpSpPr>
      <p:grpSpPr>
        <a:xfrm>
          <a:off x="0" y="0"/>
          <a:ext cx="0" cy="0"/>
          <a:chOff x="0" y="0"/>
          <a:chExt cx="0" cy="0"/>
        </a:xfrm>
      </p:grpSpPr>
      <p:sp>
        <p:nvSpPr>
          <p:cNvPr id="2" name="Text Placeholder 4">
            <a:extLst>
              <a:ext uri="{FF2B5EF4-FFF2-40B4-BE49-F238E27FC236}">
                <a16:creationId xmlns:a16="http://schemas.microsoft.com/office/drawing/2014/main" id="{DCB0DC36-25B4-46CA-542D-A6308DDA0A46}"/>
              </a:ext>
            </a:extLst>
          </p:cNvPr>
          <p:cNvSpPr>
            <a:spLocks noGrp="1"/>
          </p:cNvSpPr>
          <p:nvPr>
            <p:ph type="body" sz="quarter" idx="10" hasCustomPrompt="1"/>
          </p:nvPr>
        </p:nvSpPr>
        <p:spPr>
          <a:xfrm>
            <a:off x="1257299" y="5359685"/>
            <a:ext cx="5004350" cy="549382"/>
          </a:xfrm>
          <a:prstGeom prst="rect">
            <a:avLst/>
          </a:prstGeom>
        </p:spPr>
        <p:txBody>
          <a:bodyPr wrap="square" anchor="t">
            <a:noAutofit/>
          </a:bodyPr>
          <a:lstStyle>
            <a:lvl1pPr marL="0" indent="0" algn="l">
              <a:buNone/>
              <a:defRPr>
                <a:solidFill>
                  <a:schemeClr val="bg1"/>
                </a:solidFill>
              </a:defRPr>
            </a:lvl1pPr>
            <a:lvl2pPr marL="365760" indent="0">
              <a:buNone/>
              <a:defRPr/>
            </a:lvl2pPr>
            <a:lvl3pPr marL="731520" indent="0">
              <a:buNone/>
              <a:defRPr/>
            </a:lvl3pPr>
            <a:lvl4pPr marL="2057400" indent="0">
              <a:buNone/>
              <a:defRPr/>
            </a:lvl4pPr>
            <a:lvl5pPr marL="2743200" indent="0">
              <a:buNone/>
              <a:defRPr/>
            </a:lvl5pPr>
          </a:lstStyle>
          <a:p>
            <a:pPr lvl="0"/>
            <a:r>
              <a:rPr lang="en-US"/>
              <a:t>Click to Add Subtitle</a:t>
            </a:r>
          </a:p>
        </p:txBody>
      </p:sp>
      <p:sp>
        <p:nvSpPr>
          <p:cNvPr id="3" name="Title 2">
            <a:extLst>
              <a:ext uri="{FF2B5EF4-FFF2-40B4-BE49-F238E27FC236}">
                <a16:creationId xmlns:a16="http://schemas.microsoft.com/office/drawing/2014/main" id="{2D2E903A-661D-601E-E77C-7B4AE24E868F}"/>
              </a:ext>
            </a:extLst>
          </p:cNvPr>
          <p:cNvSpPr>
            <a:spLocks noGrp="1"/>
          </p:cNvSpPr>
          <p:nvPr>
            <p:ph type="title" hasCustomPrompt="1"/>
          </p:nvPr>
        </p:nvSpPr>
        <p:spPr>
          <a:xfrm>
            <a:off x="1252431" y="4146304"/>
            <a:ext cx="10724709" cy="997196"/>
          </a:xfrm>
        </p:spPr>
        <p:txBody>
          <a:bodyPr vert="horz" wrap="square" lIns="0" tIns="0" rIns="0" bIns="0" rtlCol="0" anchor="b" anchorCtr="0">
            <a:spAutoFit/>
          </a:bodyPr>
          <a:lstStyle>
            <a:lvl1pPr>
              <a:defRPr lang="en-US" sz="7200" dirty="0">
                <a:solidFill>
                  <a:schemeClr val="bg1"/>
                </a:solidFill>
              </a:defRPr>
            </a:lvl1pPr>
          </a:lstStyle>
          <a:p>
            <a:pPr marL="0" lvl="0" indent="-365760">
              <a:buClr>
                <a:schemeClr val="accent5"/>
              </a:buClr>
              <a:buFont typeface="Anova Light" panose="020B0403020203020204" pitchFamily="34" charset="0"/>
            </a:pPr>
            <a:r>
              <a:rPr lang="en-US"/>
              <a:t>Click to Add Slide Title</a:t>
            </a:r>
          </a:p>
        </p:txBody>
      </p:sp>
      <p:sp>
        <p:nvSpPr>
          <p:cNvPr id="4" name="TextBox 3">
            <a:extLst>
              <a:ext uri="{FF2B5EF4-FFF2-40B4-BE49-F238E27FC236}">
                <a16:creationId xmlns:a16="http://schemas.microsoft.com/office/drawing/2014/main" id="{F1C2CCED-A3FD-FC80-C531-7FF6AF5F7A5A}"/>
              </a:ext>
            </a:extLst>
          </p:cNvPr>
          <p:cNvSpPr txBox="1"/>
          <p:nvPr userDrawn="1"/>
        </p:nvSpPr>
        <p:spPr>
          <a:xfrm>
            <a:off x="1252432" y="9855354"/>
            <a:ext cx="5029200" cy="246221"/>
          </a:xfrm>
          <a:prstGeom prst="rect">
            <a:avLst/>
          </a:prstGeom>
          <a:noFill/>
        </p:spPr>
        <p:txBody>
          <a:bodyPr wrap="square" lIns="0" anchor="b" anchorCtr="0">
            <a:spAutoFit/>
          </a:bodyPr>
          <a:lstStyle/>
          <a:p>
            <a:pPr marL="0" marR="0" lvl="0" indent="0" algn="l" defTabSz="548626" rtl="0" eaLnBrk="0" fontAlgn="auto" latinLnBrk="0" hangingPunct="0">
              <a:lnSpc>
                <a:spcPct val="100000"/>
              </a:lnSpc>
              <a:spcBef>
                <a:spcPts val="0"/>
              </a:spcBef>
              <a:spcAft>
                <a:spcPts val="0"/>
              </a:spcAft>
              <a:buClrTx/>
              <a:buSzTx/>
              <a:buFontTx/>
              <a:buNone/>
              <a:tabLst/>
              <a:defRPr/>
            </a:pPr>
            <a:r>
              <a:rPr lang="en-US" sz="1000" spc="0">
                <a:solidFill>
                  <a:schemeClr val="bg1"/>
                </a:solidFill>
                <a:effectLst/>
                <a:latin typeface="+mn-lt"/>
              </a:rPr>
              <a:t> Copyright © JMP Statistical Discovery LLC</a:t>
            </a:r>
            <a:r>
              <a:rPr kumimoji="0" lang="en-US" sz="1000" b="0" i="0" u="none" strike="noStrike" kern="300" cap="none" spc="0" normalizeH="0" baseline="0" noProof="0">
                <a:ln>
                  <a:noFill/>
                </a:ln>
                <a:solidFill>
                  <a:schemeClr val="bg1"/>
                </a:solidFill>
                <a:effectLst/>
                <a:uLnTx/>
                <a:uFillTx/>
                <a:latin typeface="+mn-lt"/>
                <a:ea typeface="Anova Bold" panose="020B0703020203020204" pitchFamily="34" charset="0"/>
                <a:cs typeface="Anova Light" panose="020B0403020203020204" pitchFamily="34" charset="0"/>
              </a:rPr>
              <a:t>. All rights reserved.</a:t>
            </a:r>
          </a:p>
        </p:txBody>
      </p:sp>
      <p:pic>
        <p:nvPicPr>
          <p:cNvPr id="5" name="Picture 6">
            <a:extLst>
              <a:ext uri="{FF2B5EF4-FFF2-40B4-BE49-F238E27FC236}">
                <a16:creationId xmlns:a16="http://schemas.microsoft.com/office/drawing/2014/main" id="{2CB9579C-B750-789A-81D3-9C4C0F3BEB4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6826158" y="9391039"/>
            <a:ext cx="1105505" cy="663303"/>
          </a:xfrm>
          <a:prstGeom prst="rect">
            <a:avLst/>
          </a:prstGeom>
        </p:spPr>
      </p:pic>
    </p:spTree>
    <p:custDataLst>
      <p:tags r:id="rId1"/>
    </p:custDataLst>
    <p:extLst>
      <p:ext uri="{BB962C8B-B14F-4D97-AF65-F5344CB8AC3E}">
        <p14:creationId xmlns:p14="http://schemas.microsoft.com/office/powerpoint/2010/main" val="1252538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Layout" Target="../slideLayouts/slideLayout20.xml"/><Relationship Id="rId7" Type="http://schemas.openxmlformats.org/officeDocument/2006/relationships/tags" Target="../tags/tag1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theme" Target="../theme/theme2.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52432" y="2400300"/>
            <a:ext cx="15773400" cy="6865146"/>
          </a:xfrm>
          <a:prstGeom prst="rect">
            <a:avLst/>
          </a:prstGeom>
        </p:spPr>
        <p:txBody>
          <a:bodyPr vert="horz" lIns="0" tIns="0" rIns="0" bIns="0" rtlCol="0">
            <a:normAutofit/>
          </a:bodyPr>
          <a:lstStyle/>
          <a:p>
            <a:pPr lvl="0"/>
            <a:r>
              <a:rPr lang="en-US"/>
              <a:t>Click to Edit Text</a:t>
            </a:r>
          </a:p>
          <a:p>
            <a:pPr lvl="1"/>
            <a:r>
              <a:rPr lang="en-US"/>
              <a:t>Second level</a:t>
            </a:r>
          </a:p>
          <a:p>
            <a:pPr lvl="2"/>
            <a:r>
              <a:rPr lang="en-US"/>
              <a:t>Third level</a:t>
            </a:r>
          </a:p>
        </p:txBody>
      </p:sp>
      <p:sp>
        <p:nvSpPr>
          <p:cNvPr id="2" name="Title Placeholder 1"/>
          <p:cNvSpPr>
            <a:spLocks noGrp="1"/>
          </p:cNvSpPr>
          <p:nvPr>
            <p:ph type="title"/>
          </p:nvPr>
        </p:nvSpPr>
        <p:spPr>
          <a:xfrm>
            <a:off x="1252432" y="710304"/>
            <a:ext cx="15773400" cy="775596"/>
          </a:xfrm>
          <a:prstGeom prst="rect">
            <a:avLst/>
          </a:prstGeom>
        </p:spPr>
        <p:txBody>
          <a:bodyPr vert="horz" lIns="0" tIns="0" rIns="0" bIns="0" rtlCol="0" anchor="ctr">
            <a:normAutofit/>
          </a:bodyPr>
          <a:lstStyle/>
          <a:p>
            <a:r>
              <a:rPr lang="en-US"/>
              <a:t>Click to Add Slide Title</a:t>
            </a:r>
          </a:p>
        </p:txBody>
      </p:sp>
      <p:pic>
        <p:nvPicPr>
          <p:cNvPr id="4" name="Picture 6">
            <a:extLst>
              <a:ext uri="{FF2B5EF4-FFF2-40B4-BE49-F238E27FC236}">
                <a16:creationId xmlns:a16="http://schemas.microsoft.com/office/drawing/2014/main" id="{8E6ABC84-417B-6DFE-AC8C-04CF1F19FBA9}"/>
              </a:ext>
            </a:extLst>
          </p:cNvPr>
          <p:cNvPicPr>
            <a:picLocks noChangeAspect="1"/>
          </p:cNvPicPr>
          <p:nvPr userDrawn="1"/>
        </p:nvPicPr>
        <p:blipFill>
          <a:blip r:embed="rId20">
            <a:extLst>
              <a:ext uri="{28A0092B-C50C-407E-A947-70E740481C1C}">
                <a14:useLocalDpi xmlns:a14="http://schemas.microsoft.com/office/drawing/2010/main" val="0"/>
              </a:ext>
            </a:extLst>
          </a:blip>
          <a:srcRect/>
          <a:stretch/>
        </p:blipFill>
        <p:spPr>
          <a:xfrm>
            <a:off x="16826158" y="9391039"/>
            <a:ext cx="1105505" cy="663303"/>
          </a:xfrm>
          <a:prstGeom prst="rect">
            <a:avLst/>
          </a:prstGeom>
        </p:spPr>
      </p:pic>
      <p:sp>
        <p:nvSpPr>
          <p:cNvPr id="6" name="TextBox 4">
            <a:extLst>
              <a:ext uri="{FF2B5EF4-FFF2-40B4-BE49-F238E27FC236}">
                <a16:creationId xmlns:a16="http://schemas.microsoft.com/office/drawing/2014/main" id="{1A52BCD0-C669-F30C-BEDF-5B0B3BF1BCC0}"/>
              </a:ext>
            </a:extLst>
          </p:cNvPr>
          <p:cNvSpPr txBox="1"/>
          <p:nvPr userDrawn="1"/>
        </p:nvSpPr>
        <p:spPr>
          <a:xfrm>
            <a:off x="1252432" y="9855354"/>
            <a:ext cx="5029200" cy="246221"/>
          </a:xfrm>
          <a:prstGeom prst="rect">
            <a:avLst/>
          </a:prstGeom>
          <a:noFill/>
        </p:spPr>
        <p:txBody>
          <a:bodyPr wrap="square" lIns="0" anchor="b" anchorCtr="0">
            <a:spAutoFit/>
          </a:bodyPr>
          <a:lstStyle/>
          <a:p>
            <a:pPr marL="0" marR="0" lvl="0" indent="0" algn="l" defTabSz="548626" rtl="0" eaLnBrk="0" fontAlgn="auto" latinLnBrk="0" hangingPunct="0">
              <a:lnSpc>
                <a:spcPct val="100000"/>
              </a:lnSpc>
              <a:spcBef>
                <a:spcPts val="0"/>
              </a:spcBef>
              <a:spcAft>
                <a:spcPts val="0"/>
              </a:spcAft>
              <a:buClrTx/>
              <a:buSzTx/>
              <a:buFontTx/>
              <a:buNone/>
              <a:tabLst/>
              <a:defRPr/>
            </a:pPr>
            <a:r>
              <a:rPr lang="en-US" sz="1000" spc="0">
                <a:solidFill>
                  <a:schemeClr val="accent5">
                    <a:lumMod val="40000"/>
                    <a:lumOff val="60000"/>
                  </a:schemeClr>
                </a:solidFill>
                <a:effectLst/>
                <a:latin typeface="+mn-lt"/>
              </a:rPr>
              <a:t> Copyright © JMP Statistical Discovery LLC</a:t>
            </a:r>
            <a:r>
              <a:rPr kumimoji="0" lang="en-US" sz="1000" b="0" i="0" u="none" strike="noStrike" kern="300" cap="none" spc="0" normalizeH="0" baseline="0" noProof="0">
                <a:ln>
                  <a:noFill/>
                </a:ln>
                <a:solidFill>
                  <a:schemeClr val="accent5">
                    <a:lumMod val="40000"/>
                    <a:lumOff val="60000"/>
                  </a:schemeClr>
                </a:solidFill>
                <a:effectLst/>
                <a:uLnTx/>
                <a:uFillTx/>
                <a:latin typeface="+mn-lt"/>
                <a:ea typeface="Anova Bold" panose="020B0703020203020204" pitchFamily="34" charset="0"/>
                <a:cs typeface="Anova Light" panose="020B0403020203020204" pitchFamily="34" charset="0"/>
              </a:rPr>
              <a:t>. All rights reserved.</a:t>
            </a:r>
          </a:p>
        </p:txBody>
      </p:sp>
    </p:spTree>
    <p:custDataLst>
      <p:tags r:id="rId19"/>
    </p:custDataLst>
    <p:extLst>
      <p:ext uri="{BB962C8B-B14F-4D97-AF65-F5344CB8AC3E}">
        <p14:creationId xmlns:p14="http://schemas.microsoft.com/office/powerpoint/2010/main" val="186145056"/>
      </p:ext>
    </p:extLst>
  </p:cSld>
  <p:clrMap bg1="lt1" tx1="dk1" bg2="lt2" tx2="dk2" accent1="accent1" accent2="accent2" accent3="accent3" accent4="accent4" accent5="accent5" accent6="accent6" hlink="hlink" folHlink="folHlink"/>
  <p:sldLayoutIdLst>
    <p:sldLayoutId id="2147483897" r:id="rId1"/>
    <p:sldLayoutId id="2147483899" r:id="rId2"/>
    <p:sldLayoutId id="2147483900" r:id="rId3"/>
    <p:sldLayoutId id="2147483902" r:id="rId4"/>
    <p:sldLayoutId id="2147483904" r:id="rId5"/>
    <p:sldLayoutId id="2147483906" r:id="rId6"/>
    <p:sldLayoutId id="2147483908" r:id="rId7"/>
    <p:sldLayoutId id="2147483909" r:id="rId8"/>
    <p:sldLayoutId id="2147483911" r:id="rId9"/>
    <p:sldLayoutId id="2147483913" r:id="rId10"/>
    <p:sldLayoutId id="2147483915" r:id="rId11"/>
    <p:sldLayoutId id="2147483928" r:id="rId12"/>
    <p:sldLayoutId id="2147483920" r:id="rId13"/>
    <p:sldLayoutId id="2147483922" r:id="rId14"/>
    <p:sldLayoutId id="2147483924" r:id="rId15"/>
    <p:sldLayoutId id="2147483925" r:id="rId16"/>
    <p:sldLayoutId id="2147483927"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371600" rtl="0" eaLnBrk="1" latinLnBrk="0" hangingPunct="1">
        <a:lnSpc>
          <a:spcPct val="90000"/>
        </a:lnSpc>
        <a:spcBef>
          <a:spcPct val="0"/>
        </a:spcBef>
        <a:buNone/>
        <a:defRPr sz="5600" b="1" i="0" kern="1200">
          <a:solidFill>
            <a:schemeClr val="bg2"/>
          </a:solidFill>
          <a:latin typeface="+mj-lt"/>
          <a:ea typeface="+mj-ea"/>
          <a:cs typeface="+mj-cs"/>
        </a:defRPr>
      </a:lvl1pPr>
    </p:titleStyle>
    <p:bodyStyle>
      <a:lvl1pPr marL="365760" indent="-365760" algn="l" defTabSz="1371600" rtl="0" eaLnBrk="1" latinLnBrk="0" hangingPunct="1">
        <a:lnSpc>
          <a:spcPct val="85000"/>
        </a:lnSpc>
        <a:spcBef>
          <a:spcPts val="1600"/>
        </a:spcBef>
        <a:buClr>
          <a:schemeClr val="accent5"/>
        </a:buClr>
        <a:buFont typeface="Anova Light" panose="020B0403020203020204" pitchFamily="34" charset="0"/>
        <a:buChar char="•"/>
        <a:defRPr sz="3600" b="0" i="0" kern="1200">
          <a:solidFill>
            <a:schemeClr val="tx1"/>
          </a:solidFill>
          <a:latin typeface="+mn-lt"/>
          <a:ea typeface="+mn-ea"/>
          <a:cs typeface="+mn-cs"/>
        </a:defRPr>
      </a:lvl1pPr>
      <a:lvl2pPr marL="731520" indent="-365760" algn="l" defTabSz="1371600" rtl="0" eaLnBrk="1" latinLnBrk="0" hangingPunct="1">
        <a:lnSpc>
          <a:spcPct val="85000"/>
        </a:lnSpc>
        <a:spcBef>
          <a:spcPts val="1600"/>
        </a:spcBef>
        <a:buClr>
          <a:schemeClr val="accent5"/>
        </a:buClr>
        <a:buFont typeface="Anova Light" panose="020B0403020203020204" pitchFamily="34" charset="0"/>
        <a:buChar char="–"/>
        <a:defRPr sz="2800" b="0" i="0" kern="1200">
          <a:solidFill>
            <a:schemeClr val="tx1"/>
          </a:solidFill>
          <a:latin typeface="+mn-lt"/>
          <a:ea typeface="+mn-ea"/>
          <a:cs typeface="+mn-cs"/>
        </a:defRPr>
      </a:lvl2pPr>
      <a:lvl3pPr marL="1097280" indent="-365760" algn="l" defTabSz="1371600" rtl="0" eaLnBrk="1" latinLnBrk="0" hangingPunct="1">
        <a:lnSpc>
          <a:spcPct val="85000"/>
        </a:lnSpc>
        <a:spcBef>
          <a:spcPts val="1600"/>
        </a:spcBef>
        <a:buClr>
          <a:schemeClr val="accent5"/>
        </a:buClr>
        <a:buFont typeface="Anova Light" panose="020B0403020203020204" pitchFamily="34" charset="0"/>
        <a:buChar char="•"/>
        <a:defRPr sz="2400" b="0" i="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4pPr>
      <a:lvl5pPr marL="30861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5pPr>
      <a:lvl6pPr marL="37719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8DBA1A5-F11E-586C-AE20-3947111EA4AC}"/>
              </a:ext>
            </a:extLst>
          </p:cNvPr>
          <p:cNvSpPr/>
          <p:nvPr userDrawn="1"/>
        </p:nvSpPr>
        <p:spPr>
          <a:xfrm>
            <a:off x="16477128" y="9143999"/>
            <a:ext cx="1810872" cy="1143001"/>
          </a:xfrm>
          <a:prstGeom prst="rect">
            <a:avLst/>
          </a:prstGeom>
          <a:solidFill>
            <a:schemeClr val="accent5">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B0C7363F-AF69-28E6-1F57-D691A99669FF}"/>
              </a:ext>
            </a:extLst>
          </p:cNvPr>
          <p:cNvPicPr>
            <a:picLocks noChangeAspect="1"/>
          </p:cNvPicPr>
          <p:nvPr userDrawn="1"/>
        </p:nvPicPr>
        <p:blipFill>
          <a:blip r:embed="rId8"/>
          <a:stretch>
            <a:fillRect/>
          </a:stretch>
        </p:blipFill>
        <p:spPr>
          <a:xfrm>
            <a:off x="0" y="9143999"/>
            <a:ext cx="16477128" cy="1143001"/>
          </a:xfrm>
          <a:prstGeom prst="rect">
            <a:avLst/>
          </a:prstGeom>
        </p:spPr>
      </p:pic>
      <p:sp>
        <p:nvSpPr>
          <p:cNvPr id="3" name="Text Placeholder 2"/>
          <p:cNvSpPr>
            <a:spLocks noGrp="1"/>
          </p:cNvSpPr>
          <p:nvPr>
            <p:ph type="body" idx="1"/>
          </p:nvPr>
        </p:nvSpPr>
        <p:spPr>
          <a:xfrm>
            <a:off x="1252432" y="2400300"/>
            <a:ext cx="15773400" cy="6444273"/>
          </a:xfrm>
          <a:prstGeom prst="rect">
            <a:avLst/>
          </a:prstGeom>
        </p:spPr>
        <p:txBody>
          <a:bodyPr vert="horz" lIns="0" tIns="0" rIns="0" bIns="0" rtlCol="0">
            <a:normAutofit/>
          </a:bodyPr>
          <a:lstStyle/>
          <a:p>
            <a:pPr lvl="0"/>
            <a:r>
              <a:rPr lang="en-US"/>
              <a:t>Click to Edit Text</a:t>
            </a:r>
          </a:p>
          <a:p>
            <a:pPr lvl="1"/>
            <a:r>
              <a:rPr lang="en-US"/>
              <a:t>Second level</a:t>
            </a:r>
          </a:p>
          <a:p>
            <a:pPr lvl="2"/>
            <a:r>
              <a:rPr lang="en-US"/>
              <a:t>Third level</a:t>
            </a:r>
          </a:p>
        </p:txBody>
      </p:sp>
      <p:sp>
        <p:nvSpPr>
          <p:cNvPr id="2" name="Title Placeholder 1"/>
          <p:cNvSpPr>
            <a:spLocks noGrp="1"/>
          </p:cNvSpPr>
          <p:nvPr>
            <p:ph type="title"/>
          </p:nvPr>
        </p:nvSpPr>
        <p:spPr>
          <a:xfrm>
            <a:off x="1252432" y="710304"/>
            <a:ext cx="15773400" cy="775596"/>
          </a:xfrm>
          <a:prstGeom prst="rect">
            <a:avLst/>
          </a:prstGeom>
        </p:spPr>
        <p:txBody>
          <a:bodyPr vert="horz" lIns="0" tIns="0" rIns="0" bIns="0" rtlCol="0" anchor="ctr">
            <a:normAutofit/>
          </a:bodyPr>
          <a:lstStyle/>
          <a:p>
            <a:r>
              <a:rPr lang="en-US"/>
              <a:t>Click to Add Slide Title</a:t>
            </a:r>
          </a:p>
        </p:txBody>
      </p:sp>
      <p:sp>
        <p:nvSpPr>
          <p:cNvPr id="8" name="TextBox 4">
            <a:extLst>
              <a:ext uri="{FF2B5EF4-FFF2-40B4-BE49-F238E27FC236}">
                <a16:creationId xmlns:a16="http://schemas.microsoft.com/office/drawing/2014/main" id="{C16FACEF-10C6-6BB8-EE57-ACF39B01B1D3}"/>
              </a:ext>
            </a:extLst>
          </p:cNvPr>
          <p:cNvSpPr txBox="1"/>
          <p:nvPr userDrawn="1"/>
        </p:nvSpPr>
        <p:spPr>
          <a:xfrm>
            <a:off x="1252432" y="9316082"/>
            <a:ext cx="8588993" cy="584775"/>
          </a:xfrm>
          <a:prstGeom prst="rect">
            <a:avLst/>
          </a:prstGeom>
          <a:noFill/>
        </p:spPr>
        <p:txBody>
          <a:bodyPr wrap="square" lIns="0" anchor="b" anchorCtr="0">
            <a:spAutoFit/>
          </a:bodyPr>
          <a:lstStyle/>
          <a:p>
            <a:pPr marL="0" marR="0" lvl="0" indent="0" algn="l" defTabSz="548626" rtl="0" eaLnBrk="0" fontAlgn="auto" latinLnBrk="0" hangingPunct="0">
              <a:lnSpc>
                <a:spcPct val="100000"/>
              </a:lnSpc>
              <a:spcBef>
                <a:spcPts val="0"/>
              </a:spcBef>
              <a:spcAft>
                <a:spcPts val="0"/>
              </a:spcAft>
              <a:buClrTx/>
              <a:buSzTx/>
              <a:buFontTx/>
              <a:buNone/>
              <a:tabLst/>
              <a:defRPr/>
            </a:pPr>
            <a:r>
              <a:rPr kumimoji="0" lang="en-US" sz="3200" b="1" i="0" u="none" strike="noStrike" kern="300" cap="none" spc="100" normalizeH="0" baseline="0" noProof="0">
                <a:ln>
                  <a:noFill/>
                </a:ln>
                <a:solidFill>
                  <a:schemeClr val="bg1"/>
                </a:solidFill>
                <a:effectLst/>
                <a:uLnTx/>
                <a:uFillTx/>
                <a:latin typeface="+mj-lt"/>
                <a:ea typeface="Anova Bold" panose="020B0703020203020204" pitchFamily="34" charset="0"/>
                <a:cs typeface="Anova Light" panose="020B0403020203020204" pitchFamily="34" charset="0"/>
              </a:rPr>
              <a:t>CONFIDENTIAL — DO NOT DISCLOSE</a:t>
            </a:r>
          </a:p>
        </p:txBody>
      </p:sp>
      <p:sp>
        <p:nvSpPr>
          <p:cNvPr id="10" name="TextBox 4">
            <a:extLst>
              <a:ext uri="{FF2B5EF4-FFF2-40B4-BE49-F238E27FC236}">
                <a16:creationId xmlns:a16="http://schemas.microsoft.com/office/drawing/2014/main" id="{73378641-98C0-74B8-EDAB-E5E4E2EEB661}"/>
              </a:ext>
            </a:extLst>
          </p:cNvPr>
          <p:cNvSpPr txBox="1"/>
          <p:nvPr userDrawn="1"/>
        </p:nvSpPr>
        <p:spPr>
          <a:xfrm>
            <a:off x="1252432" y="9855354"/>
            <a:ext cx="5029200" cy="246221"/>
          </a:xfrm>
          <a:prstGeom prst="rect">
            <a:avLst/>
          </a:prstGeom>
          <a:noFill/>
        </p:spPr>
        <p:txBody>
          <a:bodyPr wrap="square" lIns="0" anchor="b" anchorCtr="0">
            <a:spAutoFit/>
          </a:bodyPr>
          <a:lstStyle/>
          <a:p>
            <a:pPr marL="0" marR="0" lvl="0" indent="0" algn="l" defTabSz="548626" rtl="0" eaLnBrk="0" fontAlgn="auto" latinLnBrk="0" hangingPunct="0">
              <a:lnSpc>
                <a:spcPct val="100000"/>
              </a:lnSpc>
              <a:spcBef>
                <a:spcPts val="0"/>
              </a:spcBef>
              <a:spcAft>
                <a:spcPts val="0"/>
              </a:spcAft>
              <a:buClrTx/>
              <a:buSzTx/>
              <a:buFontTx/>
              <a:buNone/>
              <a:tabLst/>
              <a:defRPr/>
            </a:pPr>
            <a:r>
              <a:rPr lang="en-US" sz="1000" spc="0">
                <a:solidFill>
                  <a:schemeClr val="bg1"/>
                </a:solidFill>
                <a:effectLst/>
                <a:latin typeface="+mn-lt"/>
              </a:rPr>
              <a:t> Copyright © JMP Statistical Discovery LLC</a:t>
            </a:r>
            <a:r>
              <a:rPr kumimoji="0" lang="en-US" sz="1000" b="0" i="0" u="none" strike="noStrike" kern="300" cap="none" spc="0" normalizeH="0" baseline="0" noProof="0">
                <a:ln>
                  <a:noFill/>
                </a:ln>
                <a:solidFill>
                  <a:schemeClr val="bg1"/>
                </a:solidFill>
                <a:effectLst/>
                <a:uLnTx/>
                <a:uFillTx/>
                <a:latin typeface="+mn-lt"/>
                <a:ea typeface="Anova Bold" panose="020B0703020203020204" pitchFamily="34" charset="0"/>
                <a:cs typeface="Anova Light" panose="020B0403020203020204" pitchFamily="34" charset="0"/>
              </a:rPr>
              <a:t>. All rights reserved.</a:t>
            </a:r>
          </a:p>
        </p:txBody>
      </p:sp>
      <p:pic>
        <p:nvPicPr>
          <p:cNvPr id="6" name="Picture 6">
            <a:extLst>
              <a:ext uri="{FF2B5EF4-FFF2-40B4-BE49-F238E27FC236}">
                <a16:creationId xmlns:a16="http://schemas.microsoft.com/office/drawing/2014/main" id="{D99EFA4D-54F1-7A34-A1B2-9889DFC375DC}"/>
              </a:ext>
            </a:extLst>
          </p:cNvPr>
          <p:cNvPicPr>
            <a:picLocks noChangeAspect="1"/>
          </p:cNvPicPr>
          <p:nvPr userDrawn="1"/>
        </p:nvPicPr>
        <p:blipFill>
          <a:blip r:embed="rId9">
            <a:extLst>
              <a:ext uri="{28A0092B-C50C-407E-A947-70E740481C1C}">
                <a14:useLocalDpi xmlns:a14="http://schemas.microsoft.com/office/drawing/2010/main" val="0"/>
              </a:ext>
            </a:extLst>
          </a:blip>
          <a:srcRect/>
          <a:stretch/>
        </p:blipFill>
        <p:spPr>
          <a:xfrm>
            <a:off x="16826158" y="9391039"/>
            <a:ext cx="1105505" cy="663303"/>
          </a:xfrm>
          <a:prstGeom prst="rect">
            <a:avLst/>
          </a:prstGeom>
        </p:spPr>
      </p:pic>
    </p:spTree>
    <p:custDataLst>
      <p:tags r:id="rId7"/>
    </p:custDataLst>
    <p:extLst>
      <p:ext uri="{BB962C8B-B14F-4D97-AF65-F5344CB8AC3E}">
        <p14:creationId xmlns:p14="http://schemas.microsoft.com/office/powerpoint/2010/main" val="2398217106"/>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371600" rtl="0" eaLnBrk="1" latinLnBrk="0" hangingPunct="1">
        <a:lnSpc>
          <a:spcPct val="90000"/>
        </a:lnSpc>
        <a:spcBef>
          <a:spcPct val="0"/>
        </a:spcBef>
        <a:buNone/>
        <a:defRPr sz="5600" b="1" i="0" kern="1200">
          <a:solidFill>
            <a:schemeClr val="accent1"/>
          </a:solidFill>
          <a:latin typeface="+mj-lt"/>
          <a:ea typeface="+mj-ea"/>
          <a:cs typeface="+mj-cs"/>
        </a:defRPr>
      </a:lvl1pPr>
    </p:titleStyle>
    <p:bodyStyle>
      <a:lvl1pPr marL="365760" indent="-365760" algn="l" defTabSz="1371600" rtl="0" eaLnBrk="1" latinLnBrk="0" hangingPunct="1">
        <a:lnSpc>
          <a:spcPct val="85000"/>
        </a:lnSpc>
        <a:spcBef>
          <a:spcPts val="1600"/>
        </a:spcBef>
        <a:buClr>
          <a:schemeClr val="accent5"/>
        </a:buClr>
        <a:buFont typeface="Anova Light" panose="020B0403020203020204" pitchFamily="34" charset="0"/>
        <a:buChar char="•"/>
        <a:defRPr sz="3600" b="0" i="0" kern="1200">
          <a:solidFill>
            <a:schemeClr val="tx1"/>
          </a:solidFill>
          <a:latin typeface="+mn-lt"/>
          <a:ea typeface="+mn-ea"/>
          <a:cs typeface="+mn-cs"/>
        </a:defRPr>
      </a:lvl1pPr>
      <a:lvl2pPr marL="731520" indent="-365760" algn="l" defTabSz="1371600" rtl="0" eaLnBrk="1" latinLnBrk="0" hangingPunct="1">
        <a:lnSpc>
          <a:spcPct val="85000"/>
        </a:lnSpc>
        <a:spcBef>
          <a:spcPts val="1600"/>
        </a:spcBef>
        <a:buClr>
          <a:schemeClr val="accent5"/>
        </a:buClr>
        <a:buFont typeface="Anova Light" panose="020B0403020203020204" pitchFamily="34" charset="0"/>
        <a:buChar char="–"/>
        <a:defRPr sz="2800" b="0" i="0" kern="1200">
          <a:solidFill>
            <a:schemeClr val="tx1"/>
          </a:solidFill>
          <a:latin typeface="+mn-lt"/>
          <a:ea typeface="+mn-ea"/>
          <a:cs typeface="+mn-cs"/>
        </a:defRPr>
      </a:lvl2pPr>
      <a:lvl3pPr marL="1097280" indent="-365760" algn="l" defTabSz="1371600" rtl="0" eaLnBrk="1" latinLnBrk="0" hangingPunct="1">
        <a:lnSpc>
          <a:spcPct val="85000"/>
        </a:lnSpc>
        <a:spcBef>
          <a:spcPts val="1600"/>
        </a:spcBef>
        <a:buClr>
          <a:schemeClr val="accent5"/>
        </a:buClr>
        <a:buFont typeface="Anova Light" panose="020B0403020203020204" pitchFamily="34" charset="0"/>
        <a:buChar char="•"/>
        <a:defRPr sz="2400" b="0" i="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4pPr>
      <a:lvl5pPr marL="30861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5pPr>
      <a:lvl6pPr marL="37719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7FFFE7C1_A2CA93F6.xml"/><Relationship Id="rId2" Type="http://schemas.openxmlformats.org/officeDocument/2006/relationships/slideLayout" Target="../slideLayouts/slideLayout1.xml"/><Relationship Id="rId1" Type="http://schemas.openxmlformats.org/officeDocument/2006/relationships/tags" Target="../tags/tag2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microsoft.com/office/2018/10/relationships/comments" Target="../comments/modernComment_7FFFE7DB_401F846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microsoft.com/office/2018/10/relationships/comments" Target="../comments/modernComment_7FFFE7DE_D1BE7A9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microsoft.com/office/2018/10/relationships/comments" Target="../comments/modernComment_7FFFE7DD_1C2F26D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microsoft.com/office/2018/10/relationships/comments" Target="../comments/modernComment_7FFFE7D9_70F3C85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 Target="slide7.xml"/><Relationship Id="rId7" Type="http://schemas.openxmlformats.org/officeDocument/2006/relationships/image" Target="../media/image110.png"/><Relationship Id="rId2" Type="http://schemas.openxmlformats.org/officeDocument/2006/relationships/image" Target="../media/image10.png"/><Relationship Id="rId1" Type="http://schemas.openxmlformats.org/officeDocument/2006/relationships/slideLayout" Target="../slideLayouts/slideLayout5.xml"/><Relationship Id="rId6" Type="http://schemas.openxmlformats.org/officeDocument/2006/relationships/slide" Target="slide6.xml"/><Relationship Id="rId5" Type="http://schemas.openxmlformats.org/officeDocument/2006/relationships/image" Target="../media/image11.png"/><Relationship Id="rId10" Type="http://schemas.openxmlformats.org/officeDocument/2006/relationships/image" Target="../media/image120.png"/><Relationship Id="rId4" Type="http://schemas.openxmlformats.org/officeDocument/2006/relationships/image" Target="../media/image100.png"/><Relationship Id="rId9" Type="http://schemas.openxmlformats.org/officeDocument/2006/relationships/slide" Target="slide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microsoft.com/office/2018/10/relationships/comments" Target="../comments/modernComment_7FFFE7DC_5E86ED2B.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860CB-BBC8-8047-9B30-FCF5D833736C}"/>
              </a:ext>
            </a:extLst>
          </p:cNvPr>
          <p:cNvSpPr>
            <a:spLocks noGrp="1"/>
          </p:cNvSpPr>
          <p:nvPr>
            <p:ph type="title"/>
          </p:nvPr>
        </p:nvSpPr>
        <p:spPr>
          <a:xfrm>
            <a:off x="1252431" y="1508491"/>
            <a:ext cx="15778269" cy="2400657"/>
          </a:xfrm>
        </p:spPr>
        <p:txBody>
          <a:bodyPr/>
          <a:lstStyle/>
          <a:p>
            <a:r>
              <a:rPr lang="en-US"/>
              <a:t>Enterprise Add-in Management Strategies</a:t>
            </a:r>
            <a:endParaRPr lang="en-US">
              <a:latin typeface="+mj-lt"/>
            </a:endParaRPr>
          </a:p>
        </p:txBody>
      </p:sp>
      <p:sp>
        <p:nvSpPr>
          <p:cNvPr id="3" name="Text Placeholder 2">
            <a:extLst>
              <a:ext uri="{FF2B5EF4-FFF2-40B4-BE49-F238E27FC236}">
                <a16:creationId xmlns:a16="http://schemas.microsoft.com/office/drawing/2014/main" id="{3D91BBFE-E5E0-AD1A-631E-77B5BCB459F4}"/>
              </a:ext>
            </a:extLst>
          </p:cNvPr>
          <p:cNvSpPr>
            <a:spLocks noGrp="1"/>
          </p:cNvSpPr>
          <p:nvPr>
            <p:ph type="body" sz="quarter" idx="10"/>
          </p:nvPr>
        </p:nvSpPr>
        <p:spPr/>
        <p:txBody>
          <a:bodyPr/>
          <a:lstStyle/>
          <a:p>
            <a:r>
              <a:rPr lang="en-US"/>
              <a:t>Utilizing Cloud File Sharing for Add-in Deployment</a:t>
            </a:r>
          </a:p>
        </p:txBody>
      </p:sp>
      <p:sp>
        <p:nvSpPr>
          <p:cNvPr id="7" name="Text Placeholder 6">
            <a:extLst>
              <a:ext uri="{FF2B5EF4-FFF2-40B4-BE49-F238E27FC236}">
                <a16:creationId xmlns:a16="http://schemas.microsoft.com/office/drawing/2014/main" id="{6B131968-ED46-FDC5-A499-B44F8DA4650A}"/>
              </a:ext>
            </a:extLst>
          </p:cNvPr>
          <p:cNvSpPr>
            <a:spLocks noGrp="1"/>
          </p:cNvSpPr>
          <p:nvPr>
            <p:ph type="body" sz="quarter" idx="11"/>
          </p:nvPr>
        </p:nvSpPr>
        <p:spPr/>
        <p:txBody>
          <a:bodyPr/>
          <a:lstStyle/>
          <a:p>
            <a:r>
              <a:rPr lang="en-US"/>
              <a:t>Mike Anderson, Strategic Accounts Program</a:t>
            </a:r>
          </a:p>
          <a:p>
            <a:r>
              <a:rPr lang="en-US"/>
              <a:t>Hyde Miller, Global Technical Enablement</a:t>
            </a:r>
          </a:p>
        </p:txBody>
      </p:sp>
    </p:spTree>
    <p:custDataLst>
      <p:tags r:id="rId1"/>
    </p:custDataLst>
    <p:extLst>
      <p:ext uri="{BB962C8B-B14F-4D97-AF65-F5344CB8AC3E}">
        <p14:creationId xmlns:p14="http://schemas.microsoft.com/office/powerpoint/2010/main" val="27311851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7B5C55-8EF3-307C-DDB1-A5CEEE0793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1B8E95-3AA5-1F64-AFBA-91102AD70CC5}"/>
              </a:ext>
            </a:extLst>
          </p:cNvPr>
          <p:cNvSpPr>
            <a:spLocks noGrp="1"/>
          </p:cNvSpPr>
          <p:nvPr>
            <p:ph type="title"/>
          </p:nvPr>
        </p:nvSpPr>
        <p:spPr/>
        <p:txBody>
          <a:bodyPr/>
          <a:lstStyle/>
          <a:p>
            <a:r>
              <a:rPr lang="en-US"/>
              <a:t>JMP Add-ins Deployed in the Cloud</a:t>
            </a:r>
          </a:p>
        </p:txBody>
      </p:sp>
      <p:sp>
        <p:nvSpPr>
          <p:cNvPr id="3" name="Content Placeholder 2">
            <a:extLst>
              <a:ext uri="{FF2B5EF4-FFF2-40B4-BE49-F238E27FC236}">
                <a16:creationId xmlns:a16="http://schemas.microsoft.com/office/drawing/2014/main" id="{868F8295-E7F2-AFE5-F6D3-2E0581555D1F}"/>
              </a:ext>
            </a:extLst>
          </p:cNvPr>
          <p:cNvSpPr>
            <a:spLocks noGrp="1"/>
          </p:cNvSpPr>
          <p:nvPr>
            <p:ph idx="1"/>
          </p:nvPr>
        </p:nvSpPr>
        <p:spPr>
          <a:xfrm>
            <a:off x="1257300" y="2654230"/>
            <a:ext cx="15773400" cy="6611216"/>
          </a:xfrm>
        </p:spPr>
        <p:txBody>
          <a:bodyPr>
            <a:normAutofit/>
          </a:bodyPr>
          <a:lstStyle/>
          <a:p>
            <a:r>
              <a:rPr lang="en-US"/>
              <a:t>Add-ins can be deployed once and updated as needed without forcing users to reload the add-in.</a:t>
            </a:r>
          </a:p>
          <a:p>
            <a:r>
              <a:rPr lang="en-US"/>
              <a:t>The code stored in the cloud can be managed by each user using the usual cloud storage options to keep a local copy.  </a:t>
            </a:r>
          </a:p>
          <a:p>
            <a:pPr lvl="1"/>
            <a:r>
              <a:rPr lang="en-US" sz="3600">
                <a:solidFill>
                  <a:schemeClr val="tx1"/>
                </a:solidFill>
                <a:latin typeface="+mn-lt"/>
              </a:rPr>
              <a:t>This means the add-in will still work without an internet connection.</a:t>
            </a:r>
          </a:p>
          <a:p>
            <a:pPr lvl="1"/>
            <a:r>
              <a:rPr lang="en-US" sz="3600">
                <a:solidFill>
                  <a:schemeClr val="tx1"/>
                </a:solidFill>
                <a:latin typeface="+mn-lt"/>
              </a:rPr>
              <a:t>The code will synch to the latest version whenever the user connects.</a:t>
            </a:r>
          </a:p>
          <a:p>
            <a:pPr>
              <a:buFont typeface="Arial" panose="020B0604020202020204" pitchFamily="34" charset="0"/>
              <a:buChar char="•"/>
            </a:pPr>
            <a:r>
              <a:rPr lang="en-US"/>
              <a:t>User access can by controlled by permissions on the code stored in the cloud.  </a:t>
            </a:r>
            <a:r>
              <a:rPr lang="en-US">
                <a:solidFill>
                  <a:schemeClr val="tx1"/>
                </a:solidFill>
                <a:latin typeface="+mn-lt"/>
              </a:rPr>
              <a:t>There’s no concerns about an add-in being sent to someone who’s not authorized.</a:t>
            </a:r>
          </a:p>
          <a:p>
            <a:pPr>
              <a:buFont typeface="Arial" panose="020B0604020202020204" pitchFamily="34" charset="0"/>
              <a:buChar char="•"/>
            </a:pPr>
            <a:r>
              <a:rPr lang="en-US"/>
              <a:t>Add-ins can have multiple developers, each with write access to the section of code stored in the cloud.</a:t>
            </a:r>
          </a:p>
        </p:txBody>
      </p:sp>
      <p:sp>
        <p:nvSpPr>
          <p:cNvPr id="4" name="Text Placeholder 2">
            <a:extLst>
              <a:ext uri="{FF2B5EF4-FFF2-40B4-BE49-F238E27FC236}">
                <a16:creationId xmlns:a16="http://schemas.microsoft.com/office/drawing/2014/main" id="{0F504B8A-5540-3C7F-266D-65CF9C34DDE3}"/>
              </a:ext>
            </a:extLst>
          </p:cNvPr>
          <p:cNvSpPr>
            <a:spLocks noGrp="1"/>
          </p:cNvSpPr>
          <p:nvPr>
            <p:ph type="body" sz="quarter" idx="10"/>
          </p:nvPr>
        </p:nvSpPr>
        <p:spPr>
          <a:xfrm>
            <a:off x="1247563" y="1755058"/>
            <a:ext cx="15778269" cy="628938"/>
          </a:xfrm>
        </p:spPr>
        <p:txBody>
          <a:bodyPr>
            <a:normAutofit/>
          </a:bodyPr>
          <a:lstStyle/>
          <a:p>
            <a:r>
              <a:rPr lang="en-US" sz="4800" b="1">
                <a:solidFill>
                  <a:schemeClr val="bg2"/>
                </a:solidFill>
                <a:latin typeface="+mj-lt"/>
                <a:ea typeface="+mj-ea"/>
                <a:cs typeface="+mj-cs"/>
              </a:rPr>
              <a:t>What’s Great About It</a:t>
            </a:r>
          </a:p>
        </p:txBody>
      </p:sp>
    </p:spTree>
    <p:extLst>
      <p:ext uri="{BB962C8B-B14F-4D97-AF65-F5344CB8AC3E}">
        <p14:creationId xmlns:p14="http://schemas.microsoft.com/office/powerpoint/2010/main" val="3126496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423BA6-FB02-068F-B715-6072D41DB9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0F9DBF-04F8-3558-A235-6B5E9A777015}"/>
              </a:ext>
            </a:extLst>
          </p:cNvPr>
          <p:cNvSpPr>
            <a:spLocks noGrp="1"/>
          </p:cNvSpPr>
          <p:nvPr>
            <p:ph type="title"/>
          </p:nvPr>
        </p:nvSpPr>
        <p:spPr/>
        <p:txBody>
          <a:bodyPr/>
          <a:lstStyle/>
          <a:p>
            <a:r>
              <a:rPr lang="en-US"/>
              <a:t>JMP Add-ins Deployed in the Cloud</a:t>
            </a:r>
          </a:p>
        </p:txBody>
      </p:sp>
      <p:sp>
        <p:nvSpPr>
          <p:cNvPr id="3" name="Content Placeholder 2">
            <a:extLst>
              <a:ext uri="{FF2B5EF4-FFF2-40B4-BE49-F238E27FC236}">
                <a16:creationId xmlns:a16="http://schemas.microsoft.com/office/drawing/2014/main" id="{37835564-6012-59FB-B090-448333AA090B}"/>
              </a:ext>
            </a:extLst>
          </p:cNvPr>
          <p:cNvSpPr>
            <a:spLocks noGrp="1"/>
          </p:cNvSpPr>
          <p:nvPr>
            <p:ph idx="1"/>
          </p:nvPr>
        </p:nvSpPr>
        <p:spPr>
          <a:xfrm>
            <a:off x="1257300" y="2492476"/>
            <a:ext cx="15773400" cy="6772969"/>
          </a:xfrm>
        </p:spPr>
        <p:txBody>
          <a:bodyPr>
            <a:normAutofit/>
          </a:bodyPr>
          <a:lstStyle/>
          <a:p>
            <a:pPr>
              <a:buFont typeface="Arial" panose="020B0604020202020204" pitchFamily="34" charset="0"/>
              <a:buChar char="•"/>
            </a:pPr>
            <a:r>
              <a:rPr lang="en-US"/>
              <a:t>Users only have read access to section of code stored in the cloud.  There’s no concerns about users changing the code.  This adds a layer of quality control to the add-in.</a:t>
            </a:r>
          </a:p>
          <a:p>
            <a:pPr>
              <a:buFont typeface="Arial" panose="020B0604020202020204" pitchFamily="34" charset="0"/>
              <a:buChar char="•"/>
            </a:pPr>
            <a:r>
              <a:rPr lang="en-US"/>
              <a:t>Code revisioning is easy and convenient.</a:t>
            </a:r>
          </a:p>
          <a:p>
            <a:pPr lvl="1"/>
            <a:r>
              <a:rPr lang="en-US" sz="3600"/>
              <a:t>Revisions can be “backed out” to the previous version when unexpected results occur.</a:t>
            </a:r>
          </a:p>
          <a:p>
            <a:pPr lvl="1"/>
            <a:r>
              <a:rPr lang="en-US" sz="3600"/>
              <a:t>Services like GitHub can be used</a:t>
            </a:r>
          </a:p>
          <a:p>
            <a:pPr>
              <a:buFont typeface="Arial" panose="020B0604020202020204" pitchFamily="34" charset="0"/>
              <a:buChar char="•"/>
            </a:pPr>
            <a:r>
              <a:rPr lang="en-US">
                <a:solidFill>
                  <a:schemeClr val="tx1"/>
                </a:solidFill>
                <a:latin typeface="+mn-lt"/>
              </a:rPr>
              <a:t>Code management is “Novice Friendly”.  </a:t>
            </a:r>
          </a:p>
          <a:p>
            <a:pPr lvl="1"/>
            <a:r>
              <a:rPr lang="en-US" sz="3600"/>
              <a:t>For the users, updates occur seamlessly whenever they use the add-in.</a:t>
            </a:r>
          </a:p>
          <a:p>
            <a:pPr lvl="1"/>
            <a:r>
              <a:rPr lang="en-US" sz="3600"/>
              <a:t>Features like “What’s New”  and “Help” can be incorporated and updated with each release.</a:t>
            </a:r>
          </a:p>
          <a:p>
            <a:pPr lvl="3">
              <a:buFont typeface="Arial" panose="020B0604020202020204" pitchFamily="34" charset="0"/>
              <a:buChar char="•"/>
            </a:pPr>
            <a:endParaRPr lang="en-US" sz="2000">
              <a:solidFill>
                <a:schemeClr val="tx1"/>
              </a:solidFill>
              <a:latin typeface="+mn-lt"/>
            </a:endParaRPr>
          </a:p>
          <a:p>
            <a:pPr lvl="3">
              <a:buFont typeface="Arial" panose="020B0604020202020204" pitchFamily="34" charset="0"/>
              <a:buChar char="•"/>
            </a:pPr>
            <a:endParaRPr lang="en-US"/>
          </a:p>
        </p:txBody>
      </p:sp>
      <p:sp>
        <p:nvSpPr>
          <p:cNvPr id="4" name="Text Placeholder 2">
            <a:extLst>
              <a:ext uri="{FF2B5EF4-FFF2-40B4-BE49-F238E27FC236}">
                <a16:creationId xmlns:a16="http://schemas.microsoft.com/office/drawing/2014/main" id="{CDBA43A2-0C2F-DA8C-EE14-5E78842C8298}"/>
              </a:ext>
            </a:extLst>
          </p:cNvPr>
          <p:cNvSpPr>
            <a:spLocks noGrp="1"/>
          </p:cNvSpPr>
          <p:nvPr>
            <p:ph type="body" sz="quarter" idx="10"/>
          </p:nvPr>
        </p:nvSpPr>
        <p:spPr>
          <a:xfrm>
            <a:off x="1247563" y="1755058"/>
            <a:ext cx="15778269" cy="628938"/>
          </a:xfrm>
        </p:spPr>
        <p:txBody>
          <a:bodyPr>
            <a:normAutofit/>
          </a:bodyPr>
          <a:lstStyle/>
          <a:p>
            <a:r>
              <a:rPr lang="en-US" sz="4800" b="1">
                <a:solidFill>
                  <a:schemeClr val="bg2"/>
                </a:solidFill>
                <a:latin typeface="+mj-lt"/>
                <a:ea typeface="+mj-ea"/>
                <a:cs typeface="+mj-cs"/>
              </a:rPr>
              <a:t>What’s Great About It</a:t>
            </a:r>
          </a:p>
        </p:txBody>
      </p:sp>
    </p:spTree>
    <p:extLst>
      <p:ext uri="{BB962C8B-B14F-4D97-AF65-F5344CB8AC3E}">
        <p14:creationId xmlns:p14="http://schemas.microsoft.com/office/powerpoint/2010/main" val="2018310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36595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4AA585-72C8-2716-608B-3195EAFA7265}"/>
            </a:ext>
          </a:extLst>
        </p:cNvPr>
        <p:cNvGrpSpPr/>
        <p:nvPr/>
      </p:nvGrpSpPr>
      <p:grpSpPr>
        <a:xfrm>
          <a:off x="0" y="0"/>
          <a:ext cx="0" cy="0"/>
          <a:chOff x="0" y="0"/>
          <a:chExt cx="0" cy="0"/>
        </a:xfrm>
      </p:grpSpPr>
      <p:sp>
        <p:nvSpPr>
          <p:cNvPr id="14" name="Title 13">
            <a:extLst>
              <a:ext uri="{FF2B5EF4-FFF2-40B4-BE49-F238E27FC236}">
                <a16:creationId xmlns:a16="http://schemas.microsoft.com/office/drawing/2014/main" id="{1882A3B1-3655-B2B6-92E9-1B10C36424D6}"/>
              </a:ext>
            </a:extLst>
          </p:cNvPr>
          <p:cNvSpPr>
            <a:spLocks noGrp="1"/>
          </p:cNvSpPr>
          <p:nvPr>
            <p:ph type="title"/>
          </p:nvPr>
        </p:nvSpPr>
        <p:spPr>
          <a:xfrm>
            <a:off x="1252431" y="3149108"/>
            <a:ext cx="10724709" cy="1994392"/>
          </a:xfrm>
        </p:spPr>
        <p:txBody>
          <a:bodyPr/>
          <a:lstStyle/>
          <a:p>
            <a:r>
              <a:rPr lang="en-US"/>
              <a:t>Supplementary Information</a:t>
            </a:r>
          </a:p>
        </p:txBody>
      </p:sp>
      <p:sp>
        <p:nvSpPr>
          <p:cNvPr id="3" name="Text Placeholder 2">
            <a:extLst>
              <a:ext uri="{FF2B5EF4-FFF2-40B4-BE49-F238E27FC236}">
                <a16:creationId xmlns:a16="http://schemas.microsoft.com/office/drawing/2014/main" id="{378D4258-4F3F-A3A0-DDA8-8A8A2E8E2050}"/>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8386677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A0525-692B-9986-A9B4-01F4D77F17CA}"/>
              </a:ext>
            </a:extLst>
          </p:cNvPr>
          <p:cNvSpPr>
            <a:spLocks noGrp="1"/>
          </p:cNvSpPr>
          <p:nvPr>
            <p:ph type="title"/>
          </p:nvPr>
        </p:nvSpPr>
        <p:spPr/>
        <p:txBody>
          <a:bodyPr/>
          <a:lstStyle/>
          <a:p>
            <a:r>
              <a:rPr lang="en-US"/>
              <a:t>The implementation</a:t>
            </a:r>
          </a:p>
        </p:txBody>
      </p:sp>
      <p:sp>
        <p:nvSpPr>
          <p:cNvPr id="5" name="Text Placeholder 4">
            <a:extLst>
              <a:ext uri="{FF2B5EF4-FFF2-40B4-BE49-F238E27FC236}">
                <a16:creationId xmlns:a16="http://schemas.microsoft.com/office/drawing/2014/main" id="{ACFD0805-8393-7C53-B0CA-6FF88E1B2980}"/>
              </a:ext>
            </a:extLst>
          </p:cNvPr>
          <p:cNvSpPr>
            <a:spLocks noGrp="1"/>
          </p:cNvSpPr>
          <p:nvPr>
            <p:ph type="body" sz="quarter" idx="10"/>
          </p:nvPr>
        </p:nvSpPr>
        <p:spPr/>
        <p:txBody>
          <a:bodyPr/>
          <a:lstStyle/>
          <a:p>
            <a:r>
              <a:rPr lang="en-US"/>
              <a:t>Enterprise Add-in Management Strategies</a:t>
            </a:r>
          </a:p>
        </p:txBody>
      </p:sp>
      <p:sp>
        <p:nvSpPr>
          <p:cNvPr id="6" name="Rounded Rectangle 5">
            <a:extLst>
              <a:ext uri="{FF2B5EF4-FFF2-40B4-BE49-F238E27FC236}">
                <a16:creationId xmlns:a16="http://schemas.microsoft.com/office/drawing/2014/main" id="{64506368-38AB-ED5E-F334-F69B76FC8033}"/>
              </a:ext>
            </a:extLst>
          </p:cNvPr>
          <p:cNvSpPr/>
          <p:nvPr/>
        </p:nvSpPr>
        <p:spPr>
          <a:xfrm>
            <a:off x="1828799" y="3302599"/>
            <a:ext cx="4550485" cy="3657002"/>
          </a:xfrm>
          <a:prstGeom prst="roundRect">
            <a:avLst>
              <a:gd name="adj" fmla="val 3428"/>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5760" indent="-365760" defTabSz="1371600">
              <a:lnSpc>
                <a:spcPct val="85000"/>
              </a:lnSpc>
              <a:spcBef>
                <a:spcPts val="1600"/>
              </a:spcBef>
              <a:buClr>
                <a:schemeClr val="accent5"/>
              </a:buClr>
              <a:buFont typeface="Anova Light" panose="020B0403020203020204" pitchFamily="34" charset="0"/>
              <a:buChar char="•"/>
            </a:pPr>
            <a:r>
              <a:rPr lang="en-US">
                <a:solidFill>
                  <a:schemeClr val="tx2"/>
                </a:solidFill>
              </a:rPr>
              <a:t>Add-in script:</a:t>
            </a:r>
          </a:p>
          <a:p>
            <a:pPr marL="736600" lvl="1" indent="-393700" defTabSz="1371600">
              <a:lnSpc>
                <a:spcPct val="85000"/>
              </a:lnSpc>
              <a:spcBef>
                <a:spcPts val="1600"/>
              </a:spcBef>
              <a:buClr>
                <a:schemeClr val="accent5"/>
              </a:buClr>
              <a:buFont typeface="Anova Light" panose="020B0403020203020204" pitchFamily="34" charset="0"/>
              <a:buChar char="•"/>
            </a:pPr>
            <a:r>
              <a:rPr lang="en-US" sz="2400">
                <a:solidFill>
                  <a:schemeClr val="tx1"/>
                </a:solidFill>
              </a:rPr>
              <a:t>Dialog to define mirror path</a:t>
            </a:r>
          </a:p>
          <a:p>
            <a:pPr marL="736600" lvl="1" indent="-393700" defTabSz="1371600">
              <a:lnSpc>
                <a:spcPct val="85000"/>
              </a:lnSpc>
              <a:spcBef>
                <a:spcPts val="1600"/>
              </a:spcBef>
              <a:buClr>
                <a:schemeClr val="accent5"/>
              </a:buClr>
              <a:buFont typeface="Anova Light" panose="020B0403020203020204" pitchFamily="34" charset="0"/>
              <a:buChar char="•"/>
            </a:pPr>
            <a:r>
              <a:rPr lang="en-US" sz="2400">
                <a:solidFill>
                  <a:schemeClr val="tx1"/>
                </a:solidFill>
              </a:rPr>
              <a:t>Checks for a path to mirror</a:t>
            </a:r>
          </a:p>
          <a:p>
            <a:pPr marL="736600" lvl="1" indent="-393700" defTabSz="1371600">
              <a:lnSpc>
                <a:spcPct val="85000"/>
              </a:lnSpc>
              <a:spcBef>
                <a:spcPts val="1600"/>
              </a:spcBef>
              <a:buClr>
                <a:schemeClr val="accent5"/>
              </a:buClr>
              <a:buFont typeface="Anova Light" panose="020B0403020203020204" pitchFamily="34" charset="0"/>
              <a:buChar char="•"/>
            </a:pPr>
            <a:r>
              <a:rPr lang="en-US" sz="2400">
                <a:solidFill>
                  <a:schemeClr val="tx1"/>
                </a:solidFill>
              </a:rPr>
              <a:t>Opens the add-in package on mirror path</a:t>
            </a:r>
          </a:p>
        </p:txBody>
      </p:sp>
      <p:sp>
        <p:nvSpPr>
          <p:cNvPr id="8" name="Rounded Rectangle 7">
            <a:extLst>
              <a:ext uri="{FF2B5EF4-FFF2-40B4-BE49-F238E27FC236}">
                <a16:creationId xmlns:a16="http://schemas.microsoft.com/office/drawing/2014/main" id="{0C23EC40-10CA-58AD-BFD9-5F14DC8765A1}"/>
              </a:ext>
            </a:extLst>
          </p:cNvPr>
          <p:cNvSpPr/>
          <p:nvPr/>
        </p:nvSpPr>
        <p:spPr>
          <a:xfrm>
            <a:off x="11732558" y="3759136"/>
            <a:ext cx="5624457" cy="2733784"/>
          </a:xfrm>
          <a:prstGeom prst="roundRect">
            <a:avLst>
              <a:gd name="adj" fmla="val 3428"/>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85800" indent="-228600" defTabSz="1371600">
              <a:lnSpc>
                <a:spcPct val="85000"/>
              </a:lnSpc>
              <a:spcBef>
                <a:spcPts val="1600"/>
              </a:spcBef>
              <a:buClr>
                <a:schemeClr val="accent5"/>
              </a:buClr>
              <a:buFont typeface="Anova Light" panose="020B0403020203020204" pitchFamily="34" charset="0"/>
              <a:buChar char="•"/>
            </a:pPr>
            <a:endParaRPr lang="en-US" sz="2400">
              <a:solidFill>
                <a:schemeClr val="tx1"/>
              </a:solidFill>
            </a:endParaRPr>
          </a:p>
        </p:txBody>
      </p:sp>
      <p:sp>
        <p:nvSpPr>
          <p:cNvPr id="9" name="TextBox 8">
            <a:extLst>
              <a:ext uri="{FF2B5EF4-FFF2-40B4-BE49-F238E27FC236}">
                <a16:creationId xmlns:a16="http://schemas.microsoft.com/office/drawing/2014/main" id="{EBAA6079-74E9-3254-2255-A50CEFF530E9}"/>
              </a:ext>
            </a:extLst>
          </p:cNvPr>
          <p:cNvSpPr txBox="1"/>
          <p:nvPr/>
        </p:nvSpPr>
        <p:spPr>
          <a:xfrm>
            <a:off x="1828799" y="2677016"/>
            <a:ext cx="4550485" cy="553998"/>
          </a:xfrm>
          <a:prstGeom prst="rect">
            <a:avLst/>
          </a:prstGeom>
          <a:noFill/>
        </p:spPr>
        <p:txBody>
          <a:bodyPr wrap="square" lIns="0" tIns="0" rIns="0" bIns="0" rtlCol="0" anchor="ctr">
            <a:spAutoFit/>
          </a:bodyPr>
          <a:lstStyle/>
          <a:p>
            <a:pPr algn="ctr"/>
            <a:r>
              <a:rPr lang="en-US">
                <a:solidFill>
                  <a:schemeClr val="tx2"/>
                </a:solidFill>
              </a:rPr>
              <a:t>JMP Desktop</a:t>
            </a:r>
          </a:p>
        </p:txBody>
      </p:sp>
      <p:sp>
        <p:nvSpPr>
          <p:cNvPr id="10" name="TextBox 9">
            <a:extLst>
              <a:ext uri="{FF2B5EF4-FFF2-40B4-BE49-F238E27FC236}">
                <a16:creationId xmlns:a16="http://schemas.microsoft.com/office/drawing/2014/main" id="{961ED4C4-F1D4-135D-EEF8-77FFCA2663EE}"/>
              </a:ext>
            </a:extLst>
          </p:cNvPr>
          <p:cNvSpPr txBox="1"/>
          <p:nvPr/>
        </p:nvSpPr>
        <p:spPr>
          <a:xfrm>
            <a:off x="12269544" y="3096116"/>
            <a:ext cx="4550485" cy="553998"/>
          </a:xfrm>
          <a:prstGeom prst="rect">
            <a:avLst/>
          </a:prstGeom>
          <a:noFill/>
        </p:spPr>
        <p:txBody>
          <a:bodyPr wrap="square" lIns="0" tIns="0" rIns="0" bIns="0" rtlCol="0" anchor="ctr">
            <a:spAutoFit/>
          </a:bodyPr>
          <a:lstStyle/>
          <a:p>
            <a:pPr algn="ctr"/>
            <a:r>
              <a:rPr lang="en-US">
                <a:solidFill>
                  <a:schemeClr val="tx2"/>
                </a:solidFill>
              </a:rPr>
              <a:t>OneDrive Folder</a:t>
            </a:r>
          </a:p>
        </p:txBody>
      </p:sp>
      <p:sp>
        <p:nvSpPr>
          <p:cNvPr id="12" name="TextBox 11">
            <a:extLst>
              <a:ext uri="{FF2B5EF4-FFF2-40B4-BE49-F238E27FC236}">
                <a16:creationId xmlns:a16="http://schemas.microsoft.com/office/drawing/2014/main" id="{E7B1CA71-4AA0-1779-CCB8-0696087678B2}"/>
              </a:ext>
            </a:extLst>
          </p:cNvPr>
          <p:cNvSpPr txBox="1"/>
          <p:nvPr/>
        </p:nvSpPr>
        <p:spPr>
          <a:xfrm>
            <a:off x="7918299" y="6897131"/>
            <a:ext cx="5087472" cy="1721497"/>
          </a:xfrm>
          <a:prstGeom prst="rect">
            <a:avLst/>
          </a:prstGeom>
          <a:noFill/>
        </p:spPr>
        <p:txBody>
          <a:bodyPr wrap="square" lIns="0" tIns="0" rIns="0" bIns="0" rtlCol="0" anchor="ctr">
            <a:spAutoFit/>
          </a:bodyPr>
          <a:lstStyle/>
          <a:p>
            <a:r>
              <a:rPr lang="en-US" sz="2400">
                <a:solidFill>
                  <a:schemeClr val="tx2"/>
                </a:solidFill>
              </a:rPr>
              <a:t>Option 2: Synced Folder</a:t>
            </a:r>
          </a:p>
          <a:p>
            <a:pPr marL="342900" lvl="1" indent="-228600" defTabSz="1371600">
              <a:lnSpc>
                <a:spcPct val="85000"/>
              </a:lnSpc>
              <a:spcBef>
                <a:spcPts val="1600"/>
              </a:spcBef>
              <a:buClr>
                <a:schemeClr val="accent5"/>
              </a:buClr>
              <a:buFont typeface="Anova Light" panose="020B0403020203020204" pitchFamily="34" charset="0"/>
              <a:buChar char="•"/>
            </a:pPr>
            <a:r>
              <a:rPr lang="en-US" sz="2400"/>
              <a:t>Changes pushed to mirror on local machine automatically</a:t>
            </a:r>
          </a:p>
          <a:p>
            <a:pPr marL="342900" lvl="1" indent="-228600" defTabSz="1371600">
              <a:lnSpc>
                <a:spcPct val="85000"/>
              </a:lnSpc>
              <a:spcBef>
                <a:spcPts val="1600"/>
              </a:spcBef>
              <a:buClr>
                <a:schemeClr val="accent5"/>
              </a:buClr>
              <a:buFont typeface="Anova Light" panose="020B0403020203020204" pitchFamily="34" charset="0"/>
              <a:buChar char="•"/>
            </a:pPr>
            <a:r>
              <a:rPr lang="en-US" sz="2400"/>
              <a:t>Allows offline operation</a:t>
            </a:r>
          </a:p>
        </p:txBody>
      </p:sp>
      <p:sp>
        <p:nvSpPr>
          <p:cNvPr id="13" name="Rounded Rectangle 12">
            <a:extLst>
              <a:ext uri="{FF2B5EF4-FFF2-40B4-BE49-F238E27FC236}">
                <a16:creationId xmlns:a16="http://schemas.microsoft.com/office/drawing/2014/main" id="{3518AC83-3800-8BA8-B2C1-EBCC09253519}"/>
              </a:ext>
            </a:extLst>
          </p:cNvPr>
          <p:cNvSpPr/>
          <p:nvPr/>
        </p:nvSpPr>
        <p:spPr>
          <a:xfrm>
            <a:off x="1828798" y="8073838"/>
            <a:ext cx="4550485" cy="1302123"/>
          </a:xfrm>
          <a:prstGeom prst="roundRect">
            <a:avLst>
              <a:gd name="adj" fmla="val 3428"/>
            </a:avLst>
          </a:prstGeom>
          <a:solidFill>
            <a:schemeClr val="bg1"/>
          </a:solidFill>
          <a:ln w="19050">
            <a:solidFill>
              <a:srgbClr val="6C7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5760" indent="-365760" defTabSz="1371600">
              <a:lnSpc>
                <a:spcPct val="85000"/>
              </a:lnSpc>
              <a:spcBef>
                <a:spcPts val="1600"/>
              </a:spcBef>
              <a:buClr>
                <a:schemeClr val="accent5"/>
              </a:buClr>
              <a:buFont typeface="Anova Light" panose="020B0403020203020204" pitchFamily="34" charset="0"/>
              <a:buChar char="•"/>
            </a:pPr>
            <a:r>
              <a:rPr lang="en-US">
                <a:solidFill>
                  <a:schemeClr val="tx2"/>
                </a:solidFill>
              </a:rPr>
              <a:t>Mirror of OneDrive location</a:t>
            </a:r>
            <a:endParaRPr lang="en-US">
              <a:solidFill>
                <a:schemeClr val="tx1"/>
              </a:solidFill>
            </a:endParaRPr>
          </a:p>
        </p:txBody>
      </p:sp>
      <p:cxnSp>
        <p:nvCxnSpPr>
          <p:cNvPr id="18" name="Straight Arrow Connector 17">
            <a:extLst>
              <a:ext uri="{FF2B5EF4-FFF2-40B4-BE49-F238E27FC236}">
                <a16:creationId xmlns:a16="http://schemas.microsoft.com/office/drawing/2014/main" id="{C322F168-F944-A03B-6659-6D0589625913}"/>
              </a:ext>
            </a:extLst>
          </p:cNvPr>
          <p:cNvCxnSpPr>
            <a:stCxn id="6" idx="2"/>
            <a:endCxn id="13" idx="0"/>
          </p:cNvCxnSpPr>
          <p:nvPr/>
        </p:nvCxnSpPr>
        <p:spPr>
          <a:xfrm flipH="1">
            <a:off x="4104041" y="6959601"/>
            <a:ext cx="1" cy="1114237"/>
          </a:xfrm>
          <a:prstGeom prst="straightConnector1">
            <a:avLst/>
          </a:prstGeom>
          <a:ln w="63500">
            <a:solidFill>
              <a:srgbClr val="6C71C4"/>
            </a:solidFill>
            <a:tailEnd type="stealth"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A3636C8-D367-B86D-3A23-2AED21EBDCF4}"/>
              </a:ext>
            </a:extLst>
          </p:cNvPr>
          <p:cNvSpPr txBox="1"/>
          <p:nvPr/>
        </p:nvSpPr>
        <p:spPr>
          <a:xfrm>
            <a:off x="12269544" y="4111904"/>
            <a:ext cx="4550485" cy="2028248"/>
          </a:xfrm>
          <a:prstGeom prst="rect">
            <a:avLst/>
          </a:prstGeom>
          <a:noFill/>
        </p:spPr>
        <p:txBody>
          <a:bodyPr wrap="square" lIns="0" tIns="0" rIns="0" bIns="0" rtlCol="0" anchor="ctr">
            <a:spAutoFit/>
          </a:bodyPr>
          <a:lstStyle/>
          <a:p>
            <a:pPr marL="685800" indent="-228600" defTabSz="1371600">
              <a:lnSpc>
                <a:spcPct val="85000"/>
              </a:lnSpc>
              <a:spcBef>
                <a:spcPts val="1600"/>
              </a:spcBef>
              <a:buClr>
                <a:schemeClr val="accent5"/>
              </a:buClr>
              <a:buFont typeface="Anova Light" panose="020B0403020203020204" pitchFamily="34" charset="0"/>
              <a:buChar char="•"/>
            </a:pPr>
            <a:r>
              <a:rPr lang="en-US"/>
              <a:t>Add-in package</a:t>
            </a:r>
          </a:p>
          <a:p>
            <a:pPr marL="1143000" lvl="1" indent="-292100" defTabSz="1371600">
              <a:lnSpc>
                <a:spcPct val="85000"/>
              </a:lnSpc>
              <a:spcBef>
                <a:spcPts val="1600"/>
              </a:spcBef>
              <a:buClr>
                <a:schemeClr val="accent5"/>
              </a:buClr>
              <a:buFont typeface="Anova Light" panose="020B0403020203020204" pitchFamily="34" charset="0"/>
              <a:buChar char="•"/>
            </a:pPr>
            <a:r>
              <a:rPr lang="en-US" sz="2400"/>
              <a:t>User Interface</a:t>
            </a:r>
          </a:p>
          <a:p>
            <a:pPr marL="1143000" lvl="1" indent="-292100" defTabSz="1371600">
              <a:lnSpc>
                <a:spcPct val="85000"/>
              </a:lnSpc>
              <a:spcBef>
                <a:spcPts val="1600"/>
              </a:spcBef>
              <a:buClr>
                <a:schemeClr val="accent5"/>
              </a:buClr>
              <a:buFont typeface="Anova Light" panose="020B0403020203020204" pitchFamily="34" charset="0"/>
              <a:buChar char="•"/>
            </a:pPr>
            <a:r>
              <a:rPr lang="en-US" sz="2400"/>
              <a:t>Add-in code</a:t>
            </a:r>
          </a:p>
          <a:p>
            <a:pPr marL="1143000" lvl="1" indent="-292100" defTabSz="1371600">
              <a:lnSpc>
                <a:spcPct val="85000"/>
              </a:lnSpc>
              <a:spcBef>
                <a:spcPts val="1600"/>
              </a:spcBef>
              <a:buClr>
                <a:schemeClr val="accent5"/>
              </a:buClr>
              <a:buFont typeface="Anova Light" panose="020B0403020203020204" pitchFamily="34" charset="0"/>
              <a:buChar char="•"/>
            </a:pPr>
            <a:r>
              <a:rPr lang="en-US" sz="2400"/>
              <a:t>Resources</a:t>
            </a:r>
          </a:p>
        </p:txBody>
      </p:sp>
      <p:cxnSp>
        <p:nvCxnSpPr>
          <p:cNvPr id="28" name="Elbow Connector 27">
            <a:extLst>
              <a:ext uri="{FF2B5EF4-FFF2-40B4-BE49-F238E27FC236}">
                <a16:creationId xmlns:a16="http://schemas.microsoft.com/office/drawing/2014/main" id="{2B955DB0-8748-0588-FE0B-BAB792A83997}"/>
              </a:ext>
            </a:extLst>
          </p:cNvPr>
          <p:cNvCxnSpPr>
            <a:stCxn id="8" idx="2"/>
            <a:endCxn id="13" idx="3"/>
          </p:cNvCxnSpPr>
          <p:nvPr/>
        </p:nvCxnSpPr>
        <p:spPr>
          <a:xfrm rot="5400000">
            <a:off x="9346045" y="3526158"/>
            <a:ext cx="2231980" cy="8165504"/>
          </a:xfrm>
          <a:prstGeom prst="bentConnector2">
            <a:avLst/>
          </a:prstGeom>
          <a:ln w="63500">
            <a:solidFill>
              <a:srgbClr val="6C71C4"/>
            </a:solidFill>
            <a:tailEnd type="stealth" w="lg" len="lg"/>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14D68357-A1A3-870B-C50E-3BF3C7ACF4E7}"/>
              </a:ext>
            </a:extLst>
          </p:cNvPr>
          <p:cNvSpPr txBox="1"/>
          <p:nvPr/>
        </p:nvSpPr>
        <p:spPr>
          <a:xfrm>
            <a:off x="6854415" y="3051433"/>
            <a:ext cx="4341157" cy="2090829"/>
          </a:xfrm>
          <a:prstGeom prst="rect">
            <a:avLst/>
          </a:prstGeom>
          <a:noFill/>
        </p:spPr>
        <p:txBody>
          <a:bodyPr wrap="square" lIns="0" tIns="0" rIns="0" bIns="0" rtlCol="0" anchor="ctr">
            <a:spAutoFit/>
          </a:bodyPr>
          <a:lstStyle/>
          <a:p>
            <a:r>
              <a:rPr lang="en-US" sz="2400" dirty="0">
                <a:solidFill>
                  <a:schemeClr val="tx2"/>
                </a:solidFill>
              </a:rPr>
              <a:t>Option 1: Real-time Pull</a:t>
            </a:r>
          </a:p>
          <a:p>
            <a:r>
              <a:rPr lang="en-US" sz="2400" dirty="0">
                <a:solidFill>
                  <a:schemeClr val="tx2"/>
                </a:solidFill>
              </a:rPr>
              <a:t>(SharePoint Data Connector)</a:t>
            </a:r>
          </a:p>
          <a:p>
            <a:pPr marL="342900" lvl="1" indent="-228600" defTabSz="1371600">
              <a:lnSpc>
                <a:spcPct val="85000"/>
              </a:lnSpc>
              <a:spcBef>
                <a:spcPts val="1600"/>
              </a:spcBef>
              <a:buClr>
                <a:schemeClr val="accent5"/>
              </a:buClr>
              <a:buFont typeface="Anova Light" panose="020B0403020203020204" pitchFamily="34" charset="0"/>
              <a:buChar char="•"/>
            </a:pPr>
            <a:r>
              <a:rPr lang="en-US" sz="2400" dirty="0"/>
              <a:t>OneDrive provides data as requested</a:t>
            </a:r>
          </a:p>
          <a:p>
            <a:pPr marL="342900" lvl="1" indent="-228600" defTabSz="1371600">
              <a:lnSpc>
                <a:spcPct val="85000"/>
              </a:lnSpc>
              <a:spcBef>
                <a:spcPts val="1600"/>
              </a:spcBef>
              <a:buClr>
                <a:schemeClr val="accent5"/>
              </a:buClr>
              <a:buFont typeface="Anova Light" panose="020B0403020203020204" pitchFamily="34" charset="0"/>
              <a:buChar char="•"/>
            </a:pPr>
            <a:r>
              <a:rPr lang="en-US" sz="2400" dirty="0"/>
              <a:t>Smaller footprint on machine</a:t>
            </a:r>
          </a:p>
        </p:txBody>
      </p:sp>
      <p:cxnSp>
        <p:nvCxnSpPr>
          <p:cNvPr id="4" name="Elbow Connector 3">
            <a:extLst>
              <a:ext uri="{FF2B5EF4-FFF2-40B4-BE49-F238E27FC236}">
                <a16:creationId xmlns:a16="http://schemas.microsoft.com/office/drawing/2014/main" id="{DAFC7E1E-F00F-7EC2-AEC6-EB6002EA5FC9}"/>
              </a:ext>
            </a:extLst>
          </p:cNvPr>
          <p:cNvCxnSpPr>
            <a:cxnSpLocks/>
          </p:cNvCxnSpPr>
          <p:nvPr/>
        </p:nvCxnSpPr>
        <p:spPr>
          <a:xfrm flipV="1">
            <a:off x="6379283" y="5143500"/>
            <a:ext cx="5353277" cy="3176252"/>
          </a:xfrm>
          <a:prstGeom prst="bentConnector3">
            <a:avLst>
              <a:gd name="adj1" fmla="val 10786"/>
            </a:avLst>
          </a:prstGeom>
          <a:ln w="63500">
            <a:solidFill>
              <a:srgbClr val="268BD2"/>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58073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6950BFC3-D8DA-4A85-94F7-54DA5524770B}">
      <p188:commentRel xmlns:p188="http://schemas.microsoft.com/office/powerpoint/2018/8/main" r:id="rId2"/>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7D5F13-6962-0242-0186-88137D4877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7A5D93-CDC4-7F2D-52C1-F3E8869754B8}"/>
              </a:ext>
            </a:extLst>
          </p:cNvPr>
          <p:cNvSpPr>
            <a:spLocks noGrp="1"/>
          </p:cNvSpPr>
          <p:nvPr>
            <p:ph type="title"/>
          </p:nvPr>
        </p:nvSpPr>
        <p:spPr/>
        <p:txBody>
          <a:bodyPr/>
          <a:lstStyle/>
          <a:p>
            <a:r>
              <a:rPr lang="en-US"/>
              <a:t>Setting up the OneDrive Folder</a:t>
            </a:r>
          </a:p>
        </p:txBody>
      </p:sp>
      <p:sp>
        <p:nvSpPr>
          <p:cNvPr id="10" name="Content Placeholder 9">
            <a:extLst>
              <a:ext uri="{FF2B5EF4-FFF2-40B4-BE49-F238E27FC236}">
                <a16:creationId xmlns:a16="http://schemas.microsoft.com/office/drawing/2014/main" id="{0AC450F9-0D7F-9857-9A87-D5E79429CF19}"/>
              </a:ext>
            </a:extLst>
          </p:cNvPr>
          <p:cNvSpPr>
            <a:spLocks noGrp="1"/>
          </p:cNvSpPr>
          <p:nvPr>
            <p:ph idx="1"/>
          </p:nvPr>
        </p:nvSpPr>
        <p:spPr/>
        <p:txBody>
          <a:bodyPr/>
          <a:lstStyle/>
          <a:p>
            <a:pPr marL="742950" indent="-742950">
              <a:buFont typeface="+mj-lt"/>
              <a:buAutoNum type="arabicPeriod"/>
            </a:pPr>
            <a:r>
              <a:rPr lang="en-US"/>
              <a:t>Set up a Team in Teams</a:t>
            </a:r>
          </a:p>
          <a:p>
            <a:pPr lvl="1"/>
            <a:r>
              <a:rPr lang="en-US"/>
              <a:t>Creates a SharePoint Site for the users to sync with</a:t>
            </a:r>
          </a:p>
          <a:p>
            <a:pPr lvl="1"/>
            <a:r>
              <a:rPr lang="en-US"/>
              <a:t>Add developers to the team and site with edit access</a:t>
            </a:r>
          </a:p>
          <a:p>
            <a:pPr lvl="1"/>
            <a:r>
              <a:rPr lang="en-US"/>
              <a:t>Create a folder in the team channel for the Add-in Package Files</a:t>
            </a:r>
          </a:p>
          <a:p>
            <a:pPr marL="742950" indent="-742950">
              <a:buFont typeface="+mj-lt"/>
              <a:buAutoNum type="arabicPeriod"/>
            </a:pPr>
            <a:r>
              <a:rPr lang="en-US"/>
              <a:t>Go to the SharePoint Site (Teams will take you there directly)</a:t>
            </a:r>
          </a:p>
          <a:p>
            <a:pPr lvl="1"/>
            <a:r>
              <a:rPr lang="en-US"/>
              <a:t>Set the site to sync with your computer</a:t>
            </a:r>
          </a:p>
          <a:p>
            <a:pPr lvl="1"/>
            <a:r>
              <a:rPr lang="en-US"/>
              <a:t>Add the Add-in package files to the synced folder on your computer</a:t>
            </a:r>
          </a:p>
          <a:p>
            <a:pPr marL="742950" indent="-742950">
              <a:buFont typeface="+mj-lt"/>
              <a:buAutoNum type="arabicPeriod"/>
            </a:pPr>
            <a:endParaRPr lang="en-US"/>
          </a:p>
          <a:p>
            <a:pPr marL="0" indent="0">
              <a:buNone/>
            </a:pPr>
            <a:r>
              <a:rPr lang="en-US"/>
              <a:t>Now you can give users access to the folder (without edit permissions)</a:t>
            </a:r>
          </a:p>
          <a:p>
            <a:pPr marL="0" indent="0">
              <a:buNone/>
            </a:pPr>
            <a:r>
              <a:rPr lang="en-US"/>
              <a:t>They sync the folder to their computers as well</a:t>
            </a:r>
          </a:p>
        </p:txBody>
      </p:sp>
      <p:sp>
        <p:nvSpPr>
          <p:cNvPr id="5" name="Text Placeholder 4">
            <a:extLst>
              <a:ext uri="{FF2B5EF4-FFF2-40B4-BE49-F238E27FC236}">
                <a16:creationId xmlns:a16="http://schemas.microsoft.com/office/drawing/2014/main" id="{431C1078-62B1-8DFB-9208-37F33A1A9112}"/>
              </a:ext>
            </a:extLst>
          </p:cNvPr>
          <p:cNvSpPr>
            <a:spLocks noGrp="1"/>
          </p:cNvSpPr>
          <p:nvPr>
            <p:ph type="body" sz="quarter" idx="10"/>
          </p:nvPr>
        </p:nvSpPr>
        <p:spPr/>
        <p:txBody>
          <a:bodyPr/>
          <a:lstStyle/>
          <a:p>
            <a:r>
              <a:rPr lang="en-US"/>
              <a:t>Enterprise Add-in Management Strategies</a:t>
            </a:r>
          </a:p>
        </p:txBody>
      </p:sp>
    </p:spTree>
    <p:extLst>
      <p:ext uri="{BB962C8B-B14F-4D97-AF65-F5344CB8AC3E}">
        <p14:creationId xmlns:p14="http://schemas.microsoft.com/office/powerpoint/2010/main" val="35189213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512632-D781-1576-52B4-7927418903F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F44A04B-1FB5-27D5-A528-0567E13BC61F}"/>
              </a:ext>
            </a:extLst>
          </p:cNvPr>
          <p:cNvSpPr>
            <a:spLocks noGrp="1"/>
          </p:cNvSpPr>
          <p:nvPr>
            <p:ph type="title"/>
          </p:nvPr>
        </p:nvSpPr>
        <p:spPr/>
        <p:txBody>
          <a:bodyPr/>
          <a:lstStyle/>
          <a:p>
            <a:r>
              <a:rPr lang="en-US"/>
              <a:t>The problem</a:t>
            </a:r>
          </a:p>
        </p:txBody>
      </p:sp>
      <p:sp>
        <p:nvSpPr>
          <p:cNvPr id="5" name="Text Placeholder 4">
            <a:extLst>
              <a:ext uri="{FF2B5EF4-FFF2-40B4-BE49-F238E27FC236}">
                <a16:creationId xmlns:a16="http://schemas.microsoft.com/office/drawing/2014/main" id="{39BDFFB6-3054-64C4-36AD-E4E3F9564E6F}"/>
              </a:ext>
            </a:extLst>
          </p:cNvPr>
          <p:cNvSpPr>
            <a:spLocks noGrp="1"/>
          </p:cNvSpPr>
          <p:nvPr>
            <p:ph type="body" sz="quarter" idx="10"/>
          </p:nvPr>
        </p:nvSpPr>
        <p:spPr/>
        <p:txBody>
          <a:bodyPr/>
          <a:lstStyle/>
          <a:p>
            <a:r>
              <a:rPr lang="en-US"/>
              <a:t>Enterprise Add-in Management Strategies</a:t>
            </a:r>
          </a:p>
        </p:txBody>
      </p:sp>
      <p:graphicFrame>
        <p:nvGraphicFramePr>
          <p:cNvPr id="15" name="Content Placeholder 10">
            <a:extLst>
              <a:ext uri="{FF2B5EF4-FFF2-40B4-BE49-F238E27FC236}">
                <a16:creationId xmlns:a16="http://schemas.microsoft.com/office/drawing/2014/main" id="{29A10207-57BB-614B-6DA1-92F788058FC9}"/>
              </a:ext>
            </a:extLst>
          </p:cNvPr>
          <p:cNvGraphicFramePr>
            <a:graphicFrameLocks noGrp="1"/>
          </p:cNvGraphicFramePr>
          <p:nvPr>
            <p:ph idx="1"/>
            <p:extLst>
              <p:ext uri="{D42A27DB-BD31-4B8C-83A1-F6EECF244321}">
                <p14:modId xmlns:p14="http://schemas.microsoft.com/office/powerpoint/2010/main" val="3525225796"/>
              </p:ext>
            </p:extLst>
          </p:nvPr>
        </p:nvGraphicFramePr>
        <p:xfrm>
          <a:off x="1257300" y="3315373"/>
          <a:ext cx="15191142" cy="3656255"/>
        </p:xfrm>
        <a:graphic>
          <a:graphicData uri="http://schemas.openxmlformats.org/drawingml/2006/table">
            <a:tbl>
              <a:tblPr firstRow="1" bandRow="1">
                <a:tableStyleId>{C083E6E3-FA7D-4D7B-A595-EF9225AFEA82}</a:tableStyleId>
              </a:tblPr>
              <a:tblGrid>
                <a:gridCol w="5945565">
                  <a:extLst>
                    <a:ext uri="{9D8B030D-6E8A-4147-A177-3AD203B41FA5}">
                      <a16:colId xmlns:a16="http://schemas.microsoft.com/office/drawing/2014/main" val="3058114936"/>
                    </a:ext>
                  </a:extLst>
                </a:gridCol>
                <a:gridCol w="2501008">
                  <a:extLst>
                    <a:ext uri="{9D8B030D-6E8A-4147-A177-3AD203B41FA5}">
                      <a16:colId xmlns:a16="http://schemas.microsoft.com/office/drawing/2014/main" val="1988659491"/>
                    </a:ext>
                  </a:extLst>
                </a:gridCol>
                <a:gridCol w="3444923">
                  <a:extLst>
                    <a:ext uri="{9D8B030D-6E8A-4147-A177-3AD203B41FA5}">
                      <a16:colId xmlns:a16="http://schemas.microsoft.com/office/drawing/2014/main" val="1331775131"/>
                    </a:ext>
                  </a:extLst>
                </a:gridCol>
                <a:gridCol w="3299646">
                  <a:extLst>
                    <a:ext uri="{9D8B030D-6E8A-4147-A177-3AD203B41FA5}">
                      <a16:colId xmlns:a16="http://schemas.microsoft.com/office/drawing/2014/main" val="3528168219"/>
                    </a:ext>
                  </a:extLst>
                </a:gridCol>
              </a:tblGrid>
              <a:tr h="731251">
                <a:tc>
                  <a:txBody>
                    <a:bodyPr/>
                    <a:lstStyle/>
                    <a:p>
                      <a:pPr algn="ctr"/>
                      <a:r>
                        <a:rPr lang="en-US"/>
                        <a:t>Needs</a:t>
                      </a:r>
                    </a:p>
                  </a:txBody>
                  <a:tcPr anchor="ctr">
                    <a:lnB w="12700" cap="flat" cmpd="sng" algn="ctr">
                      <a:solidFill>
                        <a:schemeClr val="tx1"/>
                      </a:solidFill>
                      <a:prstDash val="solid"/>
                      <a:round/>
                      <a:headEnd type="none" w="med" len="med"/>
                      <a:tailEnd type="none" w="med" len="med"/>
                    </a:lnB>
                  </a:tcPr>
                </a:tc>
                <a:tc>
                  <a:txBody>
                    <a:bodyPr/>
                    <a:lstStyle/>
                    <a:p>
                      <a:pPr algn="ctr"/>
                      <a:r>
                        <a:rPr lang="en-US"/>
                        <a:t>Git (</a:t>
                      </a:r>
                      <a:r>
                        <a:rPr lang="en-US" err="1"/>
                        <a:t>Github</a:t>
                      </a:r>
                      <a:r>
                        <a:rPr lang="en-US"/>
                        <a:t>)</a:t>
                      </a:r>
                    </a:p>
                  </a:txBody>
                  <a:tcPr anchor="ctr">
                    <a:lnB w="12700" cap="flat" cmpd="sng" algn="ctr">
                      <a:solidFill>
                        <a:schemeClr val="tx1"/>
                      </a:solidFill>
                      <a:prstDash val="solid"/>
                      <a:round/>
                      <a:headEnd type="none" w="med" len="med"/>
                      <a:tailEnd type="none" w="med" len="med"/>
                    </a:lnB>
                  </a:tcPr>
                </a:tc>
                <a:tc>
                  <a:txBody>
                    <a:bodyPr/>
                    <a:lstStyle/>
                    <a:p>
                      <a:pPr algn="ctr"/>
                      <a:r>
                        <a:rPr lang="en-US"/>
                        <a:t>Shared Drive</a:t>
                      </a:r>
                    </a:p>
                  </a:txBody>
                  <a:tcPr anchor="ctr">
                    <a:lnB w="12700" cap="flat" cmpd="sng" algn="ctr">
                      <a:solidFill>
                        <a:schemeClr val="tx1"/>
                      </a:solidFill>
                      <a:prstDash val="solid"/>
                      <a:round/>
                      <a:headEnd type="none" w="med" len="med"/>
                      <a:tailEnd type="none" w="med" len="med"/>
                    </a:lnB>
                  </a:tcPr>
                </a:tc>
                <a:tc>
                  <a:txBody>
                    <a:bodyPr/>
                    <a:lstStyle/>
                    <a:p>
                      <a:pPr algn="ctr"/>
                      <a:endParaRPr lang="en-US"/>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4751326"/>
                  </a:ext>
                </a:extLst>
              </a:tr>
              <a:tr h="731251">
                <a:tc>
                  <a:txBody>
                    <a:bodyPr/>
                    <a:lstStyle/>
                    <a:p>
                      <a:pPr marL="9525" marR="0" lvl="1" indent="0" algn="l" defTabSz="1371600" rtl="0" eaLnBrk="1" fontAlgn="auto" latinLnBrk="0" hangingPunct="1">
                        <a:lnSpc>
                          <a:spcPct val="100000"/>
                        </a:lnSpc>
                        <a:spcBef>
                          <a:spcPts val="0"/>
                        </a:spcBef>
                        <a:spcAft>
                          <a:spcPts val="0"/>
                        </a:spcAft>
                        <a:buClrTx/>
                        <a:buSzTx/>
                        <a:buFont typeface="Wingdings" pitchFamily="2" charset="2"/>
                        <a:buNone/>
                        <a:tabLst/>
                        <a:defRPr/>
                      </a:pPr>
                      <a:r>
                        <a:rPr lang="en-US"/>
                        <a:t>Manage the codebase</a:t>
                      </a:r>
                    </a:p>
                  </a:txBody>
                  <a:tcPr>
                    <a:lnT w="12700" cap="flat" cmpd="sng" algn="ctr">
                      <a:solidFill>
                        <a:schemeClr val="tx1"/>
                      </a:solidFill>
                      <a:prstDash val="solid"/>
                      <a:round/>
                      <a:headEnd type="none" w="med" len="med"/>
                      <a:tailEnd type="none" w="med" len="med"/>
                    </a:lnT>
                  </a:tcPr>
                </a:tc>
                <a:tc>
                  <a:txBody>
                    <a:bodyPr/>
                    <a:lstStyle/>
                    <a:p>
                      <a:pPr algn="ctr"/>
                      <a:r>
                        <a:rPr lang="en-US"/>
                        <a:t>🤩</a:t>
                      </a:r>
                    </a:p>
                  </a:txBody>
                  <a:tcPr anchor="ctr">
                    <a:lnT w="12700" cap="flat" cmpd="sng" algn="ctr">
                      <a:solidFill>
                        <a:schemeClr val="tx1"/>
                      </a:solidFill>
                      <a:prstDash val="solid"/>
                      <a:round/>
                      <a:headEnd type="none" w="med" len="med"/>
                      <a:tailEnd type="none" w="med" len="med"/>
                    </a:lnT>
                  </a:tcPr>
                </a:tc>
                <a:tc>
                  <a:txBody>
                    <a:bodyPr/>
                    <a:lstStyle/>
                    <a:p>
                      <a:pPr algn="ctr"/>
                      <a:r>
                        <a:rPr lang="en-US"/>
                        <a:t>☹️</a:t>
                      </a:r>
                    </a:p>
                  </a:txBody>
                  <a:tcPr anchor="ctr">
                    <a:lnT w="12700" cap="flat" cmpd="sng" algn="ctr">
                      <a:solidFill>
                        <a:schemeClr val="tx1"/>
                      </a:solidFill>
                      <a:prstDash val="solid"/>
                      <a:round/>
                      <a:headEnd type="none" w="med" len="med"/>
                      <a:tailEnd type="none" w="med" len="med"/>
                    </a:lnT>
                  </a:tcPr>
                </a:tc>
                <a:tc>
                  <a:txBody>
                    <a:bodyPr/>
                    <a:lstStyle/>
                    <a:p>
                      <a:pPr algn="ctr"/>
                      <a:endParaRPr lang="en-US"/>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39673659"/>
                  </a:ext>
                </a:extLst>
              </a:tr>
              <a:tr h="731251">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a:t>Easily deploy updates</a:t>
                      </a:r>
                    </a:p>
                  </a:txBody>
                  <a:tcPr/>
                </a:tc>
                <a:tc>
                  <a:txBody>
                    <a:bodyPr/>
                    <a:lstStyle/>
                    <a:p>
                      <a:pPr algn="ctr"/>
                      <a:r>
                        <a:rPr lang="en-US"/>
                        <a:t>☹️</a:t>
                      </a:r>
                    </a:p>
                  </a:txBody>
                  <a:tcPr anchor="ctr"/>
                </a:tc>
                <a:tc>
                  <a:txBody>
                    <a:bodyPr/>
                    <a:lstStyle/>
                    <a:p>
                      <a:pPr algn="ctr"/>
                      <a:r>
                        <a:rPr lang="en-US"/>
                        <a:t>😐</a:t>
                      </a:r>
                    </a:p>
                  </a:txBody>
                  <a:tcPr anchor="ctr"/>
                </a:tc>
                <a:tc>
                  <a:txBody>
                    <a:bodyPr/>
                    <a:lstStyle/>
                    <a:p>
                      <a:pPr algn="ctr"/>
                      <a:endParaRPr lang="en-US"/>
                    </a:p>
                  </a:txBody>
                  <a:tcPr anchor="ctr"/>
                </a:tc>
                <a:extLst>
                  <a:ext uri="{0D108BD9-81ED-4DB2-BD59-A6C34878D82A}">
                    <a16:rowId xmlns:a16="http://schemas.microsoft.com/office/drawing/2014/main" val="1258975437"/>
                  </a:ext>
                </a:extLst>
              </a:tr>
              <a:tr h="731251">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a:t>Control access/edit permissions</a:t>
                      </a:r>
                    </a:p>
                  </a:txBody>
                  <a:tcPr/>
                </a:tc>
                <a:tc>
                  <a:txBody>
                    <a:bodyPr/>
                    <a:lstStyle/>
                    <a:p>
                      <a:pPr algn="ctr"/>
                      <a:r>
                        <a:rPr lang="en-US"/>
                        <a:t>🤩</a:t>
                      </a:r>
                    </a:p>
                  </a:txBody>
                  <a:tcPr anchor="ctr"/>
                </a:tc>
                <a:tc>
                  <a:txBody>
                    <a:bodyPr/>
                    <a:lstStyle/>
                    <a:p>
                      <a:pPr algn="ctr"/>
                      <a:r>
                        <a:rPr lang="en-US"/>
                        <a:t>☹️</a:t>
                      </a:r>
                    </a:p>
                  </a:txBody>
                  <a:tcPr anchor="ctr"/>
                </a:tc>
                <a:tc>
                  <a:txBody>
                    <a:bodyPr/>
                    <a:lstStyle/>
                    <a:p>
                      <a:pPr algn="ctr"/>
                      <a:endParaRPr lang="en-US"/>
                    </a:p>
                  </a:txBody>
                  <a:tcPr anchor="ctr"/>
                </a:tc>
                <a:extLst>
                  <a:ext uri="{0D108BD9-81ED-4DB2-BD59-A6C34878D82A}">
                    <a16:rowId xmlns:a16="http://schemas.microsoft.com/office/drawing/2014/main" val="3518118160"/>
                  </a:ext>
                </a:extLst>
              </a:tr>
              <a:tr h="731251">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a:t>Novice-friendly</a:t>
                      </a:r>
                    </a:p>
                  </a:txBody>
                  <a:tcPr/>
                </a:tc>
                <a:tc>
                  <a:txBody>
                    <a:bodyPr/>
                    <a:lstStyle/>
                    <a:p>
                      <a:pPr algn="ctr"/>
                      <a:r>
                        <a:rPr lang="en-US"/>
                        <a:t>☹️</a:t>
                      </a:r>
                    </a:p>
                  </a:txBody>
                  <a:tcPr anchor="ctr"/>
                </a:tc>
                <a:tc>
                  <a:txBody>
                    <a:bodyPr/>
                    <a:lstStyle/>
                    <a:p>
                      <a:pPr algn="ctr"/>
                      <a:r>
                        <a:rPr lang="en-US"/>
                        <a:t>😐</a:t>
                      </a:r>
                    </a:p>
                  </a:txBody>
                  <a:tcPr anchor="ctr"/>
                </a:tc>
                <a:tc>
                  <a:txBody>
                    <a:bodyPr/>
                    <a:lstStyle/>
                    <a:p>
                      <a:pPr algn="ctr"/>
                      <a:endParaRPr lang="en-US"/>
                    </a:p>
                  </a:txBody>
                  <a:tcPr anchor="ctr"/>
                </a:tc>
                <a:extLst>
                  <a:ext uri="{0D108BD9-81ED-4DB2-BD59-A6C34878D82A}">
                    <a16:rowId xmlns:a16="http://schemas.microsoft.com/office/drawing/2014/main" val="1062576516"/>
                  </a:ext>
                </a:extLst>
              </a:tr>
            </a:tbl>
          </a:graphicData>
        </a:graphic>
      </p:graphicFrame>
    </p:spTree>
    <p:extLst>
      <p:ext uri="{BB962C8B-B14F-4D97-AF65-F5344CB8AC3E}">
        <p14:creationId xmlns:p14="http://schemas.microsoft.com/office/powerpoint/2010/main" val="4728521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6950BFC3-D8DA-4A85-94F7-54DA5524770B}">
      <p188:commentRel xmlns:p188="http://schemas.microsoft.com/office/powerpoint/2018/8/main" r:id="rId2"/>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0E1D1A-FDCE-B5F7-BB19-BB878ACAE79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AD1EE18-D0B3-62C6-16FE-22244018E972}"/>
              </a:ext>
            </a:extLst>
          </p:cNvPr>
          <p:cNvSpPr>
            <a:spLocks noGrp="1"/>
          </p:cNvSpPr>
          <p:nvPr>
            <p:ph type="title"/>
          </p:nvPr>
        </p:nvSpPr>
        <p:spPr/>
        <p:txBody>
          <a:bodyPr/>
          <a:lstStyle/>
          <a:p>
            <a:r>
              <a:rPr lang="en-US"/>
              <a:t>The solution</a:t>
            </a:r>
          </a:p>
        </p:txBody>
      </p:sp>
      <p:sp>
        <p:nvSpPr>
          <p:cNvPr id="5" name="Text Placeholder 4">
            <a:extLst>
              <a:ext uri="{FF2B5EF4-FFF2-40B4-BE49-F238E27FC236}">
                <a16:creationId xmlns:a16="http://schemas.microsoft.com/office/drawing/2014/main" id="{24653DA3-9846-8579-2824-CCCA523A69E3}"/>
              </a:ext>
            </a:extLst>
          </p:cNvPr>
          <p:cNvSpPr>
            <a:spLocks noGrp="1"/>
          </p:cNvSpPr>
          <p:nvPr>
            <p:ph type="body" sz="quarter" idx="10"/>
          </p:nvPr>
        </p:nvSpPr>
        <p:spPr/>
        <p:txBody>
          <a:bodyPr/>
          <a:lstStyle/>
          <a:p>
            <a:r>
              <a:rPr lang="en-US"/>
              <a:t>Enterprise Add-in Management Strategies</a:t>
            </a:r>
          </a:p>
        </p:txBody>
      </p:sp>
      <p:graphicFrame>
        <p:nvGraphicFramePr>
          <p:cNvPr id="10" name="Content Placeholder 10">
            <a:extLst>
              <a:ext uri="{FF2B5EF4-FFF2-40B4-BE49-F238E27FC236}">
                <a16:creationId xmlns:a16="http://schemas.microsoft.com/office/drawing/2014/main" id="{DF0939A6-00DB-CA78-DD59-3914C77D8753}"/>
              </a:ext>
            </a:extLst>
          </p:cNvPr>
          <p:cNvGraphicFramePr>
            <a:graphicFrameLocks noGrp="1"/>
          </p:cNvGraphicFramePr>
          <p:nvPr>
            <p:ph idx="1"/>
            <p:extLst>
              <p:ext uri="{D42A27DB-BD31-4B8C-83A1-F6EECF244321}">
                <p14:modId xmlns:p14="http://schemas.microsoft.com/office/powerpoint/2010/main" val="1722011277"/>
              </p:ext>
            </p:extLst>
          </p:nvPr>
        </p:nvGraphicFramePr>
        <p:xfrm>
          <a:off x="1257300" y="3315373"/>
          <a:ext cx="15191142" cy="3656255"/>
        </p:xfrm>
        <a:graphic>
          <a:graphicData uri="http://schemas.openxmlformats.org/drawingml/2006/table">
            <a:tbl>
              <a:tblPr firstRow="1" bandRow="1">
                <a:tableStyleId>{C083E6E3-FA7D-4D7B-A595-EF9225AFEA82}</a:tableStyleId>
              </a:tblPr>
              <a:tblGrid>
                <a:gridCol w="5945565">
                  <a:extLst>
                    <a:ext uri="{9D8B030D-6E8A-4147-A177-3AD203B41FA5}">
                      <a16:colId xmlns:a16="http://schemas.microsoft.com/office/drawing/2014/main" val="3058114936"/>
                    </a:ext>
                  </a:extLst>
                </a:gridCol>
                <a:gridCol w="2501008">
                  <a:extLst>
                    <a:ext uri="{9D8B030D-6E8A-4147-A177-3AD203B41FA5}">
                      <a16:colId xmlns:a16="http://schemas.microsoft.com/office/drawing/2014/main" val="1988659491"/>
                    </a:ext>
                  </a:extLst>
                </a:gridCol>
                <a:gridCol w="3444923">
                  <a:extLst>
                    <a:ext uri="{9D8B030D-6E8A-4147-A177-3AD203B41FA5}">
                      <a16:colId xmlns:a16="http://schemas.microsoft.com/office/drawing/2014/main" val="1331775131"/>
                    </a:ext>
                  </a:extLst>
                </a:gridCol>
                <a:gridCol w="3299646">
                  <a:extLst>
                    <a:ext uri="{9D8B030D-6E8A-4147-A177-3AD203B41FA5}">
                      <a16:colId xmlns:a16="http://schemas.microsoft.com/office/drawing/2014/main" val="3528168219"/>
                    </a:ext>
                  </a:extLst>
                </a:gridCol>
              </a:tblGrid>
              <a:tr h="731251">
                <a:tc>
                  <a:txBody>
                    <a:bodyPr/>
                    <a:lstStyle/>
                    <a:p>
                      <a:pPr algn="ctr"/>
                      <a:r>
                        <a:rPr lang="en-US"/>
                        <a:t>Needs</a:t>
                      </a:r>
                    </a:p>
                  </a:txBody>
                  <a:tcPr anchor="ctr">
                    <a:lnB w="12700" cap="flat" cmpd="sng" algn="ctr">
                      <a:solidFill>
                        <a:schemeClr val="tx1"/>
                      </a:solidFill>
                      <a:prstDash val="solid"/>
                      <a:round/>
                      <a:headEnd type="none" w="med" len="med"/>
                      <a:tailEnd type="none" w="med" len="med"/>
                    </a:lnB>
                  </a:tcPr>
                </a:tc>
                <a:tc>
                  <a:txBody>
                    <a:bodyPr/>
                    <a:lstStyle/>
                    <a:p>
                      <a:pPr algn="ctr"/>
                      <a:r>
                        <a:rPr lang="en-US"/>
                        <a:t>Git (</a:t>
                      </a:r>
                      <a:r>
                        <a:rPr lang="en-US" err="1"/>
                        <a:t>Github</a:t>
                      </a:r>
                      <a:r>
                        <a:rPr lang="en-US"/>
                        <a:t>)</a:t>
                      </a:r>
                    </a:p>
                  </a:txBody>
                  <a:tcPr anchor="ctr">
                    <a:lnB w="12700" cap="flat" cmpd="sng" algn="ctr">
                      <a:solidFill>
                        <a:schemeClr val="tx1"/>
                      </a:solidFill>
                      <a:prstDash val="solid"/>
                      <a:round/>
                      <a:headEnd type="none" w="med" len="med"/>
                      <a:tailEnd type="none" w="med" len="med"/>
                    </a:lnB>
                  </a:tcPr>
                </a:tc>
                <a:tc>
                  <a:txBody>
                    <a:bodyPr/>
                    <a:lstStyle/>
                    <a:p>
                      <a:pPr algn="ctr"/>
                      <a:r>
                        <a:rPr lang="en-US"/>
                        <a:t>Shared Drive</a:t>
                      </a:r>
                    </a:p>
                  </a:txBody>
                  <a:tcPr anchor="ctr">
                    <a:lnB w="12700" cap="flat" cmpd="sng" algn="ctr">
                      <a:solidFill>
                        <a:schemeClr val="tx1"/>
                      </a:solidFill>
                      <a:prstDash val="solid"/>
                      <a:round/>
                      <a:headEnd type="none" w="med" len="med"/>
                      <a:tailEnd type="none" w="med" len="med"/>
                    </a:lnB>
                  </a:tcPr>
                </a:tc>
                <a:tc>
                  <a:txBody>
                    <a:bodyPr/>
                    <a:lstStyle/>
                    <a:p>
                      <a:pPr algn="ctr"/>
                      <a:r>
                        <a:rPr lang="en-US"/>
                        <a:t>OneDrive (?!)</a:t>
                      </a: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4751326"/>
                  </a:ext>
                </a:extLst>
              </a:tr>
              <a:tr h="731251">
                <a:tc>
                  <a:txBody>
                    <a:bodyPr/>
                    <a:lstStyle/>
                    <a:p>
                      <a:pPr marL="9525" marR="0" lvl="1" indent="0" algn="l" defTabSz="1371600" rtl="0" eaLnBrk="1" fontAlgn="auto" latinLnBrk="0" hangingPunct="1">
                        <a:lnSpc>
                          <a:spcPct val="100000"/>
                        </a:lnSpc>
                        <a:spcBef>
                          <a:spcPts val="0"/>
                        </a:spcBef>
                        <a:spcAft>
                          <a:spcPts val="0"/>
                        </a:spcAft>
                        <a:buClrTx/>
                        <a:buSzTx/>
                        <a:buFont typeface="Wingdings" pitchFamily="2" charset="2"/>
                        <a:buNone/>
                        <a:tabLst/>
                        <a:defRPr/>
                      </a:pPr>
                      <a:r>
                        <a:rPr lang="en-US"/>
                        <a:t>Manage the codebase</a:t>
                      </a:r>
                    </a:p>
                  </a:txBody>
                  <a:tcPr>
                    <a:lnT w="12700" cap="flat" cmpd="sng" algn="ctr">
                      <a:solidFill>
                        <a:schemeClr val="tx1"/>
                      </a:solidFill>
                      <a:prstDash val="solid"/>
                      <a:round/>
                      <a:headEnd type="none" w="med" len="med"/>
                      <a:tailEnd type="none" w="med" len="med"/>
                    </a:lnT>
                  </a:tcPr>
                </a:tc>
                <a:tc>
                  <a:txBody>
                    <a:bodyPr/>
                    <a:lstStyle/>
                    <a:p>
                      <a:pPr algn="ctr"/>
                      <a:r>
                        <a:rPr lang="en-US"/>
                        <a:t>🤩</a:t>
                      </a:r>
                    </a:p>
                  </a:txBody>
                  <a:tcPr anchor="ctr">
                    <a:lnT w="12700" cap="flat" cmpd="sng" algn="ctr">
                      <a:solidFill>
                        <a:schemeClr val="tx1"/>
                      </a:solidFill>
                      <a:prstDash val="solid"/>
                      <a:round/>
                      <a:headEnd type="none" w="med" len="med"/>
                      <a:tailEnd type="none" w="med" len="med"/>
                    </a:lnT>
                  </a:tcPr>
                </a:tc>
                <a:tc>
                  <a:txBody>
                    <a:bodyPr/>
                    <a:lstStyle/>
                    <a:p>
                      <a:pPr algn="ctr"/>
                      <a:r>
                        <a:rPr lang="en-US"/>
                        <a:t>☹️</a:t>
                      </a:r>
                    </a:p>
                  </a:txBody>
                  <a:tcPr anchor="ctr">
                    <a:lnT w="12700" cap="flat" cmpd="sng" algn="ctr">
                      <a:solidFill>
                        <a:schemeClr val="tx1"/>
                      </a:solidFill>
                      <a:prstDash val="solid"/>
                      <a:round/>
                      <a:headEnd type="none" w="med" len="med"/>
                      <a:tailEnd type="none" w="med" len="med"/>
                    </a:lnT>
                  </a:tcPr>
                </a:tc>
                <a:tc>
                  <a:txBody>
                    <a:bodyPr/>
                    <a:lstStyle/>
                    <a:p>
                      <a:pPr algn="ctr"/>
                      <a:r>
                        <a:rPr lang="en-US"/>
                        <a:t>😐</a:t>
                      </a: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39673659"/>
                  </a:ext>
                </a:extLst>
              </a:tr>
              <a:tr h="731251">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a:t>Easily deploy updates</a:t>
                      </a:r>
                    </a:p>
                  </a:txBody>
                  <a:tcPr/>
                </a:tc>
                <a:tc>
                  <a:txBody>
                    <a:bodyPr/>
                    <a:lstStyle/>
                    <a:p>
                      <a:pPr algn="ctr"/>
                      <a:r>
                        <a:rPr lang="en-US"/>
                        <a:t>☹️</a:t>
                      </a:r>
                    </a:p>
                  </a:txBody>
                  <a:tcPr anchor="ctr"/>
                </a:tc>
                <a:tc>
                  <a:txBody>
                    <a:bodyPr/>
                    <a:lstStyle/>
                    <a:p>
                      <a:pPr algn="ctr"/>
                      <a:r>
                        <a:rPr lang="en-US"/>
                        <a:t>😐</a:t>
                      </a:r>
                    </a:p>
                  </a:txBody>
                  <a:tcPr anchor="ctr"/>
                </a:tc>
                <a:tc>
                  <a:txBody>
                    <a:bodyPr/>
                    <a:lstStyle/>
                    <a:p>
                      <a:pPr algn="ctr"/>
                      <a:r>
                        <a:rPr lang="en-US"/>
                        <a:t>🤩</a:t>
                      </a:r>
                    </a:p>
                  </a:txBody>
                  <a:tcPr anchor="ctr"/>
                </a:tc>
                <a:extLst>
                  <a:ext uri="{0D108BD9-81ED-4DB2-BD59-A6C34878D82A}">
                    <a16:rowId xmlns:a16="http://schemas.microsoft.com/office/drawing/2014/main" val="1258975437"/>
                  </a:ext>
                </a:extLst>
              </a:tr>
              <a:tr h="731251">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a:t>Control access/edit permissions</a:t>
                      </a:r>
                    </a:p>
                  </a:txBody>
                  <a:tcPr/>
                </a:tc>
                <a:tc>
                  <a:txBody>
                    <a:bodyPr/>
                    <a:lstStyle/>
                    <a:p>
                      <a:pPr algn="ctr"/>
                      <a:r>
                        <a:rPr lang="en-US"/>
                        <a:t>🤩</a:t>
                      </a:r>
                    </a:p>
                  </a:txBody>
                  <a:tcPr anchor="ctr"/>
                </a:tc>
                <a:tc>
                  <a:txBody>
                    <a:bodyPr/>
                    <a:lstStyle/>
                    <a:p>
                      <a:pPr algn="ctr"/>
                      <a:r>
                        <a:rPr lang="en-US"/>
                        <a:t>☹️</a:t>
                      </a:r>
                    </a:p>
                  </a:txBody>
                  <a:tcPr anchor="ctr"/>
                </a:tc>
                <a:tc>
                  <a:txBody>
                    <a:bodyPr/>
                    <a:lstStyle/>
                    <a:p>
                      <a:pPr algn="ctr"/>
                      <a:r>
                        <a:rPr lang="en-US"/>
                        <a:t>🤩</a:t>
                      </a:r>
                    </a:p>
                  </a:txBody>
                  <a:tcPr anchor="ctr"/>
                </a:tc>
                <a:extLst>
                  <a:ext uri="{0D108BD9-81ED-4DB2-BD59-A6C34878D82A}">
                    <a16:rowId xmlns:a16="http://schemas.microsoft.com/office/drawing/2014/main" val="3518118160"/>
                  </a:ext>
                </a:extLst>
              </a:tr>
              <a:tr h="731251">
                <a:tc>
                  <a:txBody>
                    <a:bodyPr/>
                    <a:lstStyle/>
                    <a:p>
                      <a:pPr marL="0" marR="0" lvl="0" indent="0" algn="l" defTabSz="1371600" rtl="0" eaLnBrk="1" fontAlgn="auto" latinLnBrk="0" hangingPunct="1">
                        <a:lnSpc>
                          <a:spcPct val="100000"/>
                        </a:lnSpc>
                        <a:spcBef>
                          <a:spcPts val="0"/>
                        </a:spcBef>
                        <a:spcAft>
                          <a:spcPts val="0"/>
                        </a:spcAft>
                        <a:buClrTx/>
                        <a:buSzTx/>
                        <a:buFontTx/>
                        <a:buNone/>
                        <a:tabLst/>
                        <a:defRPr/>
                      </a:pPr>
                      <a:r>
                        <a:rPr lang="en-US"/>
                        <a:t>Novice-friendly</a:t>
                      </a:r>
                    </a:p>
                  </a:txBody>
                  <a:tcPr/>
                </a:tc>
                <a:tc>
                  <a:txBody>
                    <a:bodyPr/>
                    <a:lstStyle/>
                    <a:p>
                      <a:pPr algn="ctr"/>
                      <a:r>
                        <a:rPr lang="en-US"/>
                        <a:t>☹️</a:t>
                      </a:r>
                    </a:p>
                  </a:txBody>
                  <a:tcPr anchor="ctr"/>
                </a:tc>
                <a:tc>
                  <a:txBody>
                    <a:bodyPr/>
                    <a:lstStyle/>
                    <a:p>
                      <a:pPr algn="ctr"/>
                      <a:r>
                        <a:rPr lang="en-US"/>
                        <a:t>😐</a:t>
                      </a:r>
                    </a:p>
                  </a:txBody>
                  <a:tcPr anchor="ctr"/>
                </a:tc>
                <a:tc>
                  <a:txBody>
                    <a:bodyPr/>
                    <a:lstStyle/>
                    <a:p>
                      <a:pPr algn="ctr"/>
                      <a:r>
                        <a:rPr lang="en-US"/>
                        <a:t>🤩</a:t>
                      </a:r>
                    </a:p>
                  </a:txBody>
                  <a:tcPr anchor="ctr"/>
                </a:tc>
                <a:extLst>
                  <a:ext uri="{0D108BD9-81ED-4DB2-BD59-A6C34878D82A}">
                    <a16:rowId xmlns:a16="http://schemas.microsoft.com/office/drawing/2014/main" val="1062576516"/>
                  </a:ext>
                </a:extLst>
              </a:tr>
            </a:tbl>
          </a:graphicData>
        </a:graphic>
      </p:graphicFrame>
    </p:spTree>
    <p:extLst>
      <p:ext uri="{BB962C8B-B14F-4D97-AF65-F5344CB8AC3E}">
        <p14:creationId xmlns:p14="http://schemas.microsoft.com/office/powerpoint/2010/main" val="18950247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C2CFB-E2CB-12D0-0508-453965FE12C5}"/>
              </a:ext>
            </a:extLst>
          </p:cNvPr>
          <p:cNvSpPr>
            <a:spLocks noGrp="1"/>
          </p:cNvSpPr>
          <p:nvPr>
            <p:ph type="title"/>
          </p:nvPr>
        </p:nvSpPr>
        <p:spPr/>
        <p:txBody>
          <a:bodyPr/>
          <a:lstStyle/>
          <a:p>
            <a:r>
              <a:rPr lang="en-US"/>
              <a:t>The trick</a:t>
            </a:r>
          </a:p>
        </p:txBody>
      </p:sp>
      <p:sp>
        <p:nvSpPr>
          <p:cNvPr id="6" name="Content Placeholder 5">
            <a:extLst>
              <a:ext uri="{FF2B5EF4-FFF2-40B4-BE49-F238E27FC236}">
                <a16:creationId xmlns:a16="http://schemas.microsoft.com/office/drawing/2014/main" id="{DFDD0405-F0C0-BA86-18A9-334B279E03B5}"/>
              </a:ext>
            </a:extLst>
          </p:cNvPr>
          <p:cNvSpPr>
            <a:spLocks noGrp="1"/>
          </p:cNvSpPr>
          <p:nvPr>
            <p:ph idx="1"/>
          </p:nvPr>
        </p:nvSpPr>
        <p:spPr>
          <a:xfrm>
            <a:off x="1257298" y="2400301"/>
            <a:ext cx="15768533" cy="2743200"/>
          </a:xfrm>
        </p:spPr>
        <p:txBody>
          <a:bodyPr anchor="ctr"/>
          <a:lstStyle/>
          <a:p>
            <a:pPr marL="0" indent="0" algn="ctr">
              <a:buNone/>
            </a:pPr>
            <a:r>
              <a:rPr lang="en-US"/>
              <a:t>JSL files for Add-ins  can reside anywhere JMP can access…</a:t>
            </a:r>
          </a:p>
        </p:txBody>
      </p:sp>
      <p:sp>
        <p:nvSpPr>
          <p:cNvPr id="8" name="Content Placeholder 7">
            <a:extLst>
              <a:ext uri="{FF2B5EF4-FFF2-40B4-BE49-F238E27FC236}">
                <a16:creationId xmlns:a16="http://schemas.microsoft.com/office/drawing/2014/main" id="{940C0FA4-DF68-D00C-EB71-78F671AC417E}"/>
              </a:ext>
            </a:extLst>
          </p:cNvPr>
          <p:cNvSpPr>
            <a:spLocks noGrp="1"/>
          </p:cNvSpPr>
          <p:nvPr>
            <p:ph idx="11"/>
          </p:nvPr>
        </p:nvSpPr>
        <p:spPr>
          <a:xfrm>
            <a:off x="1252432" y="5143500"/>
            <a:ext cx="15778272" cy="1827455"/>
          </a:xfrm>
        </p:spPr>
        <p:txBody>
          <a:bodyPr anchor="ctr"/>
          <a:lstStyle/>
          <a:p>
            <a:pPr marL="0" indent="0" algn="ctr">
              <a:buNone/>
            </a:pPr>
            <a:r>
              <a:rPr lang="en-US"/>
              <a:t>So… what’s stopping us from putting the working code in an accessible OneDrive Folder?</a:t>
            </a:r>
          </a:p>
        </p:txBody>
      </p:sp>
      <p:sp>
        <p:nvSpPr>
          <p:cNvPr id="5" name="Text Placeholder 4">
            <a:extLst>
              <a:ext uri="{FF2B5EF4-FFF2-40B4-BE49-F238E27FC236}">
                <a16:creationId xmlns:a16="http://schemas.microsoft.com/office/drawing/2014/main" id="{7F72748D-1C32-F8D8-B86E-C4FEB9940045}"/>
              </a:ext>
            </a:extLst>
          </p:cNvPr>
          <p:cNvSpPr>
            <a:spLocks noGrp="1"/>
          </p:cNvSpPr>
          <p:nvPr>
            <p:ph type="body" sz="quarter" idx="10"/>
          </p:nvPr>
        </p:nvSpPr>
        <p:spPr/>
        <p:txBody>
          <a:bodyPr/>
          <a:lstStyle/>
          <a:p>
            <a:r>
              <a:rPr lang="en-US"/>
              <a:t>Enterprise Add-in Management Strategies</a:t>
            </a:r>
          </a:p>
        </p:txBody>
      </p:sp>
    </p:spTree>
    <p:extLst>
      <p:ext uri="{BB962C8B-B14F-4D97-AF65-F5344CB8AC3E}">
        <p14:creationId xmlns:p14="http://schemas.microsoft.com/office/powerpoint/2010/main" val="32891170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551BF-6B3E-FC87-CCB2-75B6F08AD5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988630-C1FD-17C5-2998-666027639DC5}"/>
              </a:ext>
            </a:extLst>
          </p:cNvPr>
          <p:cNvSpPr>
            <a:spLocks noGrp="1"/>
          </p:cNvSpPr>
          <p:nvPr>
            <p:ph type="title"/>
          </p:nvPr>
        </p:nvSpPr>
        <p:spPr/>
        <p:txBody>
          <a:bodyPr/>
          <a:lstStyle/>
          <a:p>
            <a:r>
              <a:rPr lang="en-US"/>
              <a:t>JMP Add-ins Deployed in the Cloud</a:t>
            </a:r>
          </a:p>
        </p:txBody>
      </p:sp>
      <p:sp>
        <p:nvSpPr>
          <p:cNvPr id="4" name="Subtitle 1">
            <a:extLst>
              <a:ext uri="{FF2B5EF4-FFF2-40B4-BE49-F238E27FC236}">
                <a16:creationId xmlns:a16="http://schemas.microsoft.com/office/drawing/2014/main" id="{40F64928-D4E9-6EBD-1EC4-CB5F825BB1D8}"/>
              </a:ext>
            </a:extLst>
          </p:cNvPr>
          <p:cNvSpPr>
            <a:spLocks noGrp="1"/>
          </p:cNvSpPr>
          <p:nvPr>
            <p:ph type="body" sz="quarter" idx="10"/>
          </p:nvPr>
        </p:nvSpPr>
        <p:spPr>
          <a:xfrm>
            <a:off x="1247563" y="1755058"/>
            <a:ext cx="15778269" cy="628938"/>
          </a:xfrm>
        </p:spPr>
        <p:txBody>
          <a:bodyPr>
            <a:normAutofit/>
          </a:bodyPr>
          <a:lstStyle/>
          <a:p>
            <a:r>
              <a:rPr lang="en-US" sz="4800" b="1">
                <a:solidFill>
                  <a:schemeClr val="bg2"/>
                </a:solidFill>
                <a:latin typeface="+mj-lt"/>
                <a:ea typeface="+mj-ea"/>
                <a:cs typeface="+mj-cs"/>
              </a:rPr>
              <a:t>How it Works: The Add-in is Divided into Three Sections</a:t>
            </a:r>
          </a:p>
        </p:txBody>
      </p:sp>
      <p:sp>
        <p:nvSpPr>
          <p:cNvPr id="3" name="S1 Header">
            <a:extLst>
              <a:ext uri="{FF2B5EF4-FFF2-40B4-BE49-F238E27FC236}">
                <a16:creationId xmlns:a16="http://schemas.microsoft.com/office/drawing/2014/main" id="{AD5BBA89-5969-2342-A877-FA2B2A828E64}"/>
              </a:ext>
            </a:extLst>
          </p:cNvPr>
          <p:cNvSpPr>
            <a:spLocks noGrp="1"/>
          </p:cNvSpPr>
          <p:nvPr>
            <p:ph idx="1"/>
          </p:nvPr>
        </p:nvSpPr>
        <p:spPr>
          <a:xfrm>
            <a:off x="1247563" y="2869463"/>
            <a:ext cx="8790959" cy="2716328"/>
          </a:xfrm>
        </p:spPr>
        <p:txBody>
          <a:bodyPr>
            <a:noAutofit/>
          </a:bodyPr>
          <a:lstStyle/>
          <a:p>
            <a:pPr marL="880110" lvl="1" indent="-514350">
              <a:buAutoNum type="arabicPeriod"/>
            </a:pPr>
            <a:r>
              <a:rPr lang="en-US" sz="4800"/>
              <a:t>Code Stored in the Add-in</a:t>
            </a:r>
          </a:p>
          <a:p>
            <a:pPr marL="880110" lvl="1" indent="-514350">
              <a:buAutoNum type="arabicPeriod"/>
            </a:pPr>
            <a:r>
              <a:rPr lang="en-US" sz="4800"/>
              <a:t>Code Stored in the Cloud</a:t>
            </a:r>
          </a:p>
          <a:p>
            <a:pPr marL="880110" lvl="1" indent="-514350">
              <a:buAutoNum type="arabicPeriod"/>
            </a:pPr>
            <a:r>
              <a:rPr lang="en-US" sz="4800"/>
              <a:t>Preference File</a:t>
            </a:r>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F7DEADD7-9538-4BBD-FAED-AFB4ED3FD25D}"/>
                  </a:ext>
                </a:extLst>
              </p:cNvPr>
              <p:cNvGraphicFramePr>
                <a:graphicFrameLocks noChangeAspect="1"/>
              </p:cNvGraphicFramePr>
              <p:nvPr>
                <p:extLst>
                  <p:ext uri="{D42A27DB-BD31-4B8C-83A1-F6EECF244321}">
                    <p14:modId xmlns:p14="http://schemas.microsoft.com/office/powerpoint/2010/main" val="16588974"/>
                  </p:ext>
                </p:extLst>
              </p:nvPr>
            </p:nvGraphicFramePr>
            <p:xfrm>
              <a:off x="6694989" y="5786562"/>
              <a:ext cx="5201920" cy="2926080"/>
            </p:xfrm>
            <a:graphic>
              <a:graphicData uri="http://schemas.microsoft.com/office/powerpoint/2016/slidezoom">
                <pslz:sldZm>
                  <pslz:sldZmObj sldId="2147477481" cId="3578132676">
                    <pslz:zmPr id="{6677A47F-11DA-41C4-A645-0CDB0A471139}" returnToParent="0" transitionDur="1000">
                      <p166:blipFill xmlns:p166="http://schemas.microsoft.com/office/powerpoint/2016/6/main">
                        <a:blip r:embed="rId2"/>
                        <a:stretch>
                          <a:fillRect/>
                        </a:stretch>
                      </p166:blipFill>
                      <p166:spPr xmlns:p166="http://schemas.microsoft.com/office/powerpoint/2016/6/main">
                        <a:xfrm>
                          <a:off x="0" y="0"/>
                          <a:ext cx="5201920" cy="2926080"/>
                        </a:xfrm>
                        <a:prstGeom prst="rect">
                          <a:avLst/>
                        </a:prstGeom>
                        <a:ln w="3175">
                          <a:solidFill>
                            <a:prstClr val="ltGray"/>
                          </a:solidFill>
                        </a:ln>
                      </p166:spPr>
                    </pslz:zmPr>
                  </pslz:sldZmObj>
                </pslz:sldZm>
              </a:graphicData>
            </a:graphic>
          </p:graphicFrame>
        </mc:Choice>
        <mc:Fallback xmlns="">
          <p:pic>
            <p:nvPicPr>
              <p:cNvPr id="8" name="Slide Zoom 7">
                <a:hlinkClick r:id="rId3" action="ppaction://hlinksldjump"/>
                <a:extLst>
                  <a:ext uri="{FF2B5EF4-FFF2-40B4-BE49-F238E27FC236}">
                    <a16:creationId xmlns:a16="http://schemas.microsoft.com/office/drawing/2014/main" id="{F7DEADD7-9538-4BBD-FAED-AFB4ED3FD25D}"/>
                  </a:ext>
                </a:extLst>
              </p:cNvPr>
              <p:cNvPicPr>
                <a:picLocks noGrp="1" noRot="1" noChangeAspect="1" noMove="1" noResize="1" noEditPoints="1" noAdjustHandles="1" noChangeArrowheads="1" noChangeShapeType="1"/>
              </p:cNvPicPr>
              <p:nvPr/>
            </p:nvPicPr>
            <p:blipFill>
              <a:blip r:embed="rId4"/>
              <a:stretch>
                <a:fillRect/>
              </a:stretch>
            </p:blipFill>
            <p:spPr>
              <a:xfrm>
                <a:off x="6694989" y="5786562"/>
                <a:ext cx="5201920" cy="292608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E1E6B169-5AAF-C607-3EC7-FA59C32E643A}"/>
                  </a:ext>
                </a:extLst>
              </p:cNvPr>
              <p:cNvGraphicFramePr>
                <a:graphicFrameLocks noChangeAspect="1"/>
              </p:cNvGraphicFramePr>
              <p:nvPr>
                <p:extLst>
                  <p:ext uri="{D42A27DB-BD31-4B8C-83A1-F6EECF244321}">
                    <p14:modId xmlns:p14="http://schemas.microsoft.com/office/powerpoint/2010/main" val="3054331864"/>
                  </p:ext>
                </p:extLst>
              </p:nvPr>
            </p:nvGraphicFramePr>
            <p:xfrm>
              <a:off x="1247563" y="5786562"/>
              <a:ext cx="5201920" cy="2926080"/>
            </p:xfrm>
            <a:graphic>
              <a:graphicData uri="http://schemas.microsoft.com/office/powerpoint/2016/slidezoom">
                <pslz:sldZm>
                  <pslz:sldZmObj sldId="2147477480" cId="1451795569">
                    <pslz:zmPr id="{C85CC31B-5040-4F38-952A-EAC11C9C7B20}" returnToParent="0" transitionDur="1000">
                      <p166:blipFill xmlns:p166="http://schemas.microsoft.com/office/powerpoint/2016/6/main">
                        <a:blip r:embed="rId5"/>
                        <a:stretch>
                          <a:fillRect/>
                        </a:stretch>
                      </p166:blipFill>
                      <p166:spPr xmlns:p166="http://schemas.microsoft.com/office/powerpoint/2016/6/main">
                        <a:xfrm>
                          <a:off x="0" y="0"/>
                          <a:ext cx="5201920" cy="2926080"/>
                        </a:xfrm>
                        <a:prstGeom prst="rect">
                          <a:avLst/>
                        </a:prstGeom>
                        <a:ln w="3175">
                          <a:solidFill>
                            <a:prstClr val="ltGray"/>
                          </a:solidFill>
                        </a:ln>
                      </p166:spPr>
                    </pslz:zmPr>
                  </pslz:sldZmObj>
                </pslz:sldZm>
              </a:graphicData>
            </a:graphic>
          </p:graphicFrame>
        </mc:Choice>
        <mc:Fallback xmlns="">
          <p:pic>
            <p:nvPicPr>
              <p:cNvPr id="10" name="Slide Zoom 9">
                <a:hlinkClick r:id="rId6" action="ppaction://hlinksldjump"/>
                <a:extLst>
                  <a:ext uri="{FF2B5EF4-FFF2-40B4-BE49-F238E27FC236}">
                    <a16:creationId xmlns:a16="http://schemas.microsoft.com/office/drawing/2014/main" id="{E1E6B169-5AAF-C607-3EC7-FA59C32E643A}"/>
                  </a:ext>
                </a:extLst>
              </p:cNvPr>
              <p:cNvPicPr>
                <a:picLocks noGrp="1" noRot="1" noChangeAspect="1" noMove="1" noResize="1" noEditPoints="1" noAdjustHandles="1" noChangeArrowheads="1" noChangeShapeType="1"/>
              </p:cNvPicPr>
              <p:nvPr/>
            </p:nvPicPr>
            <p:blipFill>
              <a:blip r:embed="rId7"/>
              <a:stretch>
                <a:fillRect/>
              </a:stretch>
            </p:blipFill>
            <p:spPr>
              <a:xfrm>
                <a:off x="1247563" y="5786562"/>
                <a:ext cx="5201920" cy="292608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5" name="Slide Zoom 14">
                <a:extLst>
                  <a:ext uri="{FF2B5EF4-FFF2-40B4-BE49-F238E27FC236}">
                    <a16:creationId xmlns:a16="http://schemas.microsoft.com/office/drawing/2014/main" id="{A91EF57B-F98A-4F5E-F48F-6734B8B7EF0D}"/>
                  </a:ext>
                </a:extLst>
              </p:cNvPr>
              <p:cNvGraphicFramePr>
                <a:graphicFrameLocks noChangeAspect="1"/>
              </p:cNvGraphicFramePr>
              <p:nvPr>
                <p:extLst>
                  <p:ext uri="{D42A27DB-BD31-4B8C-83A1-F6EECF244321}">
                    <p14:modId xmlns:p14="http://schemas.microsoft.com/office/powerpoint/2010/main" val="135030424"/>
                  </p:ext>
                </p:extLst>
              </p:nvPr>
            </p:nvGraphicFramePr>
            <p:xfrm>
              <a:off x="12142415" y="5786562"/>
              <a:ext cx="5201920" cy="2926080"/>
            </p:xfrm>
            <a:graphic>
              <a:graphicData uri="http://schemas.microsoft.com/office/powerpoint/2016/slidezoom">
                <pslz:sldZm>
                  <pslz:sldZmObj sldId="2147477482" cId="2538275849">
                    <pslz:zmPr id="{A6CE03D8-AD90-4D67-AC90-FAF7826E46D5}" returnToParent="0" transitionDur="1000">
                      <p166:blipFill xmlns:p166="http://schemas.microsoft.com/office/powerpoint/2016/6/main">
                        <a:blip r:embed="rId8"/>
                        <a:stretch>
                          <a:fillRect/>
                        </a:stretch>
                      </p166:blipFill>
                      <p166:spPr xmlns:p166="http://schemas.microsoft.com/office/powerpoint/2016/6/main">
                        <a:xfrm>
                          <a:off x="0" y="0"/>
                          <a:ext cx="5201920" cy="2926080"/>
                        </a:xfrm>
                        <a:prstGeom prst="rect">
                          <a:avLst/>
                        </a:prstGeom>
                        <a:ln w="3175">
                          <a:solidFill>
                            <a:prstClr val="ltGray"/>
                          </a:solidFill>
                        </a:ln>
                      </p166:spPr>
                    </pslz:zmPr>
                  </pslz:sldZmObj>
                </pslz:sldZm>
              </a:graphicData>
            </a:graphic>
          </p:graphicFrame>
        </mc:Choice>
        <mc:Fallback xmlns="">
          <p:pic>
            <p:nvPicPr>
              <p:cNvPr id="15" name="Slide Zoom 14">
                <a:hlinkClick r:id="rId9" action="ppaction://hlinksldjump"/>
                <a:extLst>
                  <a:ext uri="{FF2B5EF4-FFF2-40B4-BE49-F238E27FC236}">
                    <a16:creationId xmlns:a16="http://schemas.microsoft.com/office/drawing/2014/main" id="{A91EF57B-F98A-4F5E-F48F-6734B8B7EF0D}"/>
                  </a:ext>
                </a:extLst>
              </p:cNvPr>
              <p:cNvPicPr>
                <a:picLocks noGrp="1" noRot="1" noChangeAspect="1" noMove="1" noResize="1" noEditPoints="1" noAdjustHandles="1" noChangeArrowheads="1" noChangeShapeType="1"/>
              </p:cNvPicPr>
              <p:nvPr/>
            </p:nvPicPr>
            <p:blipFill>
              <a:blip r:embed="rId10"/>
              <a:stretch>
                <a:fillRect/>
              </a:stretch>
            </p:blipFill>
            <p:spPr>
              <a:xfrm>
                <a:off x="12142415" y="5786562"/>
                <a:ext cx="5201920" cy="2926080"/>
              </a:xfrm>
              <a:prstGeom prst="rect">
                <a:avLst/>
              </a:prstGeom>
              <a:ln w="3175">
                <a:solidFill>
                  <a:prstClr val="ltGray"/>
                </a:solidFill>
              </a:ln>
            </p:spPr>
          </p:pic>
        </mc:Fallback>
      </mc:AlternateContent>
    </p:spTree>
    <p:extLst>
      <p:ext uri="{BB962C8B-B14F-4D97-AF65-F5344CB8AC3E}">
        <p14:creationId xmlns:p14="http://schemas.microsoft.com/office/powerpoint/2010/main" val="2473435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92F2F-3140-7257-7841-F998C876DDDA}"/>
            </a:ext>
          </a:extLst>
        </p:cNvPr>
        <p:cNvGrpSpPr/>
        <p:nvPr/>
      </p:nvGrpSpPr>
      <p:grpSpPr>
        <a:xfrm>
          <a:off x="0" y="0"/>
          <a:ext cx="0" cy="0"/>
          <a:chOff x="0" y="0"/>
          <a:chExt cx="0" cy="0"/>
        </a:xfrm>
      </p:grpSpPr>
      <p:sp>
        <p:nvSpPr>
          <p:cNvPr id="5" name="S3 Header">
            <a:extLst>
              <a:ext uri="{FF2B5EF4-FFF2-40B4-BE49-F238E27FC236}">
                <a16:creationId xmlns:a16="http://schemas.microsoft.com/office/drawing/2014/main" id="{9AFF2949-E290-1AC4-8BF4-2008B20FBDF4}"/>
              </a:ext>
            </a:extLst>
          </p:cNvPr>
          <p:cNvSpPr txBox="1">
            <a:spLocks/>
          </p:cNvSpPr>
          <p:nvPr/>
        </p:nvSpPr>
        <p:spPr>
          <a:xfrm>
            <a:off x="700709" y="5001263"/>
            <a:ext cx="4562171" cy="491622"/>
          </a:xfrm>
          <a:prstGeom prst="rect">
            <a:avLst/>
          </a:prstGeom>
        </p:spPr>
        <p:txBody>
          <a:bodyPr vert="horz" lIns="0" tIns="0" rIns="0" bIns="0" rtlCol="0">
            <a:noAutofit/>
          </a:bodyPr>
          <a:lstStyle>
            <a:lvl1pPr marL="365760" indent="-365760" algn="l" defTabSz="1371600" rtl="0" eaLnBrk="1" latinLnBrk="0" hangingPunct="1">
              <a:lnSpc>
                <a:spcPct val="85000"/>
              </a:lnSpc>
              <a:spcBef>
                <a:spcPts val="1600"/>
              </a:spcBef>
              <a:buClr>
                <a:schemeClr val="accent5"/>
              </a:buClr>
              <a:buFont typeface="Anova Light" panose="020B0403020203020204" pitchFamily="34" charset="0"/>
              <a:buChar char="•"/>
              <a:defRPr sz="3600" b="0" i="0" kern="1200">
                <a:solidFill>
                  <a:schemeClr val="tx1"/>
                </a:solidFill>
                <a:latin typeface="+mn-lt"/>
                <a:ea typeface="+mn-ea"/>
                <a:cs typeface="+mn-cs"/>
              </a:defRPr>
            </a:lvl1pPr>
            <a:lvl2pPr marL="731520" indent="-365760" algn="l" defTabSz="1371600" rtl="0" eaLnBrk="1" latinLnBrk="0" hangingPunct="1">
              <a:lnSpc>
                <a:spcPct val="85000"/>
              </a:lnSpc>
              <a:spcBef>
                <a:spcPts val="1600"/>
              </a:spcBef>
              <a:buClr>
                <a:schemeClr val="accent5"/>
              </a:buClr>
              <a:buFont typeface="Anova Light" panose="020B0403020203020204" pitchFamily="34" charset="0"/>
              <a:buChar char="–"/>
              <a:defRPr sz="2800" b="0" i="0" kern="1200">
                <a:solidFill>
                  <a:schemeClr val="tx1"/>
                </a:solidFill>
                <a:latin typeface="+mn-lt"/>
                <a:ea typeface="+mn-ea"/>
                <a:cs typeface="+mn-cs"/>
              </a:defRPr>
            </a:lvl2pPr>
            <a:lvl3pPr marL="1097280" indent="-365760" algn="l" defTabSz="1371600" rtl="0" eaLnBrk="1" latinLnBrk="0" hangingPunct="1">
              <a:lnSpc>
                <a:spcPct val="85000"/>
              </a:lnSpc>
              <a:spcBef>
                <a:spcPts val="1600"/>
              </a:spcBef>
              <a:buClr>
                <a:schemeClr val="accent5"/>
              </a:buClr>
              <a:buFont typeface="Anova Light" panose="020B0403020203020204" pitchFamily="34" charset="0"/>
              <a:buChar char="•"/>
              <a:defRPr sz="2400" b="0" i="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4pPr>
            <a:lvl5pPr marL="30861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5pPr>
            <a:lvl6pPr marL="37719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9pPr>
          </a:lstStyle>
          <a:p>
            <a:pPr marL="365760" lvl="1" indent="0">
              <a:buFont typeface="Anova Light" panose="020B0403020203020204" pitchFamily="34" charset="0"/>
              <a:buNone/>
            </a:pPr>
            <a:r>
              <a:rPr lang="en-US" u="sng"/>
              <a:t>3. Preference File</a:t>
            </a:r>
          </a:p>
        </p:txBody>
      </p:sp>
      <p:sp>
        <p:nvSpPr>
          <p:cNvPr id="6" name="S2 Header">
            <a:extLst>
              <a:ext uri="{FF2B5EF4-FFF2-40B4-BE49-F238E27FC236}">
                <a16:creationId xmlns:a16="http://schemas.microsoft.com/office/drawing/2014/main" id="{0B1D3EBB-13D7-86D6-6176-6F0F125C87FC}"/>
              </a:ext>
            </a:extLst>
          </p:cNvPr>
          <p:cNvSpPr txBox="1">
            <a:spLocks/>
          </p:cNvSpPr>
          <p:nvPr/>
        </p:nvSpPr>
        <p:spPr>
          <a:xfrm>
            <a:off x="700709" y="4367904"/>
            <a:ext cx="4885082" cy="426211"/>
          </a:xfrm>
          <a:prstGeom prst="rect">
            <a:avLst/>
          </a:prstGeom>
        </p:spPr>
        <p:txBody>
          <a:bodyPr vert="horz" lIns="0" tIns="0" rIns="0" bIns="0" rtlCol="0">
            <a:normAutofit/>
          </a:bodyPr>
          <a:lstStyle>
            <a:lvl1pPr marL="365760" indent="-365760" algn="l" defTabSz="1371600" rtl="0" eaLnBrk="1" latinLnBrk="0" hangingPunct="1">
              <a:lnSpc>
                <a:spcPct val="85000"/>
              </a:lnSpc>
              <a:spcBef>
                <a:spcPts val="1600"/>
              </a:spcBef>
              <a:buClr>
                <a:schemeClr val="accent5"/>
              </a:buClr>
              <a:buFont typeface="Anova Light" panose="020B0403020203020204" pitchFamily="34" charset="0"/>
              <a:buChar char="•"/>
              <a:defRPr sz="3600" b="0" i="0" kern="1200">
                <a:solidFill>
                  <a:schemeClr val="tx1"/>
                </a:solidFill>
                <a:latin typeface="+mn-lt"/>
                <a:ea typeface="+mn-ea"/>
                <a:cs typeface="+mn-cs"/>
              </a:defRPr>
            </a:lvl1pPr>
            <a:lvl2pPr marL="731520" indent="-365760" algn="l" defTabSz="1371600" rtl="0" eaLnBrk="1" latinLnBrk="0" hangingPunct="1">
              <a:lnSpc>
                <a:spcPct val="85000"/>
              </a:lnSpc>
              <a:spcBef>
                <a:spcPts val="1600"/>
              </a:spcBef>
              <a:buClr>
                <a:schemeClr val="accent5"/>
              </a:buClr>
              <a:buFont typeface="Anova Light" panose="020B0403020203020204" pitchFamily="34" charset="0"/>
              <a:buChar char="–"/>
              <a:defRPr sz="2800" b="0" i="0" kern="1200">
                <a:solidFill>
                  <a:schemeClr val="tx1"/>
                </a:solidFill>
                <a:latin typeface="+mn-lt"/>
                <a:ea typeface="+mn-ea"/>
                <a:cs typeface="+mn-cs"/>
              </a:defRPr>
            </a:lvl2pPr>
            <a:lvl3pPr marL="1097280" indent="-365760" algn="l" defTabSz="1371600" rtl="0" eaLnBrk="1" latinLnBrk="0" hangingPunct="1">
              <a:lnSpc>
                <a:spcPct val="85000"/>
              </a:lnSpc>
              <a:spcBef>
                <a:spcPts val="1600"/>
              </a:spcBef>
              <a:buClr>
                <a:schemeClr val="accent5"/>
              </a:buClr>
              <a:buFont typeface="Anova Light" panose="020B0403020203020204" pitchFamily="34" charset="0"/>
              <a:buChar char="•"/>
              <a:defRPr sz="2400" b="0" i="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4pPr>
            <a:lvl5pPr marL="30861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5pPr>
            <a:lvl6pPr marL="37719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9pPr>
          </a:lstStyle>
          <a:p>
            <a:pPr marL="365760" lvl="1" indent="0">
              <a:buFont typeface="Anova Light" panose="020B0403020203020204" pitchFamily="34" charset="0"/>
              <a:buNone/>
            </a:pPr>
            <a:r>
              <a:rPr lang="en-US" u="sng"/>
              <a:t>2. Code Stored in the Cloud</a:t>
            </a:r>
          </a:p>
        </p:txBody>
      </p:sp>
      <p:sp>
        <p:nvSpPr>
          <p:cNvPr id="3" name="S1 Header">
            <a:extLst>
              <a:ext uri="{FF2B5EF4-FFF2-40B4-BE49-F238E27FC236}">
                <a16:creationId xmlns:a16="http://schemas.microsoft.com/office/drawing/2014/main" id="{DD017518-3CDC-F500-6F88-6B7D80CB89E2}"/>
              </a:ext>
            </a:extLst>
          </p:cNvPr>
          <p:cNvSpPr>
            <a:spLocks noGrp="1"/>
          </p:cNvSpPr>
          <p:nvPr>
            <p:ph idx="1"/>
          </p:nvPr>
        </p:nvSpPr>
        <p:spPr>
          <a:xfrm>
            <a:off x="700709" y="3753064"/>
            <a:ext cx="5557851" cy="470151"/>
          </a:xfrm>
        </p:spPr>
        <p:txBody>
          <a:bodyPr>
            <a:noAutofit/>
          </a:bodyPr>
          <a:lstStyle/>
          <a:p>
            <a:pPr marL="365760" lvl="1" indent="0">
              <a:buNone/>
            </a:pPr>
            <a:r>
              <a:rPr lang="en-US" u="sng"/>
              <a:t>1. Code Stored in the Add-in</a:t>
            </a:r>
          </a:p>
        </p:txBody>
      </p:sp>
      <p:sp>
        <p:nvSpPr>
          <p:cNvPr id="8" name="S1 Details">
            <a:extLst>
              <a:ext uri="{FF2B5EF4-FFF2-40B4-BE49-F238E27FC236}">
                <a16:creationId xmlns:a16="http://schemas.microsoft.com/office/drawing/2014/main" id="{0514DD84-0AF2-DAD7-63C5-FE4A448A332E}"/>
              </a:ext>
            </a:extLst>
          </p:cNvPr>
          <p:cNvSpPr txBox="1">
            <a:spLocks/>
          </p:cNvSpPr>
          <p:nvPr/>
        </p:nvSpPr>
        <p:spPr>
          <a:xfrm>
            <a:off x="6258560" y="2242457"/>
            <a:ext cx="11686429" cy="6289485"/>
          </a:xfrm>
          <a:prstGeom prst="rect">
            <a:avLst/>
          </a:prstGeom>
          <a:ln>
            <a:noFill/>
          </a:ln>
        </p:spPr>
        <p:txBody>
          <a:bodyPr vert="horz" lIns="0" tIns="0" rIns="0" bIns="0" rtlCol="0">
            <a:noAutofit/>
          </a:bodyPr>
          <a:lstStyle>
            <a:lvl1pPr marL="365760" indent="-365760" algn="l" defTabSz="1371600" rtl="0" eaLnBrk="1" latinLnBrk="0" hangingPunct="1">
              <a:lnSpc>
                <a:spcPct val="85000"/>
              </a:lnSpc>
              <a:spcBef>
                <a:spcPts val="1600"/>
              </a:spcBef>
              <a:buClr>
                <a:schemeClr val="accent5"/>
              </a:buClr>
              <a:buFont typeface="Anova Light" panose="020B0403020203020204" pitchFamily="34" charset="0"/>
              <a:buChar char="•"/>
              <a:defRPr sz="3600" b="0" i="0" kern="1200">
                <a:solidFill>
                  <a:schemeClr val="tx1"/>
                </a:solidFill>
                <a:latin typeface="+mn-lt"/>
                <a:ea typeface="+mn-ea"/>
                <a:cs typeface="+mn-cs"/>
              </a:defRPr>
            </a:lvl1pPr>
            <a:lvl2pPr marL="731520" indent="-365760" algn="l" defTabSz="1371600" rtl="0" eaLnBrk="1" latinLnBrk="0" hangingPunct="1">
              <a:lnSpc>
                <a:spcPct val="85000"/>
              </a:lnSpc>
              <a:spcBef>
                <a:spcPts val="1600"/>
              </a:spcBef>
              <a:buClr>
                <a:schemeClr val="accent5"/>
              </a:buClr>
              <a:buFont typeface="Anova Light" panose="020B0403020203020204" pitchFamily="34" charset="0"/>
              <a:buChar char="–"/>
              <a:defRPr sz="2800" b="0" i="0" kern="1200">
                <a:solidFill>
                  <a:schemeClr val="tx1"/>
                </a:solidFill>
                <a:latin typeface="+mn-lt"/>
                <a:ea typeface="+mn-ea"/>
                <a:cs typeface="+mn-cs"/>
              </a:defRPr>
            </a:lvl2pPr>
            <a:lvl3pPr marL="1097280" indent="-365760" algn="l" defTabSz="1371600" rtl="0" eaLnBrk="1" latinLnBrk="0" hangingPunct="1">
              <a:lnSpc>
                <a:spcPct val="85000"/>
              </a:lnSpc>
              <a:spcBef>
                <a:spcPts val="1600"/>
              </a:spcBef>
              <a:buClr>
                <a:schemeClr val="accent5"/>
              </a:buClr>
              <a:buFont typeface="Anova Light" panose="020B0403020203020204" pitchFamily="34" charset="0"/>
              <a:buChar char="•"/>
              <a:defRPr sz="2400" b="0" i="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4pPr>
            <a:lvl5pPr marL="30861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5pPr>
            <a:lvl6pPr marL="37719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9pPr>
          </a:lstStyle>
          <a:p>
            <a:r>
              <a:rPr lang="en-US" sz="4800"/>
              <a:t>This section has very little code, its main function is to import the main code (from the cloud).</a:t>
            </a:r>
          </a:p>
          <a:p>
            <a:r>
              <a:rPr lang="en-US" sz="4800"/>
              <a:t>It’s deployed as a traditional JMP Add-in to any user who is interested in the add-in.</a:t>
            </a:r>
          </a:p>
          <a:p>
            <a:r>
              <a:rPr lang="en-US" sz="4800"/>
              <a:t>This code never changes, so there’s never a need to update the add-in loaded by the users.</a:t>
            </a:r>
          </a:p>
        </p:txBody>
      </p:sp>
      <p:sp>
        <p:nvSpPr>
          <p:cNvPr id="11" name="Arrow: Right 10">
            <a:extLst>
              <a:ext uri="{FF2B5EF4-FFF2-40B4-BE49-F238E27FC236}">
                <a16:creationId xmlns:a16="http://schemas.microsoft.com/office/drawing/2014/main" id="{18534E9E-DA5F-9242-641F-48AF45335078}"/>
              </a:ext>
            </a:extLst>
          </p:cNvPr>
          <p:cNvSpPr/>
          <p:nvPr/>
        </p:nvSpPr>
        <p:spPr>
          <a:xfrm>
            <a:off x="343010" y="3711949"/>
            <a:ext cx="536713" cy="491622"/>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A9E71766-93FB-90CF-B24B-DC4D0BD80F46}"/>
              </a:ext>
            </a:extLst>
          </p:cNvPr>
          <p:cNvSpPr>
            <a:spLocks noGrp="1"/>
          </p:cNvSpPr>
          <p:nvPr>
            <p:ph type="title"/>
          </p:nvPr>
        </p:nvSpPr>
        <p:spPr/>
        <p:txBody>
          <a:bodyPr>
            <a:normAutofit fontScale="90000"/>
          </a:bodyPr>
          <a:lstStyle/>
          <a:p>
            <a:r>
              <a:rPr lang="en-US" sz="6000">
                <a:solidFill>
                  <a:srgbClr val="268BD2"/>
                </a:solidFill>
              </a:rPr>
              <a:t>Code Stored in the Add-in</a:t>
            </a:r>
            <a:endParaRPr lang="en-US"/>
          </a:p>
        </p:txBody>
      </p:sp>
    </p:spTree>
    <p:extLst>
      <p:ext uri="{BB962C8B-B14F-4D97-AF65-F5344CB8AC3E}">
        <p14:creationId xmlns:p14="http://schemas.microsoft.com/office/powerpoint/2010/main" val="1451795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46B522-DC24-935E-0E66-FBFBBF365C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35FCAA-7E11-C653-D4DE-0ECF87C8C47E}"/>
              </a:ext>
            </a:extLst>
          </p:cNvPr>
          <p:cNvSpPr>
            <a:spLocks noGrp="1"/>
          </p:cNvSpPr>
          <p:nvPr>
            <p:ph type="title"/>
          </p:nvPr>
        </p:nvSpPr>
        <p:spPr/>
        <p:txBody>
          <a:bodyPr>
            <a:normAutofit fontScale="90000"/>
          </a:bodyPr>
          <a:lstStyle/>
          <a:p>
            <a:r>
              <a:rPr lang="en-US" sz="6000">
                <a:solidFill>
                  <a:srgbClr val="268BD2"/>
                </a:solidFill>
              </a:rPr>
              <a:t>Code Stored in the Cloud</a:t>
            </a:r>
          </a:p>
        </p:txBody>
      </p:sp>
      <p:sp>
        <p:nvSpPr>
          <p:cNvPr id="5" name="S3 Header">
            <a:extLst>
              <a:ext uri="{FF2B5EF4-FFF2-40B4-BE49-F238E27FC236}">
                <a16:creationId xmlns:a16="http://schemas.microsoft.com/office/drawing/2014/main" id="{0D54D182-BA30-5EF1-D7BF-5B6E2D82C072}"/>
              </a:ext>
            </a:extLst>
          </p:cNvPr>
          <p:cNvSpPr txBox="1">
            <a:spLocks/>
          </p:cNvSpPr>
          <p:nvPr/>
        </p:nvSpPr>
        <p:spPr>
          <a:xfrm>
            <a:off x="700709" y="5001263"/>
            <a:ext cx="4562171" cy="491622"/>
          </a:xfrm>
          <a:prstGeom prst="rect">
            <a:avLst/>
          </a:prstGeom>
        </p:spPr>
        <p:txBody>
          <a:bodyPr vert="horz" lIns="0" tIns="0" rIns="0" bIns="0" rtlCol="0">
            <a:noAutofit/>
          </a:bodyPr>
          <a:lstStyle>
            <a:lvl1pPr marL="365760" indent="-365760" algn="l" defTabSz="1371600" rtl="0" eaLnBrk="1" latinLnBrk="0" hangingPunct="1">
              <a:lnSpc>
                <a:spcPct val="85000"/>
              </a:lnSpc>
              <a:spcBef>
                <a:spcPts val="1600"/>
              </a:spcBef>
              <a:buClr>
                <a:schemeClr val="accent5"/>
              </a:buClr>
              <a:buFont typeface="Anova Light" panose="020B0403020203020204" pitchFamily="34" charset="0"/>
              <a:buChar char="•"/>
              <a:defRPr sz="3600" b="0" i="0" kern="1200">
                <a:solidFill>
                  <a:schemeClr val="tx1"/>
                </a:solidFill>
                <a:latin typeface="+mn-lt"/>
                <a:ea typeface="+mn-ea"/>
                <a:cs typeface="+mn-cs"/>
              </a:defRPr>
            </a:lvl1pPr>
            <a:lvl2pPr marL="731520" indent="-365760" algn="l" defTabSz="1371600" rtl="0" eaLnBrk="1" latinLnBrk="0" hangingPunct="1">
              <a:lnSpc>
                <a:spcPct val="85000"/>
              </a:lnSpc>
              <a:spcBef>
                <a:spcPts val="1600"/>
              </a:spcBef>
              <a:buClr>
                <a:schemeClr val="accent5"/>
              </a:buClr>
              <a:buFont typeface="Anova Light" panose="020B0403020203020204" pitchFamily="34" charset="0"/>
              <a:buChar char="–"/>
              <a:defRPr sz="2800" b="0" i="0" kern="1200">
                <a:solidFill>
                  <a:schemeClr val="tx1"/>
                </a:solidFill>
                <a:latin typeface="+mn-lt"/>
                <a:ea typeface="+mn-ea"/>
                <a:cs typeface="+mn-cs"/>
              </a:defRPr>
            </a:lvl2pPr>
            <a:lvl3pPr marL="1097280" indent="-365760" algn="l" defTabSz="1371600" rtl="0" eaLnBrk="1" latinLnBrk="0" hangingPunct="1">
              <a:lnSpc>
                <a:spcPct val="85000"/>
              </a:lnSpc>
              <a:spcBef>
                <a:spcPts val="1600"/>
              </a:spcBef>
              <a:buClr>
                <a:schemeClr val="accent5"/>
              </a:buClr>
              <a:buFont typeface="Anova Light" panose="020B0403020203020204" pitchFamily="34" charset="0"/>
              <a:buChar char="•"/>
              <a:defRPr sz="2400" b="0" i="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4pPr>
            <a:lvl5pPr marL="30861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5pPr>
            <a:lvl6pPr marL="37719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9pPr>
          </a:lstStyle>
          <a:p>
            <a:pPr marL="365760" lvl="1" indent="0">
              <a:buFont typeface="Anova Light" panose="020B0403020203020204" pitchFamily="34" charset="0"/>
              <a:buNone/>
            </a:pPr>
            <a:r>
              <a:rPr lang="en-US" u="sng"/>
              <a:t>3. Preference File</a:t>
            </a:r>
          </a:p>
        </p:txBody>
      </p:sp>
      <p:sp>
        <p:nvSpPr>
          <p:cNvPr id="6" name="S2 Header">
            <a:extLst>
              <a:ext uri="{FF2B5EF4-FFF2-40B4-BE49-F238E27FC236}">
                <a16:creationId xmlns:a16="http://schemas.microsoft.com/office/drawing/2014/main" id="{2A364291-83C3-BD9D-6FF1-E1BE0BB5982A}"/>
              </a:ext>
            </a:extLst>
          </p:cNvPr>
          <p:cNvSpPr txBox="1">
            <a:spLocks/>
          </p:cNvSpPr>
          <p:nvPr/>
        </p:nvSpPr>
        <p:spPr>
          <a:xfrm>
            <a:off x="700709" y="4367904"/>
            <a:ext cx="4885082" cy="426211"/>
          </a:xfrm>
          <a:prstGeom prst="rect">
            <a:avLst/>
          </a:prstGeom>
        </p:spPr>
        <p:txBody>
          <a:bodyPr vert="horz" lIns="0" tIns="0" rIns="0" bIns="0" rtlCol="0">
            <a:normAutofit/>
          </a:bodyPr>
          <a:lstStyle>
            <a:lvl1pPr marL="365760" indent="-365760" algn="l" defTabSz="1371600" rtl="0" eaLnBrk="1" latinLnBrk="0" hangingPunct="1">
              <a:lnSpc>
                <a:spcPct val="85000"/>
              </a:lnSpc>
              <a:spcBef>
                <a:spcPts val="1600"/>
              </a:spcBef>
              <a:buClr>
                <a:schemeClr val="accent5"/>
              </a:buClr>
              <a:buFont typeface="Anova Light" panose="020B0403020203020204" pitchFamily="34" charset="0"/>
              <a:buChar char="•"/>
              <a:defRPr sz="3600" b="0" i="0" kern="1200">
                <a:solidFill>
                  <a:schemeClr val="tx1"/>
                </a:solidFill>
                <a:latin typeface="+mn-lt"/>
                <a:ea typeface="+mn-ea"/>
                <a:cs typeface="+mn-cs"/>
              </a:defRPr>
            </a:lvl1pPr>
            <a:lvl2pPr marL="731520" indent="-365760" algn="l" defTabSz="1371600" rtl="0" eaLnBrk="1" latinLnBrk="0" hangingPunct="1">
              <a:lnSpc>
                <a:spcPct val="85000"/>
              </a:lnSpc>
              <a:spcBef>
                <a:spcPts val="1600"/>
              </a:spcBef>
              <a:buClr>
                <a:schemeClr val="accent5"/>
              </a:buClr>
              <a:buFont typeface="Anova Light" panose="020B0403020203020204" pitchFamily="34" charset="0"/>
              <a:buChar char="–"/>
              <a:defRPr sz="2800" b="0" i="0" kern="1200">
                <a:solidFill>
                  <a:schemeClr val="tx1"/>
                </a:solidFill>
                <a:latin typeface="+mn-lt"/>
                <a:ea typeface="+mn-ea"/>
                <a:cs typeface="+mn-cs"/>
              </a:defRPr>
            </a:lvl2pPr>
            <a:lvl3pPr marL="1097280" indent="-365760" algn="l" defTabSz="1371600" rtl="0" eaLnBrk="1" latinLnBrk="0" hangingPunct="1">
              <a:lnSpc>
                <a:spcPct val="85000"/>
              </a:lnSpc>
              <a:spcBef>
                <a:spcPts val="1600"/>
              </a:spcBef>
              <a:buClr>
                <a:schemeClr val="accent5"/>
              </a:buClr>
              <a:buFont typeface="Anova Light" panose="020B0403020203020204" pitchFamily="34" charset="0"/>
              <a:buChar char="•"/>
              <a:defRPr sz="2400" b="0" i="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4pPr>
            <a:lvl5pPr marL="30861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5pPr>
            <a:lvl6pPr marL="37719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9pPr>
          </a:lstStyle>
          <a:p>
            <a:pPr marL="365760" lvl="1" indent="0">
              <a:buFont typeface="Anova Light" panose="020B0403020203020204" pitchFamily="34" charset="0"/>
              <a:buNone/>
            </a:pPr>
            <a:r>
              <a:rPr lang="en-US" u="sng"/>
              <a:t>2. Code Stored in the Cloud</a:t>
            </a:r>
          </a:p>
        </p:txBody>
      </p:sp>
      <p:sp>
        <p:nvSpPr>
          <p:cNvPr id="3" name="S1 Header">
            <a:extLst>
              <a:ext uri="{FF2B5EF4-FFF2-40B4-BE49-F238E27FC236}">
                <a16:creationId xmlns:a16="http://schemas.microsoft.com/office/drawing/2014/main" id="{A7AAA7A3-4F2F-544C-82A4-617904F6DCFA}"/>
              </a:ext>
            </a:extLst>
          </p:cNvPr>
          <p:cNvSpPr>
            <a:spLocks noGrp="1"/>
          </p:cNvSpPr>
          <p:nvPr>
            <p:ph idx="1"/>
          </p:nvPr>
        </p:nvSpPr>
        <p:spPr>
          <a:xfrm>
            <a:off x="700709" y="3753064"/>
            <a:ext cx="5557851" cy="470151"/>
          </a:xfrm>
        </p:spPr>
        <p:txBody>
          <a:bodyPr>
            <a:noAutofit/>
          </a:bodyPr>
          <a:lstStyle/>
          <a:p>
            <a:pPr marL="365760" lvl="1" indent="0">
              <a:buNone/>
            </a:pPr>
            <a:r>
              <a:rPr lang="en-US" u="sng"/>
              <a:t>1. Code Stored in the Add-in</a:t>
            </a:r>
          </a:p>
        </p:txBody>
      </p:sp>
      <p:sp>
        <p:nvSpPr>
          <p:cNvPr id="9" name="S2 Details">
            <a:extLst>
              <a:ext uri="{FF2B5EF4-FFF2-40B4-BE49-F238E27FC236}">
                <a16:creationId xmlns:a16="http://schemas.microsoft.com/office/drawing/2014/main" id="{BD0E9B58-7012-C738-0CB1-F38644999670}"/>
              </a:ext>
            </a:extLst>
          </p:cNvPr>
          <p:cNvSpPr txBox="1">
            <a:spLocks/>
          </p:cNvSpPr>
          <p:nvPr/>
        </p:nvSpPr>
        <p:spPr>
          <a:xfrm>
            <a:off x="6758610" y="2653154"/>
            <a:ext cx="10971630" cy="5172006"/>
          </a:xfrm>
          <a:prstGeom prst="rect">
            <a:avLst/>
          </a:prstGeom>
          <a:ln>
            <a:noFill/>
          </a:ln>
        </p:spPr>
        <p:txBody>
          <a:bodyPr vert="horz" lIns="0" tIns="0" rIns="0" bIns="0" rtlCol="0">
            <a:noAutofit/>
          </a:bodyPr>
          <a:lstStyle>
            <a:lvl1pPr marL="365760" indent="-365760" algn="l" defTabSz="1371600" rtl="0" eaLnBrk="1" latinLnBrk="0" hangingPunct="1">
              <a:lnSpc>
                <a:spcPct val="85000"/>
              </a:lnSpc>
              <a:spcBef>
                <a:spcPts val="1600"/>
              </a:spcBef>
              <a:buClr>
                <a:schemeClr val="accent5"/>
              </a:buClr>
              <a:buFont typeface="Anova Light" panose="020B0403020203020204" pitchFamily="34" charset="0"/>
              <a:buChar char="•"/>
              <a:defRPr sz="3600" b="0" i="0" kern="1200">
                <a:solidFill>
                  <a:schemeClr val="tx1"/>
                </a:solidFill>
                <a:latin typeface="+mn-lt"/>
                <a:ea typeface="+mn-ea"/>
                <a:cs typeface="+mn-cs"/>
              </a:defRPr>
            </a:lvl1pPr>
            <a:lvl2pPr marL="731520" indent="-365760" algn="l" defTabSz="1371600" rtl="0" eaLnBrk="1" latinLnBrk="0" hangingPunct="1">
              <a:lnSpc>
                <a:spcPct val="85000"/>
              </a:lnSpc>
              <a:spcBef>
                <a:spcPts val="1600"/>
              </a:spcBef>
              <a:buClr>
                <a:schemeClr val="accent5"/>
              </a:buClr>
              <a:buFont typeface="Anova Light" panose="020B0403020203020204" pitchFamily="34" charset="0"/>
              <a:buChar char="–"/>
              <a:defRPr sz="2800" b="0" i="0" kern="1200">
                <a:solidFill>
                  <a:schemeClr val="tx1"/>
                </a:solidFill>
                <a:latin typeface="+mn-lt"/>
                <a:ea typeface="+mn-ea"/>
                <a:cs typeface="+mn-cs"/>
              </a:defRPr>
            </a:lvl2pPr>
            <a:lvl3pPr marL="1097280" indent="-365760" algn="l" defTabSz="1371600" rtl="0" eaLnBrk="1" latinLnBrk="0" hangingPunct="1">
              <a:lnSpc>
                <a:spcPct val="85000"/>
              </a:lnSpc>
              <a:spcBef>
                <a:spcPts val="1600"/>
              </a:spcBef>
              <a:buClr>
                <a:schemeClr val="accent5"/>
              </a:buClr>
              <a:buFont typeface="Anova Light" panose="020B0403020203020204" pitchFamily="34" charset="0"/>
              <a:buChar char="•"/>
              <a:defRPr sz="2400" b="0" i="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4pPr>
            <a:lvl5pPr marL="30861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5pPr>
            <a:lvl6pPr marL="37719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9pPr>
          </a:lstStyle>
          <a:p>
            <a:r>
              <a:rPr lang="en-US" sz="4800"/>
              <a:t>This is a single file that all users have access to.</a:t>
            </a:r>
          </a:p>
          <a:p>
            <a:r>
              <a:rPr lang="en-US" sz="4800"/>
              <a:t>When this file is updated, all users will get the new code.</a:t>
            </a:r>
          </a:p>
          <a:p>
            <a:r>
              <a:rPr lang="en-US" sz="4800"/>
              <a:t>This file is managed by a cloud service, SharePoint/OneDrive is an example that works well.</a:t>
            </a:r>
          </a:p>
        </p:txBody>
      </p:sp>
      <p:sp>
        <p:nvSpPr>
          <p:cNvPr id="12" name="Arrow: Right 11">
            <a:extLst>
              <a:ext uri="{FF2B5EF4-FFF2-40B4-BE49-F238E27FC236}">
                <a16:creationId xmlns:a16="http://schemas.microsoft.com/office/drawing/2014/main" id="{BA83648F-E82D-DB7B-40ED-AE3ABD5DBF85}"/>
              </a:ext>
            </a:extLst>
          </p:cNvPr>
          <p:cNvSpPr/>
          <p:nvPr/>
        </p:nvSpPr>
        <p:spPr>
          <a:xfrm>
            <a:off x="343011" y="4326789"/>
            <a:ext cx="536713" cy="491622"/>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8132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003AC5-663A-EA51-6C06-BFD519064F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664662-2311-7FA3-53AF-9427C2DB75A0}"/>
              </a:ext>
            </a:extLst>
          </p:cNvPr>
          <p:cNvSpPr>
            <a:spLocks noGrp="1"/>
          </p:cNvSpPr>
          <p:nvPr>
            <p:ph type="title"/>
          </p:nvPr>
        </p:nvSpPr>
        <p:spPr/>
        <p:txBody>
          <a:bodyPr>
            <a:normAutofit fontScale="90000"/>
          </a:bodyPr>
          <a:lstStyle/>
          <a:p>
            <a:r>
              <a:rPr lang="en-US" sz="6000">
                <a:solidFill>
                  <a:srgbClr val="268BD2"/>
                </a:solidFill>
              </a:rPr>
              <a:t>Preference File</a:t>
            </a:r>
          </a:p>
        </p:txBody>
      </p:sp>
      <p:sp>
        <p:nvSpPr>
          <p:cNvPr id="5" name="S3 Header">
            <a:extLst>
              <a:ext uri="{FF2B5EF4-FFF2-40B4-BE49-F238E27FC236}">
                <a16:creationId xmlns:a16="http://schemas.microsoft.com/office/drawing/2014/main" id="{6911869E-7A9F-0666-5938-116517658905}"/>
              </a:ext>
            </a:extLst>
          </p:cNvPr>
          <p:cNvSpPr txBox="1">
            <a:spLocks/>
          </p:cNvSpPr>
          <p:nvPr/>
        </p:nvSpPr>
        <p:spPr>
          <a:xfrm>
            <a:off x="700709" y="5001263"/>
            <a:ext cx="4562171" cy="491622"/>
          </a:xfrm>
          <a:prstGeom prst="rect">
            <a:avLst/>
          </a:prstGeom>
        </p:spPr>
        <p:txBody>
          <a:bodyPr vert="horz" lIns="0" tIns="0" rIns="0" bIns="0" rtlCol="0">
            <a:noAutofit/>
          </a:bodyPr>
          <a:lstStyle>
            <a:lvl1pPr marL="365760" indent="-365760" algn="l" defTabSz="1371600" rtl="0" eaLnBrk="1" latinLnBrk="0" hangingPunct="1">
              <a:lnSpc>
                <a:spcPct val="85000"/>
              </a:lnSpc>
              <a:spcBef>
                <a:spcPts val="1600"/>
              </a:spcBef>
              <a:buClr>
                <a:schemeClr val="accent5"/>
              </a:buClr>
              <a:buFont typeface="Anova Light" panose="020B0403020203020204" pitchFamily="34" charset="0"/>
              <a:buChar char="•"/>
              <a:defRPr sz="3600" b="0" i="0" kern="1200">
                <a:solidFill>
                  <a:schemeClr val="tx1"/>
                </a:solidFill>
                <a:latin typeface="+mn-lt"/>
                <a:ea typeface="+mn-ea"/>
                <a:cs typeface="+mn-cs"/>
              </a:defRPr>
            </a:lvl1pPr>
            <a:lvl2pPr marL="731520" indent="-365760" algn="l" defTabSz="1371600" rtl="0" eaLnBrk="1" latinLnBrk="0" hangingPunct="1">
              <a:lnSpc>
                <a:spcPct val="85000"/>
              </a:lnSpc>
              <a:spcBef>
                <a:spcPts val="1600"/>
              </a:spcBef>
              <a:buClr>
                <a:schemeClr val="accent5"/>
              </a:buClr>
              <a:buFont typeface="Anova Light" panose="020B0403020203020204" pitchFamily="34" charset="0"/>
              <a:buChar char="–"/>
              <a:defRPr sz="2800" b="0" i="0" kern="1200">
                <a:solidFill>
                  <a:schemeClr val="tx1"/>
                </a:solidFill>
                <a:latin typeface="+mn-lt"/>
                <a:ea typeface="+mn-ea"/>
                <a:cs typeface="+mn-cs"/>
              </a:defRPr>
            </a:lvl2pPr>
            <a:lvl3pPr marL="1097280" indent="-365760" algn="l" defTabSz="1371600" rtl="0" eaLnBrk="1" latinLnBrk="0" hangingPunct="1">
              <a:lnSpc>
                <a:spcPct val="85000"/>
              </a:lnSpc>
              <a:spcBef>
                <a:spcPts val="1600"/>
              </a:spcBef>
              <a:buClr>
                <a:schemeClr val="accent5"/>
              </a:buClr>
              <a:buFont typeface="Anova Light" panose="020B0403020203020204" pitchFamily="34" charset="0"/>
              <a:buChar char="•"/>
              <a:defRPr sz="2400" b="0" i="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4pPr>
            <a:lvl5pPr marL="30861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5pPr>
            <a:lvl6pPr marL="37719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9pPr>
          </a:lstStyle>
          <a:p>
            <a:pPr marL="365760" lvl="1" indent="0">
              <a:buFont typeface="Anova Light" panose="020B0403020203020204" pitchFamily="34" charset="0"/>
              <a:buNone/>
            </a:pPr>
            <a:r>
              <a:rPr lang="en-US" u="sng"/>
              <a:t>3. Preference File</a:t>
            </a:r>
          </a:p>
        </p:txBody>
      </p:sp>
      <p:sp>
        <p:nvSpPr>
          <p:cNvPr id="6" name="S2 Header">
            <a:extLst>
              <a:ext uri="{FF2B5EF4-FFF2-40B4-BE49-F238E27FC236}">
                <a16:creationId xmlns:a16="http://schemas.microsoft.com/office/drawing/2014/main" id="{37D1B714-07B4-C8F9-887E-11058F6F6CB4}"/>
              </a:ext>
            </a:extLst>
          </p:cNvPr>
          <p:cNvSpPr txBox="1">
            <a:spLocks/>
          </p:cNvSpPr>
          <p:nvPr/>
        </p:nvSpPr>
        <p:spPr>
          <a:xfrm>
            <a:off x="700709" y="4367904"/>
            <a:ext cx="4885082" cy="426211"/>
          </a:xfrm>
          <a:prstGeom prst="rect">
            <a:avLst/>
          </a:prstGeom>
        </p:spPr>
        <p:txBody>
          <a:bodyPr vert="horz" lIns="0" tIns="0" rIns="0" bIns="0" rtlCol="0">
            <a:normAutofit/>
          </a:bodyPr>
          <a:lstStyle>
            <a:lvl1pPr marL="365760" indent="-365760" algn="l" defTabSz="1371600" rtl="0" eaLnBrk="1" latinLnBrk="0" hangingPunct="1">
              <a:lnSpc>
                <a:spcPct val="85000"/>
              </a:lnSpc>
              <a:spcBef>
                <a:spcPts val="1600"/>
              </a:spcBef>
              <a:buClr>
                <a:schemeClr val="accent5"/>
              </a:buClr>
              <a:buFont typeface="Anova Light" panose="020B0403020203020204" pitchFamily="34" charset="0"/>
              <a:buChar char="•"/>
              <a:defRPr sz="3600" b="0" i="0" kern="1200">
                <a:solidFill>
                  <a:schemeClr val="tx1"/>
                </a:solidFill>
                <a:latin typeface="+mn-lt"/>
                <a:ea typeface="+mn-ea"/>
                <a:cs typeface="+mn-cs"/>
              </a:defRPr>
            </a:lvl1pPr>
            <a:lvl2pPr marL="731520" indent="-365760" algn="l" defTabSz="1371600" rtl="0" eaLnBrk="1" latinLnBrk="0" hangingPunct="1">
              <a:lnSpc>
                <a:spcPct val="85000"/>
              </a:lnSpc>
              <a:spcBef>
                <a:spcPts val="1600"/>
              </a:spcBef>
              <a:buClr>
                <a:schemeClr val="accent5"/>
              </a:buClr>
              <a:buFont typeface="Anova Light" panose="020B0403020203020204" pitchFamily="34" charset="0"/>
              <a:buChar char="–"/>
              <a:defRPr sz="2800" b="0" i="0" kern="1200">
                <a:solidFill>
                  <a:schemeClr val="tx1"/>
                </a:solidFill>
                <a:latin typeface="+mn-lt"/>
                <a:ea typeface="+mn-ea"/>
                <a:cs typeface="+mn-cs"/>
              </a:defRPr>
            </a:lvl2pPr>
            <a:lvl3pPr marL="1097280" indent="-365760" algn="l" defTabSz="1371600" rtl="0" eaLnBrk="1" latinLnBrk="0" hangingPunct="1">
              <a:lnSpc>
                <a:spcPct val="85000"/>
              </a:lnSpc>
              <a:spcBef>
                <a:spcPts val="1600"/>
              </a:spcBef>
              <a:buClr>
                <a:schemeClr val="accent5"/>
              </a:buClr>
              <a:buFont typeface="Anova Light" panose="020B0403020203020204" pitchFamily="34" charset="0"/>
              <a:buChar char="•"/>
              <a:defRPr sz="2400" b="0" i="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4pPr>
            <a:lvl5pPr marL="30861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5pPr>
            <a:lvl6pPr marL="37719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9pPr>
          </a:lstStyle>
          <a:p>
            <a:pPr marL="365760" lvl="1" indent="0">
              <a:buFont typeface="Anova Light" panose="020B0403020203020204" pitchFamily="34" charset="0"/>
              <a:buNone/>
            </a:pPr>
            <a:r>
              <a:rPr lang="en-US" u="sng"/>
              <a:t>2. Code Stored in the Cloud</a:t>
            </a:r>
          </a:p>
        </p:txBody>
      </p:sp>
      <p:sp>
        <p:nvSpPr>
          <p:cNvPr id="3" name="S1 Header">
            <a:extLst>
              <a:ext uri="{FF2B5EF4-FFF2-40B4-BE49-F238E27FC236}">
                <a16:creationId xmlns:a16="http://schemas.microsoft.com/office/drawing/2014/main" id="{D1774292-2673-B70C-EC90-BA63F8BBB828}"/>
              </a:ext>
            </a:extLst>
          </p:cNvPr>
          <p:cNvSpPr>
            <a:spLocks noGrp="1"/>
          </p:cNvSpPr>
          <p:nvPr>
            <p:ph idx="1"/>
          </p:nvPr>
        </p:nvSpPr>
        <p:spPr>
          <a:xfrm>
            <a:off x="700709" y="3753064"/>
            <a:ext cx="5557851" cy="470151"/>
          </a:xfrm>
        </p:spPr>
        <p:txBody>
          <a:bodyPr>
            <a:noAutofit/>
          </a:bodyPr>
          <a:lstStyle/>
          <a:p>
            <a:pPr marL="365760" lvl="1" indent="0">
              <a:buNone/>
            </a:pPr>
            <a:r>
              <a:rPr lang="en-US" u="sng"/>
              <a:t>1. Code Stored in the Add-in</a:t>
            </a:r>
          </a:p>
        </p:txBody>
      </p:sp>
      <p:sp>
        <p:nvSpPr>
          <p:cNvPr id="10" name="S3 Details">
            <a:extLst>
              <a:ext uri="{FF2B5EF4-FFF2-40B4-BE49-F238E27FC236}">
                <a16:creationId xmlns:a16="http://schemas.microsoft.com/office/drawing/2014/main" id="{0DE0AD02-756C-5210-E02E-6E80363875C2}"/>
              </a:ext>
            </a:extLst>
          </p:cNvPr>
          <p:cNvSpPr txBox="1">
            <a:spLocks/>
          </p:cNvSpPr>
          <p:nvPr/>
        </p:nvSpPr>
        <p:spPr>
          <a:xfrm>
            <a:off x="6599583" y="1872343"/>
            <a:ext cx="10426249" cy="7101441"/>
          </a:xfrm>
          <a:prstGeom prst="rect">
            <a:avLst/>
          </a:prstGeom>
          <a:ln>
            <a:noFill/>
          </a:ln>
        </p:spPr>
        <p:txBody>
          <a:bodyPr vert="horz" lIns="0" tIns="0" rIns="0" bIns="0" rtlCol="0">
            <a:noAutofit/>
          </a:bodyPr>
          <a:lstStyle>
            <a:lvl1pPr marL="365760" indent="-365760" algn="l" defTabSz="1371600" rtl="0" eaLnBrk="1" latinLnBrk="0" hangingPunct="1">
              <a:lnSpc>
                <a:spcPct val="85000"/>
              </a:lnSpc>
              <a:spcBef>
                <a:spcPts val="1600"/>
              </a:spcBef>
              <a:buClr>
                <a:schemeClr val="accent5"/>
              </a:buClr>
              <a:buFont typeface="Anova Light" panose="020B0403020203020204" pitchFamily="34" charset="0"/>
              <a:buChar char="•"/>
              <a:defRPr sz="3600" b="0" i="0" kern="1200">
                <a:solidFill>
                  <a:schemeClr val="tx1"/>
                </a:solidFill>
                <a:latin typeface="+mn-lt"/>
                <a:ea typeface="+mn-ea"/>
                <a:cs typeface="+mn-cs"/>
              </a:defRPr>
            </a:lvl1pPr>
            <a:lvl2pPr marL="731520" indent="-365760" algn="l" defTabSz="1371600" rtl="0" eaLnBrk="1" latinLnBrk="0" hangingPunct="1">
              <a:lnSpc>
                <a:spcPct val="85000"/>
              </a:lnSpc>
              <a:spcBef>
                <a:spcPts val="1600"/>
              </a:spcBef>
              <a:buClr>
                <a:schemeClr val="accent5"/>
              </a:buClr>
              <a:buFont typeface="Anova Light" panose="020B0403020203020204" pitchFamily="34" charset="0"/>
              <a:buChar char="–"/>
              <a:defRPr sz="2800" b="0" i="0" kern="1200">
                <a:solidFill>
                  <a:schemeClr val="tx1"/>
                </a:solidFill>
                <a:latin typeface="+mn-lt"/>
                <a:ea typeface="+mn-ea"/>
                <a:cs typeface="+mn-cs"/>
              </a:defRPr>
            </a:lvl2pPr>
            <a:lvl3pPr marL="1097280" indent="-365760" algn="l" defTabSz="1371600" rtl="0" eaLnBrk="1" latinLnBrk="0" hangingPunct="1">
              <a:lnSpc>
                <a:spcPct val="85000"/>
              </a:lnSpc>
              <a:spcBef>
                <a:spcPts val="1600"/>
              </a:spcBef>
              <a:buClr>
                <a:schemeClr val="accent5"/>
              </a:buClr>
              <a:buFont typeface="Anova Light" panose="020B0403020203020204" pitchFamily="34" charset="0"/>
              <a:buChar char="•"/>
              <a:defRPr sz="2400" b="0" i="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4pPr>
            <a:lvl5pPr marL="30861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bg2"/>
                </a:solidFill>
                <a:latin typeface="+mj-lt"/>
                <a:ea typeface="+mn-ea"/>
                <a:cs typeface="+mn-cs"/>
              </a:defRPr>
            </a:lvl5pPr>
            <a:lvl6pPr marL="37719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nova Light" panose="020B0403020203020204" pitchFamily="34" charset="0"/>
              <a:buChar char="•"/>
              <a:defRPr sz="2700" kern="1200">
                <a:solidFill>
                  <a:schemeClr val="tx1"/>
                </a:solidFill>
                <a:latin typeface="+mn-lt"/>
                <a:ea typeface="+mn-ea"/>
                <a:cs typeface="+mn-cs"/>
              </a:defRPr>
            </a:lvl9pPr>
          </a:lstStyle>
          <a:p>
            <a:r>
              <a:rPr lang="en-US" sz="4800"/>
              <a:t>This is JMP table stored in the add-in.  It could be a single row, single column.</a:t>
            </a:r>
          </a:p>
          <a:p>
            <a:r>
              <a:rPr lang="en-US" sz="4800"/>
              <a:t>It stores the file path to the local synch location of the SharePoint site which is unique for each user.</a:t>
            </a:r>
          </a:p>
          <a:p>
            <a:r>
              <a:rPr lang="en-US" sz="4800"/>
              <a:t>It’s a convenient place to store user preferences for the add-in, if there are any.</a:t>
            </a:r>
          </a:p>
        </p:txBody>
      </p:sp>
      <p:sp>
        <p:nvSpPr>
          <p:cNvPr id="13" name="Arrow: Right 12">
            <a:extLst>
              <a:ext uri="{FF2B5EF4-FFF2-40B4-BE49-F238E27FC236}">
                <a16:creationId xmlns:a16="http://schemas.microsoft.com/office/drawing/2014/main" id="{1D2D7AC4-DDB5-0713-7225-7046163C216A}"/>
              </a:ext>
            </a:extLst>
          </p:cNvPr>
          <p:cNvSpPr/>
          <p:nvPr/>
        </p:nvSpPr>
        <p:spPr>
          <a:xfrm>
            <a:off x="343010" y="4897689"/>
            <a:ext cx="536713" cy="491622"/>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8275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75E96E-5E54-0374-5C56-0221C4806F6C}"/>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58DB7B5A-5093-F58F-C6B4-95C90CB46CCF}"/>
              </a:ext>
            </a:extLst>
          </p:cNvPr>
          <p:cNvSpPr>
            <a:spLocks noGrp="1"/>
          </p:cNvSpPr>
          <p:nvPr>
            <p:ph type="body" sz="quarter" idx="10"/>
          </p:nvPr>
        </p:nvSpPr>
        <p:spPr/>
        <p:txBody>
          <a:bodyPr/>
          <a:lstStyle/>
          <a:p>
            <a:r>
              <a:rPr lang="en-US"/>
              <a:t>(JMP Demo)</a:t>
            </a:r>
          </a:p>
        </p:txBody>
      </p:sp>
      <p:sp>
        <p:nvSpPr>
          <p:cNvPr id="14" name="Title 13">
            <a:extLst>
              <a:ext uri="{FF2B5EF4-FFF2-40B4-BE49-F238E27FC236}">
                <a16:creationId xmlns:a16="http://schemas.microsoft.com/office/drawing/2014/main" id="{D6A4B4CD-2F4E-3E31-4894-05F8342A330A}"/>
              </a:ext>
            </a:extLst>
          </p:cNvPr>
          <p:cNvSpPr>
            <a:spLocks noGrp="1"/>
          </p:cNvSpPr>
          <p:nvPr>
            <p:ph type="title"/>
          </p:nvPr>
        </p:nvSpPr>
        <p:spPr/>
        <p:txBody>
          <a:bodyPr/>
          <a:lstStyle/>
          <a:p>
            <a:r>
              <a:rPr lang="en-US"/>
              <a:t>Solution in the wild</a:t>
            </a:r>
          </a:p>
        </p:txBody>
      </p:sp>
    </p:spTree>
    <p:extLst>
      <p:ext uri="{BB962C8B-B14F-4D97-AF65-F5344CB8AC3E}">
        <p14:creationId xmlns:p14="http://schemas.microsoft.com/office/powerpoint/2010/main" val="15859008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6950BFC3-D8DA-4A85-94F7-54DA5524770B}">
      <p188:commentRel xmlns:p188="http://schemas.microsoft.com/office/powerpoint/2018/8/main" r:id="rId2"/>
    </p:ext>
  </p:extLst>
</p:sld>
</file>

<file path=ppt/tags/tag1.xml><?xml version="1.0" encoding="utf-8"?>
<p:tagLst xmlns:a="http://schemas.openxmlformats.org/drawingml/2006/main" xmlns:r="http://schemas.openxmlformats.org/officeDocument/2006/relationships" xmlns:p="http://schemas.openxmlformats.org/presentationml/2006/main">
  <p:tag name="ARTICULATE_DESIGN_ID_1_2020-TEMPLATE-EXTERNAL" val="pdtUH84H"/>
  <p:tag name="ARTICULATE_DESIGN_ID_SAS-EXTERNAL-16X9-2023" val="CJxW6PTk"/>
  <p:tag name="ARTICULATE_DESIGN_ID_1_NDA" val="5KPCLKMf"/>
  <p:tag name="ARTICULATE_DESIGN_ID_1_SAS-EXTERNAL-16X9-2023" val="OvZPFYIY"/>
  <p:tag name="ARTICULATE_DESIGN_ID_SAS - EXTERNAL - 16X9 - 2023" val="iju6vBOG"/>
  <p:tag name="ARTICULATE_DESIGN_ID_SAS - EXTERNAL" val="IZ9bNYet"/>
  <p:tag name="ARTICULATE_DESIGN_ID_SAS - EXTERNAL - NDA" val="RR4fBfJW"/>
  <p:tag name="ARTICULATE_SLIDE_THUMBNAIL_REFRESH" val="1"/>
  <p:tag name="ARTICULATE_DESIGN_ID_CUSTOM DESIGN" val="WASRYxhz"/>
  <p:tag name="ARTICULATE_SLIDE_COUNT" val="1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JMP - EXTERNAL">
  <a:themeElements>
    <a:clrScheme name="JMP Theme Light">
      <a:dk1>
        <a:srgbClr val="000000"/>
      </a:dk1>
      <a:lt1>
        <a:srgbClr val="FFFFFF"/>
      </a:lt1>
      <a:dk2>
        <a:srgbClr val="032954"/>
      </a:dk2>
      <a:lt2>
        <a:srgbClr val="0378CD"/>
      </a:lt2>
      <a:accent1>
        <a:srgbClr val="0378CD"/>
      </a:accent1>
      <a:accent2>
        <a:srgbClr val="4398F9"/>
      </a:accent2>
      <a:accent3>
        <a:srgbClr val="C4DEFD"/>
      </a:accent3>
      <a:accent4>
        <a:srgbClr val="032954"/>
      </a:accent4>
      <a:accent5>
        <a:srgbClr val="7E889A"/>
      </a:accent5>
      <a:accent6>
        <a:srgbClr val="BAC0C9"/>
      </a:accent6>
      <a:hlink>
        <a:srgbClr val="4398F9"/>
      </a:hlink>
      <a:folHlink>
        <a:srgbClr val="C4DEFD"/>
      </a:folHlink>
    </a:clrScheme>
    <a:fontScheme name="Anova">
      <a:majorFont>
        <a:latin typeface="Anova Bold"/>
        <a:ea typeface=""/>
        <a:cs typeface=""/>
      </a:majorFont>
      <a:minorFont>
        <a:latin typeface="Anova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dirty="0" smtClean="0">
            <a:solidFill>
              <a:schemeClr val="tx1"/>
            </a:solidFill>
          </a:defRPr>
        </a:defPPr>
      </a:lstStyle>
    </a:txDef>
  </a:objectDefaults>
  <a:extraClrSchemeLst/>
  <a:extLst>
    <a:ext uri="{05A4C25C-085E-4340-85A3-A5531E510DB2}">
      <thm15:themeFamily xmlns:thm15="http://schemas.microsoft.com/office/thememl/2012/main" name="Presentation14" id="{EC122723-1830-2742-8477-E9F3B7A70642}" vid="{DBF1479B-8DBC-6948-9E53-78601029BF2D}"/>
    </a:ext>
  </a:extLst>
</a:theme>
</file>

<file path=ppt/theme/theme2.xml><?xml version="1.0" encoding="utf-8"?>
<a:theme xmlns:a="http://schemas.openxmlformats.org/drawingml/2006/main" name="JMP - EXTERNAL - NDA">
  <a:themeElements>
    <a:clrScheme name="JMP Theme">
      <a:dk1>
        <a:srgbClr val="333333"/>
      </a:dk1>
      <a:lt1>
        <a:srgbClr val="FFFFFF"/>
      </a:lt1>
      <a:dk2>
        <a:srgbClr val="333333"/>
      </a:dk2>
      <a:lt2>
        <a:srgbClr val="0378CD"/>
      </a:lt2>
      <a:accent1>
        <a:srgbClr val="0378CD"/>
      </a:accent1>
      <a:accent2>
        <a:srgbClr val="4398F9"/>
      </a:accent2>
      <a:accent3>
        <a:srgbClr val="C4DEFD"/>
      </a:accent3>
      <a:accent4>
        <a:srgbClr val="333333"/>
      </a:accent4>
      <a:accent5>
        <a:srgbClr val="7E889A"/>
      </a:accent5>
      <a:accent6>
        <a:srgbClr val="F3F3F3"/>
      </a:accent6>
      <a:hlink>
        <a:srgbClr val="4398F9"/>
      </a:hlink>
      <a:folHlink>
        <a:srgbClr val="C4DEFD"/>
      </a:folHlink>
    </a:clrScheme>
    <a:fontScheme name="Anova">
      <a:majorFont>
        <a:latin typeface="Anova Bold"/>
        <a:ea typeface=""/>
        <a:cs typeface=""/>
      </a:majorFont>
      <a:minorFont>
        <a:latin typeface="Anova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dirty="0" smtClean="0">
            <a:solidFill>
              <a:schemeClr val="tx1"/>
            </a:solidFill>
          </a:defRPr>
        </a:defPPr>
      </a:lstStyle>
    </a:txDef>
  </a:objectDefaults>
  <a:extraClrSchemeLst/>
  <a:extLst>
    <a:ext uri="{05A4C25C-085E-4340-85A3-A5531E510DB2}">
      <thm15:themeFamily xmlns:thm15="http://schemas.microsoft.com/office/thememl/2012/main" name="Presentation14" id="{EC122723-1830-2742-8477-E9F3B7A70642}" vid="{7EF4EF6E-A4CA-6C4B-A394-60D830490225}"/>
    </a:ext>
  </a:extLst>
</a:theme>
</file>

<file path=ppt/theme/theme3.xml><?xml version="1.0" encoding="utf-8"?>
<a:theme xmlns:a="http://schemas.openxmlformats.org/drawingml/2006/main" name="Office Theme">
  <a:themeElements>
    <a:clrScheme name="SAS-2023">
      <a:dk1>
        <a:srgbClr val="000000"/>
      </a:dk1>
      <a:lt1>
        <a:srgbClr val="FFFFFF"/>
      </a:lt1>
      <a:dk2>
        <a:srgbClr val="032954"/>
      </a:dk2>
      <a:lt2>
        <a:srgbClr val="0766D1"/>
      </a:lt2>
      <a:accent1>
        <a:srgbClr val="0766D1"/>
      </a:accent1>
      <a:accent2>
        <a:srgbClr val="4398F9"/>
      </a:accent2>
      <a:accent3>
        <a:srgbClr val="C4DEFD"/>
      </a:accent3>
      <a:accent4>
        <a:srgbClr val="032954"/>
      </a:accent4>
      <a:accent5>
        <a:srgbClr val="7E889A"/>
      </a:accent5>
      <a:accent6>
        <a:srgbClr val="BAC0C9"/>
      </a:accent6>
      <a:hlink>
        <a:srgbClr val="4398F9"/>
      </a:hlink>
      <a:folHlink>
        <a:srgbClr val="C4DEFD"/>
      </a:folHlink>
    </a:clrScheme>
    <a:fontScheme name="Anova">
      <a:majorFont>
        <a:latin typeface="Anova Bold"/>
        <a:ea typeface=""/>
        <a:cs typeface=""/>
      </a:majorFont>
      <a:minorFont>
        <a:latin typeface="A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SAS-2023">
      <a:dk1>
        <a:srgbClr val="000000"/>
      </a:dk1>
      <a:lt1>
        <a:srgbClr val="FFFFFF"/>
      </a:lt1>
      <a:dk2>
        <a:srgbClr val="032954"/>
      </a:dk2>
      <a:lt2>
        <a:srgbClr val="0766D1"/>
      </a:lt2>
      <a:accent1>
        <a:srgbClr val="0766D1"/>
      </a:accent1>
      <a:accent2>
        <a:srgbClr val="4398F9"/>
      </a:accent2>
      <a:accent3>
        <a:srgbClr val="C4DEFD"/>
      </a:accent3>
      <a:accent4>
        <a:srgbClr val="032954"/>
      </a:accent4>
      <a:accent5>
        <a:srgbClr val="7E889A"/>
      </a:accent5>
      <a:accent6>
        <a:srgbClr val="BAC0C9"/>
      </a:accent6>
      <a:hlink>
        <a:srgbClr val="4398F9"/>
      </a:hlink>
      <a:folHlink>
        <a:srgbClr val="C4DEFD"/>
      </a:folHlink>
    </a:clrScheme>
    <a:fontScheme name="Anova">
      <a:majorFont>
        <a:latin typeface="Anova Bold"/>
        <a:ea typeface=""/>
        <a:cs typeface=""/>
      </a:majorFont>
      <a:minorFont>
        <a:latin typeface="A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18155FB18EA4A4DBE94AA5CBAE1EB5C" ma:contentTypeVersion="3" ma:contentTypeDescription="Create a new document." ma:contentTypeScope="" ma:versionID="944624710ea76af9a32e60ab0a31f214">
  <xsd:schema xmlns:xsd="http://www.w3.org/2001/XMLSchema" xmlns:xs="http://www.w3.org/2001/XMLSchema" xmlns:p="http://schemas.microsoft.com/office/2006/metadata/properties" xmlns:ns2="0c27bf04-2ec6-4050-9e1e-af16e3c8fba5" targetNamespace="http://schemas.microsoft.com/office/2006/metadata/properties" ma:root="true" ma:fieldsID="1581123a5497106b0fabbfa2af6fb6ff" ns2:_="">
    <xsd:import namespace="0c27bf04-2ec6-4050-9e1e-af16e3c8fba5"/>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27bf04-2ec6-4050-9e1e-af16e3c8fb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E925E4-5239-4639-A029-07B3CFD6A3F1}">
  <ds:schemaRefs>
    <ds:schemaRef ds:uri="http://schemas.microsoft.com/sharepoint/v3/contenttype/forms"/>
  </ds:schemaRefs>
</ds:datastoreItem>
</file>

<file path=customXml/itemProps2.xml><?xml version="1.0" encoding="utf-8"?>
<ds:datastoreItem xmlns:ds="http://schemas.openxmlformats.org/officeDocument/2006/customXml" ds:itemID="{E2663518-7548-4643-8219-608BFF0DFA0C}">
  <ds:schemaRefs>
    <ds:schemaRef ds:uri="http://schemas.microsoft.com/office/2006/documentManagement/types"/>
    <ds:schemaRef ds:uri="http://www.w3.org/XML/1998/namespace"/>
    <ds:schemaRef ds:uri="d21cdafc-5a3a-425e-9674-4fb06b514c0e"/>
    <ds:schemaRef ds:uri="http://purl.org/dc/terms/"/>
    <ds:schemaRef ds:uri="http://schemas.microsoft.com/office/infopath/2007/PartnerControls"/>
    <ds:schemaRef ds:uri="6e647c50-2143-4825-9865-d236e7692e65"/>
    <ds:schemaRef ds:uri="http://purl.org/dc/dcmitype/"/>
    <ds:schemaRef ds:uri="http://schemas.openxmlformats.org/package/2006/metadata/core-properties"/>
    <ds:schemaRef ds:uri="http://purl.org/dc/elements/1.1/"/>
    <ds:schemaRef ds:uri="http://schemas.microsoft.com/office/2006/metadata/properties"/>
  </ds:schemaRefs>
</ds:datastoreItem>
</file>

<file path=customXml/itemProps3.xml><?xml version="1.0" encoding="utf-8"?>
<ds:datastoreItem xmlns:ds="http://schemas.openxmlformats.org/officeDocument/2006/customXml" ds:itemID="{2B34BC39-D6F8-4701-88C3-F033CA83AE81}"/>
</file>

<file path=docProps/app.xml><?xml version="1.0" encoding="utf-8"?>
<Properties xmlns="http://schemas.openxmlformats.org/officeDocument/2006/extended-properties" xmlns:vt="http://schemas.openxmlformats.org/officeDocument/2006/docPropsVTypes">
  <Template>JMP - EXTERNAL</Template>
  <TotalTime>29</TotalTime>
  <Words>809</Words>
  <Application>Microsoft Macintosh PowerPoint</Application>
  <PresentationFormat>Custom</PresentationFormat>
  <Paragraphs>125</Paragraphs>
  <Slides>15</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Anova Light</vt:lpstr>
      <vt:lpstr>Anova Bold</vt:lpstr>
      <vt:lpstr>Arial</vt:lpstr>
      <vt:lpstr>Wingdings</vt:lpstr>
      <vt:lpstr>JMP - EXTERNAL</vt:lpstr>
      <vt:lpstr>JMP - EXTERNAL - NDA</vt:lpstr>
      <vt:lpstr>Enterprise Add-in Management Strategies</vt:lpstr>
      <vt:lpstr>The problem</vt:lpstr>
      <vt:lpstr>The solution</vt:lpstr>
      <vt:lpstr>The trick</vt:lpstr>
      <vt:lpstr>JMP Add-ins Deployed in the Cloud</vt:lpstr>
      <vt:lpstr>Code Stored in the Add-in</vt:lpstr>
      <vt:lpstr>Code Stored in the Cloud</vt:lpstr>
      <vt:lpstr>Preference File</vt:lpstr>
      <vt:lpstr>Solution in the wild</vt:lpstr>
      <vt:lpstr>JMP Add-ins Deployed in the Cloud</vt:lpstr>
      <vt:lpstr>JMP Add-ins Deployed in the Cloud</vt:lpstr>
      <vt:lpstr>PowerPoint Presentation</vt:lpstr>
      <vt:lpstr>Supplementary Information</vt:lpstr>
      <vt:lpstr>The implementation</vt:lpstr>
      <vt:lpstr>Setting up the OneDrive Folder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Mike Anderson</dc:creator>
  <cp:lastModifiedBy>Mike Anderson</cp:lastModifiedBy>
  <cp:revision>1</cp:revision>
  <dcterms:created xsi:type="dcterms:W3CDTF">2025-08-20T00:43:31Z</dcterms:created>
  <dcterms:modified xsi:type="dcterms:W3CDTF">2025-10-24T14:51:16Z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451006F2-8E20-4D4E-B05C-4B5D02827FD6</vt:lpwstr>
  </property>
  <property fmtid="{D5CDD505-2E9C-101B-9397-08002B2CF9AE}" pid="3" name="ArticulatePath">
    <vt:lpwstr>2020-Template-External</vt:lpwstr>
  </property>
  <property fmtid="{D5CDD505-2E9C-101B-9397-08002B2CF9AE}" pid="4" name="ContentTypeId">
    <vt:lpwstr>0x010100818155FB18EA4A4DBE94AA5CBAE1EB5C</vt:lpwstr>
  </property>
</Properties>
</file>