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"/>
  </p:notesMasterIdLst>
  <p:sldIdLst>
    <p:sldId id="333" r:id="rId2"/>
  </p:sldIdLst>
  <p:sldSz cx="37463413" cy="21067713"/>
  <p:notesSz cx="6888163" cy="100203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866464" indent="6505" algn="ctr" rtl="0" fontAlgn="base">
      <a:spcBef>
        <a:spcPct val="0"/>
      </a:spcBef>
      <a:spcAft>
        <a:spcPct val="0"/>
      </a:spcAft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3739430" indent="6505" algn="ctr" rtl="0" fontAlgn="base">
      <a:spcBef>
        <a:spcPct val="0"/>
      </a:spcBef>
      <a:spcAft>
        <a:spcPct val="0"/>
      </a:spcAft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5612395" indent="6505" algn="ctr" rtl="0" fontAlgn="base">
      <a:spcBef>
        <a:spcPct val="0"/>
      </a:spcBef>
      <a:spcAft>
        <a:spcPct val="0"/>
      </a:spcAft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7478855" indent="13007" algn="ctr" rtl="0" fontAlgn="base">
      <a:spcBef>
        <a:spcPct val="0"/>
      </a:spcBef>
      <a:spcAft>
        <a:spcPct val="0"/>
      </a:spcAft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9364828" algn="l" defTabSz="3745931" rtl="0" eaLnBrk="1" latinLnBrk="0" hangingPunct="1"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1237793" algn="l" defTabSz="3745931" rtl="0" eaLnBrk="1" latinLnBrk="0" hangingPunct="1"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3110759" algn="l" defTabSz="3745931" rtl="0" eaLnBrk="1" latinLnBrk="0" hangingPunct="1"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4983724" algn="l" defTabSz="3745931" rtl="0" eaLnBrk="1" latinLnBrk="0" hangingPunct="1">
      <a:defRPr kumimoji="1" sz="6555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8" userDrawn="1">
          <p15:clr>
            <a:srgbClr val="A4A3A4"/>
          </p15:clr>
        </p15:guide>
        <p15:guide id="2" orient="horz" pos="1880" userDrawn="1">
          <p15:clr>
            <a:srgbClr val="A4A3A4"/>
          </p15:clr>
        </p15:guide>
        <p15:guide id="3" orient="horz" pos="12939" userDrawn="1">
          <p15:clr>
            <a:srgbClr val="A4A3A4"/>
          </p15:clr>
        </p15:guide>
        <p15:guide id="4" pos="1311" userDrawn="1">
          <p15:clr>
            <a:srgbClr val="A4A3A4"/>
          </p15:clr>
        </p15:guide>
        <p15:guide id="5" pos="22288" userDrawn="1">
          <p15:clr>
            <a:srgbClr val="A4A3A4"/>
          </p15:clr>
        </p15:guide>
        <p15:guide id="6" pos="3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FF"/>
    <a:srgbClr val="FFFF00"/>
    <a:srgbClr val="99CCFF"/>
    <a:srgbClr val="CCECFF"/>
    <a:srgbClr val="FFFF66"/>
    <a:srgbClr val="FF99FF"/>
    <a:srgbClr val="CC99FF"/>
    <a:srgbClr val="40C6D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785" autoAdjust="0"/>
    <p:restoredTop sz="95631" autoAdjust="0"/>
  </p:normalViewPr>
  <p:slideViewPr>
    <p:cSldViewPr snapToGrid="0">
      <p:cViewPr varScale="1">
        <p:scale>
          <a:sx n="26" d="100"/>
          <a:sy n="26" d="100"/>
        </p:scale>
        <p:origin x="528" y="126"/>
      </p:cViewPr>
      <p:guideLst>
        <p:guide orient="horz" pos="1438"/>
        <p:guide orient="horz" pos="1880"/>
        <p:guide orient="horz" pos="12939"/>
        <p:guide pos="1311"/>
        <p:guide pos="22288"/>
        <p:guide pos="38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4656" cy="50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538" tIns="48268" rIns="96538" bIns="48268" numCol="1" anchor="t" anchorCtr="0" compatLnSpc="1">
            <a:prstTxWarp prst="textNoShape">
              <a:avLst/>
            </a:prstTxWarp>
          </a:bodyPr>
          <a:lstStyle>
            <a:lvl1pPr algn="l" defTabSz="966453">
              <a:defRPr sz="130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901" y="1"/>
            <a:ext cx="2984656" cy="50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538" tIns="48268" rIns="96538" bIns="48268" numCol="1" anchor="t" anchorCtr="0" compatLnSpc="1">
            <a:prstTxWarp prst="textNoShape">
              <a:avLst/>
            </a:prstTxWarp>
          </a:bodyPr>
          <a:lstStyle>
            <a:lvl1pPr algn="r" defTabSz="966453">
              <a:defRPr sz="130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363" y="752475"/>
            <a:ext cx="6681787" cy="3757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0744" y="4759682"/>
            <a:ext cx="5506675" cy="4508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538" tIns="48268" rIns="96538" bIns="482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6164"/>
            <a:ext cx="2984656" cy="50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538" tIns="48268" rIns="96538" bIns="48268" numCol="1" anchor="b" anchorCtr="0" compatLnSpc="1">
            <a:prstTxWarp prst="textNoShape">
              <a:avLst/>
            </a:prstTxWarp>
          </a:bodyPr>
          <a:lstStyle>
            <a:lvl1pPr algn="l" defTabSz="966453">
              <a:defRPr sz="130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901" y="9516164"/>
            <a:ext cx="2984656" cy="50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538" tIns="48268" rIns="96538" bIns="48268" numCol="1" anchor="b" anchorCtr="0" compatLnSpc="1">
            <a:prstTxWarp prst="textNoShape">
              <a:avLst/>
            </a:prstTxWarp>
          </a:bodyPr>
          <a:lstStyle>
            <a:lvl1pPr algn="r" defTabSz="966453">
              <a:defRPr sz="130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89F4A53-EA68-47EE-AF9E-A1640DBAD93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3497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4916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1866464" algn="l" rtl="0" eaLnBrk="0" fontAlgn="base" hangingPunct="0">
      <a:spcBef>
        <a:spcPct val="30000"/>
      </a:spcBef>
      <a:spcAft>
        <a:spcPct val="0"/>
      </a:spcAft>
      <a:defRPr kumimoji="1" sz="4916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3739430" algn="l" rtl="0" eaLnBrk="0" fontAlgn="base" hangingPunct="0">
      <a:spcBef>
        <a:spcPct val="30000"/>
      </a:spcBef>
      <a:spcAft>
        <a:spcPct val="0"/>
      </a:spcAft>
      <a:defRPr kumimoji="1" sz="4916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5612395" algn="l" rtl="0" eaLnBrk="0" fontAlgn="base" hangingPunct="0">
      <a:spcBef>
        <a:spcPct val="30000"/>
      </a:spcBef>
      <a:spcAft>
        <a:spcPct val="0"/>
      </a:spcAft>
      <a:defRPr kumimoji="1" sz="4916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7478855" algn="l" rtl="0" eaLnBrk="0" fontAlgn="base" hangingPunct="0">
      <a:spcBef>
        <a:spcPct val="30000"/>
      </a:spcBef>
      <a:spcAft>
        <a:spcPct val="0"/>
      </a:spcAft>
      <a:defRPr kumimoji="1" sz="4916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9355508" algn="l" defTabSz="3742203" rtl="0" eaLnBrk="1" latinLnBrk="0" hangingPunct="1">
      <a:defRPr kumimoji="1" sz="4916" kern="1200">
        <a:solidFill>
          <a:schemeClr val="tx1"/>
        </a:solidFill>
        <a:latin typeface="+mn-lt"/>
        <a:ea typeface="+mn-ea"/>
        <a:cs typeface="+mn-cs"/>
      </a:defRPr>
    </a:lvl6pPr>
    <a:lvl7pPr marL="11226605" algn="l" defTabSz="3742203" rtl="0" eaLnBrk="1" latinLnBrk="0" hangingPunct="1">
      <a:defRPr kumimoji="1" sz="4916" kern="1200">
        <a:solidFill>
          <a:schemeClr val="tx1"/>
        </a:solidFill>
        <a:latin typeface="+mn-lt"/>
        <a:ea typeface="+mn-ea"/>
        <a:cs typeface="+mn-cs"/>
      </a:defRPr>
    </a:lvl7pPr>
    <a:lvl8pPr marL="13097711" algn="l" defTabSz="3742203" rtl="0" eaLnBrk="1" latinLnBrk="0" hangingPunct="1">
      <a:defRPr kumimoji="1" sz="4916" kern="1200">
        <a:solidFill>
          <a:schemeClr val="tx1"/>
        </a:solidFill>
        <a:latin typeface="+mn-lt"/>
        <a:ea typeface="+mn-ea"/>
        <a:cs typeface="+mn-cs"/>
      </a:defRPr>
    </a:lvl8pPr>
    <a:lvl9pPr marL="14968804" algn="l" defTabSz="3742203" rtl="0" eaLnBrk="1" latinLnBrk="0" hangingPunct="1">
      <a:defRPr kumimoji="1" sz="491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09756" y="6543158"/>
            <a:ext cx="31843901" cy="451740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619512" y="11938385"/>
            <a:ext cx="26224389" cy="5385097"/>
          </a:xfrm>
        </p:spPr>
        <p:txBody>
          <a:bodyPr/>
          <a:lstStyle>
            <a:lvl1pPr marL="0" indent="0" algn="ctr">
              <a:buNone/>
              <a:defRPr/>
            </a:lvl1pPr>
            <a:lvl2pPr marL="971334" indent="0" algn="ctr">
              <a:buNone/>
              <a:defRPr/>
            </a:lvl2pPr>
            <a:lvl3pPr marL="1942667" indent="0" algn="ctr">
              <a:buNone/>
              <a:defRPr/>
            </a:lvl3pPr>
            <a:lvl4pPr marL="2914001" indent="0" algn="ctr">
              <a:buNone/>
              <a:defRPr/>
            </a:lvl4pPr>
            <a:lvl5pPr marL="3885335" indent="0" algn="ctr">
              <a:buNone/>
              <a:defRPr/>
            </a:lvl5pPr>
            <a:lvl6pPr marL="4856668" indent="0" algn="ctr">
              <a:buNone/>
              <a:defRPr/>
            </a:lvl6pPr>
            <a:lvl7pPr marL="5828002" indent="0" algn="ctr">
              <a:buNone/>
              <a:defRPr/>
            </a:lvl7pPr>
            <a:lvl8pPr marL="6799335" indent="0" algn="ctr">
              <a:buNone/>
              <a:defRPr/>
            </a:lvl8pPr>
            <a:lvl9pPr marL="7770665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FF7C3-FD76-4473-B122-DA81B4317C6F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02D9A-88C2-4D3F-845B-DF985DF3A825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9581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56D5A-E9A9-4376-A3A3-E9E1E69CDF1E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4F6CC-3F50-4316-8680-112394569B27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0270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160974" y="844062"/>
            <a:ext cx="8429268" cy="179750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73171" y="844062"/>
            <a:ext cx="24455283" cy="179750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040B8-332D-45E7-87CF-12FF446ADCEC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F42F4-62C9-4B64-8C1F-250DEBB2B337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8894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82029-2346-47C9-82E0-3BDE4E64593A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C1CB4-4C8B-4C89-A920-EF881C461C78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986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57184" y="13538718"/>
            <a:ext cx="31843901" cy="4183159"/>
          </a:xfrm>
        </p:spPr>
        <p:txBody>
          <a:bodyPr anchor="t"/>
          <a:lstStyle>
            <a:lvl1pPr algn="l">
              <a:defRPr sz="8507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57184" y="8930158"/>
            <a:ext cx="31843901" cy="4608560"/>
          </a:xfrm>
        </p:spPr>
        <p:txBody>
          <a:bodyPr anchor="b"/>
          <a:lstStyle>
            <a:lvl1pPr marL="0" indent="0">
              <a:buNone/>
              <a:defRPr sz="4252"/>
            </a:lvl1pPr>
            <a:lvl2pPr marL="971334" indent="0">
              <a:buNone/>
              <a:defRPr sz="3830"/>
            </a:lvl2pPr>
            <a:lvl3pPr marL="1942667" indent="0">
              <a:buNone/>
              <a:defRPr sz="3404"/>
            </a:lvl3pPr>
            <a:lvl4pPr marL="2914001" indent="0">
              <a:buNone/>
              <a:defRPr sz="2978"/>
            </a:lvl4pPr>
            <a:lvl5pPr marL="3885335" indent="0">
              <a:buNone/>
              <a:defRPr sz="2978"/>
            </a:lvl5pPr>
            <a:lvl6pPr marL="4856668" indent="0">
              <a:buNone/>
              <a:defRPr sz="2978"/>
            </a:lvl6pPr>
            <a:lvl7pPr marL="5828002" indent="0">
              <a:buNone/>
              <a:defRPr sz="2978"/>
            </a:lvl7pPr>
            <a:lvl8pPr marL="6799335" indent="0">
              <a:buNone/>
              <a:defRPr sz="2978"/>
            </a:lvl8pPr>
            <a:lvl9pPr marL="7770665" indent="0">
              <a:buNone/>
              <a:defRPr sz="297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7737E-A8B7-4993-99FC-B7ABAF0B3DF9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95FA-DA39-44D2-8706-9D1C0F6BB596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63633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73171" y="4915800"/>
            <a:ext cx="16442276" cy="13903339"/>
          </a:xfrm>
        </p:spPr>
        <p:txBody>
          <a:bodyPr/>
          <a:lstStyle>
            <a:lvl1pPr>
              <a:defRPr sz="5956"/>
            </a:lvl1pPr>
            <a:lvl2pPr>
              <a:defRPr sz="5104"/>
            </a:lvl2pPr>
            <a:lvl3pPr>
              <a:defRPr sz="4252"/>
            </a:lvl3pPr>
            <a:lvl4pPr>
              <a:defRPr sz="3830"/>
            </a:lvl4pPr>
            <a:lvl5pPr>
              <a:defRPr sz="3830"/>
            </a:lvl5pPr>
            <a:lvl6pPr>
              <a:defRPr sz="3830"/>
            </a:lvl6pPr>
            <a:lvl7pPr>
              <a:defRPr sz="3830"/>
            </a:lvl7pPr>
            <a:lvl8pPr>
              <a:defRPr sz="3830"/>
            </a:lvl8pPr>
            <a:lvl9pPr>
              <a:defRPr sz="383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147966" y="4915800"/>
            <a:ext cx="16442276" cy="13903339"/>
          </a:xfrm>
        </p:spPr>
        <p:txBody>
          <a:bodyPr/>
          <a:lstStyle>
            <a:lvl1pPr>
              <a:defRPr sz="5956"/>
            </a:lvl1pPr>
            <a:lvl2pPr>
              <a:defRPr sz="5104"/>
            </a:lvl2pPr>
            <a:lvl3pPr>
              <a:defRPr sz="4252"/>
            </a:lvl3pPr>
            <a:lvl4pPr>
              <a:defRPr sz="3830"/>
            </a:lvl4pPr>
            <a:lvl5pPr>
              <a:defRPr sz="3830"/>
            </a:lvl5pPr>
            <a:lvl6pPr>
              <a:defRPr sz="3830"/>
            </a:lvl6pPr>
            <a:lvl7pPr>
              <a:defRPr sz="3830"/>
            </a:lvl7pPr>
            <a:lvl8pPr>
              <a:defRPr sz="3830"/>
            </a:lvl8pPr>
            <a:lvl9pPr>
              <a:defRPr sz="383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43B58-2F7C-4B3A-A1C0-2EB273E0FCDC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3ABE8-2376-48BF-9DB0-055719706593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11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73173" y="4716604"/>
            <a:ext cx="16555014" cy="1964968"/>
          </a:xfrm>
        </p:spPr>
        <p:txBody>
          <a:bodyPr anchor="b"/>
          <a:lstStyle>
            <a:lvl1pPr marL="0" indent="0">
              <a:buNone/>
              <a:defRPr sz="5104" b="1"/>
            </a:lvl1pPr>
            <a:lvl2pPr marL="971334" indent="0">
              <a:buNone/>
              <a:defRPr sz="4252" b="1"/>
            </a:lvl2pPr>
            <a:lvl3pPr marL="1942667" indent="0">
              <a:buNone/>
              <a:defRPr sz="3830" b="1"/>
            </a:lvl3pPr>
            <a:lvl4pPr marL="2914001" indent="0">
              <a:buNone/>
              <a:defRPr sz="3404" b="1"/>
            </a:lvl4pPr>
            <a:lvl5pPr marL="3885335" indent="0">
              <a:buNone/>
              <a:defRPr sz="3404" b="1"/>
            </a:lvl5pPr>
            <a:lvl6pPr marL="4856668" indent="0">
              <a:buNone/>
              <a:defRPr sz="3404" b="1"/>
            </a:lvl6pPr>
            <a:lvl7pPr marL="5828002" indent="0">
              <a:buNone/>
              <a:defRPr sz="3404" b="1"/>
            </a:lvl7pPr>
            <a:lvl8pPr marL="6799335" indent="0">
              <a:buNone/>
              <a:defRPr sz="3404" b="1"/>
            </a:lvl8pPr>
            <a:lvl9pPr marL="7770665" indent="0">
              <a:buNone/>
              <a:defRPr sz="340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73173" y="6681572"/>
            <a:ext cx="16555014" cy="12137567"/>
          </a:xfrm>
        </p:spPr>
        <p:txBody>
          <a:bodyPr/>
          <a:lstStyle>
            <a:lvl1pPr>
              <a:defRPr sz="5104"/>
            </a:lvl1pPr>
            <a:lvl2pPr>
              <a:defRPr sz="4252"/>
            </a:lvl2pPr>
            <a:lvl3pPr>
              <a:defRPr sz="3830"/>
            </a:lvl3pPr>
            <a:lvl4pPr>
              <a:defRPr sz="3404"/>
            </a:lvl4pPr>
            <a:lvl5pPr>
              <a:defRPr sz="3404"/>
            </a:lvl5pPr>
            <a:lvl6pPr>
              <a:defRPr sz="3404"/>
            </a:lvl6pPr>
            <a:lvl7pPr>
              <a:defRPr sz="3404"/>
            </a:lvl7pPr>
            <a:lvl8pPr>
              <a:defRPr sz="3404"/>
            </a:lvl8pPr>
            <a:lvl9pPr>
              <a:defRPr sz="340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9035253" y="4716604"/>
            <a:ext cx="16555010" cy="1964968"/>
          </a:xfrm>
        </p:spPr>
        <p:txBody>
          <a:bodyPr anchor="b"/>
          <a:lstStyle>
            <a:lvl1pPr marL="0" indent="0">
              <a:buNone/>
              <a:defRPr sz="5104" b="1"/>
            </a:lvl1pPr>
            <a:lvl2pPr marL="971334" indent="0">
              <a:buNone/>
              <a:defRPr sz="4252" b="1"/>
            </a:lvl2pPr>
            <a:lvl3pPr marL="1942667" indent="0">
              <a:buNone/>
              <a:defRPr sz="3830" b="1"/>
            </a:lvl3pPr>
            <a:lvl4pPr marL="2914001" indent="0">
              <a:buNone/>
              <a:defRPr sz="3404" b="1"/>
            </a:lvl4pPr>
            <a:lvl5pPr marL="3885335" indent="0">
              <a:buNone/>
              <a:defRPr sz="3404" b="1"/>
            </a:lvl5pPr>
            <a:lvl6pPr marL="4856668" indent="0">
              <a:buNone/>
              <a:defRPr sz="3404" b="1"/>
            </a:lvl6pPr>
            <a:lvl7pPr marL="5828002" indent="0">
              <a:buNone/>
              <a:defRPr sz="3404" b="1"/>
            </a:lvl7pPr>
            <a:lvl8pPr marL="6799335" indent="0">
              <a:buNone/>
              <a:defRPr sz="3404" b="1"/>
            </a:lvl8pPr>
            <a:lvl9pPr marL="7770665" indent="0">
              <a:buNone/>
              <a:defRPr sz="340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9035253" y="6681572"/>
            <a:ext cx="16555010" cy="12137567"/>
          </a:xfrm>
        </p:spPr>
        <p:txBody>
          <a:bodyPr/>
          <a:lstStyle>
            <a:lvl1pPr>
              <a:defRPr sz="5104"/>
            </a:lvl1pPr>
            <a:lvl2pPr>
              <a:defRPr sz="4252"/>
            </a:lvl2pPr>
            <a:lvl3pPr>
              <a:defRPr sz="3830"/>
            </a:lvl3pPr>
            <a:lvl4pPr>
              <a:defRPr sz="3404"/>
            </a:lvl4pPr>
            <a:lvl5pPr>
              <a:defRPr sz="3404"/>
            </a:lvl5pPr>
            <a:lvl6pPr>
              <a:defRPr sz="3404"/>
            </a:lvl6pPr>
            <a:lvl7pPr>
              <a:defRPr sz="3404"/>
            </a:lvl7pPr>
            <a:lvl8pPr>
              <a:defRPr sz="3404"/>
            </a:lvl8pPr>
            <a:lvl9pPr>
              <a:defRPr sz="340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58280-F2BC-42F8-AF96-A9C2D32A9180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06562-9640-48A4-A039-E2A04458CA65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450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50168-4092-45FF-B227-6ECB4A923CAC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66349-B187-4FC4-9847-B354A6E12DF1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465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10DB0-6396-41BC-97C5-342DF1997656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75C0D-2B5D-4177-9D6A-021E141F3BCB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8791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3171" y="837320"/>
            <a:ext cx="12323037" cy="3572058"/>
          </a:xfrm>
        </p:spPr>
        <p:txBody>
          <a:bodyPr anchor="b"/>
          <a:lstStyle>
            <a:lvl1pPr algn="l">
              <a:defRPr sz="4252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647160" y="837320"/>
            <a:ext cx="20943084" cy="17981833"/>
          </a:xfrm>
        </p:spPr>
        <p:txBody>
          <a:bodyPr/>
          <a:lstStyle>
            <a:lvl1pPr>
              <a:defRPr sz="6803"/>
            </a:lvl1pPr>
            <a:lvl2pPr>
              <a:defRPr sz="5956"/>
            </a:lvl2pPr>
            <a:lvl3pPr>
              <a:defRPr sz="5104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73171" y="4409364"/>
            <a:ext cx="12323037" cy="14409775"/>
          </a:xfrm>
        </p:spPr>
        <p:txBody>
          <a:bodyPr/>
          <a:lstStyle>
            <a:lvl1pPr marL="0" indent="0">
              <a:buNone/>
              <a:defRPr sz="2978"/>
            </a:lvl1pPr>
            <a:lvl2pPr marL="971334" indent="0">
              <a:buNone/>
              <a:defRPr sz="2552"/>
            </a:lvl2pPr>
            <a:lvl3pPr marL="1942667" indent="0">
              <a:buNone/>
              <a:defRPr sz="2126"/>
            </a:lvl3pPr>
            <a:lvl4pPr marL="2914001" indent="0">
              <a:buNone/>
              <a:defRPr sz="1913"/>
            </a:lvl4pPr>
            <a:lvl5pPr marL="3885335" indent="0">
              <a:buNone/>
              <a:defRPr sz="1913"/>
            </a:lvl5pPr>
            <a:lvl6pPr marL="4856668" indent="0">
              <a:buNone/>
              <a:defRPr sz="1913"/>
            </a:lvl6pPr>
            <a:lvl7pPr marL="5828002" indent="0">
              <a:buNone/>
              <a:defRPr sz="1913"/>
            </a:lvl7pPr>
            <a:lvl8pPr marL="6799335" indent="0">
              <a:buNone/>
              <a:defRPr sz="1913"/>
            </a:lvl8pPr>
            <a:lvl9pPr marL="7770665" indent="0">
              <a:buNone/>
              <a:defRPr sz="191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8EA64-F651-41D8-B1E0-DF50DD9A7496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F6B33-CE34-45D6-AEA7-F34C26A33E13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77009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45258" y="14747399"/>
            <a:ext cx="22478048" cy="1742138"/>
          </a:xfrm>
        </p:spPr>
        <p:txBody>
          <a:bodyPr anchor="b"/>
          <a:lstStyle>
            <a:lvl1pPr algn="l">
              <a:defRPr sz="4252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345258" y="1883941"/>
            <a:ext cx="22478048" cy="12640628"/>
          </a:xfrm>
        </p:spPr>
        <p:txBody>
          <a:bodyPr/>
          <a:lstStyle>
            <a:lvl1pPr marL="0" indent="0">
              <a:buNone/>
              <a:defRPr sz="6803"/>
            </a:lvl1pPr>
            <a:lvl2pPr marL="971334" indent="0">
              <a:buNone/>
              <a:defRPr sz="5956"/>
            </a:lvl2pPr>
            <a:lvl3pPr marL="1942667" indent="0">
              <a:buNone/>
              <a:defRPr sz="5104"/>
            </a:lvl3pPr>
            <a:lvl4pPr marL="2914001" indent="0">
              <a:buNone/>
              <a:defRPr sz="4252"/>
            </a:lvl4pPr>
            <a:lvl5pPr marL="3885335" indent="0">
              <a:buNone/>
              <a:defRPr sz="4252"/>
            </a:lvl5pPr>
            <a:lvl6pPr marL="4856668" indent="0">
              <a:buNone/>
              <a:defRPr sz="4252"/>
            </a:lvl6pPr>
            <a:lvl7pPr marL="5828002" indent="0">
              <a:buNone/>
              <a:defRPr sz="4252"/>
            </a:lvl7pPr>
            <a:lvl8pPr marL="6799335" indent="0">
              <a:buNone/>
              <a:defRPr sz="4252"/>
            </a:lvl8pPr>
            <a:lvl9pPr marL="7770665" indent="0">
              <a:buNone/>
              <a:defRPr sz="4252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345258" y="16489538"/>
            <a:ext cx="22478048" cy="2471404"/>
          </a:xfrm>
        </p:spPr>
        <p:txBody>
          <a:bodyPr/>
          <a:lstStyle>
            <a:lvl1pPr marL="0" indent="0">
              <a:buNone/>
              <a:defRPr sz="2978"/>
            </a:lvl1pPr>
            <a:lvl2pPr marL="971334" indent="0">
              <a:buNone/>
              <a:defRPr sz="2552"/>
            </a:lvl2pPr>
            <a:lvl3pPr marL="1942667" indent="0">
              <a:buNone/>
              <a:defRPr sz="2126"/>
            </a:lvl3pPr>
            <a:lvl4pPr marL="2914001" indent="0">
              <a:buNone/>
              <a:defRPr sz="1913"/>
            </a:lvl4pPr>
            <a:lvl5pPr marL="3885335" indent="0">
              <a:buNone/>
              <a:defRPr sz="1913"/>
            </a:lvl5pPr>
            <a:lvl6pPr marL="4856668" indent="0">
              <a:buNone/>
              <a:defRPr sz="1913"/>
            </a:lvl6pPr>
            <a:lvl7pPr marL="5828002" indent="0">
              <a:buNone/>
              <a:defRPr sz="1913"/>
            </a:lvl7pPr>
            <a:lvl8pPr marL="6799335" indent="0">
              <a:buNone/>
              <a:defRPr sz="1913"/>
            </a:lvl8pPr>
            <a:lvl9pPr marL="7770665" indent="0">
              <a:buNone/>
              <a:defRPr sz="191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D8CD0-38F4-4DB4-98B1-02976AD9AE5F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CB26-B4FE-4EB3-9624-B061D7BF8BED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462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3171" y="844060"/>
            <a:ext cx="33717072" cy="351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0" tIns="45675" rIns="91350" bIns="456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171" y="4915800"/>
            <a:ext cx="33717072" cy="13903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0" tIns="45675" rIns="91350" bIns="456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73171" y="19183774"/>
            <a:ext cx="8741463" cy="146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0" tIns="45675" rIns="91350" bIns="45675" numCol="1" anchor="t" anchorCtr="0" compatLnSpc="1">
            <a:prstTxWarp prst="textNoShape">
              <a:avLst/>
            </a:prstTxWarp>
          </a:bodyPr>
          <a:lstStyle>
            <a:lvl1pPr algn="l">
              <a:defRPr kumimoji="0" sz="2978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3B051113-1437-403C-AB7C-D6609C5BB473}" type="datetimeFigureOut">
              <a:rPr lang="ja-JP" altLang="en-US"/>
              <a:pPr>
                <a:defRPr/>
              </a:pPr>
              <a:t>2017/10/17</a:t>
            </a:fld>
            <a:endParaRPr lang="en-US" altLang="ja-JP" dirty="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00000" y="19183774"/>
            <a:ext cx="11863414" cy="146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0" tIns="45675" rIns="91350" bIns="45675" numCol="1" anchor="t" anchorCtr="0" compatLnSpc="1">
            <a:prstTxWarp prst="textNoShape">
              <a:avLst/>
            </a:prstTxWarp>
          </a:bodyPr>
          <a:lstStyle>
            <a:lvl1pPr>
              <a:defRPr kumimoji="0" sz="2978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848779" y="19183774"/>
            <a:ext cx="8741463" cy="146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0" tIns="45675" rIns="91350" bIns="45675" numCol="1" anchor="t" anchorCtr="0" compatLnSpc="1">
            <a:prstTxWarp prst="textNoShape">
              <a:avLst/>
            </a:prstTxWarp>
          </a:bodyPr>
          <a:lstStyle>
            <a:lvl1pPr algn="r">
              <a:defRPr kumimoji="0" sz="2978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A81F69A-1FB5-4C4E-AB95-50A21165689C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5pPr>
      <a:lvl6pPr marL="971334" algn="ctr" rtl="0" fontAlgn="base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6pPr>
      <a:lvl7pPr marL="1942667" algn="ctr" rtl="0" fontAlgn="base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7pPr>
      <a:lvl8pPr marL="2914001" algn="ctr" rtl="0" fontAlgn="base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8pPr>
      <a:lvl9pPr marL="3885335" algn="ctr" rtl="0" fontAlgn="base">
        <a:spcBef>
          <a:spcPct val="0"/>
        </a:spcBef>
        <a:spcAft>
          <a:spcPct val="0"/>
        </a:spcAft>
        <a:defRPr kumimoji="1" sz="9355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725852" indent="-725852" algn="l" rtl="0" eaLnBrk="0" fontAlgn="base" hangingPunct="0">
        <a:spcBef>
          <a:spcPct val="20000"/>
        </a:spcBef>
        <a:spcAft>
          <a:spcPct val="0"/>
        </a:spcAft>
        <a:buChar char="•"/>
        <a:defRPr kumimoji="1" sz="6803">
          <a:solidFill>
            <a:schemeClr val="tx1"/>
          </a:solidFill>
          <a:latin typeface="+mn-lt"/>
          <a:ea typeface="+mn-ea"/>
          <a:cs typeface="+mn-cs"/>
        </a:defRPr>
      </a:lvl1pPr>
      <a:lvl2pPr marL="1576616" indent="-604312" algn="l" rtl="0" eaLnBrk="0" fontAlgn="base" hangingPunct="0">
        <a:spcBef>
          <a:spcPct val="20000"/>
        </a:spcBef>
        <a:spcAft>
          <a:spcPct val="0"/>
        </a:spcAft>
        <a:buChar char="–"/>
        <a:defRPr kumimoji="1" sz="5956">
          <a:solidFill>
            <a:schemeClr val="tx1"/>
          </a:solidFill>
          <a:latin typeface="+mn-lt"/>
          <a:ea typeface="+mn-ea"/>
        </a:defRPr>
      </a:lvl2pPr>
      <a:lvl3pPr marL="2427380" indent="-482775" algn="l" rtl="0" eaLnBrk="0" fontAlgn="base" hangingPunct="0">
        <a:spcBef>
          <a:spcPct val="20000"/>
        </a:spcBef>
        <a:spcAft>
          <a:spcPct val="0"/>
        </a:spcAft>
        <a:buChar char="•"/>
        <a:defRPr kumimoji="1" sz="5104">
          <a:solidFill>
            <a:schemeClr val="tx1"/>
          </a:solidFill>
          <a:latin typeface="+mn-lt"/>
          <a:ea typeface="+mn-ea"/>
        </a:defRPr>
      </a:lvl3pPr>
      <a:lvl4pPr marL="3396301" indent="-482775" algn="l" rtl="0" eaLnBrk="0" fontAlgn="base" hangingPunct="0">
        <a:spcBef>
          <a:spcPct val="20000"/>
        </a:spcBef>
        <a:spcAft>
          <a:spcPct val="0"/>
        </a:spcAft>
        <a:buChar char="–"/>
        <a:defRPr kumimoji="1" sz="4252">
          <a:solidFill>
            <a:schemeClr val="tx1"/>
          </a:solidFill>
          <a:latin typeface="+mn-lt"/>
          <a:ea typeface="+mn-ea"/>
        </a:defRPr>
      </a:lvl4pPr>
      <a:lvl5pPr marL="4368605" indent="-482775" algn="l" rtl="0" eaLnBrk="0" fontAlgn="base" hangingPunct="0">
        <a:spcBef>
          <a:spcPct val="20000"/>
        </a:spcBef>
        <a:spcAft>
          <a:spcPct val="0"/>
        </a:spcAft>
        <a:buChar char="»"/>
        <a:defRPr kumimoji="1" sz="4252">
          <a:solidFill>
            <a:schemeClr val="tx1"/>
          </a:solidFill>
          <a:latin typeface="+mn-lt"/>
          <a:ea typeface="+mn-ea"/>
        </a:defRPr>
      </a:lvl5pPr>
      <a:lvl6pPr marL="5342331" indent="-485667" algn="l" rtl="0" fontAlgn="base">
        <a:spcBef>
          <a:spcPct val="20000"/>
        </a:spcBef>
        <a:spcAft>
          <a:spcPct val="0"/>
        </a:spcAft>
        <a:buChar char="»"/>
        <a:defRPr kumimoji="1" sz="4252">
          <a:solidFill>
            <a:schemeClr val="tx1"/>
          </a:solidFill>
          <a:latin typeface="+mn-lt"/>
          <a:ea typeface="+mn-ea"/>
        </a:defRPr>
      </a:lvl6pPr>
      <a:lvl7pPr marL="6313665" indent="-485667" algn="l" rtl="0" fontAlgn="base">
        <a:spcBef>
          <a:spcPct val="20000"/>
        </a:spcBef>
        <a:spcAft>
          <a:spcPct val="0"/>
        </a:spcAft>
        <a:buChar char="»"/>
        <a:defRPr kumimoji="1" sz="4252">
          <a:solidFill>
            <a:schemeClr val="tx1"/>
          </a:solidFill>
          <a:latin typeface="+mn-lt"/>
          <a:ea typeface="+mn-ea"/>
        </a:defRPr>
      </a:lvl7pPr>
      <a:lvl8pPr marL="7284998" indent="-485667" algn="l" rtl="0" fontAlgn="base">
        <a:spcBef>
          <a:spcPct val="20000"/>
        </a:spcBef>
        <a:spcAft>
          <a:spcPct val="0"/>
        </a:spcAft>
        <a:buChar char="»"/>
        <a:defRPr kumimoji="1" sz="4252">
          <a:solidFill>
            <a:schemeClr val="tx1"/>
          </a:solidFill>
          <a:latin typeface="+mn-lt"/>
          <a:ea typeface="+mn-ea"/>
        </a:defRPr>
      </a:lvl8pPr>
      <a:lvl9pPr marL="8256332" indent="-485667" algn="l" rtl="0" fontAlgn="base">
        <a:spcBef>
          <a:spcPct val="20000"/>
        </a:spcBef>
        <a:spcAft>
          <a:spcPct val="0"/>
        </a:spcAft>
        <a:buChar char="»"/>
        <a:defRPr kumimoji="1" sz="425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1pPr>
      <a:lvl2pPr marL="971334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2pPr>
      <a:lvl3pPr marL="1942667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3pPr>
      <a:lvl4pPr marL="2914001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4pPr>
      <a:lvl5pPr marL="3885335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5pPr>
      <a:lvl6pPr marL="4856668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6pPr>
      <a:lvl7pPr marL="5828002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7pPr>
      <a:lvl8pPr marL="6799335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8pPr>
      <a:lvl9pPr marL="7770665" algn="l" defTabSz="1942667" rtl="0" eaLnBrk="1" latinLnBrk="0" hangingPunct="1">
        <a:defRPr kumimoji="1" sz="38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1884" y="14645316"/>
            <a:ext cx="3816637" cy="3460643"/>
          </a:xfrm>
          <a:prstGeom prst="rect">
            <a:avLst/>
          </a:prstGeom>
        </p:spPr>
      </p:pic>
      <p:sp>
        <p:nvSpPr>
          <p:cNvPr id="142" name="Rectangle 151"/>
          <p:cNvSpPr>
            <a:spLocks noChangeArrowheads="1"/>
          </p:cNvSpPr>
          <p:nvPr/>
        </p:nvSpPr>
        <p:spPr bwMode="auto">
          <a:xfrm>
            <a:off x="20665749" y="6898193"/>
            <a:ext cx="7246646" cy="608907"/>
          </a:xfrm>
          <a:prstGeom prst="rect">
            <a:avLst/>
          </a:prstGeom>
          <a:solidFill>
            <a:srgbClr val="92D050"/>
          </a:solidFill>
          <a:ln w="254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Target Process</a:t>
            </a:r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AutoShape 20"/>
          <p:cNvSpPr>
            <a:spLocks noChangeArrowheads="1"/>
          </p:cNvSpPr>
          <p:nvPr/>
        </p:nvSpPr>
        <p:spPr bwMode="auto">
          <a:xfrm>
            <a:off x="813532" y="6684719"/>
            <a:ext cx="6196291" cy="3829023"/>
          </a:xfrm>
          <a:prstGeom prst="roundRect">
            <a:avLst>
              <a:gd name="adj" fmla="val 9241"/>
            </a:avLst>
          </a:prstGeom>
          <a:solidFill>
            <a:srgbClr val="FFFFCC"/>
          </a:solidFill>
          <a:ln w="38100" algn="ctr">
            <a:solidFill>
              <a:srgbClr val="FF9900"/>
            </a:solidFill>
            <a:round/>
            <a:headEnd/>
            <a:tailEnd/>
          </a:ln>
          <a:effectLst/>
          <a:extLst/>
        </p:spPr>
        <p:txBody>
          <a:bodyPr tIns="76562" bIns="76562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404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802645" y="5534627"/>
            <a:ext cx="4392418" cy="745056"/>
          </a:xfrm>
          <a:prstGeom prst="rect">
            <a:avLst/>
          </a:prstGeom>
          <a:solidFill>
            <a:srgbClr val="FF9900"/>
          </a:solidFill>
          <a:ln>
            <a:noFill/>
          </a:ln>
          <a:extLst/>
        </p:spPr>
        <p:txBody>
          <a:bodyPr lIns="153128" tIns="76562" rIns="153128" bIns="76562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ja-JP" dirty="0">
                <a:latin typeface="HGP創英角ｺﾞｼｯｸUB" pitchFamily="50" charset="-128"/>
                <a:ea typeface="HGP創英角ｺﾞｼｯｸUB" pitchFamily="50" charset="-128"/>
              </a:rPr>
              <a:t>Target</a:t>
            </a:r>
            <a:r>
              <a:rPr lang="ja-JP" altLang="en-US"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dirty="0">
                <a:latin typeface="HGP創英角ｺﾞｼｯｸUB" pitchFamily="50" charset="-128"/>
                <a:ea typeface="HGP創英角ｺﾞｼｯｸUB" pitchFamily="50" charset="-128"/>
              </a:rPr>
              <a:t>Area/Product</a:t>
            </a:r>
          </a:p>
        </p:txBody>
      </p:sp>
      <p:sp>
        <p:nvSpPr>
          <p:cNvPr id="40" name="Text Box 18"/>
          <p:cNvSpPr txBox="1">
            <a:spLocks noChangeArrowheads="1"/>
          </p:cNvSpPr>
          <p:nvPr/>
        </p:nvSpPr>
        <p:spPr bwMode="auto">
          <a:xfrm>
            <a:off x="802644" y="11236648"/>
            <a:ext cx="18848864" cy="947883"/>
          </a:xfrm>
          <a:prstGeom prst="rect">
            <a:avLst/>
          </a:prstGeom>
          <a:solidFill>
            <a:srgbClr val="FF9900"/>
          </a:solidFill>
          <a:ln>
            <a:noFill/>
          </a:ln>
          <a:extLst/>
        </p:spPr>
        <p:txBody>
          <a:bodyPr lIns="76562" tIns="76562" rIns="76562" bIns="76562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ja-JP" sz="4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Benefit</a:t>
            </a:r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8753622" y="5534630"/>
            <a:ext cx="3827512" cy="697915"/>
          </a:xfrm>
          <a:prstGeom prst="rect">
            <a:avLst/>
          </a:prstGeom>
          <a:solidFill>
            <a:srgbClr val="FF9900"/>
          </a:solidFill>
          <a:ln>
            <a:noFill/>
          </a:ln>
          <a:extLst/>
        </p:spPr>
        <p:txBody>
          <a:bodyPr lIns="153128" tIns="76562" rIns="153128" bIns="76562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ja-JP" sz="2765" dirty="0">
                <a:latin typeface="HGP創英角ｺﾞｼｯｸUB" pitchFamily="50" charset="-128"/>
                <a:ea typeface="HGP創英角ｺﾞｼｯｸUB" pitchFamily="50" charset="-128"/>
              </a:rPr>
              <a:t>Business</a:t>
            </a:r>
            <a:r>
              <a:rPr lang="ja-JP" altLang="en-US" sz="2765"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2765" dirty="0">
                <a:latin typeface="HGP創英角ｺﾞｼｯｸUB" pitchFamily="50" charset="-128"/>
                <a:ea typeface="HGP創英角ｺﾞｼｯｸUB" pitchFamily="50" charset="-128"/>
              </a:rPr>
              <a:t>Contribution</a:t>
            </a:r>
          </a:p>
        </p:txBody>
      </p:sp>
      <p:sp>
        <p:nvSpPr>
          <p:cNvPr id="42" name="角丸四角形 22"/>
          <p:cNvSpPr>
            <a:spLocks noChangeArrowheads="1"/>
          </p:cNvSpPr>
          <p:nvPr/>
        </p:nvSpPr>
        <p:spPr bwMode="auto">
          <a:xfrm>
            <a:off x="7479221" y="6665224"/>
            <a:ext cx="12184654" cy="3817403"/>
          </a:xfrm>
          <a:prstGeom prst="roundRect">
            <a:avLst>
              <a:gd name="adj" fmla="val 10486"/>
            </a:avLst>
          </a:prstGeom>
          <a:solidFill>
            <a:srgbClr val="FFFFCC"/>
          </a:solidFill>
          <a:ln w="38100" algn="ctr">
            <a:solidFill>
              <a:srgbClr val="FF9900"/>
            </a:solidFill>
            <a:round/>
            <a:headEnd/>
            <a:tailEnd/>
          </a:ln>
          <a:extLst/>
        </p:spPr>
        <p:txBody>
          <a:bodyPr wrap="square" tIns="76562" bIns="76562" anchor="ctr">
            <a:noAutofit/>
          </a:bodyPr>
          <a:lstStyle/>
          <a:p>
            <a:endParaRPr lang="ja-JP" altLang="en-US" sz="3404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3" name="AutoShape 2"/>
          <p:cNvSpPr>
            <a:spLocks noChangeArrowheads="1"/>
          </p:cNvSpPr>
          <p:nvPr/>
        </p:nvSpPr>
        <p:spPr bwMode="auto">
          <a:xfrm>
            <a:off x="802642" y="12316198"/>
            <a:ext cx="18848867" cy="3101953"/>
          </a:xfrm>
          <a:prstGeom prst="roundRect">
            <a:avLst>
              <a:gd name="adj" fmla="val 7250"/>
            </a:avLst>
          </a:prstGeom>
          <a:solidFill>
            <a:srgbClr val="FFFFCC"/>
          </a:solidFill>
          <a:ln w="38100">
            <a:solidFill>
              <a:srgbClr val="FF9900"/>
            </a:solidFill>
            <a:round/>
            <a:headEnd/>
            <a:tailEnd/>
          </a:ln>
          <a:effectLst/>
          <a:extLst/>
        </p:spPr>
        <p:txBody>
          <a:bodyPr lIns="38248" tIns="97140" rIns="38248" bIns="9714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ja-JP" altLang="en-US" sz="2978" b="1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endParaRPr lang="en-US" altLang="ja-JP" sz="2126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802644" y="16101288"/>
            <a:ext cx="18848864" cy="884557"/>
          </a:xfrm>
          <a:prstGeom prst="rect">
            <a:avLst/>
          </a:prstGeom>
          <a:solidFill>
            <a:srgbClr val="FF9900"/>
          </a:solidFill>
          <a:ln>
            <a:noFill/>
          </a:ln>
          <a:extLst/>
        </p:spPr>
        <p:txBody>
          <a:bodyPr lIns="194281" tIns="97140" rIns="194281" bIns="9714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ja-JP" sz="4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Use case</a:t>
            </a:r>
          </a:p>
        </p:txBody>
      </p:sp>
      <p:sp>
        <p:nvSpPr>
          <p:cNvPr id="47" name="AutoShape 2"/>
          <p:cNvSpPr>
            <a:spLocks noChangeArrowheads="1"/>
          </p:cNvSpPr>
          <p:nvPr/>
        </p:nvSpPr>
        <p:spPr bwMode="auto">
          <a:xfrm>
            <a:off x="768881" y="17117511"/>
            <a:ext cx="18882630" cy="3426027"/>
          </a:xfrm>
          <a:prstGeom prst="roundRect">
            <a:avLst>
              <a:gd name="adj" fmla="val 7250"/>
            </a:avLst>
          </a:prstGeom>
          <a:solidFill>
            <a:srgbClr val="FFFFCC"/>
          </a:solidFill>
          <a:ln w="38100">
            <a:solidFill>
              <a:srgbClr val="FF9900"/>
            </a:solidFill>
            <a:round/>
            <a:headEnd/>
            <a:tailEnd/>
          </a:ln>
          <a:effectLst/>
          <a:extLst/>
        </p:spPr>
        <p:txBody>
          <a:bodyPr lIns="38248" tIns="97140" rIns="38248" bIns="9714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ja-JP" altLang="en-US" sz="2978" b="1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endParaRPr lang="en-US" altLang="ja-JP" sz="2126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aphicFrame>
        <p:nvGraphicFramePr>
          <p:cNvPr id="48" name="表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82655"/>
              </p:ext>
            </p:extLst>
          </p:nvPr>
        </p:nvGraphicFramePr>
        <p:xfrm>
          <a:off x="12426072" y="5275624"/>
          <a:ext cx="7225436" cy="1089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359"/>
                <a:gridCol w="1806359"/>
                <a:gridCol w="1806359"/>
                <a:gridCol w="1806359"/>
              </a:tblGrid>
              <a:tr h="10895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Principal</a:t>
                      </a:r>
                    </a:p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Verification</a:t>
                      </a: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Advanced</a:t>
                      </a:r>
                    </a:p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Development</a:t>
                      </a:r>
                      <a:endParaRPr kumimoji="1" lang="ja-JP" altLang="en-US" sz="2000" b="0" kern="120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Mass</a:t>
                      </a:r>
                      <a:r>
                        <a:rPr kumimoji="1" lang="ja-JP" altLang="en-US" sz="2000" b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Production</a:t>
                      </a:r>
                    </a:p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Verification</a:t>
                      </a:r>
                      <a:endParaRPr kumimoji="1" lang="ja-JP" altLang="en-US" sz="2000" b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Industrialization</a:t>
                      </a:r>
                      <a:endParaRPr kumimoji="1" lang="ja-JP" altLang="en-US" sz="2000" b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34356"/>
              </p:ext>
            </p:extLst>
          </p:nvPr>
        </p:nvGraphicFramePr>
        <p:xfrm>
          <a:off x="5268604" y="5519107"/>
          <a:ext cx="3359727" cy="727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909"/>
                <a:gridCol w="1119909"/>
                <a:gridCol w="1119909"/>
              </a:tblGrid>
              <a:tr h="72741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Japan</a:t>
                      </a: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kern="120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America</a:t>
                      </a:r>
                      <a:endParaRPr kumimoji="1" lang="ja-JP" altLang="en-US" sz="2000" b="0" kern="120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China</a:t>
                      </a:r>
                      <a:endParaRPr kumimoji="1" lang="ja-JP" altLang="en-US" sz="2000" b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76579" marB="76579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20099938" y="2095777"/>
            <a:ext cx="16764820" cy="996308"/>
          </a:xfrm>
          <a:prstGeom prst="rect">
            <a:avLst/>
          </a:prstGeom>
          <a:solidFill>
            <a:srgbClr val="000099"/>
          </a:solidFill>
          <a:ln>
            <a:noFill/>
          </a:ln>
          <a:extLst/>
        </p:spPr>
        <p:txBody>
          <a:bodyPr lIns="194281" tIns="97140" rIns="194281" bIns="9714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ja-JP" sz="4915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Technology</a:t>
            </a:r>
          </a:p>
        </p:txBody>
      </p:sp>
      <p:cxnSp>
        <p:nvCxnSpPr>
          <p:cNvPr id="59" name="直線矢印コネクタ 58"/>
          <p:cNvCxnSpPr/>
          <p:nvPr/>
        </p:nvCxnSpPr>
        <p:spPr bwMode="auto">
          <a:xfrm>
            <a:off x="124148" y="1791675"/>
            <a:ext cx="37334415" cy="0"/>
          </a:xfrm>
          <a:prstGeom prst="straightConnector1">
            <a:avLst/>
          </a:prstGeom>
          <a:solidFill>
            <a:srgbClr val="F8F8F8"/>
          </a:solidFill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AutoShape 55"/>
          <p:cNvSpPr>
            <a:spLocks noChangeArrowheads="1"/>
          </p:cNvSpPr>
          <p:nvPr/>
        </p:nvSpPr>
        <p:spPr bwMode="auto">
          <a:xfrm>
            <a:off x="20217832" y="13147717"/>
            <a:ext cx="16646926" cy="7566145"/>
          </a:xfrm>
          <a:prstGeom prst="roundRect">
            <a:avLst>
              <a:gd name="adj" fmla="val 9204"/>
            </a:avLst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404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6" name="AutoShape 58"/>
          <p:cNvSpPr>
            <a:spLocks noChangeArrowheads="1"/>
          </p:cNvSpPr>
          <p:nvPr/>
        </p:nvSpPr>
        <p:spPr bwMode="auto">
          <a:xfrm>
            <a:off x="20229282" y="3671560"/>
            <a:ext cx="16635476" cy="7562770"/>
          </a:xfrm>
          <a:prstGeom prst="roundRect">
            <a:avLst>
              <a:gd name="adj" fmla="val 9898"/>
            </a:avLst>
          </a:prstGeom>
          <a:noFill/>
          <a:ln w="28575" cmpd="sng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94293" tIns="97149" rIns="194293" bIns="97149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3830" b="1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4" name="AutoShape 56"/>
          <p:cNvSpPr>
            <a:spLocks noChangeArrowheads="1"/>
          </p:cNvSpPr>
          <p:nvPr/>
        </p:nvSpPr>
        <p:spPr bwMode="auto">
          <a:xfrm>
            <a:off x="26862960" y="12850610"/>
            <a:ext cx="3403246" cy="658369"/>
          </a:xfrm>
          <a:prstGeom prst="roundRect">
            <a:avLst>
              <a:gd name="adj" fmla="val 37884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194293" tIns="22950" rIns="194293" bIns="2295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3404">
                <a:ln w="12700">
                  <a:noFill/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Ａｆｔｅｒ</a:t>
            </a:r>
          </a:p>
        </p:txBody>
      </p:sp>
      <p:sp>
        <p:nvSpPr>
          <p:cNvPr id="56" name="AutoShape 59"/>
          <p:cNvSpPr>
            <a:spLocks noChangeArrowheads="1"/>
          </p:cNvSpPr>
          <p:nvPr/>
        </p:nvSpPr>
        <p:spPr bwMode="auto">
          <a:xfrm>
            <a:off x="26735751" y="3374453"/>
            <a:ext cx="3403246" cy="658369"/>
          </a:xfrm>
          <a:prstGeom prst="roundRect">
            <a:avLst>
              <a:gd name="adj" fmla="val 37884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194293" tIns="22950" rIns="194293" bIns="2295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1363" indent="-284163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1413" indent="-227013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7025" indent="-227013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827213" indent="-227013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84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741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1988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656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3404">
                <a:ln w="12700">
                  <a:noFill/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Ｂｅｆｏｒｅ</a:t>
            </a:r>
          </a:p>
        </p:txBody>
      </p:sp>
      <p:sp>
        <p:nvSpPr>
          <p:cNvPr id="60" name="Text Box 104"/>
          <p:cNvSpPr txBox="1">
            <a:spLocks noChangeArrowheads="1"/>
          </p:cNvSpPr>
          <p:nvPr/>
        </p:nvSpPr>
        <p:spPr bwMode="auto">
          <a:xfrm>
            <a:off x="978291" y="7066611"/>
            <a:ext cx="2026891" cy="290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562" bIns="76562">
            <a:spAutoFit/>
          </a:bodyPr>
          <a:lstStyle/>
          <a:p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Products for EV</a:t>
            </a: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1278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en-US" altLang="ja-JP" sz="2552" dirty="0">
                <a:latin typeface="HGP創英角ｺﾞｼｯｸUB" pitchFamily="50" charset="-128"/>
                <a:ea typeface="HGP創英角ｺﾞｼｯｸUB" pitchFamily="50" charset="-128"/>
              </a:rPr>
              <a:t>Others</a:t>
            </a:r>
            <a:endParaRPr lang="en-US" altLang="ja-JP" sz="1487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0" name="Text Box 160"/>
          <p:cNvSpPr txBox="1">
            <a:spLocks noChangeArrowheads="1"/>
          </p:cNvSpPr>
          <p:nvPr/>
        </p:nvSpPr>
        <p:spPr bwMode="auto">
          <a:xfrm>
            <a:off x="20562821" y="5003832"/>
            <a:ext cx="3124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System Engineer</a:t>
            </a:r>
            <a:endParaRPr lang="ja-JP" altLang="en-US" sz="28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1" name="Text Box 160"/>
          <p:cNvSpPr txBox="1">
            <a:spLocks noChangeArrowheads="1"/>
          </p:cNvSpPr>
          <p:nvPr/>
        </p:nvSpPr>
        <p:spPr bwMode="auto">
          <a:xfrm>
            <a:off x="20492049" y="8105173"/>
            <a:ext cx="4519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Commercial Analysis Tool</a:t>
            </a:r>
            <a:endParaRPr lang="ja-JP" altLang="en-US" sz="28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2" name="Rectangle 150"/>
          <p:cNvSpPr>
            <a:spLocks noChangeArrowheads="1"/>
          </p:cNvSpPr>
          <p:nvPr/>
        </p:nvSpPr>
        <p:spPr bwMode="auto">
          <a:xfrm>
            <a:off x="20896034" y="5571524"/>
            <a:ext cx="3879900" cy="951568"/>
          </a:xfrm>
          <a:prstGeom prst="rect">
            <a:avLst/>
          </a:prstGeom>
          <a:solidFill>
            <a:srgbClr val="FFCCFF"/>
          </a:solidFill>
          <a:ln w="222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3" name="Rectangle 144"/>
          <p:cNvSpPr>
            <a:spLocks noChangeArrowheads="1"/>
          </p:cNvSpPr>
          <p:nvPr/>
        </p:nvSpPr>
        <p:spPr bwMode="auto">
          <a:xfrm>
            <a:off x="23543957" y="5658937"/>
            <a:ext cx="1148453" cy="689072"/>
          </a:xfrm>
          <a:prstGeom prst="rect">
            <a:avLst/>
          </a:prstGeom>
          <a:solidFill>
            <a:srgbClr val="FFCCFF"/>
          </a:soli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System</a:t>
            </a:r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4" name="AutoShape 170"/>
          <p:cNvSpPr>
            <a:spLocks noChangeArrowheads="1"/>
          </p:cNvSpPr>
          <p:nvPr/>
        </p:nvSpPr>
        <p:spPr bwMode="auto">
          <a:xfrm>
            <a:off x="21020571" y="5611861"/>
            <a:ext cx="842197" cy="842197"/>
          </a:xfrm>
          <a:prstGeom prst="can">
            <a:avLst>
              <a:gd name="adj" fmla="val 26388"/>
            </a:avLst>
          </a:prstGeom>
          <a:solidFill>
            <a:srgbClr val="FFCCFF"/>
          </a:solidFill>
          <a:ln w="254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Big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Data</a:t>
            </a:r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5" name="Line 149"/>
          <p:cNvSpPr>
            <a:spLocks noChangeShapeType="1"/>
          </p:cNvSpPr>
          <p:nvPr/>
        </p:nvSpPr>
        <p:spPr bwMode="auto">
          <a:xfrm>
            <a:off x="21823546" y="6033316"/>
            <a:ext cx="1720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3" name="Line 152"/>
          <p:cNvSpPr>
            <a:spLocks noChangeShapeType="1"/>
          </p:cNvSpPr>
          <p:nvPr/>
        </p:nvSpPr>
        <p:spPr bwMode="auto">
          <a:xfrm flipV="1">
            <a:off x="21424495" y="6528884"/>
            <a:ext cx="0" cy="4709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4" name="Line 153"/>
          <p:cNvSpPr>
            <a:spLocks noChangeShapeType="1"/>
          </p:cNvSpPr>
          <p:nvPr/>
        </p:nvSpPr>
        <p:spPr bwMode="auto">
          <a:xfrm>
            <a:off x="24125790" y="6340347"/>
            <a:ext cx="0" cy="52009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5" name="爆発 1 144"/>
          <p:cNvSpPr/>
          <p:nvPr/>
        </p:nvSpPr>
        <p:spPr bwMode="auto">
          <a:xfrm>
            <a:off x="24654252" y="5486370"/>
            <a:ext cx="1269970" cy="1555909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High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Cost</a:t>
            </a:r>
            <a:endParaRPr lang="ja-JP" altLang="en-US" sz="1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28771301" y="4309343"/>
            <a:ext cx="601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ja-JP" altLang="en-US" sz="32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en-US" altLang="ja-JP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Data </a:t>
            </a:r>
            <a:r>
              <a:rPr lang="en-US" altLang="ja-JP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Analysis(Only Visualize)</a:t>
            </a:r>
            <a:endParaRPr lang="ja-JP" altLang="en-US" sz="32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49" name="グループ化 148"/>
          <p:cNvGrpSpPr/>
          <p:nvPr/>
        </p:nvGrpSpPr>
        <p:grpSpPr>
          <a:xfrm>
            <a:off x="20578660" y="8215690"/>
            <a:ext cx="7459769" cy="2028983"/>
            <a:chOff x="59683" y="5604666"/>
            <a:chExt cx="4618277" cy="1256137"/>
          </a:xfrm>
        </p:grpSpPr>
        <p:sp>
          <p:nvSpPr>
            <p:cNvPr id="155" name="爆発 1 154"/>
            <p:cNvSpPr/>
            <p:nvPr/>
          </p:nvSpPr>
          <p:spPr bwMode="auto">
            <a:xfrm>
              <a:off x="1356631" y="5650390"/>
              <a:ext cx="1291359" cy="963259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r>
                <a:rPr lang="en-US" altLang="ja-JP" sz="18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Difficult</a:t>
              </a:r>
            </a:p>
            <a:p>
              <a:pPr defTabSz="1944601"/>
              <a:r>
                <a:rPr lang="en-US" altLang="ja-JP" sz="18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Connection</a:t>
              </a:r>
            </a:p>
          </p:txBody>
        </p:sp>
        <p:sp>
          <p:nvSpPr>
            <p:cNvPr id="150" name="AutoShape 170"/>
            <p:cNvSpPr>
              <a:spLocks noChangeArrowheads="1"/>
            </p:cNvSpPr>
            <p:nvPr/>
          </p:nvSpPr>
          <p:spPr bwMode="auto">
            <a:xfrm>
              <a:off x="316045" y="5883808"/>
              <a:ext cx="521397" cy="521401"/>
            </a:xfrm>
            <a:prstGeom prst="can">
              <a:avLst>
                <a:gd name="adj" fmla="val 14172"/>
              </a:avLst>
            </a:prstGeom>
            <a:solidFill>
              <a:srgbClr val="CCFFCC"/>
            </a:solidFill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Big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Data</a:t>
              </a:r>
              <a:endParaRPr lang="ja-JP" altLang="en-US" sz="223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1" name="Rectangle 136"/>
            <p:cNvSpPr>
              <a:spLocks noChangeArrowheads="1"/>
            </p:cNvSpPr>
            <p:nvPr/>
          </p:nvSpPr>
          <p:spPr bwMode="auto">
            <a:xfrm>
              <a:off x="2538002" y="5941159"/>
              <a:ext cx="710996" cy="426601"/>
            </a:xfrm>
            <a:prstGeom prst="rect">
              <a:avLst/>
            </a:prstGeom>
            <a:solidFill>
              <a:srgbClr val="FFCCFF"/>
            </a:soli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Analysis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System</a:t>
              </a:r>
              <a:endParaRPr lang="ja-JP" altLang="en-US" sz="223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2" name="Line 139"/>
            <p:cNvSpPr>
              <a:spLocks noChangeShapeType="1"/>
            </p:cNvSpPr>
            <p:nvPr/>
          </p:nvSpPr>
          <p:spPr bwMode="auto">
            <a:xfrm>
              <a:off x="850578" y="6110131"/>
              <a:ext cx="1666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55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3" name="Rectangle 140"/>
            <p:cNvSpPr>
              <a:spLocks noChangeArrowheads="1"/>
            </p:cNvSpPr>
            <p:nvPr/>
          </p:nvSpPr>
          <p:spPr bwMode="auto">
            <a:xfrm>
              <a:off x="59683" y="6499280"/>
              <a:ext cx="4618277" cy="361523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Target Process</a:t>
              </a:r>
              <a:endParaRPr lang="ja-JP" altLang="en-US" sz="223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4" name="Line 141"/>
            <p:cNvSpPr>
              <a:spLocks noChangeShapeType="1"/>
            </p:cNvSpPr>
            <p:nvPr/>
          </p:nvSpPr>
          <p:spPr bwMode="auto">
            <a:xfrm flipV="1">
              <a:off x="581937" y="6366268"/>
              <a:ext cx="0" cy="236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55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903219" y="5966084"/>
              <a:ext cx="512081" cy="28335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>
              <a:spAutoFit/>
            </a:bodyPr>
            <a:lstStyle/>
            <a:p>
              <a:pPr lvl="0" algn="l"/>
              <a:r>
                <a:rPr lang="ja-JP" altLang="en-US" sz="1487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Ａｎｏｔｈｅｒ</a:t>
              </a:r>
              <a:endParaRPr lang="en-US" altLang="ja-JP" sz="1487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lvl="0" algn="l"/>
              <a:r>
                <a:rPr lang="ja-JP" altLang="en-US" sz="1487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ＥＴＬ </a:t>
              </a:r>
              <a:r>
                <a:rPr lang="en-US" altLang="ja-JP" sz="1487" dirty="0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S/W</a:t>
              </a:r>
              <a:endParaRPr lang="ja-JP" altLang="en-US" sz="1487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7" name="Line 153"/>
            <p:cNvSpPr>
              <a:spLocks noChangeShapeType="1"/>
            </p:cNvSpPr>
            <p:nvPr/>
          </p:nvSpPr>
          <p:spPr bwMode="auto">
            <a:xfrm>
              <a:off x="2903494" y="6401382"/>
              <a:ext cx="0" cy="2307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55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8" name="爆発 1 157"/>
            <p:cNvSpPr/>
            <p:nvPr/>
          </p:nvSpPr>
          <p:spPr bwMode="auto">
            <a:xfrm>
              <a:off x="3202478" y="5604666"/>
              <a:ext cx="1009771" cy="963258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r>
                <a:rPr lang="en-US" altLang="ja-JP" sz="18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Difficult</a:t>
              </a:r>
            </a:p>
            <a:p>
              <a:pPr defTabSz="1944601"/>
              <a:r>
                <a:rPr lang="en-US" altLang="ja-JP" sz="18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Method</a:t>
              </a:r>
              <a:endParaRPr lang="ja-JP" altLang="en-US" sz="18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159" name="爆発 1 158"/>
          <p:cNvSpPr/>
          <p:nvPr/>
        </p:nvSpPr>
        <p:spPr bwMode="auto">
          <a:xfrm>
            <a:off x="25936139" y="4523775"/>
            <a:ext cx="1982555" cy="3111818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Slow 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Response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to Changes</a:t>
            </a:r>
            <a:endParaRPr lang="ja-JP" altLang="en-US" sz="1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175" name="直線コネクタ 174"/>
          <p:cNvCxnSpPr/>
          <p:nvPr/>
        </p:nvCxnSpPr>
        <p:spPr bwMode="auto">
          <a:xfrm flipH="1" flipV="1">
            <a:off x="28386991" y="4425265"/>
            <a:ext cx="15113" cy="6440308"/>
          </a:xfrm>
          <a:prstGeom prst="line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2" name="AutoShape 170"/>
          <p:cNvSpPr>
            <a:spLocks noChangeArrowheads="1"/>
          </p:cNvSpPr>
          <p:nvPr/>
        </p:nvSpPr>
        <p:spPr bwMode="auto">
          <a:xfrm>
            <a:off x="20504229" y="15941878"/>
            <a:ext cx="1557593" cy="1557593"/>
          </a:xfrm>
          <a:prstGeom prst="can">
            <a:avLst>
              <a:gd name="adj" fmla="val 14172"/>
            </a:avLst>
          </a:prstGeom>
          <a:solidFill>
            <a:srgbClr val="CCFFCC"/>
          </a:solidFill>
          <a:ln w="254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Big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Data</a:t>
            </a:r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3" name="Rectangle 125"/>
          <p:cNvSpPr>
            <a:spLocks noChangeArrowheads="1"/>
          </p:cNvSpPr>
          <p:nvPr/>
        </p:nvSpPr>
        <p:spPr bwMode="auto">
          <a:xfrm>
            <a:off x="23009765" y="16106790"/>
            <a:ext cx="1568004" cy="1395909"/>
          </a:xfrm>
          <a:prstGeom prst="rect">
            <a:avLst/>
          </a:prstGeom>
          <a:solidFill>
            <a:srgbClr val="99CCFF"/>
          </a:solidFill>
          <a:ln w="254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This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System</a:t>
            </a:r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4" name="Rectangle 127"/>
          <p:cNvSpPr>
            <a:spLocks noChangeArrowheads="1"/>
          </p:cNvSpPr>
          <p:nvPr/>
        </p:nvSpPr>
        <p:spPr bwMode="auto">
          <a:xfrm>
            <a:off x="25637509" y="16104005"/>
            <a:ext cx="2565293" cy="1358172"/>
          </a:xfrm>
          <a:prstGeom prst="rect">
            <a:avLst/>
          </a:prstGeom>
          <a:solidFill>
            <a:srgbClr val="CCFFCC"/>
          </a:soli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System</a:t>
            </a:r>
          </a:p>
        </p:txBody>
      </p:sp>
      <p:sp>
        <p:nvSpPr>
          <p:cNvPr id="185" name="Rectangle 128"/>
          <p:cNvSpPr>
            <a:spLocks noChangeArrowheads="1"/>
          </p:cNvSpPr>
          <p:nvPr/>
        </p:nvSpPr>
        <p:spPr bwMode="auto">
          <a:xfrm>
            <a:off x="20493760" y="18783025"/>
            <a:ext cx="7747520" cy="600758"/>
          </a:xfrm>
          <a:prstGeom prst="rect">
            <a:avLst/>
          </a:prstGeom>
          <a:solidFill>
            <a:srgbClr val="92D050"/>
          </a:solidFill>
          <a:ln w="254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Target Process</a:t>
            </a:r>
            <a:endParaRPr lang="ja-JP" altLang="en-US" sz="255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6" name="Line 129"/>
          <p:cNvSpPr>
            <a:spLocks noChangeShapeType="1"/>
          </p:cNvSpPr>
          <p:nvPr/>
        </p:nvSpPr>
        <p:spPr bwMode="auto">
          <a:xfrm>
            <a:off x="22097703" y="16783091"/>
            <a:ext cx="91206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7" name="Line 130"/>
          <p:cNvSpPr>
            <a:spLocks noChangeShapeType="1"/>
          </p:cNvSpPr>
          <p:nvPr/>
        </p:nvSpPr>
        <p:spPr bwMode="auto">
          <a:xfrm>
            <a:off x="24646291" y="16690278"/>
            <a:ext cx="9553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8" name="Line 131"/>
          <p:cNvSpPr>
            <a:spLocks noChangeShapeType="1"/>
          </p:cNvSpPr>
          <p:nvPr/>
        </p:nvSpPr>
        <p:spPr bwMode="auto">
          <a:xfrm flipH="1">
            <a:off x="24580697" y="16873540"/>
            <a:ext cx="10538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9" name="Line 132"/>
          <p:cNvSpPr>
            <a:spLocks noChangeShapeType="1"/>
          </p:cNvSpPr>
          <p:nvPr/>
        </p:nvSpPr>
        <p:spPr bwMode="auto">
          <a:xfrm flipV="1">
            <a:off x="21268758" y="17498798"/>
            <a:ext cx="0" cy="12944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0" name="Line 133"/>
          <p:cNvSpPr>
            <a:spLocks noChangeShapeType="1"/>
          </p:cNvSpPr>
          <p:nvPr/>
        </p:nvSpPr>
        <p:spPr bwMode="auto">
          <a:xfrm>
            <a:off x="23780311" y="17467342"/>
            <a:ext cx="0" cy="13156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1" name="Text Box 162"/>
          <p:cNvSpPr txBox="1">
            <a:spLocks noChangeArrowheads="1"/>
          </p:cNvSpPr>
          <p:nvPr/>
        </p:nvSpPr>
        <p:spPr bwMode="auto">
          <a:xfrm>
            <a:off x="20310009" y="13609282"/>
            <a:ext cx="81131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Data</a:t>
            </a:r>
            <a:r>
              <a:rPr lang="ja-JP" altLang="en-US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Management(General-purpose I/F)</a:t>
            </a:r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192" name="直線コネクタ 191"/>
          <p:cNvCxnSpPr/>
          <p:nvPr/>
        </p:nvCxnSpPr>
        <p:spPr bwMode="auto">
          <a:xfrm flipH="1">
            <a:off x="28501833" y="13867174"/>
            <a:ext cx="0" cy="6494496"/>
          </a:xfrm>
          <a:prstGeom prst="line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" name="Text Box 162"/>
          <p:cNvSpPr txBox="1">
            <a:spLocks noChangeArrowheads="1"/>
          </p:cNvSpPr>
          <p:nvPr/>
        </p:nvSpPr>
        <p:spPr bwMode="auto">
          <a:xfrm>
            <a:off x="28053601" y="13581563"/>
            <a:ext cx="77523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Data </a:t>
            </a:r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analysis(Diagnosis report)</a:t>
            </a:r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98" name="Picture 901" descr="パナソニックが開発した、EV/PHV用のリチウムイオン電池(左)。右はハイブリッド自動車用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0" t="13068" r="16348" b="15608"/>
          <a:stretch>
            <a:fillRect/>
          </a:stretch>
        </p:blipFill>
        <p:spPr bwMode="auto">
          <a:xfrm>
            <a:off x="4308458" y="6991570"/>
            <a:ext cx="1515495" cy="121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 t="5033" r="12385" b="4334"/>
          <a:stretch/>
        </p:blipFill>
        <p:spPr bwMode="auto">
          <a:xfrm rot="16200000">
            <a:off x="3592503" y="8723958"/>
            <a:ext cx="901351" cy="163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正方形/長方形 198"/>
          <p:cNvSpPr/>
          <p:nvPr/>
        </p:nvSpPr>
        <p:spPr>
          <a:xfrm>
            <a:off x="958037" y="17150902"/>
            <a:ext cx="3935679" cy="55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ja-JP" altLang="en-US" sz="2978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</a:t>
            </a:r>
            <a:r>
              <a:rPr lang="en-US" altLang="ja-JP" sz="29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Traceability</a:t>
            </a:r>
            <a:r>
              <a:rPr lang="ja-JP" altLang="en-US" sz="2978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</a:t>
            </a:r>
            <a:endParaRPr lang="en-US" altLang="ja-JP" sz="2978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0" name="ホームベース 199"/>
          <p:cNvSpPr/>
          <p:nvPr/>
        </p:nvSpPr>
        <p:spPr bwMode="auto">
          <a:xfrm>
            <a:off x="3871681" y="18474964"/>
            <a:ext cx="793435" cy="1212367"/>
          </a:xfrm>
          <a:prstGeom prst="homePlate">
            <a:avLst>
              <a:gd name="adj" fmla="val 27766"/>
            </a:avLst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94469" tIns="76562" rIns="194469" bIns="7656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Market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1" name="ホームベース 200"/>
          <p:cNvSpPr/>
          <p:nvPr/>
        </p:nvSpPr>
        <p:spPr bwMode="auto">
          <a:xfrm>
            <a:off x="3189244" y="18467722"/>
            <a:ext cx="793435" cy="1219609"/>
          </a:xfrm>
          <a:prstGeom prst="homePlate">
            <a:avLst>
              <a:gd name="adj" fmla="val 27766"/>
            </a:avLst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94469" tIns="76562" rIns="194469" bIns="7656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Measure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2" name="ホームベース 201"/>
          <p:cNvSpPr/>
          <p:nvPr/>
        </p:nvSpPr>
        <p:spPr bwMode="auto">
          <a:xfrm>
            <a:off x="2506808" y="18474964"/>
            <a:ext cx="793435" cy="1212367"/>
          </a:xfrm>
          <a:prstGeom prst="homePlate">
            <a:avLst>
              <a:gd name="adj" fmla="val 27766"/>
            </a:avLst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94469" tIns="76562" rIns="194469" bIns="7656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3" name="ホームベース 202"/>
          <p:cNvSpPr/>
          <p:nvPr/>
        </p:nvSpPr>
        <p:spPr bwMode="auto">
          <a:xfrm>
            <a:off x="1824375" y="18431124"/>
            <a:ext cx="793435" cy="1256203"/>
          </a:xfrm>
          <a:prstGeom prst="homePlate">
            <a:avLst>
              <a:gd name="adj" fmla="val 27766"/>
            </a:avLst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94469" tIns="76562" rIns="194469" bIns="7656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Machine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" name="ホームベース 203"/>
          <p:cNvSpPr/>
          <p:nvPr/>
        </p:nvSpPr>
        <p:spPr bwMode="auto">
          <a:xfrm>
            <a:off x="1141939" y="18461586"/>
            <a:ext cx="793435" cy="1225745"/>
          </a:xfrm>
          <a:prstGeom prst="homePlate">
            <a:avLst>
              <a:gd name="adj" fmla="val 27766"/>
            </a:avLst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94469" tIns="76562" rIns="194469" bIns="7656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Material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05" name="直線矢印コネクタ 204"/>
          <p:cNvCxnSpPr/>
          <p:nvPr/>
        </p:nvCxnSpPr>
        <p:spPr bwMode="auto">
          <a:xfrm>
            <a:off x="1924417" y="18358591"/>
            <a:ext cx="2118240" cy="0"/>
          </a:xfrm>
          <a:prstGeom prst="straightConnector1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直線矢印コネクタ 205"/>
          <p:cNvCxnSpPr/>
          <p:nvPr/>
        </p:nvCxnSpPr>
        <p:spPr bwMode="auto">
          <a:xfrm flipH="1">
            <a:off x="1075186" y="19826605"/>
            <a:ext cx="3220990" cy="0"/>
          </a:xfrm>
          <a:prstGeom prst="straightConnector1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爆発 1 206"/>
          <p:cNvSpPr/>
          <p:nvPr/>
        </p:nvSpPr>
        <p:spPr bwMode="auto">
          <a:xfrm>
            <a:off x="3810384" y="19131082"/>
            <a:ext cx="1506916" cy="1285426"/>
          </a:xfrm>
          <a:prstGeom prst="irregularSeal1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487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Product</a:t>
            </a:r>
          </a:p>
          <a:p>
            <a:pPr defTabSz="1944601"/>
            <a:r>
              <a:rPr lang="en-US" altLang="ja-JP" sz="1487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Deficiency</a:t>
            </a:r>
            <a:endParaRPr lang="ja-JP" altLang="en-US" sz="1487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8" name="爆発 1 207"/>
          <p:cNvSpPr/>
          <p:nvPr/>
        </p:nvSpPr>
        <p:spPr bwMode="auto">
          <a:xfrm>
            <a:off x="1124468" y="17574127"/>
            <a:ext cx="1512602" cy="1285426"/>
          </a:xfrm>
          <a:prstGeom prst="irregularSeal1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487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Equipment</a:t>
            </a:r>
          </a:p>
          <a:p>
            <a:pPr defTabSz="1944601"/>
            <a:r>
              <a:rPr lang="en-US" altLang="ja-JP" sz="1487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Failure</a:t>
            </a:r>
            <a:endParaRPr lang="ja-JP" altLang="en-US" sz="1487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9" name="正方形/長方形 208"/>
          <p:cNvSpPr/>
          <p:nvPr/>
        </p:nvSpPr>
        <p:spPr>
          <a:xfrm>
            <a:off x="2546098" y="17593124"/>
            <a:ext cx="1523174" cy="681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Lot Segment</a:t>
            </a:r>
          </a:p>
          <a:p>
            <a:pPr algn="l"/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Management</a:t>
            </a:r>
          </a:p>
        </p:txBody>
      </p:sp>
      <p:sp>
        <p:nvSpPr>
          <p:cNvPr id="210" name="正方形/長方形 209"/>
          <p:cNvSpPr/>
          <p:nvPr/>
        </p:nvSpPr>
        <p:spPr>
          <a:xfrm>
            <a:off x="1205700" y="19773838"/>
            <a:ext cx="2100255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Process</a:t>
            </a:r>
            <a:r>
              <a:rPr lang="ja-JP" altLang="en-US" sz="2232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23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Survey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6987442" y="18063653"/>
            <a:ext cx="4963184" cy="2455301"/>
            <a:chOff x="2676503" y="4563205"/>
            <a:chExt cx="2501897" cy="915094"/>
          </a:xfrm>
        </p:grpSpPr>
        <p:grpSp>
          <p:nvGrpSpPr>
            <p:cNvPr id="211" name="グループ化 210"/>
            <p:cNvGrpSpPr/>
            <p:nvPr/>
          </p:nvGrpSpPr>
          <p:grpSpPr>
            <a:xfrm>
              <a:off x="2884126" y="4728606"/>
              <a:ext cx="1123525" cy="749693"/>
              <a:chOff x="5195057" y="8901931"/>
              <a:chExt cx="1123525" cy="749693"/>
            </a:xfrm>
          </p:grpSpPr>
          <p:sp>
            <p:nvSpPr>
              <p:cNvPr id="212" name="Freeform 977"/>
              <p:cNvSpPr>
                <a:spLocks/>
              </p:cNvSpPr>
              <p:nvPr/>
            </p:nvSpPr>
            <p:spPr bwMode="auto">
              <a:xfrm>
                <a:off x="5195057" y="8901931"/>
                <a:ext cx="1123525" cy="600113"/>
              </a:xfrm>
              <a:custGeom>
                <a:avLst/>
                <a:gdLst>
                  <a:gd name="T0" fmla="*/ 0 w 952"/>
                  <a:gd name="T1" fmla="*/ 0 h 589"/>
                  <a:gd name="T2" fmla="*/ 0 w 952"/>
                  <a:gd name="T3" fmla="*/ 589 h 589"/>
                  <a:gd name="T4" fmla="*/ 952 w 952"/>
                  <a:gd name="T5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2" h="589">
                    <a:moveTo>
                      <a:pt x="0" y="0"/>
                    </a:moveTo>
                    <a:lnTo>
                      <a:pt x="0" y="589"/>
                    </a:lnTo>
                    <a:lnTo>
                      <a:pt x="952" y="58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13" name="Rectangle 978" descr="50%"/>
              <p:cNvSpPr>
                <a:spLocks noChangeArrowheads="1"/>
              </p:cNvSpPr>
              <p:nvPr/>
            </p:nvSpPr>
            <p:spPr bwMode="auto">
              <a:xfrm>
                <a:off x="5195057" y="9021356"/>
                <a:ext cx="1062109" cy="107483"/>
              </a:xfrm>
              <a:prstGeom prst="rect">
                <a:avLst/>
              </a:prstGeom>
              <a:pattFill prst="pct50">
                <a:fgClr>
                  <a:srgbClr val="FF66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16" name="Rectangle 979"/>
              <p:cNvSpPr>
                <a:spLocks noChangeArrowheads="1"/>
              </p:cNvSpPr>
              <p:nvPr/>
            </p:nvSpPr>
            <p:spPr bwMode="auto">
              <a:xfrm>
                <a:off x="5195057" y="9128839"/>
                <a:ext cx="1062109" cy="10748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17" name="Rectangle 980"/>
              <p:cNvSpPr>
                <a:spLocks noChangeArrowheads="1"/>
              </p:cNvSpPr>
              <p:nvPr/>
            </p:nvSpPr>
            <p:spPr bwMode="auto">
              <a:xfrm>
                <a:off x="5195057" y="9236322"/>
                <a:ext cx="1062109" cy="104498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18" name="Rectangle 981"/>
              <p:cNvSpPr>
                <a:spLocks noChangeArrowheads="1"/>
              </p:cNvSpPr>
              <p:nvPr/>
            </p:nvSpPr>
            <p:spPr bwMode="auto">
              <a:xfrm>
                <a:off x="5195057" y="9340819"/>
                <a:ext cx="1062109" cy="107483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ja-JP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ＭＳ Ｐゴシック" charset="-128"/>
                </a:endParaRPr>
              </a:p>
            </p:txBody>
          </p:sp>
          <p:sp>
            <p:nvSpPr>
              <p:cNvPr id="220" name="Freeform 982"/>
              <p:cNvSpPr>
                <a:spLocks/>
              </p:cNvSpPr>
              <p:nvPr/>
            </p:nvSpPr>
            <p:spPr bwMode="auto">
              <a:xfrm>
                <a:off x="5216732" y="9182580"/>
                <a:ext cx="1004307" cy="235865"/>
              </a:xfrm>
              <a:custGeom>
                <a:avLst/>
                <a:gdLst>
                  <a:gd name="T0" fmla="*/ 0 w 1044"/>
                  <a:gd name="T1" fmla="*/ 272 h 317"/>
                  <a:gd name="T2" fmla="*/ 91 w 1044"/>
                  <a:gd name="T3" fmla="*/ 226 h 317"/>
                  <a:gd name="T4" fmla="*/ 182 w 1044"/>
                  <a:gd name="T5" fmla="*/ 272 h 317"/>
                  <a:gd name="T6" fmla="*/ 318 w 1044"/>
                  <a:gd name="T7" fmla="*/ 90 h 317"/>
                  <a:gd name="T8" fmla="*/ 409 w 1044"/>
                  <a:gd name="T9" fmla="*/ 136 h 317"/>
                  <a:gd name="T10" fmla="*/ 545 w 1044"/>
                  <a:gd name="T11" fmla="*/ 0 h 317"/>
                  <a:gd name="T12" fmla="*/ 681 w 1044"/>
                  <a:gd name="T13" fmla="*/ 136 h 317"/>
                  <a:gd name="T14" fmla="*/ 817 w 1044"/>
                  <a:gd name="T15" fmla="*/ 90 h 317"/>
                  <a:gd name="T16" fmla="*/ 953 w 1044"/>
                  <a:gd name="T17" fmla="*/ 181 h 317"/>
                  <a:gd name="T18" fmla="*/ 1044 w 1044"/>
                  <a:gd name="T19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4" h="317">
                    <a:moveTo>
                      <a:pt x="0" y="272"/>
                    </a:moveTo>
                    <a:lnTo>
                      <a:pt x="91" y="226"/>
                    </a:lnTo>
                    <a:lnTo>
                      <a:pt x="182" y="272"/>
                    </a:lnTo>
                    <a:lnTo>
                      <a:pt x="318" y="90"/>
                    </a:lnTo>
                    <a:lnTo>
                      <a:pt x="409" y="136"/>
                    </a:lnTo>
                    <a:lnTo>
                      <a:pt x="545" y="0"/>
                    </a:lnTo>
                    <a:lnTo>
                      <a:pt x="681" y="136"/>
                    </a:lnTo>
                    <a:lnTo>
                      <a:pt x="817" y="90"/>
                    </a:lnTo>
                    <a:lnTo>
                      <a:pt x="953" y="181"/>
                    </a:lnTo>
                    <a:lnTo>
                      <a:pt x="1044" y="317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21" name="Freeform 983"/>
              <p:cNvSpPr>
                <a:spLocks/>
              </p:cNvSpPr>
              <p:nvPr/>
            </p:nvSpPr>
            <p:spPr bwMode="auto">
              <a:xfrm>
                <a:off x="5740563" y="9051212"/>
                <a:ext cx="480477" cy="232879"/>
              </a:xfrm>
              <a:custGeom>
                <a:avLst/>
                <a:gdLst>
                  <a:gd name="T0" fmla="*/ 0 w 499"/>
                  <a:gd name="T1" fmla="*/ 182 h 318"/>
                  <a:gd name="T2" fmla="*/ 226 w 499"/>
                  <a:gd name="T3" fmla="*/ 0 h 318"/>
                  <a:gd name="T4" fmla="*/ 363 w 499"/>
                  <a:gd name="T5" fmla="*/ 46 h 318"/>
                  <a:gd name="T6" fmla="*/ 499 w 499"/>
                  <a:gd name="T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9" h="318">
                    <a:moveTo>
                      <a:pt x="0" y="182"/>
                    </a:moveTo>
                    <a:lnTo>
                      <a:pt x="226" y="0"/>
                    </a:lnTo>
                    <a:lnTo>
                      <a:pt x="363" y="46"/>
                    </a:lnTo>
                    <a:lnTo>
                      <a:pt x="499" y="318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2232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23" name="Text Box 984"/>
              <p:cNvSpPr txBox="1">
                <a:spLocks noChangeArrowheads="1"/>
              </p:cNvSpPr>
              <p:nvPr/>
            </p:nvSpPr>
            <p:spPr bwMode="auto">
              <a:xfrm>
                <a:off x="5584378" y="9489191"/>
                <a:ext cx="172278" cy="1624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ja-JP" sz="2232" dirty="0"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  <a:cs typeface="ＭＳ Ｐゴシック" charset="-128"/>
                  </a:rPr>
                  <a:t>T</a:t>
                </a:r>
              </a:p>
            </p:txBody>
          </p:sp>
        </p:grpSp>
        <p:sp>
          <p:nvSpPr>
            <p:cNvPr id="224" name="Text Box 984"/>
            <p:cNvSpPr txBox="1">
              <a:spLocks noChangeArrowheads="1"/>
            </p:cNvSpPr>
            <p:nvPr/>
          </p:nvSpPr>
          <p:spPr bwMode="auto">
            <a:xfrm rot="16200000">
              <a:off x="2572407" y="4959443"/>
              <a:ext cx="427887" cy="219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ＭＳ Ｐゴシック" charset="-128"/>
                </a:rPr>
                <a:t>Outputs</a:t>
              </a:r>
            </a:p>
          </p:txBody>
        </p:sp>
        <p:sp>
          <p:nvSpPr>
            <p:cNvPr id="225" name="Text Box 984"/>
            <p:cNvSpPr txBox="1">
              <a:spLocks noChangeArrowheads="1"/>
            </p:cNvSpPr>
            <p:nvPr/>
          </p:nvSpPr>
          <p:spPr bwMode="auto">
            <a:xfrm>
              <a:off x="3020572" y="4563205"/>
              <a:ext cx="698325" cy="16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ＭＳ Ｐゴシック" charset="-128"/>
                </a:rPr>
                <a:t>Measured</a:t>
              </a:r>
            </a:p>
          </p:txBody>
        </p:sp>
        <p:sp>
          <p:nvSpPr>
            <p:cNvPr id="293" name="Text Box 984"/>
            <p:cNvSpPr txBox="1">
              <a:spLocks noChangeArrowheads="1"/>
            </p:cNvSpPr>
            <p:nvPr/>
          </p:nvSpPr>
          <p:spPr bwMode="auto">
            <a:xfrm>
              <a:off x="4393613" y="4564417"/>
              <a:ext cx="784787" cy="16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ＭＳ Ｐゴシック" charset="-128"/>
                </a:rPr>
                <a:t>Importance</a:t>
              </a:r>
            </a:p>
          </p:txBody>
        </p:sp>
        <p:sp>
          <p:nvSpPr>
            <p:cNvPr id="294" name="Text Box 984"/>
            <p:cNvSpPr txBox="1">
              <a:spLocks noChangeArrowheads="1"/>
            </p:cNvSpPr>
            <p:nvPr/>
          </p:nvSpPr>
          <p:spPr bwMode="auto">
            <a:xfrm>
              <a:off x="4589191" y="5304326"/>
              <a:ext cx="491462" cy="16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232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ＭＳ Ｐゴシック" charset="-128"/>
                </a:rPr>
                <a:t>Factor</a:t>
              </a:r>
            </a:p>
          </p:txBody>
        </p:sp>
      </p:grpSp>
      <p:sp>
        <p:nvSpPr>
          <p:cNvPr id="230" name="Rectangle 71"/>
          <p:cNvSpPr>
            <a:spLocks noChangeArrowheads="1"/>
          </p:cNvSpPr>
          <p:nvPr/>
        </p:nvSpPr>
        <p:spPr bwMode="auto">
          <a:xfrm>
            <a:off x="14632690" y="18358683"/>
            <a:ext cx="2338236" cy="1928461"/>
          </a:xfrm>
          <a:prstGeom prst="rect">
            <a:avLst/>
          </a:prstGeom>
          <a:solidFill>
            <a:srgbClr val="FFFF99"/>
          </a:solidFill>
          <a:ln w="22225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1278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2" name="Line 31"/>
          <p:cNvSpPr>
            <a:spLocks noChangeShapeType="1"/>
          </p:cNvSpPr>
          <p:nvPr/>
        </p:nvSpPr>
        <p:spPr bwMode="auto">
          <a:xfrm>
            <a:off x="14140325" y="18539007"/>
            <a:ext cx="778062" cy="2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3" name="Line 32"/>
          <p:cNvSpPr>
            <a:spLocks noChangeShapeType="1"/>
          </p:cNvSpPr>
          <p:nvPr/>
        </p:nvSpPr>
        <p:spPr bwMode="auto">
          <a:xfrm>
            <a:off x="14140325" y="18717313"/>
            <a:ext cx="778062" cy="2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4" name="Line 33"/>
          <p:cNvSpPr>
            <a:spLocks noChangeShapeType="1"/>
          </p:cNvSpPr>
          <p:nvPr/>
        </p:nvSpPr>
        <p:spPr bwMode="auto">
          <a:xfrm>
            <a:off x="14140325" y="18883463"/>
            <a:ext cx="778062" cy="2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5" name="Line 49"/>
          <p:cNvSpPr>
            <a:spLocks noChangeShapeType="1"/>
          </p:cNvSpPr>
          <p:nvPr/>
        </p:nvSpPr>
        <p:spPr bwMode="auto">
          <a:xfrm>
            <a:off x="15244602" y="18733529"/>
            <a:ext cx="14993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6" name="Text Box 50"/>
          <p:cNvSpPr txBox="1">
            <a:spLocks noChangeArrowheads="1"/>
          </p:cNvSpPr>
          <p:nvPr/>
        </p:nvSpPr>
        <p:spPr bwMode="auto">
          <a:xfrm>
            <a:off x="15627181" y="19163096"/>
            <a:ext cx="1265090" cy="28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78">
                <a:latin typeface="HGP創英角ｺﾞｼｯｸUB" pitchFamily="50" charset="-128"/>
                <a:ea typeface="HGP創英角ｺﾞｼｯｸUB" pitchFamily="50" charset="-128"/>
              </a:rPr>
              <a:t>　ｆ（</a:t>
            </a:r>
            <a:r>
              <a:rPr lang="en-US" altLang="ja-JP" sz="1278" dirty="0">
                <a:latin typeface="HGP創英角ｺﾞｼｯｸUB" pitchFamily="50" charset="-128"/>
                <a:ea typeface="HGP創英角ｺﾞｼｯｸUB" pitchFamily="50" charset="-128"/>
              </a:rPr>
              <a:t>x1,x2,x3,..</a:t>
            </a:r>
            <a:r>
              <a:rPr lang="ja-JP" altLang="en-US" sz="1278">
                <a:latin typeface="HGP創英角ｺﾞｼｯｸUB" pitchFamily="50" charset="-128"/>
                <a:ea typeface="HGP創英角ｺﾞｼｯｸUB" pitchFamily="50" charset="-128"/>
              </a:rPr>
              <a:t>）</a:t>
            </a:r>
          </a:p>
        </p:txBody>
      </p:sp>
      <p:sp>
        <p:nvSpPr>
          <p:cNvPr id="237" name="Oval 61"/>
          <p:cNvSpPr>
            <a:spLocks noChangeArrowheads="1"/>
          </p:cNvSpPr>
          <p:nvPr/>
        </p:nvSpPr>
        <p:spPr bwMode="auto">
          <a:xfrm>
            <a:off x="16743987" y="18632225"/>
            <a:ext cx="166150" cy="19451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78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ー</a:t>
            </a:r>
          </a:p>
        </p:txBody>
      </p:sp>
      <p:sp>
        <p:nvSpPr>
          <p:cNvPr id="238" name="Text Box 90"/>
          <p:cNvSpPr txBox="1">
            <a:spLocks noChangeArrowheads="1"/>
          </p:cNvSpPr>
          <p:nvPr/>
        </p:nvSpPr>
        <p:spPr bwMode="auto">
          <a:xfrm>
            <a:off x="17185661" y="18262298"/>
            <a:ext cx="1327608" cy="38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F.B. or F.F.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9" name="AutoShape 170"/>
          <p:cNvSpPr>
            <a:spLocks noChangeArrowheads="1"/>
          </p:cNvSpPr>
          <p:nvPr/>
        </p:nvSpPr>
        <p:spPr bwMode="auto">
          <a:xfrm>
            <a:off x="14908252" y="18418964"/>
            <a:ext cx="583547" cy="654985"/>
          </a:xfrm>
          <a:prstGeom prst="can">
            <a:avLst>
              <a:gd name="adj" fmla="val 15758"/>
            </a:avLst>
          </a:prstGeom>
          <a:solidFill>
            <a:srgbClr val="CCFFCC"/>
          </a:solidFill>
          <a:ln w="254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Big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Data</a:t>
            </a: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0" name="Line 30"/>
          <p:cNvSpPr>
            <a:spLocks noChangeShapeType="1"/>
          </p:cNvSpPr>
          <p:nvPr/>
        </p:nvSpPr>
        <p:spPr bwMode="auto">
          <a:xfrm>
            <a:off x="14150455" y="19025295"/>
            <a:ext cx="778062" cy="2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1" name="Oval 17"/>
          <p:cNvSpPr>
            <a:spLocks noChangeArrowheads="1"/>
          </p:cNvSpPr>
          <p:nvPr/>
        </p:nvSpPr>
        <p:spPr bwMode="auto">
          <a:xfrm>
            <a:off x="13769528" y="18390066"/>
            <a:ext cx="753748" cy="77707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78" dirty="0">
                <a:latin typeface="HGP創英角ｺﾞｼｯｸUB" pitchFamily="50" charset="-128"/>
                <a:ea typeface="HGP創英角ｺﾞｼｯｸUB" pitchFamily="50" charset="-128"/>
              </a:rPr>
              <a:t>Target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78" dirty="0">
                <a:latin typeface="HGP創英角ｺﾞｼｯｸUB" pitchFamily="50" charset="-128"/>
                <a:ea typeface="HGP創英角ｺﾞｼｯｸUB" pitchFamily="50" charset="-128"/>
              </a:rPr>
              <a:t>Process</a:t>
            </a:r>
            <a:endParaRPr lang="ja-JP" altLang="en-US" sz="1278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43" name="Line 314"/>
          <p:cNvSpPr>
            <a:spLocks noChangeShapeType="1"/>
          </p:cNvSpPr>
          <p:nvPr/>
        </p:nvSpPr>
        <p:spPr bwMode="auto">
          <a:xfrm>
            <a:off x="15179762" y="19154984"/>
            <a:ext cx="0" cy="33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4" name="Text Box 96"/>
          <p:cNvSpPr txBox="1">
            <a:spLocks noChangeArrowheads="1"/>
          </p:cNvSpPr>
          <p:nvPr/>
        </p:nvSpPr>
        <p:spPr bwMode="auto">
          <a:xfrm>
            <a:off x="14056595" y="19571732"/>
            <a:ext cx="763351" cy="28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  <a:endParaRPr lang="ja-JP" altLang="en-US" sz="1278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5" name="Text Box 317"/>
          <p:cNvSpPr txBox="1">
            <a:spLocks noChangeArrowheads="1"/>
          </p:cNvSpPr>
          <p:nvPr/>
        </p:nvSpPr>
        <p:spPr bwMode="auto">
          <a:xfrm>
            <a:off x="15576053" y="18464050"/>
            <a:ext cx="601447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6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Extract</a:t>
            </a:r>
            <a:endParaRPr lang="ja-JP" altLang="en-US" sz="1065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6" name="Text Box 318"/>
          <p:cNvSpPr txBox="1">
            <a:spLocks noChangeArrowheads="1"/>
          </p:cNvSpPr>
          <p:nvPr/>
        </p:nvSpPr>
        <p:spPr bwMode="auto">
          <a:xfrm>
            <a:off x="15165909" y="19075991"/>
            <a:ext cx="595035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65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Search</a:t>
            </a:r>
            <a:endParaRPr lang="ja-JP" altLang="en-US" sz="1065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7" name="Line 49"/>
          <p:cNvSpPr>
            <a:spLocks noChangeShapeType="1"/>
          </p:cNvSpPr>
          <p:nvPr/>
        </p:nvSpPr>
        <p:spPr bwMode="auto">
          <a:xfrm>
            <a:off x="15374283" y="19817557"/>
            <a:ext cx="55112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8" name="AutoShape 198"/>
          <p:cNvSpPr>
            <a:spLocks noChangeArrowheads="1"/>
          </p:cNvSpPr>
          <p:nvPr/>
        </p:nvSpPr>
        <p:spPr bwMode="auto">
          <a:xfrm>
            <a:off x="14890016" y="19458923"/>
            <a:ext cx="668645" cy="67269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249" name="Group 322"/>
          <p:cNvGrpSpPr>
            <a:grpSpLocks/>
          </p:cNvGrpSpPr>
          <p:nvPr/>
        </p:nvGrpSpPr>
        <p:grpSpPr bwMode="auto">
          <a:xfrm>
            <a:off x="14926717" y="19564281"/>
            <a:ext cx="504286" cy="504523"/>
            <a:chOff x="3742" y="693"/>
            <a:chExt cx="324" cy="142"/>
          </a:xfrm>
        </p:grpSpPr>
        <p:sp>
          <p:nvSpPr>
            <p:cNvPr id="256" name="Text Box 221"/>
            <p:cNvSpPr txBox="1">
              <a:spLocks noChangeArrowheads="1"/>
            </p:cNvSpPr>
            <p:nvPr/>
          </p:nvSpPr>
          <p:spPr bwMode="auto">
            <a:xfrm>
              <a:off x="3742" y="723"/>
              <a:ext cx="212" cy="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39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Ｎ</a:t>
              </a:r>
              <a:r>
                <a:rPr lang="en-US" altLang="ja-JP" sz="639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σ</a:t>
              </a:r>
              <a:endParaRPr lang="en-US" altLang="ja-JP" sz="1913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57" name="Rectangle 223"/>
            <p:cNvSpPr>
              <a:spLocks noChangeArrowheads="1"/>
            </p:cNvSpPr>
            <p:nvPr/>
          </p:nvSpPr>
          <p:spPr bwMode="auto">
            <a:xfrm rot="5400000">
              <a:off x="3887" y="713"/>
              <a:ext cx="13" cy="8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58" name="Rectangle 224"/>
            <p:cNvSpPr>
              <a:spLocks noChangeArrowheads="1"/>
            </p:cNvSpPr>
            <p:nvPr/>
          </p:nvSpPr>
          <p:spPr bwMode="auto">
            <a:xfrm rot="5400000">
              <a:off x="3909" y="704"/>
              <a:ext cx="11" cy="1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59" name="Rectangle 225"/>
            <p:cNvSpPr>
              <a:spLocks noChangeArrowheads="1"/>
            </p:cNvSpPr>
            <p:nvPr/>
          </p:nvSpPr>
          <p:spPr bwMode="auto">
            <a:xfrm rot="5400000">
              <a:off x="3919" y="705"/>
              <a:ext cx="12" cy="1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1" name="Rectangle 226"/>
            <p:cNvSpPr>
              <a:spLocks noChangeArrowheads="1"/>
            </p:cNvSpPr>
            <p:nvPr/>
          </p:nvSpPr>
          <p:spPr bwMode="auto">
            <a:xfrm rot="5400000">
              <a:off x="3898" y="738"/>
              <a:ext cx="11" cy="10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3" name="Rectangle 227"/>
            <p:cNvSpPr>
              <a:spLocks noChangeArrowheads="1"/>
            </p:cNvSpPr>
            <p:nvPr/>
          </p:nvSpPr>
          <p:spPr bwMode="auto">
            <a:xfrm rot="5400000">
              <a:off x="3882" y="765"/>
              <a:ext cx="11" cy="7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4" name="Rectangle 228"/>
            <p:cNvSpPr>
              <a:spLocks noChangeArrowheads="1"/>
            </p:cNvSpPr>
            <p:nvPr/>
          </p:nvSpPr>
          <p:spPr bwMode="auto">
            <a:xfrm rot="5400000">
              <a:off x="3869" y="788"/>
              <a:ext cx="10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74" name="Rectangle 229"/>
            <p:cNvSpPr>
              <a:spLocks noChangeArrowheads="1"/>
            </p:cNvSpPr>
            <p:nvPr/>
          </p:nvSpPr>
          <p:spPr bwMode="auto">
            <a:xfrm rot="5400000">
              <a:off x="3877" y="711"/>
              <a:ext cx="12" cy="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1" name="Rectangle 230"/>
            <p:cNvSpPr>
              <a:spLocks noChangeArrowheads="1"/>
            </p:cNvSpPr>
            <p:nvPr/>
          </p:nvSpPr>
          <p:spPr bwMode="auto">
            <a:xfrm rot="5400000">
              <a:off x="3866" y="711"/>
              <a:ext cx="11" cy="4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2" name="Rectangle 231"/>
            <p:cNvSpPr>
              <a:spLocks noChangeArrowheads="1"/>
            </p:cNvSpPr>
            <p:nvPr/>
          </p:nvSpPr>
          <p:spPr bwMode="auto">
            <a:xfrm rot="5400000">
              <a:off x="3861" y="704"/>
              <a:ext cx="12" cy="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3" name="Rectangle 232"/>
            <p:cNvSpPr>
              <a:spLocks noChangeArrowheads="1"/>
            </p:cNvSpPr>
            <p:nvPr/>
          </p:nvSpPr>
          <p:spPr bwMode="auto">
            <a:xfrm rot="5400000">
              <a:off x="3856" y="698"/>
              <a:ext cx="11" cy="2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5" name="Rectangle 233"/>
            <p:cNvSpPr>
              <a:spLocks noChangeArrowheads="1"/>
            </p:cNvSpPr>
            <p:nvPr/>
          </p:nvSpPr>
          <p:spPr bwMode="auto">
            <a:xfrm>
              <a:off x="3851" y="693"/>
              <a:ext cx="215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913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6" name="Freeform 234"/>
            <p:cNvSpPr>
              <a:spLocks/>
            </p:cNvSpPr>
            <p:nvPr/>
          </p:nvSpPr>
          <p:spPr bwMode="auto">
            <a:xfrm>
              <a:off x="3843" y="693"/>
              <a:ext cx="153" cy="142"/>
            </a:xfrm>
            <a:custGeom>
              <a:avLst/>
              <a:gdLst>
                <a:gd name="T0" fmla="*/ 97827 w 480"/>
                <a:gd name="T1" fmla="*/ 0 h 960"/>
                <a:gd name="T2" fmla="*/ 489140 w 480"/>
                <a:gd name="T3" fmla="*/ 8234 h 960"/>
                <a:gd name="T4" fmla="*/ 1467425 w 480"/>
                <a:gd name="T5" fmla="*/ 18527 h 960"/>
                <a:gd name="T6" fmla="*/ 1858738 w 480"/>
                <a:gd name="T7" fmla="*/ 22643 h 960"/>
                <a:gd name="T8" fmla="*/ 1858738 w 480"/>
                <a:gd name="T9" fmla="*/ 26760 h 960"/>
                <a:gd name="T10" fmla="*/ 1271765 w 480"/>
                <a:gd name="T11" fmla="*/ 30877 h 960"/>
                <a:gd name="T12" fmla="*/ 684799 w 480"/>
                <a:gd name="T13" fmla="*/ 32936 h 960"/>
                <a:gd name="T14" fmla="*/ 97827 w 480"/>
                <a:gd name="T15" fmla="*/ 37053 h 960"/>
                <a:gd name="T16" fmla="*/ 97827 w 480"/>
                <a:gd name="T17" fmla="*/ 4117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0" h="960">
                  <a:moveTo>
                    <a:pt x="24" y="0"/>
                  </a:moveTo>
                  <a:cubicBezTo>
                    <a:pt x="44" y="60"/>
                    <a:pt x="64" y="120"/>
                    <a:pt x="120" y="192"/>
                  </a:cubicBezTo>
                  <a:cubicBezTo>
                    <a:pt x="176" y="264"/>
                    <a:pt x="304" y="376"/>
                    <a:pt x="360" y="432"/>
                  </a:cubicBezTo>
                  <a:cubicBezTo>
                    <a:pt x="416" y="488"/>
                    <a:pt x="440" y="496"/>
                    <a:pt x="456" y="528"/>
                  </a:cubicBezTo>
                  <a:cubicBezTo>
                    <a:pt x="472" y="560"/>
                    <a:pt x="480" y="592"/>
                    <a:pt x="456" y="624"/>
                  </a:cubicBezTo>
                  <a:cubicBezTo>
                    <a:pt x="432" y="656"/>
                    <a:pt x="360" y="696"/>
                    <a:pt x="312" y="720"/>
                  </a:cubicBezTo>
                  <a:cubicBezTo>
                    <a:pt x="264" y="744"/>
                    <a:pt x="216" y="744"/>
                    <a:pt x="168" y="768"/>
                  </a:cubicBezTo>
                  <a:cubicBezTo>
                    <a:pt x="120" y="792"/>
                    <a:pt x="48" y="832"/>
                    <a:pt x="24" y="864"/>
                  </a:cubicBezTo>
                  <a:cubicBezTo>
                    <a:pt x="0" y="896"/>
                    <a:pt x="12" y="928"/>
                    <a:pt x="24" y="960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232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250" name="Freeform 336"/>
          <p:cNvSpPr>
            <a:spLocks/>
          </p:cNvSpPr>
          <p:nvPr/>
        </p:nvSpPr>
        <p:spPr bwMode="auto">
          <a:xfrm>
            <a:off x="16567712" y="18828767"/>
            <a:ext cx="251248" cy="1011074"/>
          </a:xfrm>
          <a:custGeom>
            <a:avLst/>
            <a:gdLst>
              <a:gd name="T0" fmla="*/ 0 w 181"/>
              <a:gd name="T1" fmla="*/ 2147483647 h 545"/>
              <a:gd name="T2" fmla="*/ 2147483647 w 181"/>
              <a:gd name="T3" fmla="*/ 2147483647 h 545"/>
              <a:gd name="T4" fmla="*/ 2147483647 w 181"/>
              <a:gd name="T5" fmla="*/ 0 h 54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1" h="545">
                <a:moveTo>
                  <a:pt x="0" y="545"/>
                </a:moveTo>
                <a:lnTo>
                  <a:pt x="181" y="545"/>
                </a:lnTo>
                <a:lnTo>
                  <a:pt x="18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1" name="Freeform 337"/>
          <p:cNvSpPr>
            <a:spLocks/>
          </p:cNvSpPr>
          <p:nvPr/>
        </p:nvSpPr>
        <p:spPr bwMode="auto">
          <a:xfrm>
            <a:off x="14158561" y="18204807"/>
            <a:ext cx="2670531" cy="501693"/>
          </a:xfrm>
          <a:custGeom>
            <a:avLst/>
            <a:gdLst>
              <a:gd name="T0" fmla="*/ 2147483647 w 1452"/>
              <a:gd name="T1" fmla="*/ 2147483647 h 454"/>
              <a:gd name="T2" fmla="*/ 2147483647 w 1452"/>
              <a:gd name="T3" fmla="*/ 0 h 454"/>
              <a:gd name="T4" fmla="*/ 0 w 1452"/>
              <a:gd name="T5" fmla="*/ 0 h 454"/>
              <a:gd name="T6" fmla="*/ 0 w 1452"/>
              <a:gd name="T7" fmla="*/ 2147483647 h 4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52" h="454">
                <a:moveTo>
                  <a:pt x="1452" y="454"/>
                </a:moveTo>
                <a:lnTo>
                  <a:pt x="1452" y="0"/>
                </a:lnTo>
                <a:lnTo>
                  <a:pt x="0" y="0"/>
                </a:lnTo>
                <a:lnTo>
                  <a:pt x="0" y="18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2232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2" name="AutoShape 338"/>
          <p:cNvSpPr>
            <a:spLocks noChangeArrowheads="1"/>
          </p:cNvSpPr>
          <p:nvPr/>
        </p:nvSpPr>
        <p:spPr bwMode="auto">
          <a:xfrm>
            <a:off x="14776549" y="19402991"/>
            <a:ext cx="958396" cy="803285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913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3" name="Text Box 339"/>
          <p:cNvSpPr txBox="1">
            <a:spLocks noChangeArrowheads="1"/>
          </p:cNvSpPr>
          <p:nvPr/>
        </p:nvSpPr>
        <p:spPr bwMode="auto">
          <a:xfrm>
            <a:off x="15605703" y="18889550"/>
            <a:ext cx="1255472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6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Prediction formula</a:t>
            </a:r>
            <a:endParaRPr lang="ja-JP" altLang="en-US" sz="1065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4" name="Text Box 340"/>
          <p:cNvSpPr txBox="1">
            <a:spLocks noChangeArrowheads="1"/>
          </p:cNvSpPr>
          <p:nvPr/>
        </p:nvSpPr>
        <p:spPr bwMode="auto">
          <a:xfrm>
            <a:off x="16225072" y="18393128"/>
            <a:ext cx="713657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6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Compare</a:t>
            </a:r>
            <a:endParaRPr lang="ja-JP" altLang="en-US" sz="1065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5" name="Rectangle 46"/>
          <p:cNvSpPr>
            <a:spLocks noChangeArrowheads="1"/>
          </p:cNvSpPr>
          <p:nvPr/>
        </p:nvSpPr>
        <p:spPr bwMode="auto">
          <a:xfrm>
            <a:off x="15923377" y="19483230"/>
            <a:ext cx="811300" cy="674724"/>
          </a:xfrm>
          <a:prstGeom prst="rect">
            <a:avLst/>
          </a:prstGeom>
          <a:solidFill>
            <a:srgbClr val="CCFFCC"/>
          </a:solidFill>
          <a:ln w="349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1278" dirty="0">
                <a:latin typeface="HGP創英角ｺﾞｼｯｸUB" pitchFamily="50" charset="-128"/>
                <a:ea typeface="HGP創英角ｺﾞｼｯｸUB" pitchFamily="50" charset="-128"/>
              </a:rPr>
              <a:t>Modeling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1278" dirty="0" smtClean="0">
                <a:latin typeface="HGP創英角ｺﾞｼｯｸUB" pitchFamily="50" charset="-128"/>
                <a:ea typeface="HGP創英角ｺﾞｼｯｸUB" pitchFamily="50" charset="-128"/>
              </a:rPr>
              <a:t>Specification</a:t>
            </a:r>
            <a:endParaRPr lang="ja-JP" altLang="en-US" sz="1278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292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" t="13444" r="12606"/>
          <a:stretch/>
        </p:blipFill>
        <p:spPr bwMode="auto">
          <a:xfrm>
            <a:off x="10096878" y="18576701"/>
            <a:ext cx="2097289" cy="1555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5" name="ホームベース 294"/>
          <p:cNvSpPr/>
          <p:nvPr/>
        </p:nvSpPr>
        <p:spPr bwMode="auto">
          <a:xfrm>
            <a:off x="9708074" y="18696834"/>
            <a:ext cx="463072" cy="1520635"/>
          </a:xfrm>
          <a:prstGeom prst="homePlate">
            <a:avLst>
              <a:gd name="adj" fmla="val 100000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944601"/>
            <a:r>
              <a:rPr lang="en-US" altLang="ja-JP" sz="2339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  <a:endParaRPr lang="ja-JP" altLang="en-US" sz="2339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7" name="AutoShape 60"/>
          <p:cNvSpPr>
            <a:spLocks noChangeArrowheads="1"/>
          </p:cNvSpPr>
          <p:nvPr/>
        </p:nvSpPr>
        <p:spPr bwMode="auto">
          <a:xfrm>
            <a:off x="27627803" y="11373364"/>
            <a:ext cx="1627344" cy="1313358"/>
          </a:xfrm>
          <a:prstGeom prst="downArrow">
            <a:avLst>
              <a:gd name="adj1" fmla="val 51046"/>
              <a:gd name="adj2" fmla="val 50333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404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33097025" y="19127138"/>
            <a:ext cx="3385008" cy="800219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Directly</a:t>
            </a:r>
            <a:r>
              <a:rPr lang="ja-JP" altLang="en-US" sz="26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Connected</a:t>
            </a:r>
          </a:p>
          <a:p>
            <a:pPr defTabSz="1944601"/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to the Action</a:t>
            </a:r>
          </a:p>
        </p:txBody>
      </p:sp>
      <p:sp>
        <p:nvSpPr>
          <p:cNvPr id="222" name="正方形/長方形 221"/>
          <p:cNvSpPr/>
          <p:nvPr/>
        </p:nvSpPr>
        <p:spPr bwMode="auto">
          <a:xfrm>
            <a:off x="28963165" y="18667655"/>
            <a:ext cx="3862834" cy="400110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Easy </a:t>
            </a:r>
            <a:r>
              <a:rPr lang="en-US" altLang="ja-JP" sz="26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Settings</a:t>
            </a:r>
            <a:endParaRPr lang="ja-JP" altLang="en-US" sz="26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6" name="正方形/長方形 195"/>
          <p:cNvSpPr/>
          <p:nvPr/>
        </p:nvSpPr>
        <p:spPr>
          <a:xfrm>
            <a:off x="28531856" y="6657448"/>
            <a:ext cx="545341" cy="1465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87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8/7</a:t>
            </a:r>
          </a:p>
          <a:p>
            <a:pPr lvl="0"/>
            <a:endParaRPr lang="en-US" altLang="ja-JP" sz="1487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/>
            <a:endParaRPr lang="en-US" altLang="ja-JP" sz="1487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/>
            <a:r>
              <a:rPr lang="ja-JP" altLang="en-US" sz="1487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endParaRPr lang="en-US" altLang="ja-JP" sz="1487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/>
            <a:endParaRPr lang="en-US" altLang="ja-JP" sz="1487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/>
            <a:r>
              <a:rPr lang="en-US" altLang="ja-JP" sz="1487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9/8</a:t>
            </a:r>
            <a:endParaRPr lang="ja-JP" altLang="en-US" sz="1487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7" name="正方形/長方形 196"/>
          <p:cNvSpPr/>
          <p:nvPr/>
        </p:nvSpPr>
        <p:spPr>
          <a:xfrm>
            <a:off x="33406926" y="5822040"/>
            <a:ext cx="2400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altLang="ja-JP" sz="1800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Process</a:t>
            </a:r>
            <a:r>
              <a:rPr lang="ja-JP" altLang="en-US" sz="180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</a:t>
            </a:r>
            <a:r>
              <a:rPr lang="en-US" altLang="ja-JP" sz="1800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Process</a:t>
            </a:r>
          </a:p>
          <a:p>
            <a:pPr lvl="0" algn="l"/>
            <a:r>
              <a:rPr lang="ja-JP" altLang="en-US" sz="180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</a:t>
            </a:r>
            <a:r>
              <a:rPr lang="en-US" altLang="ja-JP" sz="1800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</a:t>
            </a:r>
            <a:r>
              <a:rPr lang="ja-JP" altLang="en-US" sz="180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・・・　　 </a:t>
            </a:r>
            <a:r>
              <a:rPr lang="en-US" altLang="ja-JP" sz="1800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X</a:t>
            </a:r>
            <a:endParaRPr lang="ja-JP" altLang="en-US" sz="180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214" name="グループ化 213"/>
          <p:cNvGrpSpPr/>
          <p:nvPr/>
        </p:nvGrpSpPr>
        <p:grpSpPr>
          <a:xfrm>
            <a:off x="29140437" y="6352485"/>
            <a:ext cx="3938008" cy="2747318"/>
            <a:chOff x="741525" y="6481289"/>
            <a:chExt cx="1827722" cy="1275094"/>
          </a:xfrm>
        </p:grpSpPr>
        <p:sp>
          <p:nvSpPr>
            <p:cNvPr id="219" name="正方形/長方形 218"/>
            <p:cNvSpPr/>
            <p:nvPr/>
          </p:nvSpPr>
          <p:spPr bwMode="auto">
            <a:xfrm>
              <a:off x="884323" y="6568244"/>
              <a:ext cx="1684924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 bwMode="auto">
            <a:xfrm>
              <a:off x="817310" y="6540513"/>
              <a:ext cx="1703641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 bwMode="auto">
            <a:xfrm>
              <a:off x="741525" y="6514712"/>
              <a:ext cx="1733953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29" name="Picture 1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0" t="4578" r="44917" b="45802"/>
            <a:stretch/>
          </p:blipFill>
          <p:spPr bwMode="auto">
            <a:xfrm>
              <a:off x="773203" y="6481289"/>
              <a:ext cx="479840" cy="462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2" name="Picture 16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2" t="9708" r="3455" b="5710"/>
            <a:stretch/>
          </p:blipFill>
          <p:spPr bwMode="auto">
            <a:xfrm>
              <a:off x="1291389" y="6495807"/>
              <a:ext cx="591254" cy="474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0" name="Picture 1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" t="10638" r="4434" b="7921"/>
            <a:stretch/>
          </p:blipFill>
          <p:spPr bwMode="auto">
            <a:xfrm>
              <a:off x="1903425" y="6495808"/>
              <a:ext cx="555859" cy="474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2" name="正方形/長方形 261"/>
            <p:cNvSpPr/>
            <p:nvPr/>
          </p:nvSpPr>
          <p:spPr bwMode="auto">
            <a:xfrm>
              <a:off x="884323" y="7341563"/>
              <a:ext cx="1684924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5" name="正方形/長方形 264"/>
            <p:cNvSpPr/>
            <p:nvPr/>
          </p:nvSpPr>
          <p:spPr bwMode="auto">
            <a:xfrm>
              <a:off x="817310" y="7313832"/>
              <a:ext cx="1703641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6" name="正方形/長方形 265"/>
            <p:cNvSpPr/>
            <p:nvPr/>
          </p:nvSpPr>
          <p:spPr bwMode="auto">
            <a:xfrm>
              <a:off x="741525" y="7288029"/>
              <a:ext cx="1733953" cy="403608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4469" tIns="76562" rIns="194469" bIns="76562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944601"/>
              <a:endParaRPr lang="ja-JP" altLang="en-US" sz="3404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829973" y="7085997"/>
              <a:ext cx="1008389" cy="136133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>
              <a:spAutoFit/>
            </a:bodyPr>
            <a:lstStyle/>
            <a:p>
              <a:pPr lvl="0" algn="l"/>
              <a:r>
                <a:rPr lang="en-US" altLang="ja-JP" sz="1487" dirty="0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Trend change</a:t>
              </a:r>
              <a:r>
                <a:rPr lang="ja-JP" altLang="en-US" sz="1487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：</a:t>
              </a:r>
              <a:r>
                <a:rPr lang="en-US" altLang="ja-JP" sz="1487" dirty="0">
                  <a:solidFill>
                    <a:srgbClr val="0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Small</a:t>
              </a:r>
              <a:endParaRPr lang="ja-JP" altLang="en-US" sz="1487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68" name="Picture 20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3" t="4790" r="43675" b="45634"/>
            <a:stretch/>
          </p:blipFill>
          <p:spPr bwMode="auto">
            <a:xfrm>
              <a:off x="793750" y="7246952"/>
              <a:ext cx="529322" cy="509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9" name="Picture 21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4" t="10725" r="5117" b="8953"/>
            <a:stretch/>
          </p:blipFill>
          <p:spPr bwMode="auto">
            <a:xfrm>
              <a:off x="1349899" y="7246952"/>
              <a:ext cx="541608" cy="48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0" name="Picture 22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4" t="10725" r="5118" b="8482"/>
            <a:stretch/>
          </p:blipFill>
          <p:spPr bwMode="auto">
            <a:xfrm>
              <a:off x="1942243" y="7235453"/>
              <a:ext cx="582755" cy="50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1" name="爆発 1 270"/>
          <p:cNvSpPr/>
          <p:nvPr/>
        </p:nvSpPr>
        <p:spPr bwMode="auto">
          <a:xfrm>
            <a:off x="30838127" y="6283280"/>
            <a:ext cx="2169776" cy="2333863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Difficult to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continue operation</a:t>
            </a:r>
            <a:endParaRPr lang="ja-JP" altLang="en-US" sz="1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3" name="爆発 1 272"/>
          <p:cNvSpPr/>
          <p:nvPr/>
        </p:nvSpPr>
        <p:spPr bwMode="auto">
          <a:xfrm>
            <a:off x="34519854" y="6579382"/>
            <a:ext cx="2069552" cy="2333863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Difficult to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Understand the </a:t>
            </a:r>
            <a:r>
              <a:rPr lang="en-US" altLang="ja-JP" sz="1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entirety</a:t>
            </a:r>
            <a:endParaRPr lang="ja-JP" altLang="en-US" sz="1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5" name="正方形/長方形 274"/>
          <p:cNvSpPr/>
          <p:nvPr/>
        </p:nvSpPr>
        <p:spPr>
          <a:xfrm>
            <a:off x="29002920" y="6276783"/>
            <a:ext cx="2066271" cy="228845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>
            <a:spAutoFit/>
          </a:bodyPr>
          <a:lstStyle/>
          <a:p>
            <a:pPr lvl="0" algn="l"/>
            <a:r>
              <a:rPr lang="en-US" altLang="ja-JP" sz="1487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Management </a:t>
            </a:r>
            <a:r>
              <a:rPr lang="en-US" altLang="ja-JP" sz="1487" dirty="0" smtClean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items: Many</a:t>
            </a:r>
            <a:endParaRPr lang="en-US" altLang="ja-JP" sz="1487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6" name="爆発 1 275"/>
          <p:cNvSpPr/>
          <p:nvPr/>
        </p:nvSpPr>
        <p:spPr bwMode="auto">
          <a:xfrm>
            <a:off x="32281701" y="8406905"/>
            <a:ext cx="1547743" cy="2333863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Difficult to</a:t>
            </a:r>
          </a:p>
          <a:p>
            <a:pPr defTabSz="1944601"/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Judge</a:t>
            </a:r>
            <a:endParaRPr lang="ja-JP" altLang="en-US" sz="1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77" name="Picture 24" descr="MCj0433932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356727" y="7594871"/>
            <a:ext cx="2024024" cy="195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8" name="正方形/長方形 277"/>
          <p:cNvSpPr/>
          <p:nvPr/>
        </p:nvSpPr>
        <p:spPr>
          <a:xfrm>
            <a:off x="30330485" y="8369149"/>
            <a:ext cx="2117567" cy="228845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>
            <a:spAutoFit/>
          </a:bodyPr>
          <a:lstStyle/>
          <a:p>
            <a:pPr lvl="0" algn="l"/>
            <a:r>
              <a:rPr lang="en-US" altLang="ja-JP" sz="1487" dirty="0" smtClean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  <a:r>
              <a:rPr lang="ja-JP" altLang="en-US" sz="1487" smtClean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87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Individualization</a:t>
            </a:r>
          </a:p>
        </p:txBody>
      </p:sp>
      <p:sp>
        <p:nvSpPr>
          <p:cNvPr id="279" name="正方形/長方形 278"/>
          <p:cNvSpPr/>
          <p:nvPr/>
        </p:nvSpPr>
        <p:spPr bwMode="auto">
          <a:xfrm>
            <a:off x="25280423" y="14657978"/>
            <a:ext cx="2121802" cy="861774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Seamless</a:t>
            </a:r>
          </a:p>
          <a:p>
            <a:pPr defTabSz="1944601"/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I/F</a:t>
            </a:r>
          </a:p>
        </p:txBody>
      </p:sp>
      <p:sp>
        <p:nvSpPr>
          <p:cNvPr id="280" name="正方形/長方形 279"/>
          <p:cNvSpPr/>
          <p:nvPr/>
        </p:nvSpPr>
        <p:spPr bwMode="auto">
          <a:xfrm>
            <a:off x="21030875" y="14654078"/>
            <a:ext cx="2420003" cy="861774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Unified management</a:t>
            </a:r>
            <a:endParaRPr lang="ja-JP" altLang="en-US" sz="28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4" name="Line 133"/>
          <p:cNvSpPr>
            <a:spLocks noChangeShapeType="1"/>
          </p:cNvSpPr>
          <p:nvPr/>
        </p:nvSpPr>
        <p:spPr bwMode="auto">
          <a:xfrm>
            <a:off x="26930900" y="17459958"/>
            <a:ext cx="0" cy="13667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3404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91" name="Text Box 162"/>
          <p:cNvSpPr txBox="1">
            <a:spLocks noChangeArrowheads="1"/>
          </p:cNvSpPr>
          <p:nvPr/>
        </p:nvSpPr>
        <p:spPr bwMode="auto">
          <a:xfrm>
            <a:off x="20570232" y="4226635"/>
            <a:ext cx="768351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Data </a:t>
            </a:r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Management(S.E. or Commercial)</a:t>
            </a:r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10"/>
          <a:stretch/>
        </p:blipFill>
        <p:spPr bwMode="auto">
          <a:xfrm>
            <a:off x="33326545" y="17000002"/>
            <a:ext cx="3155488" cy="94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6" t="12738" r="40079" b="9318"/>
          <a:stretch/>
        </p:blipFill>
        <p:spPr>
          <a:xfrm>
            <a:off x="3582956" y="7037138"/>
            <a:ext cx="309751" cy="107724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8" t="20932" r="25745" b="48326"/>
          <a:stretch/>
        </p:blipFill>
        <p:spPr>
          <a:xfrm>
            <a:off x="5998943" y="7100601"/>
            <a:ext cx="747469" cy="947177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2899497" y="9862048"/>
            <a:ext cx="2265409" cy="470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5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LED panel</a:t>
            </a:r>
          </a:p>
        </p:txBody>
      </p:sp>
      <p:sp>
        <p:nvSpPr>
          <p:cNvPr id="179" name="正方形/長方形 178"/>
          <p:cNvSpPr/>
          <p:nvPr/>
        </p:nvSpPr>
        <p:spPr>
          <a:xfrm>
            <a:off x="5870025" y="8233644"/>
            <a:ext cx="1066318" cy="3443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3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Capacitor</a:t>
            </a:r>
          </a:p>
        </p:txBody>
      </p:sp>
      <p:sp>
        <p:nvSpPr>
          <p:cNvPr id="180" name="正方形/長方形 179"/>
          <p:cNvSpPr/>
          <p:nvPr/>
        </p:nvSpPr>
        <p:spPr>
          <a:xfrm>
            <a:off x="2950909" y="8221919"/>
            <a:ext cx="3002745" cy="596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38" dirty="0">
                <a:latin typeface="HGP創英角ｺﾞｼｯｸUB" pitchFamily="50" charset="-128"/>
                <a:ea typeface="HGP創英角ｺﾞｼｯｸUB" pitchFamily="50" charset="-128"/>
              </a:rPr>
              <a:t>Cylindrical </a:t>
            </a:r>
            <a:r>
              <a:rPr lang="ja-JP" altLang="en-US" sz="1638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en-US" altLang="ja-JP" sz="1638" dirty="0">
                <a:latin typeface="HGP創英角ｺﾞｼｯｸUB" pitchFamily="50" charset="-128"/>
                <a:ea typeface="HGP創英角ｺﾞｼｯｸUB" pitchFamily="50" charset="-128"/>
              </a:rPr>
              <a:t>Large</a:t>
            </a:r>
            <a:r>
              <a:rPr lang="ja-JP" altLang="en-US" sz="1638"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1638" dirty="0">
                <a:latin typeface="HGP創英角ｺﾞｼｯｸUB" pitchFamily="50" charset="-128"/>
                <a:ea typeface="HGP創英角ｺﾞｼｯｸUB" pitchFamily="50" charset="-128"/>
              </a:rPr>
              <a:t>square type</a:t>
            </a:r>
          </a:p>
          <a:p>
            <a:r>
              <a:rPr lang="en-US" altLang="ja-JP" sz="1638" dirty="0">
                <a:latin typeface="HGP創英角ｺﾞｼｯｸUB" pitchFamily="50" charset="-128"/>
                <a:ea typeface="HGP創英角ｺﾞｼｯｸUB" pitchFamily="50" charset="-128"/>
              </a:rPr>
              <a:t>Li</a:t>
            </a:r>
            <a:r>
              <a:rPr lang="ja-JP" altLang="en-US" sz="1638"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1638" dirty="0">
                <a:latin typeface="HGP創英角ｺﾞｼｯｸUB" pitchFamily="50" charset="-128"/>
                <a:ea typeface="HGP創英角ｺﾞｼｯｸUB" pitchFamily="50" charset="-128"/>
              </a:rPr>
              <a:t>Battery</a:t>
            </a:r>
          </a:p>
        </p:txBody>
      </p:sp>
      <p:sp>
        <p:nvSpPr>
          <p:cNvPr id="181" name="テキスト ボックス 28"/>
          <p:cNvSpPr txBox="1">
            <a:spLocks noChangeArrowheads="1"/>
          </p:cNvSpPr>
          <p:nvPr/>
        </p:nvSpPr>
        <p:spPr bwMode="auto">
          <a:xfrm>
            <a:off x="4665117" y="273082"/>
            <a:ext cx="27616584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ja-JP" sz="6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JMP</a:t>
            </a:r>
            <a:r>
              <a:rPr lang="en-US" altLang="ja-JP" sz="6500" baseline="30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®</a:t>
            </a:r>
            <a:r>
              <a:rPr lang="en-US" altLang="ja-JP" sz="6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Applications for Utilizing Big Data on Manufacturing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167" y="9073212"/>
            <a:ext cx="1312068" cy="903874"/>
          </a:xfrm>
          <a:prstGeom prst="rect">
            <a:avLst/>
          </a:prstGeom>
        </p:spPr>
      </p:pic>
      <p:sp>
        <p:nvSpPr>
          <p:cNvPr id="195" name="正方形/長方形 194"/>
          <p:cNvSpPr/>
          <p:nvPr/>
        </p:nvSpPr>
        <p:spPr>
          <a:xfrm>
            <a:off x="4887145" y="9858907"/>
            <a:ext cx="2043529" cy="470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5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Lettuce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17"/>
          <a:srcRect l="16389" t="28621" r="6388" b="7356"/>
          <a:stretch/>
        </p:blipFill>
        <p:spPr>
          <a:xfrm>
            <a:off x="9794085" y="7561396"/>
            <a:ext cx="5603835" cy="2806960"/>
          </a:xfrm>
          <a:prstGeom prst="rect">
            <a:avLst/>
          </a:prstGeom>
        </p:spPr>
      </p:pic>
      <p:sp>
        <p:nvSpPr>
          <p:cNvPr id="226" name="Text Box 104"/>
          <p:cNvSpPr txBox="1">
            <a:spLocks noChangeArrowheads="1"/>
          </p:cNvSpPr>
          <p:nvPr/>
        </p:nvSpPr>
        <p:spPr bwMode="auto">
          <a:xfrm>
            <a:off x="10531924" y="6827694"/>
            <a:ext cx="3874329" cy="54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562" bIns="76562">
            <a:spAutoFit/>
          </a:bodyPr>
          <a:lstStyle/>
          <a:p>
            <a:r>
              <a:rPr lang="en-US" altLang="ja-JP" sz="2552" dirty="0">
                <a:latin typeface="HGP創英角ｺﾞｼｯｸUB" pitchFamily="50" charset="-128"/>
                <a:ea typeface="HGP創英角ｺﾞｼｯｸUB" pitchFamily="50" charset="-128"/>
              </a:rPr>
              <a:t>Our Business</a:t>
            </a:r>
            <a:endParaRPr lang="en-US" altLang="ja-JP" sz="1487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6" name="Text Box 104"/>
          <p:cNvSpPr txBox="1">
            <a:spLocks noChangeArrowheads="1"/>
          </p:cNvSpPr>
          <p:nvPr/>
        </p:nvSpPr>
        <p:spPr bwMode="auto">
          <a:xfrm>
            <a:off x="7502947" y="6840127"/>
            <a:ext cx="2320365" cy="1332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562" bIns="76562">
            <a:spAutoFit/>
          </a:bodyPr>
          <a:lstStyle/>
          <a:p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Founder</a:t>
            </a:r>
          </a:p>
          <a:p>
            <a:r>
              <a:rPr lang="en-US" altLang="ja-JP" sz="2552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Konosuke Matsushita</a:t>
            </a:r>
            <a:endParaRPr lang="en-US" altLang="ja-JP" sz="1487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18"/>
          <a:srcRect l="57785" t="15518" r="16420" b="41692"/>
          <a:stretch/>
        </p:blipFill>
        <p:spPr>
          <a:xfrm>
            <a:off x="7860762" y="8345059"/>
            <a:ext cx="1697312" cy="1701047"/>
          </a:xfrm>
          <a:prstGeom prst="rect">
            <a:avLst/>
          </a:prstGeom>
        </p:spPr>
      </p:pic>
      <p:sp>
        <p:nvSpPr>
          <p:cNvPr id="297" name="テキスト ボックス 26"/>
          <p:cNvSpPr txBox="1">
            <a:spLocks noChangeArrowheads="1"/>
          </p:cNvSpPr>
          <p:nvPr/>
        </p:nvSpPr>
        <p:spPr bwMode="auto">
          <a:xfrm>
            <a:off x="781488" y="13879940"/>
            <a:ext cx="16520204" cy="81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4293" tIns="97149" rIns="194293" bIns="97149">
            <a:spAutoFit/>
          </a:bodyPr>
          <a:lstStyle/>
          <a:p>
            <a:pPr algn="l">
              <a:spcBef>
                <a:spcPts val="1278"/>
              </a:spcBef>
            </a:pPr>
            <a:r>
              <a:rPr lang="ja-JP" altLang="en-US" sz="4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Data Analysis 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Module(Powered 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by </a:t>
            </a:r>
            <a:r>
              <a:rPr lang="en-US" altLang="ja-JP" sz="4000" dirty="0">
                <a:solidFill>
                  <a:srgbClr val="0033C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JMP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, Python</a:t>
            </a:r>
            <a:r>
              <a:rPr lang="ja-JP" altLang="en-US" sz="4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and so on)</a:t>
            </a:r>
            <a:endParaRPr lang="ja-JP" altLang="en-US" sz="4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98" name="テキスト ボックス 297"/>
          <p:cNvSpPr txBox="1"/>
          <p:nvPr/>
        </p:nvSpPr>
        <p:spPr bwMode="auto">
          <a:xfrm>
            <a:off x="1482707" y="14730976"/>
            <a:ext cx="14579406" cy="3400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1-click solutions to </a:t>
            </a:r>
            <a:r>
              <a:rPr lang="en-US" altLang="ja-JP" sz="2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Anomaly detection system </a:t>
            </a:r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&amp; </a:t>
            </a:r>
            <a:r>
              <a:rPr lang="en-US" altLang="ja-JP" sz="2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Forecast management (Non </a:t>
            </a:r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data analyst).</a:t>
            </a:r>
            <a:endParaRPr lang="ja-JP" altLang="en-US" sz="260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9" name="テキスト ボックス 26"/>
          <p:cNvSpPr txBox="1">
            <a:spLocks noChangeArrowheads="1"/>
          </p:cNvSpPr>
          <p:nvPr/>
        </p:nvSpPr>
        <p:spPr bwMode="auto">
          <a:xfrm>
            <a:off x="775013" y="12648213"/>
            <a:ext cx="18571220" cy="81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4293" tIns="97149" rIns="194293" bIns="97149">
            <a:spAutoFit/>
          </a:bodyPr>
          <a:lstStyle/>
          <a:p>
            <a:pPr algn="l">
              <a:spcBef>
                <a:spcPts val="1278"/>
              </a:spcBef>
            </a:pPr>
            <a:r>
              <a:rPr lang="ja-JP" altLang="en-US" sz="4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Data</a:t>
            </a:r>
            <a:r>
              <a:rPr lang="ja-JP" altLang="en-US" sz="4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Management</a:t>
            </a:r>
            <a:r>
              <a:rPr lang="ja-JP" altLang="en-US" sz="4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Module(ETL developed in-house)</a:t>
            </a:r>
            <a:endParaRPr lang="ja-JP" altLang="en-US" sz="4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0" name="テキスト ボックス 299"/>
          <p:cNvSpPr txBox="1"/>
          <p:nvPr/>
        </p:nvSpPr>
        <p:spPr bwMode="auto">
          <a:xfrm>
            <a:off x="1534915" y="13507359"/>
            <a:ext cx="17521636" cy="3400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Easy connection to several types of DB servers , instantly evaluation by some edit wizards(Non Programming).</a:t>
            </a:r>
            <a:endParaRPr lang="ja-JP" altLang="en-US" sz="260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1" name="正方形/長方形 300"/>
          <p:cNvSpPr/>
          <p:nvPr/>
        </p:nvSpPr>
        <p:spPr bwMode="auto">
          <a:xfrm>
            <a:off x="33099688" y="18162556"/>
            <a:ext cx="3382345" cy="800219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944601"/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Easy to understand</a:t>
            </a:r>
            <a:r>
              <a:rPr lang="ja-JP" altLang="en-US" sz="26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the entirety</a:t>
            </a:r>
          </a:p>
        </p:txBody>
      </p:sp>
      <p:sp>
        <p:nvSpPr>
          <p:cNvPr id="302" name="Text Box 104"/>
          <p:cNvSpPr txBox="1">
            <a:spLocks noChangeArrowheads="1"/>
          </p:cNvSpPr>
          <p:nvPr/>
        </p:nvSpPr>
        <p:spPr bwMode="auto">
          <a:xfrm>
            <a:off x="15750947" y="6819864"/>
            <a:ext cx="3351153" cy="54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562" bIns="76562">
            <a:spAutoFit/>
          </a:bodyPr>
          <a:lstStyle/>
          <a:p>
            <a:r>
              <a:rPr lang="en-US" altLang="ja-JP" sz="2552" dirty="0">
                <a:latin typeface="HGP創英角ｺﾞｼｯｸUB" pitchFamily="50" charset="-128"/>
                <a:ea typeface="HGP創英角ｺﾞｼｯｸUB" pitchFamily="50" charset="-128"/>
              </a:rPr>
              <a:t>Our</a:t>
            </a:r>
            <a:r>
              <a:rPr lang="ja-JP" altLang="en-US" sz="2552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en-US" altLang="ja-JP" sz="2552" dirty="0">
                <a:latin typeface="HGP創英角ｺﾞｼｯｸUB" pitchFamily="50" charset="-128"/>
                <a:ea typeface="HGP創英角ｺﾞｼｯｸUB" pitchFamily="50" charset="-128"/>
              </a:rPr>
              <a:t>Department</a:t>
            </a:r>
            <a:endParaRPr lang="en-US" altLang="ja-JP" sz="1487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03" name="Text Box 170"/>
          <p:cNvSpPr txBox="1">
            <a:spLocks noChangeArrowheads="1"/>
          </p:cNvSpPr>
          <p:nvPr/>
        </p:nvSpPr>
        <p:spPr bwMode="auto">
          <a:xfrm>
            <a:off x="448575" y="2268956"/>
            <a:ext cx="19351653" cy="236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ahom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4915" baseline="30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 </a:t>
            </a:r>
            <a:r>
              <a:rPr lang="en-US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Nobuo</a:t>
            </a:r>
            <a:r>
              <a:rPr lang="ja-JP" altLang="en-US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Hara, </a:t>
            </a:r>
            <a:r>
              <a:rPr lang="en-US" altLang="ja-JP" sz="4915" baseline="30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 </a:t>
            </a:r>
            <a:r>
              <a:rPr lang="en-US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Kouichi Kanematsu</a:t>
            </a:r>
          </a:p>
          <a:p>
            <a:pPr algn="ctr">
              <a:defRPr/>
            </a:pPr>
            <a:r>
              <a:rPr lang="en-US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1: Panasonic Corporation, 2: SiM24 Co., Ltd </a:t>
            </a:r>
          </a:p>
          <a:p>
            <a:pPr algn="ctr">
              <a:defRPr/>
            </a:pPr>
            <a:r>
              <a:rPr lang="en-US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#Contact e-mail: hara.nobuo@jp.panasonic.com</a:t>
            </a:r>
            <a:r>
              <a:rPr lang="ja-JP" altLang="ja-JP" sz="491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sz="4915" strike="sngStrike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04" name="図 30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38" y="391037"/>
            <a:ext cx="2742882" cy="41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" name="図 30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01" y="1000748"/>
            <a:ext cx="1903819" cy="45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958" y="-326508"/>
            <a:ext cx="4547292" cy="2273642"/>
          </a:xfrm>
          <a:prstGeom prst="rect">
            <a:avLst/>
          </a:prstGeom>
        </p:spPr>
      </p:pic>
      <p:sp>
        <p:nvSpPr>
          <p:cNvPr id="306" name="ホームベース 305"/>
          <p:cNvSpPr/>
          <p:nvPr/>
        </p:nvSpPr>
        <p:spPr bwMode="auto">
          <a:xfrm>
            <a:off x="32825999" y="15040653"/>
            <a:ext cx="463072" cy="1520635"/>
          </a:xfrm>
          <a:prstGeom prst="homePlate">
            <a:avLst>
              <a:gd name="adj" fmla="val 100000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944601"/>
            <a:r>
              <a:rPr lang="en-US" altLang="ja-JP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  <a:endParaRPr lang="ja-JP" altLang="en-US" sz="26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3340278" y="14553057"/>
            <a:ext cx="3193229" cy="2288410"/>
          </a:xfrm>
          <a:prstGeom prst="rect">
            <a:avLst/>
          </a:prstGeom>
        </p:spPr>
      </p:pic>
      <p:sp>
        <p:nvSpPr>
          <p:cNvPr id="307" name="Text Box 162"/>
          <p:cNvSpPr txBox="1">
            <a:spLocks noChangeArrowheads="1"/>
          </p:cNvSpPr>
          <p:nvPr/>
        </p:nvSpPr>
        <p:spPr bwMode="auto">
          <a:xfrm>
            <a:off x="30647782" y="15300866"/>
            <a:ext cx="849913" cy="15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ja-JP" sz="426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426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426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27A_FA111 Failure Rate</a:t>
            </a:r>
            <a:endParaRPr lang="ja-JP" altLang="en-US" sz="426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8" name="Text Box 162"/>
          <p:cNvSpPr txBox="1">
            <a:spLocks noChangeArrowheads="1"/>
          </p:cNvSpPr>
          <p:nvPr/>
        </p:nvSpPr>
        <p:spPr bwMode="auto">
          <a:xfrm>
            <a:off x="33345006" y="14698906"/>
            <a:ext cx="1487587" cy="6553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ja-JP" sz="426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No            Column Names                                         Effect</a:t>
            </a:r>
            <a:endParaRPr lang="ja-JP" altLang="en-US" sz="426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23"/>
          <a:srcRect l="9375" t="27242" r="50417" b="27586"/>
          <a:stretch/>
        </p:blipFill>
        <p:spPr>
          <a:xfrm>
            <a:off x="15591748" y="7749434"/>
            <a:ext cx="3754485" cy="2548380"/>
          </a:xfrm>
          <a:prstGeom prst="rect">
            <a:avLst/>
          </a:prstGeom>
        </p:spPr>
      </p:pic>
      <p:sp>
        <p:nvSpPr>
          <p:cNvPr id="194" name="正方形/長方形 198"/>
          <p:cNvSpPr/>
          <p:nvPr/>
        </p:nvSpPr>
        <p:spPr>
          <a:xfrm>
            <a:off x="13592237" y="17136459"/>
            <a:ext cx="4662279" cy="1467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ja-JP" altLang="en-US" sz="2978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③</a:t>
            </a:r>
            <a:r>
              <a:rPr lang="en-US" altLang="ja-JP" sz="29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Prediction management</a:t>
            </a:r>
          </a:p>
          <a:p>
            <a:pPr algn="l"/>
            <a:r>
              <a:rPr lang="en-US" altLang="ja-JP" sz="29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</a:t>
            </a:r>
            <a:r>
              <a:rPr lang="en-US" altLang="ja-JP" sz="2978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Anomaly </a:t>
            </a:r>
            <a:r>
              <a:rPr lang="en-US" altLang="ja-JP" sz="29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detection</a:t>
            </a:r>
          </a:p>
          <a:p>
            <a:pPr algn="l"/>
            <a:r>
              <a:rPr lang="ja-JP" altLang="en-US" sz="2978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endParaRPr lang="en-US" altLang="ja-JP" sz="2978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5" name="正方形/長方形 198"/>
          <p:cNvSpPr/>
          <p:nvPr/>
        </p:nvSpPr>
        <p:spPr>
          <a:xfrm>
            <a:off x="6709939" y="17138260"/>
            <a:ext cx="5046780" cy="1008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ja-JP" altLang="en-US" sz="2978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</a:t>
            </a:r>
            <a:r>
              <a:rPr lang="en-US" altLang="ja-JP" sz="2978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Quality </a:t>
            </a:r>
            <a:r>
              <a:rPr lang="en-US" altLang="ja-JP" sz="2978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analysis</a:t>
            </a:r>
            <a:endParaRPr lang="en-US" altLang="ja-JP" sz="2978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en-US" altLang="ja-JP" sz="2978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(Visualize, Factor analysis)</a:t>
            </a:r>
            <a:r>
              <a:rPr lang="ja-JP" altLang="en-US" sz="2978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endParaRPr lang="en-US" altLang="ja-JP" sz="2978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69366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標準デザイン">
  <a:themeElements>
    <a:clrScheme name="4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36000" rIns="91440" bIns="360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36000" rIns="91440" bIns="360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 bwMode="auto">
        <a:solidFill>
          <a:srgbClr val="99CC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91357" tIns="45680" rIns="91357" bIns="45680">
        <a:spAutoFit/>
      </a:bodyPr>
      <a:lstStyle>
        <a:defPPr eaLnBrk="1" hangingPunct="1">
          <a:lnSpc>
            <a:spcPct val="85000"/>
          </a:lnSpc>
          <a:spcBef>
            <a:spcPct val="0"/>
          </a:spcBef>
          <a:buFontTx/>
          <a:buNone/>
          <a:defRPr sz="1400">
            <a:ea typeface="HGP創英角ｺﾞｼｯｸUB" pitchFamily="50" charset="-128"/>
          </a:defRPr>
        </a:defPPr>
      </a:lstStyle>
    </a:txDef>
  </a:objectDefaults>
  <a:extraClrSchemeLst>
    <a:extraClrScheme>
      <a:clrScheme name="4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15784</TotalTime>
  <Words>307</Words>
  <Application>Microsoft Office PowerPoint</Application>
  <PresentationFormat>Custom</PresentationFormat>
  <Paragraphs>146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HGP創英角ｺﾞｼｯｸUB</vt:lpstr>
      <vt:lpstr>4_標準デザイン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yamashita</dc:creator>
  <cp:lastModifiedBy>Gail Massari</cp:lastModifiedBy>
  <cp:revision>794</cp:revision>
  <cp:lastPrinted>2017-10-16T14:59:05Z</cp:lastPrinted>
  <dcterms:created xsi:type="dcterms:W3CDTF">1601-01-01T00:00:00Z</dcterms:created>
  <dcterms:modified xsi:type="dcterms:W3CDTF">2017-10-17T19:51:48Z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