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24" r:id="rId1"/>
    <p:sldMasterId id="2147484027" r:id="rId2"/>
    <p:sldMasterId id="2147484037" r:id="rId3"/>
  </p:sldMasterIdLst>
  <p:notesMasterIdLst>
    <p:notesMasterId r:id="rId21"/>
  </p:notesMasterIdLst>
  <p:sldIdLst>
    <p:sldId id="258" r:id="rId4"/>
    <p:sldId id="290" r:id="rId5"/>
    <p:sldId id="265" r:id="rId6"/>
    <p:sldId id="262" r:id="rId7"/>
    <p:sldId id="263" r:id="rId8"/>
    <p:sldId id="264" r:id="rId9"/>
    <p:sldId id="292" r:id="rId10"/>
    <p:sldId id="283" r:id="rId11"/>
    <p:sldId id="266" r:id="rId12"/>
    <p:sldId id="267" r:id="rId13"/>
    <p:sldId id="285" r:id="rId14"/>
    <p:sldId id="286" r:id="rId15"/>
    <p:sldId id="289" r:id="rId16"/>
    <p:sldId id="288" r:id="rId17"/>
    <p:sldId id="282" r:id="rId18"/>
    <p:sldId id="293" r:id="rId19"/>
    <p:sldId id="256" r:id="rId20"/>
  </p:sldIdLst>
  <p:sldSz cx="9144000" cy="6858000" type="screen4x3"/>
  <p:notesSz cx="7315200" cy="96012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710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microsoft.com/office/2015/10/relationships/revisionInfo" Target="revisionInfo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89A2A5-AC4F-493C-B06E-9980BF057D6D}" type="datetimeFigureOut">
              <a:rPr lang="en-US" smtClean="0"/>
              <a:t>9/21/2018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97013" y="1200150"/>
            <a:ext cx="4321175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621213"/>
            <a:ext cx="5851525" cy="37798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A8C1D3-7891-42AA-8486-7E26E27F53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7406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400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 descr="white_dots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979" y="3048"/>
            <a:ext cx="829056" cy="685495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29" t="39858" r="40490" b="41702"/>
          <a:stretch/>
        </p:blipFill>
        <p:spPr>
          <a:xfrm>
            <a:off x="3242864" y="2441643"/>
            <a:ext cx="2658271" cy="1974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636586"/>
      </p:ext>
    </p:extLst>
  </p:cSld>
  <p:clrMapOvr>
    <a:masterClrMapping/>
  </p:clrMapOvr>
  <p:hf sldNum="0"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mall photo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/>
          <p:cNvSpPr>
            <a:spLocks noGrp="1"/>
          </p:cNvSpPr>
          <p:nvPr>
            <p:ph type="pic" sz="quarter" idx="12"/>
          </p:nvPr>
        </p:nvSpPr>
        <p:spPr bwMode="ltGray">
          <a:xfrm>
            <a:off x="460689" y="1676400"/>
            <a:ext cx="4343400" cy="4343400"/>
          </a:xfrm>
          <a:prstGeom prst="ellipse">
            <a:avLst/>
          </a:prstGeom>
        </p:spPr>
        <p:txBody>
          <a:bodyPr vert="horz" anchor="t" anchorCtr="0"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834800" y="1533600"/>
            <a:ext cx="3852000" cy="640800"/>
          </a:xfrm>
        </p:spPr>
        <p:txBody>
          <a:bodyPr anchor="b" anchorCtr="0">
            <a:noAutofit/>
          </a:bodyPr>
          <a:lstStyle>
            <a:lvl1pPr marL="0" indent="0">
              <a:buNone/>
              <a:defRPr sz="24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4834800" y="2174400"/>
            <a:ext cx="3852000" cy="3952800"/>
          </a:xfrm>
        </p:spPr>
        <p:txBody>
          <a:bodyPr>
            <a:noAutofit/>
          </a:bodyPr>
          <a:lstStyle>
            <a:lvl1pPr>
              <a:buClr>
                <a:srgbClr val="646566"/>
              </a:buClr>
              <a:defRPr sz="2400"/>
            </a:lvl1pPr>
            <a:lvl2pPr>
              <a:buClr>
                <a:srgbClr val="646566"/>
              </a:buClr>
              <a:defRPr sz="2000"/>
            </a:lvl2pPr>
            <a:lvl3pPr>
              <a:buClr>
                <a:srgbClr val="646566"/>
              </a:buClr>
              <a:defRPr sz="1800"/>
            </a:lvl3pPr>
            <a:lvl4pPr>
              <a:buClr>
                <a:srgbClr val="646566"/>
              </a:buClr>
              <a:defRPr sz="1600"/>
            </a:lvl4pPr>
            <a:lvl5pPr>
              <a:buClr>
                <a:srgbClr val="646566"/>
              </a:buCl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652947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mall photo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/>
          <p:cNvSpPr>
            <a:spLocks noGrp="1"/>
          </p:cNvSpPr>
          <p:nvPr>
            <p:ph type="pic" sz="quarter" idx="12"/>
          </p:nvPr>
        </p:nvSpPr>
        <p:spPr bwMode="ltGray">
          <a:xfrm>
            <a:off x="4495800" y="1676400"/>
            <a:ext cx="4343400" cy="4343400"/>
          </a:xfrm>
          <a:prstGeom prst="ellipse">
            <a:avLst/>
          </a:prstGeom>
        </p:spPr>
        <p:txBody>
          <a:bodyPr vert="horz" anchor="t" anchorCtr="0"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57200" y="1533600"/>
            <a:ext cx="4039200" cy="640800"/>
          </a:xfrm>
        </p:spPr>
        <p:txBody>
          <a:bodyPr anchor="b" anchorCtr="0">
            <a:noAutofit/>
          </a:bodyPr>
          <a:lstStyle>
            <a:lvl1pPr marL="0" indent="0">
              <a:buNone/>
              <a:defRPr sz="24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457200" y="2174400"/>
            <a:ext cx="4039200" cy="39528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207729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685800" y="2057400"/>
            <a:ext cx="3733800" cy="2743200"/>
          </a:xfrm>
        </p:spPr>
        <p:txBody>
          <a:bodyPr anchor="ctr"/>
          <a:lstStyle>
            <a:lvl1pPr marL="0" indent="0"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4724400" y="2057400"/>
            <a:ext cx="3733800" cy="27432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58651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724400" y="2438400"/>
            <a:ext cx="3733800" cy="2743200"/>
          </a:xfrm>
        </p:spPr>
        <p:txBody>
          <a:bodyPr anchor="ctr"/>
          <a:lstStyle>
            <a:lvl1pPr marL="0" indent="0"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457200" y="2438400"/>
            <a:ext cx="3733800" cy="27432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18889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rge photo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0607" y="6422315"/>
            <a:ext cx="4512411" cy="19363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3"/>
          </p:nvPr>
        </p:nvSpPr>
        <p:spPr bwMode="ltGray">
          <a:xfrm>
            <a:off x="-13222" y="-9254"/>
            <a:ext cx="4676240" cy="6867254"/>
          </a:xfrm>
          <a:custGeom>
            <a:avLst/>
            <a:gdLst>
              <a:gd name="connsiteX0" fmla="*/ 0 w 8001000"/>
              <a:gd name="connsiteY0" fmla="*/ 4000500 h 8001000"/>
              <a:gd name="connsiteX1" fmla="*/ 4000500 w 8001000"/>
              <a:gd name="connsiteY1" fmla="*/ 0 h 8001000"/>
              <a:gd name="connsiteX2" fmla="*/ 8001000 w 8001000"/>
              <a:gd name="connsiteY2" fmla="*/ 4000500 h 8001000"/>
              <a:gd name="connsiteX3" fmla="*/ 4000500 w 8001000"/>
              <a:gd name="connsiteY3" fmla="*/ 8001000 h 8001000"/>
              <a:gd name="connsiteX4" fmla="*/ 0 w 8001000"/>
              <a:gd name="connsiteY4" fmla="*/ 4000500 h 8001000"/>
              <a:gd name="connsiteX0" fmla="*/ 0 w 8060683"/>
              <a:gd name="connsiteY0" fmla="*/ 4222799 h 8223299"/>
              <a:gd name="connsiteX1" fmla="*/ 4000500 w 8060683"/>
              <a:gd name="connsiteY1" fmla="*/ 222299 h 8223299"/>
              <a:gd name="connsiteX2" fmla="*/ 6237602 w 8060683"/>
              <a:gd name="connsiteY2" fmla="*/ 908099 h 8223299"/>
              <a:gd name="connsiteX3" fmla="*/ 8001000 w 8060683"/>
              <a:gd name="connsiteY3" fmla="*/ 4222799 h 8223299"/>
              <a:gd name="connsiteX4" fmla="*/ 4000500 w 8060683"/>
              <a:gd name="connsiteY4" fmla="*/ 8223299 h 8223299"/>
              <a:gd name="connsiteX5" fmla="*/ 0 w 8060683"/>
              <a:gd name="connsiteY5" fmla="*/ 4222799 h 8223299"/>
              <a:gd name="connsiteX0" fmla="*/ 8055 w 8068738"/>
              <a:gd name="connsiteY0" fmla="*/ 3760842 h 7761342"/>
              <a:gd name="connsiteX1" fmla="*/ 3296378 w 8068738"/>
              <a:gd name="connsiteY1" fmla="*/ 472519 h 7761342"/>
              <a:gd name="connsiteX2" fmla="*/ 6245657 w 8068738"/>
              <a:gd name="connsiteY2" fmla="*/ 446142 h 7761342"/>
              <a:gd name="connsiteX3" fmla="*/ 8009055 w 8068738"/>
              <a:gd name="connsiteY3" fmla="*/ 3760842 h 7761342"/>
              <a:gd name="connsiteX4" fmla="*/ 4008555 w 8068738"/>
              <a:gd name="connsiteY4" fmla="*/ 7761342 h 7761342"/>
              <a:gd name="connsiteX5" fmla="*/ 8055 w 8068738"/>
              <a:gd name="connsiteY5" fmla="*/ 3760842 h 7761342"/>
              <a:gd name="connsiteX0" fmla="*/ 6123 w 8066806"/>
              <a:gd name="connsiteY0" fmla="*/ 3768834 h 7769334"/>
              <a:gd name="connsiteX1" fmla="*/ 3373577 w 8066806"/>
              <a:gd name="connsiteY1" fmla="*/ 462926 h 7769334"/>
              <a:gd name="connsiteX2" fmla="*/ 6243725 w 8066806"/>
              <a:gd name="connsiteY2" fmla="*/ 454134 h 7769334"/>
              <a:gd name="connsiteX3" fmla="*/ 8007123 w 8066806"/>
              <a:gd name="connsiteY3" fmla="*/ 3768834 h 7769334"/>
              <a:gd name="connsiteX4" fmla="*/ 4006623 w 8066806"/>
              <a:gd name="connsiteY4" fmla="*/ 7769334 h 7769334"/>
              <a:gd name="connsiteX5" fmla="*/ 6123 w 8066806"/>
              <a:gd name="connsiteY5" fmla="*/ 3768834 h 7769334"/>
              <a:gd name="connsiteX0" fmla="*/ 6939 w 8067622"/>
              <a:gd name="connsiteY0" fmla="*/ 3768834 h 7769334"/>
              <a:gd name="connsiteX1" fmla="*/ 3339224 w 8067622"/>
              <a:gd name="connsiteY1" fmla="*/ 462926 h 7769334"/>
              <a:gd name="connsiteX2" fmla="*/ 6244541 w 8067622"/>
              <a:gd name="connsiteY2" fmla="*/ 454134 h 7769334"/>
              <a:gd name="connsiteX3" fmla="*/ 8007939 w 8067622"/>
              <a:gd name="connsiteY3" fmla="*/ 3768834 h 7769334"/>
              <a:gd name="connsiteX4" fmla="*/ 4007439 w 8067622"/>
              <a:gd name="connsiteY4" fmla="*/ 7769334 h 7769334"/>
              <a:gd name="connsiteX5" fmla="*/ 6939 w 8067622"/>
              <a:gd name="connsiteY5" fmla="*/ 3768834 h 7769334"/>
              <a:gd name="connsiteX0" fmla="*/ 6939 w 8010086"/>
              <a:gd name="connsiteY0" fmla="*/ 3768834 h 7984710"/>
              <a:gd name="connsiteX1" fmla="*/ 3339224 w 8010086"/>
              <a:gd name="connsiteY1" fmla="*/ 462926 h 7984710"/>
              <a:gd name="connsiteX2" fmla="*/ 6244541 w 8010086"/>
              <a:gd name="connsiteY2" fmla="*/ 454134 h 7984710"/>
              <a:gd name="connsiteX3" fmla="*/ 8007939 w 8010086"/>
              <a:gd name="connsiteY3" fmla="*/ 3768834 h 7984710"/>
              <a:gd name="connsiteX4" fmla="*/ 5892849 w 8010086"/>
              <a:gd name="connsiteY4" fmla="*/ 7057157 h 7984710"/>
              <a:gd name="connsiteX5" fmla="*/ 4007439 w 8010086"/>
              <a:gd name="connsiteY5" fmla="*/ 7769334 h 7984710"/>
              <a:gd name="connsiteX6" fmla="*/ 6939 w 8010086"/>
              <a:gd name="connsiteY6" fmla="*/ 3768834 h 7984710"/>
              <a:gd name="connsiteX0" fmla="*/ 6939 w 8010086"/>
              <a:gd name="connsiteY0" fmla="*/ 3768834 h 8061801"/>
              <a:gd name="connsiteX1" fmla="*/ 3339224 w 8010086"/>
              <a:gd name="connsiteY1" fmla="*/ 462926 h 8061801"/>
              <a:gd name="connsiteX2" fmla="*/ 6244541 w 8010086"/>
              <a:gd name="connsiteY2" fmla="*/ 454134 h 8061801"/>
              <a:gd name="connsiteX3" fmla="*/ 8007939 w 8010086"/>
              <a:gd name="connsiteY3" fmla="*/ 3768834 h 8061801"/>
              <a:gd name="connsiteX4" fmla="*/ 5892849 w 8010086"/>
              <a:gd name="connsiteY4" fmla="*/ 7312134 h 8061801"/>
              <a:gd name="connsiteX5" fmla="*/ 4007439 w 8010086"/>
              <a:gd name="connsiteY5" fmla="*/ 7769334 h 8061801"/>
              <a:gd name="connsiteX6" fmla="*/ 6939 w 8010086"/>
              <a:gd name="connsiteY6" fmla="*/ 3768834 h 8061801"/>
              <a:gd name="connsiteX0" fmla="*/ 6 w 8003153"/>
              <a:gd name="connsiteY0" fmla="*/ 3768834 h 7779879"/>
              <a:gd name="connsiteX1" fmla="*/ 3332291 w 8003153"/>
              <a:gd name="connsiteY1" fmla="*/ 462926 h 7779879"/>
              <a:gd name="connsiteX2" fmla="*/ 6237608 w 8003153"/>
              <a:gd name="connsiteY2" fmla="*/ 454134 h 7779879"/>
              <a:gd name="connsiteX3" fmla="*/ 8001006 w 8003153"/>
              <a:gd name="connsiteY3" fmla="*/ 3768834 h 7779879"/>
              <a:gd name="connsiteX4" fmla="*/ 5885916 w 8003153"/>
              <a:gd name="connsiteY4" fmla="*/ 7312134 h 7779879"/>
              <a:gd name="connsiteX5" fmla="*/ 3349875 w 8003153"/>
              <a:gd name="connsiteY5" fmla="*/ 7303342 h 7779879"/>
              <a:gd name="connsiteX6" fmla="*/ 6 w 8003153"/>
              <a:gd name="connsiteY6" fmla="*/ 3768834 h 7779879"/>
              <a:gd name="connsiteX0" fmla="*/ 3 w 8003150"/>
              <a:gd name="connsiteY0" fmla="*/ 3768834 h 7775751"/>
              <a:gd name="connsiteX1" fmla="*/ 3332288 w 8003150"/>
              <a:gd name="connsiteY1" fmla="*/ 462926 h 7775751"/>
              <a:gd name="connsiteX2" fmla="*/ 6237605 w 8003150"/>
              <a:gd name="connsiteY2" fmla="*/ 454134 h 7775751"/>
              <a:gd name="connsiteX3" fmla="*/ 8001003 w 8003150"/>
              <a:gd name="connsiteY3" fmla="*/ 3768834 h 7775751"/>
              <a:gd name="connsiteX4" fmla="*/ 5885913 w 8003150"/>
              <a:gd name="connsiteY4" fmla="*/ 7312134 h 7775751"/>
              <a:gd name="connsiteX5" fmla="*/ 3314702 w 8003150"/>
              <a:gd name="connsiteY5" fmla="*/ 7294550 h 7775751"/>
              <a:gd name="connsiteX6" fmla="*/ 3 w 8003150"/>
              <a:gd name="connsiteY6" fmla="*/ 3768834 h 7775751"/>
              <a:gd name="connsiteX0" fmla="*/ 333562 w 5022010"/>
              <a:gd name="connsiteY0" fmla="*/ 7524025 h 8220651"/>
              <a:gd name="connsiteX1" fmla="*/ 351148 w 5022010"/>
              <a:gd name="connsiteY1" fmla="*/ 692401 h 8220651"/>
              <a:gd name="connsiteX2" fmla="*/ 3256465 w 5022010"/>
              <a:gd name="connsiteY2" fmla="*/ 683609 h 8220651"/>
              <a:gd name="connsiteX3" fmla="*/ 5019863 w 5022010"/>
              <a:gd name="connsiteY3" fmla="*/ 3998309 h 8220651"/>
              <a:gd name="connsiteX4" fmla="*/ 2904773 w 5022010"/>
              <a:gd name="connsiteY4" fmla="*/ 7541609 h 8220651"/>
              <a:gd name="connsiteX5" fmla="*/ 333562 w 5022010"/>
              <a:gd name="connsiteY5" fmla="*/ 7524025 h 8220651"/>
              <a:gd name="connsiteX0" fmla="*/ 333562 w 5022010"/>
              <a:gd name="connsiteY0" fmla="*/ 7524025 h 8220651"/>
              <a:gd name="connsiteX1" fmla="*/ 351148 w 5022010"/>
              <a:gd name="connsiteY1" fmla="*/ 692401 h 8220651"/>
              <a:gd name="connsiteX2" fmla="*/ 3256465 w 5022010"/>
              <a:gd name="connsiteY2" fmla="*/ 683609 h 8220651"/>
              <a:gd name="connsiteX3" fmla="*/ 5019863 w 5022010"/>
              <a:gd name="connsiteY3" fmla="*/ 3998309 h 8220651"/>
              <a:gd name="connsiteX4" fmla="*/ 2904773 w 5022010"/>
              <a:gd name="connsiteY4" fmla="*/ 7541609 h 8220651"/>
              <a:gd name="connsiteX5" fmla="*/ 333562 w 5022010"/>
              <a:gd name="connsiteY5" fmla="*/ 7524025 h 8220651"/>
              <a:gd name="connsiteX0" fmla="*/ 333562 w 5022010"/>
              <a:gd name="connsiteY0" fmla="*/ 7524025 h 8220651"/>
              <a:gd name="connsiteX1" fmla="*/ 351148 w 5022010"/>
              <a:gd name="connsiteY1" fmla="*/ 692401 h 8220651"/>
              <a:gd name="connsiteX2" fmla="*/ 3256465 w 5022010"/>
              <a:gd name="connsiteY2" fmla="*/ 683609 h 8220651"/>
              <a:gd name="connsiteX3" fmla="*/ 5019863 w 5022010"/>
              <a:gd name="connsiteY3" fmla="*/ 3998309 h 8220651"/>
              <a:gd name="connsiteX4" fmla="*/ 2904773 w 5022010"/>
              <a:gd name="connsiteY4" fmla="*/ 7541609 h 8220651"/>
              <a:gd name="connsiteX5" fmla="*/ 333562 w 5022010"/>
              <a:gd name="connsiteY5" fmla="*/ 7524025 h 8220651"/>
              <a:gd name="connsiteX0" fmla="*/ 646493 w 5334941"/>
              <a:gd name="connsiteY0" fmla="*/ 7141687 h 7838313"/>
              <a:gd name="connsiteX1" fmla="*/ 664079 w 5334941"/>
              <a:gd name="connsiteY1" fmla="*/ 310063 h 7838313"/>
              <a:gd name="connsiteX2" fmla="*/ 3569396 w 5334941"/>
              <a:gd name="connsiteY2" fmla="*/ 301271 h 7838313"/>
              <a:gd name="connsiteX3" fmla="*/ 5332794 w 5334941"/>
              <a:gd name="connsiteY3" fmla="*/ 3615971 h 7838313"/>
              <a:gd name="connsiteX4" fmla="*/ 3217704 w 5334941"/>
              <a:gd name="connsiteY4" fmla="*/ 7159271 h 7838313"/>
              <a:gd name="connsiteX5" fmla="*/ 646493 w 5334941"/>
              <a:gd name="connsiteY5" fmla="*/ 7141687 h 7838313"/>
              <a:gd name="connsiteX0" fmla="*/ 646493 w 5334941"/>
              <a:gd name="connsiteY0" fmla="*/ 7141687 h 7838313"/>
              <a:gd name="connsiteX1" fmla="*/ 664079 w 5334941"/>
              <a:gd name="connsiteY1" fmla="*/ 310063 h 7838313"/>
              <a:gd name="connsiteX2" fmla="*/ 3569396 w 5334941"/>
              <a:gd name="connsiteY2" fmla="*/ 301271 h 7838313"/>
              <a:gd name="connsiteX3" fmla="*/ 5332794 w 5334941"/>
              <a:gd name="connsiteY3" fmla="*/ 3615971 h 7838313"/>
              <a:gd name="connsiteX4" fmla="*/ 3217704 w 5334941"/>
              <a:gd name="connsiteY4" fmla="*/ 7159271 h 7838313"/>
              <a:gd name="connsiteX5" fmla="*/ 646493 w 5334941"/>
              <a:gd name="connsiteY5" fmla="*/ 7141687 h 7838313"/>
              <a:gd name="connsiteX0" fmla="*/ 646493 w 5334941"/>
              <a:gd name="connsiteY0" fmla="*/ 7135777 h 7832403"/>
              <a:gd name="connsiteX1" fmla="*/ 664079 w 5334941"/>
              <a:gd name="connsiteY1" fmla="*/ 304153 h 7832403"/>
              <a:gd name="connsiteX2" fmla="*/ 3569396 w 5334941"/>
              <a:gd name="connsiteY2" fmla="*/ 295361 h 7832403"/>
              <a:gd name="connsiteX3" fmla="*/ 5332794 w 5334941"/>
              <a:gd name="connsiteY3" fmla="*/ 3610061 h 7832403"/>
              <a:gd name="connsiteX4" fmla="*/ 3217704 w 5334941"/>
              <a:gd name="connsiteY4" fmla="*/ 7153361 h 7832403"/>
              <a:gd name="connsiteX5" fmla="*/ 646493 w 5334941"/>
              <a:gd name="connsiteY5" fmla="*/ 7135777 h 7832403"/>
              <a:gd name="connsiteX0" fmla="*/ 182720 w 4871168"/>
              <a:gd name="connsiteY0" fmla="*/ 7135777 h 7832403"/>
              <a:gd name="connsiteX1" fmla="*/ 200306 w 4871168"/>
              <a:gd name="connsiteY1" fmla="*/ 304153 h 7832403"/>
              <a:gd name="connsiteX2" fmla="*/ 3105623 w 4871168"/>
              <a:gd name="connsiteY2" fmla="*/ 295361 h 7832403"/>
              <a:gd name="connsiteX3" fmla="*/ 4869021 w 4871168"/>
              <a:gd name="connsiteY3" fmla="*/ 3610061 h 7832403"/>
              <a:gd name="connsiteX4" fmla="*/ 2753931 w 4871168"/>
              <a:gd name="connsiteY4" fmla="*/ 7153361 h 7832403"/>
              <a:gd name="connsiteX5" fmla="*/ 182720 w 4871168"/>
              <a:gd name="connsiteY5" fmla="*/ 7135777 h 7832403"/>
              <a:gd name="connsiteX0" fmla="*/ 182720 w 4871168"/>
              <a:gd name="connsiteY0" fmla="*/ 7124471 h 7821097"/>
              <a:gd name="connsiteX1" fmla="*/ 200306 w 4871168"/>
              <a:gd name="connsiteY1" fmla="*/ 292847 h 7821097"/>
              <a:gd name="connsiteX2" fmla="*/ 3105623 w 4871168"/>
              <a:gd name="connsiteY2" fmla="*/ 284055 h 7821097"/>
              <a:gd name="connsiteX3" fmla="*/ 4869021 w 4871168"/>
              <a:gd name="connsiteY3" fmla="*/ 3598755 h 7821097"/>
              <a:gd name="connsiteX4" fmla="*/ 2753931 w 4871168"/>
              <a:gd name="connsiteY4" fmla="*/ 7142055 h 7821097"/>
              <a:gd name="connsiteX5" fmla="*/ 182720 w 4871168"/>
              <a:gd name="connsiteY5" fmla="*/ 7124471 h 7821097"/>
              <a:gd name="connsiteX0" fmla="*/ 182720 w 4871168"/>
              <a:gd name="connsiteY0" fmla="*/ 7133321 h 7829947"/>
              <a:gd name="connsiteX1" fmla="*/ 200306 w 4871168"/>
              <a:gd name="connsiteY1" fmla="*/ 301697 h 7829947"/>
              <a:gd name="connsiteX2" fmla="*/ 3105623 w 4871168"/>
              <a:gd name="connsiteY2" fmla="*/ 292905 h 7829947"/>
              <a:gd name="connsiteX3" fmla="*/ 4869021 w 4871168"/>
              <a:gd name="connsiteY3" fmla="*/ 3607605 h 7829947"/>
              <a:gd name="connsiteX4" fmla="*/ 2753931 w 4871168"/>
              <a:gd name="connsiteY4" fmla="*/ 7150905 h 7829947"/>
              <a:gd name="connsiteX5" fmla="*/ 182720 w 4871168"/>
              <a:gd name="connsiteY5" fmla="*/ 7133321 h 7829947"/>
              <a:gd name="connsiteX0" fmla="*/ 186720 w 4875168"/>
              <a:gd name="connsiteY0" fmla="*/ 7137599 h 7835370"/>
              <a:gd name="connsiteX1" fmla="*/ 191837 w 4875168"/>
              <a:gd name="connsiteY1" fmla="*/ 289350 h 7835370"/>
              <a:gd name="connsiteX2" fmla="*/ 3109623 w 4875168"/>
              <a:gd name="connsiteY2" fmla="*/ 297183 h 7835370"/>
              <a:gd name="connsiteX3" fmla="*/ 4873021 w 4875168"/>
              <a:gd name="connsiteY3" fmla="*/ 3611883 h 7835370"/>
              <a:gd name="connsiteX4" fmla="*/ 2757931 w 4875168"/>
              <a:gd name="connsiteY4" fmla="*/ 7155183 h 7835370"/>
              <a:gd name="connsiteX5" fmla="*/ 186720 w 4875168"/>
              <a:gd name="connsiteY5" fmla="*/ 7137599 h 7835370"/>
              <a:gd name="connsiteX0" fmla="*/ 171307 w 4859755"/>
              <a:gd name="connsiteY0" fmla="*/ 7112714 h 7803338"/>
              <a:gd name="connsiteX1" fmla="*/ 226300 w 4859755"/>
              <a:gd name="connsiteY1" fmla="*/ 368374 h 7803338"/>
              <a:gd name="connsiteX2" fmla="*/ 3094210 w 4859755"/>
              <a:gd name="connsiteY2" fmla="*/ 272298 h 7803338"/>
              <a:gd name="connsiteX3" fmla="*/ 4857608 w 4859755"/>
              <a:gd name="connsiteY3" fmla="*/ 3586998 h 7803338"/>
              <a:gd name="connsiteX4" fmla="*/ 2742518 w 4859755"/>
              <a:gd name="connsiteY4" fmla="*/ 7130298 h 7803338"/>
              <a:gd name="connsiteX5" fmla="*/ 171307 w 4859755"/>
              <a:gd name="connsiteY5" fmla="*/ 7112714 h 7803338"/>
              <a:gd name="connsiteX0" fmla="*/ 184041 w 4872489"/>
              <a:gd name="connsiteY0" fmla="*/ 7134379 h 7831291"/>
              <a:gd name="connsiteX1" fmla="*/ 197470 w 4872489"/>
              <a:gd name="connsiteY1" fmla="*/ 298599 h 7831291"/>
              <a:gd name="connsiteX2" fmla="*/ 3106944 w 4872489"/>
              <a:gd name="connsiteY2" fmla="*/ 293963 h 7831291"/>
              <a:gd name="connsiteX3" fmla="*/ 4870342 w 4872489"/>
              <a:gd name="connsiteY3" fmla="*/ 3608663 h 7831291"/>
              <a:gd name="connsiteX4" fmla="*/ 2755252 w 4872489"/>
              <a:gd name="connsiteY4" fmla="*/ 7151963 h 7831291"/>
              <a:gd name="connsiteX5" fmla="*/ 184041 w 4872489"/>
              <a:gd name="connsiteY5" fmla="*/ 7134379 h 7831291"/>
              <a:gd name="connsiteX0" fmla="*/ 187347 w 4875795"/>
              <a:gd name="connsiteY0" fmla="*/ 7134379 h 7831291"/>
              <a:gd name="connsiteX1" fmla="*/ 200776 w 4875795"/>
              <a:gd name="connsiteY1" fmla="*/ 298599 h 7831291"/>
              <a:gd name="connsiteX2" fmla="*/ 3110250 w 4875795"/>
              <a:gd name="connsiteY2" fmla="*/ 293963 h 7831291"/>
              <a:gd name="connsiteX3" fmla="*/ 4873648 w 4875795"/>
              <a:gd name="connsiteY3" fmla="*/ 3608663 h 7831291"/>
              <a:gd name="connsiteX4" fmla="*/ 2758558 w 4875795"/>
              <a:gd name="connsiteY4" fmla="*/ 7151963 h 7831291"/>
              <a:gd name="connsiteX5" fmla="*/ 187347 w 4875795"/>
              <a:gd name="connsiteY5" fmla="*/ 7134379 h 7831291"/>
              <a:gd name="connsiteX0" fmla="*/ 187347 w 4875795"/>
              <a:gd name="connsiteY0" fmla="*/ 7134379 h 7831291"/>
              <a:gd name="connsiteX1" fmla="*/ 200776 w 4875795"/>
              <a:gd name="connsiteY1" fmla="*/ 298599 h 7831291"/>
              <a:gd name="connsiteX2" fmla="*/ 3110250 w 4875795"/>
              <a:gd name="connsiteY2" fmla="*/ 293963 h 7831291"/>
              <a:gd name="connsiteX3" fmla="*/ 4873648 w 4875795"/>
              <a:gd name="connsiteY3" fmla="*/ 3608663 h 7831291"/>
              <a:gd name="connsiteX4" fmla="*/ 2758558 w 4875795"/>
              <a:gd name="connsiteY4" fmla="*/ 7151963 h 7831291"/>
              <a:gd name="connsiteX5" fmla="*/ 187347 w 4875795"/>
              <a:gd name="connsiteY5" fmla="*/ 7134379 h 7831291"/>
              <a:gd name="connsiteX0" fmla="*/ 189716 w 4868927"/>
              <a:gd name="connsiteY0" fmla="*/ 7152851 h 7842196"/>
              <a:gd name="connsiteX1" fmla="*/ 193908 w 4868927"/>
              <a:gd name="connsiteY1" fmla="*/ 298599 h 7842196"/>
              <a:gd name="connsiteX2" fmla="*/ 3103382 w 4868927"/>
              <a:gd name="connsiteY2" fmla="*/ 293963 h 7842196"/>
              <a:gd name="connsiteX3" fmla="*/ 4866780 w 4868927"/>
              <a:gd name="connsiteY3" fmla="*/ 3608663 h 7842196"/>
              <a:gd name="connsiteX4" fmla="*/ 2751690 w 4868927"/>
              <a:gd name="connsiteY4" fmla="*/ 7151963 h 7842196"/>
              <a:gd name="connsiteX5" fmla="*/ 189716 w 4868927"/>
              <a:gd name="connsiteY5" fmla="*/ 7152851 h 7842196"/>
              <a:gd name="connsiteX0" fmla="*/ 2 w 4679213"/>
              <a:gd name="connsiteY0" fmla="*/ 7152851 h 7447842"/>
              <a:gd name="connsiteX1" fmla="*/ 4194 w 4679213"/>
              <a:gd name="connsiteY1" fmla="*/ 298599 h 7447842"/>
              <a:gd name="connsiteX2" fmla="*/ 2913668 w 4679213"/>
              <a:gd name="connsiteY2" fmla="*/ 293963 h 7447842"/>
              <a:gd name="connsiteX3" fmla="*/ 4677066 w 4679213"/>
              <a:gd name="connsiteY3" fmla="*/ 3608663 h 7447842"/>
              <a:gd name="connsiteX4" fmla="*/ 2561976 w 4679213"/>
              <a:gd name="connsiteY4" fmla="*/ 7151963 h 7447842"/>
              <a:gd name="connsiteX5" fmla="*/ 2 w 4679213"/>
              <a:gd name="connsiteY5" fmla="*/ 7152851 h 7447842"/>
              <a:gd name="connsiteX0" fmla="*/ 232986 w 4675130"/>
              <a:gd name="connsiteY0" fmla="*/ 7082039 h 7430577"/>
              <a:gd name="connsiteX1" fmla="*/ 111 w 4675130"/>
              <a:gd name="connsiteY1" fmla="*/ 298599 h 7430577"/>
              <a:gd name="connsiteX2" fmla="*/ 2909585 w 4675130"/>
              <a:gd name="connsiteY2" fmla="*/ 293963 h 7430577"/>
              <a:gd name="connsiteX3" fmla="*/ 4672983 w 4675130"/>
              <a:gd name="connsiteY3" fmla="*/ 3608663 h 7430577"/>
              <a:gd name="connsiteX4" fmla="*/ 2557893 w 4675130"/>
              <a:gd name="connsiteY4" fmla="*/ 7151963 h 7430577"/>
              <a:gd name="connsiteX5" fmla="*/ 232986 w 4675130"/>
              <a:gd name="connsiteY5" fmla="*/ 7082039 h 7430577"/>
              <a:gd name="connsiteX0" fmla="*/ 1481 w 4677613"/>
              <a:gd name="connsiteY0" fmla="*/ 7149773 h 7447048"/>
              <a:gd name="connsiteX1" fmla="*/ 2594 w 4677613"/>
              <a:gd name="connsiteY1" fmla="*/ 298599 h 7447048"/>
              <a:gd name="connsiteX2" fmla="*/ 2912068 w 4677613"/>
              <a:gd name="connsiteY2" fmla="*/ 293963 h 7447048"/>
              <a:gd name="connsiteX3" fmla="*/ 4675466 w 4677613"/>
              <a:gd name="connsiteY3" fmla="*/ 3608663 h 7447048"/>
              <a:gd name="connsiteX4" fmla="*/ 2560376 w 4677613"/>
              <a:gd name="connsiteY4" fmla="*/ 7151963 h 7447048"/>
              <a:gd name="connsiteX5" fmla="*/ 1481 w 4677613"/>
              <a:gd name="connsiteY5" fmla="*/ 7149773 h 7447048"/>
              <a:gd name="connsiteX0" fmla="*/ 165734 w 4841866"/>
              <a:gd name="connsiteY0" fmla="*/ 7139154 h 7826771"/>
              <a:gd name="connsiteX1" fmla="*/ 246896 w 4841866"/>
              <a:gd name="connsiteY1" fmla="*/ 331083 h 7826771"/>
              <a:gd name="connsiteX2" fmla="*/ 3076321 w 4841866"/>
              <a:gd name="connsiteY2" fmla="*/ 283344 h 7826771"/>
              <a:gd name="connsiteX3" fmla="*/ 4839719 w 4841866"/>
              <a:gd name="connsiteY3" fmla="*/ 3598044 h 7826771"/>
              <a:gd name="connsiteX4" fmla="*/ 2724629 w 4841866"/>
              <a:gd name="connsiteY4" fmla="*/ 7141344 h 7826771"/>
              <a:gd name="connsiteX5" fmla="*/ 165734 w 4841866"/>
              <a:gd name="connsiteY5" fmla="*/ 7139154 h 7826771"/>
              <a:gd name="connsiteX0" fmla="*/ 192597 w 4868729"/>
              <a:gd name="connsiteY0" fmla="*/ 7111990 h 7790893"/>
              <a:gd name="connsiteX1" fmla="*/ 187553 w 4868729"/>
              <a:gd name="connsiteY1" fmla="*/ 430149 h 7790893"/>
              <a:gd name="connsiteX2" fmla="*/ 3103184 w 4868729"/>
              <a:gd name="connsiteY2" fmla="*/ 256180 h 7790893"/>
              <a:gd name="connsiteX3" fmla="*/ 4866582 w 4868729"/>
              <a:gd name="connsiteY3" fmla="*/ 3570880 h 7790893"/>
              <a:gd name="connsiteX4" fmla="*/ 2751492 w 4868729"/>
              <a:gd name="connsiteY4" fmla="*/ 7114180 h 7790893"/>
              <a:gd name="connsiteX5" fmla="*/ 192597 w 4868729"/>
              <a:gd name="connsiteY5" fmla="*/ 7111990 h 7790893"/>
              <a:gd name="connsiteX0" fmla="*/ 135176 w 4811308"/>
              <a:gd name="connsiteY0" fmla="*/ 7105556 h 7782125"/>
              <a:gd name="connsiteX1" fmla="*/ 336411 w 4811308"/>
              <a:gd name="connsiteY1" fmla="*/ 457582 h 7782125"/>
              <a:gd name="connsiteX2" fmla="*/ 3045763 w 4811308"/>
              <a:gd name="connsiteY2" fmla="*/ 249746 h 7782125"/>
              <a:gd name="connsiteX3" fmla="*/ 4809161 w 4811308"/>
              <a:gd name="connsiteY3" fmla="*/ 3564446 h 7782125"/>
              <a:gd name="connsiteX4" fmla="*/ 2694071 w 4811308"/>
              <a:gd name="connsiteY4" fmla="*/ 7107746 h 7782125"/>
              <a:gd name="connsiteX5" fmla="*/ 135176 w 4811308"/>
              <a:gd name="connsiteY5" fmla="*/ 7105556 h 7782125"/>
              <a:gd name="connsiteX0" fmla="*/ 157213 w 4833345"/>
              <a:gd name="connsiteY0" fmla="*/ 7115639 h 7795816"/>
              <a:gd name="connsiteX1" fmla="*/ 269163 w 4833345"/>
              <a:gd name="connsiteY1" fmla="*/ 415325 h 7795816"/>
              <a:gd name="connsiteX2" fmla="*/ 3067800 w 4833345"/>
              <a:gd name="connsiteY2" fmla="*/ 259829 h 7795816"/>
              <a:gd name="connsiteX3" fmla="*/ 4831198 w 4833345"/>
              <a:gd name="connsiteY3" fmla="*/ 3574529 h 7795816"/>
              <a:gd name="connsiteX4" fmla="*/ 2716108 w 4833345"/>
              <a:gd name="connsiteY4" fmla="*/ 7117829 h 7795816"/>
              <a:gd name="connsiteX5" fmla="*/ 157213 w 4833345"/>
              <a:gd name="connsiteY5" fmla="*/ 7115639 h 7795816"/>
              <a:gd name="connsiteX0" fmla="*/ 156353 w 4832485"/>
              <a:gd name="connsiteY0" fmla="*/ 7115639 h 7795816"/>
              <a:gd name="connsiteX1" fmla="*/ 268303 w 4832485"/>
              <a:gd name="connsiteY1" fmla="*/ 415325 h 7795816"/>
              <a:gd name="connsiteX2" fmla="*/ 3066940 w 4832485"/>
              <a:gd name="connsiteY2" fmla="*/ 259829 h 7795816"/>
              <a:gd name="connsiteX3" fmla="*/ 4830338 w 4832485"/>
              <a:gd name="connsiteY3" fmla="*/ 3574529 h 7795816"/>
              <a:gd name="connsiteX4" fmla="*/ 2715248 w 4832485"/>
              <a:gd name="connsiteY4" fmla="*/ 7117829 h 7795816"/>
              <a:gd name="connsiteX5" fmla="*/ 156353 w 4832485"/>
              <a:gd name="connsiteY5" fmla="*/ 7115639 h 7795816"/>
              <a:gd name="connsiteX0" fmla="*/ 162218 w 4838350"/>
              <a:gd name="connsiteY0" fmla="*/ 7153758 h 7845421"/>
              <a:gd name="connsiteX1" fmla="*/ 252617 w 4838350"/>
              <a:gd name="connsiteY1" fmla="*/ 287189 h 7845421"/>
              <a:gd name="connsiteX2" fmla="*/ 3072805 w 4838350"/>
              <a:gd name="connsiteY2" fmla="*/ 297948 h 7845421"/>
              <a:gd name="connsiteX3" fmla="*/ 4836203 w 4838350"/>
              <a:gd name="connsiteY3" fmla="*/ 3612648 h 7845421"/>
              <a:gd name="connsiteX4" fmla="*/ 2721113 w 4838350"/>
              <a:gd name="connsiteY4" fmla="*/ 7155948 h 7845421"/>
              <a:gd name="connsiteX5" fmla="*/ 162218 w 4838350"/>
              <a:gd name="connsiteY5" fmla="*/ 7153758 h 7845421"/>
              <a:gd name="connsiteX0" fmla="*/ 162218 w 4838350"/>
              <a:gd name="connsiteY0" fmla="*/ 7127231 h 7811232"/>
              <a:gd name="connsiteX1" fmla="*/ 252617 w 4838350"/>
              <a:gd name="connsiteY1" fmla="*/ 371498 h 7811232"/>
              <a:gd name="connsiteX2" fmla="*/ 3072805 w 4838350"/>
              <a:gd name="connsiteY2" fmla="*/ 271421 h 7811232"/>
              <a:gd name="connsiteX3" fmla="*/ 4836203 w 4838350"/>
              <a:gd name="connsiteY3" fmla="*/ 3586121 h 7811232"/>
              <a:gd name="connsiteX4" fmla="*/ 2721113 w 4838350"/>
              <a:gd name="connsiteY4" fmla="*/ 7129421 h 7811232"/>
              <a:gd name="connsiteX5" fmla="*/ 162218 w 4838350"/>
              <a:gd name="connsiteY5" fmla="*/ 7127231 h 7811232"/>
              <a:gd name="connsiteX0" fmla="*/ 169100 w 4845232"/>
              <a:gd name="connsiteY0" fmla="*/ 7127237 h 7811238"/>
              <a:gd name="connsiteX1" fmla="*/ 259499 w 4845232"/>
              <a:gd name="connsiteY1" fmla="*/ 371504 h 7811238"/>
              <a:gd name="connsiteX2" fmla="*/ 3079687 w 4845232"/>
              <a:gd name="connsiteY2" fmla="*/ 271427 h 7811238"/>
              <a:gd name="connsiteX3" fmla="*/ 4843085 w 4845232"/>
              <a:gd name="connsiteY3" fmla="*/ 3586127 h 7811238"/>
              <a:gd name="connsiteX4" fmla="*/ 2727995 w 4845232"/>
              <a:gd name="connsiteY4" fmla="*/ 7129427 h 7811238"/>
              <a:gd name="connsiteX5" fmla="*/ 169100 w 4845232"/>
              <a:gd name="connsiteY5" fmla="*/ 7127237 h 7811238"/>
              <a:gd name="connsiteX0" fmla="*/ 219843 w 4895975"/>
              <a:gd name="connsiteY0" fmla="*/ 7118137 h 7799163"/>
              <a:gd name="connsiteX1" fmla="*/ 162460 w 4895975"/>
              <a:gd name="connsiteY1" fmla="*/ 405507 h 7799163"/>
              <a:gd name="connsiteX2" fmla="*/ 3130430 w 4895975"/>
              <a:gd name="connsiteY2" fmla="*/ 262327 h 7799163"/>
              <a:gd name="connsiteX3" fmla="*/ 4893828 w 4895975"/>
              <a:gd name="connsiteY3" fmla="*/ 3577027 h 7799163"/>
              <a:gd name="connsiteX4" fmla="*/ 2778738 w 4895975"/>
              <a:gd name="connsiteY4" fmla="*/ 7120327 h 7799163"/>
              <a:gd name="connsiteX5" fmla="*/ 219843 w 4895975"/>
              <a:gd name="connsiteY5" fmla="*/ 7118137 h 7799163"/>
              <a:gd name="connsiteX0" fmla="*/ 202277 w 4878409"/>
              <a:gd name="connsiteY0" fmla="*/ 7113808 h 7793348"/>
              <a:gd name="connsiteX1" fmla="*/ 191076 w 4878409"/>
              <a:gd name="connsiteY1" fmla="*/ 422730 h 7793348"/>
              <a:gd name="connsiteX2" fmla="*/ 3112864 w 4878409"/>
              <a:gd name="connsiteY2" fmla="*/ 257998 h 7793348"/>
              <a:gd name="connsiteX3" fmla="*/ 4876262 w 4878409"/>
              <a:gd name="connsiteY3" fmla="*/ 3572698 h 7793348"/>
              <a:gd name="connsiteX4" fmla="*/ 2761172 w 4878409"/>
              <a:gd name="connsiteY4" fmla="*/ 7115998 h 7793348"/>
              <a:gd name="connsiteX5" fmla="*/ 202277 w 4878409"/>
              <a:gd name="connsiteY5" fmla="*/ 7113808 h 7793348"/>
              <a:gd name="connsiteX0" fmla="*/ 199422 w 4875554"/>
              <a:gd name="connsiteY0" fmla="*/ 7107672 h 7785019"/>
              <a:gd name="connsiteX1" fmla="*/ 196172 w 4875554"/>
              <a:gd name="connsiteY1" fmla="*/ 448399 h 7785019"/>
              <a:gd name="connsiteX2" fmla="*/ 3110009 w 4875554"/>
              <a:gd name="connsiteY2" fmla="*/ 251862 h 7785019"/>
              <a:gd name="connsiteX3" fmla="*/ 4873407 w 4875554"/>
              <a:gd name="connsiteY3" fmla="*/ 3566562 h 7785019"/>
              <a:gd name="connsiteX4" fmla="*/ 2758317 w 4875554"/>
              <a:gd name="connsiteY4" fmla="*/ 7109862 h 7785019"/>
              <a:gd name="connsiteX5" fmla="*/ 199422 w 4875554"/>
              <a:gd name="connsiteY5" fmla="*/ 7107672 h 7785019"/>
              <a:gd name="connsiteX0" fmla="*/ 199422 w 4875554"/>
              <a:gd name="connsiteY0" fmla="*/ 7107672 h 7785019"/>
              <a:gd name="connsiteX1" fmla="*/ 196172 w 4875554"/>
              <a:gd name="connsiteY1" fmla="*/ 448399 h 7785019"/>
              <a:gd name="connsiteX2" fmla="*/ 3110009 w 4875554"/>
              <a:gd name="connsiteY2" fmla="*/ 251862 h 7785019"/>
              <a:gd name="connsiteX3" fmla="*/ 4873407 w 4875554"/>
              <a:gd name="connsiteY3" fmla="*/ 3566562 h 7785019"/>
              <a:gd name="connsiteX4" fmla="*/ 2758317 w 4875554"/>
              <a:gd name="connsiteY4" fmla="*/ 7109862 h 7785019"/>
              <a:gd name="connsiteX5" fmla="*/ 199422 w 4875554"/>
              <a:gd name="connsiteY5" fmla="*/ 7107672 h 7785019"/>
              <a:gd name="connsiteX0" fmla="*/ 85583 w 4761715"/>
              <a:gd name="connsiteY0" fmla="*/ 7107672 h 7785019"/>
              <a:gd name="connsiteX1" fmla="*/ 82333 w 4761715"/>
              <a:gd name="connsiteY1" fmla="*/ 448399 h 7785019"/>
              <a:gd name="connsiteX2" fmla="*/ 2996170 w 4761715"/>
              <a:gd name="connsiteY2" fmla="*/ 251862 h 7785019"/>
              <a:gd name="connsiteX3" fmla="*/ 4759568 w 4761715"/>
              <a:gd name="connsiteY3" fmla="*/ 3566562 h 7785019"/>
              <a:gd name="connsiteX4" fmla="*/ 2644478 w 4761715"/>
              <a:gd name="connsiteY4" fmla="*/ 7109862 h 7785019"/>
              <a:gd name="connsiteX5" fmla="*/ 85583 w 4761715"/>
              <a:gd name="connsiteY5" fmla="*/ 7107672 h 7785019"/>
              <a:gd name="connsiteX0" fmla="*/ 85583 w 4761715"/>
              <a:gd name="connsiteY0" fmla="*/ 7074631 h 7751978"/>
              <a:gd name="connsiteX1" fmla="*/ 82333 w 4761715"/>
              <a:gd name="connsiteY1" fmla="*/ 415358 h 7751978"/>
              <a:gd name="connsiteX2" fmla="*/ 2996170 w 4761715"/>
              <a:gd name="connsiteY2" fmla="*/ 218821 h 7751978"/>
              <a:gd name="connsiteX3" fmla="*/ 4759568 w 4761715"/>
              <a:gd name="connsiteY3" fmla="*/ 3533521 h 7751978"/>
              <a:gd name="connsiteX4" fmla="*/ 2644478 w 4761715"/>
              <a:gd name="connsiteY4" fmla="*/ 7076821 h 7751978"/>
              <a:gd name="connsiteX5" fmla="*/ 85583 w 4761715"/>
              <a:gd name="connsiteY5" fmla="*/ 7074631 h 7751978"/>
              <a:gd name="connsiteX0" fmla="*/ 157610 w 4833742"/>
              <a:gd name="connsiteY0" fmla="*/ 7074631 h 7751978"/>
              <a:gd name="connsiteX1" fmla="*/ 154360 w 4833742"/>
              <a:gd name="connsiteY1" fmla="*/ 415358 h 7751978"/>
              <a:gd name="connsiteX2" fmla="*/ 3068197 w 4833742"/>
              <a:gd name="connsiteY2" fmla="*/ 218821 h 7751978"/>
              <a:gd name="connsiteX3" fmla="*/ 4831595 w 4833742"/>
              <a:gd name="connsiteY3" fmla="*/ 3533521 h 7751978"/>
              <a:gd name="connsiteX4" fmla="*/ 2716505 w 4833742"/>
              <a:gd name="connsiteY4" fmla="*/ 7076821 h 7751978"/>
              <a:gd name="connsiteX5" fmla="*/ 157610 w 4833742"/>
              <a:gd name="connsiteY5" fmla="*/ 7074631 h 7751978"/>
              <a:gd name="connsiteX0" fmla="*/ 345911 w 5022043"/>
              <a:gd name="connsiteY0" fmla="*/ 7098958 h 7776305"/>
              <a:gd name="connsiteX1" fmla="*/ 342661 w 5022043"/>
              <a:gd name="connsiteY1" fmla="*/ 439685 h 7776305"/>
              <a:gd name="connsiteX2" fmla="*/ 3256498 w 5022043"/>
              <a:gd name="connsiteY2" fmla="*/ 243148 h 7776305"/>
              <a:gd name="connsiteX3" fmla="*/ 5019896 w 5022043"/>
              <a:gd name="connsiteY3" fmla="*/ 3557848 h 7776305"/>
              <a:gd name="connsiteX4" fmla="*/ 2904806 w 5022043"/>
              <a:gd name="connsiteY4" fmla="*/ 7101148 h 7776305"/>
              <a:gd name="connsiteX5" fmla="*/ 345911 w 5022043"/>
              <a:gd name="connsiteY5" fmla="*/ 7098958 h 7776305"/>
              <a:gd name="connsiteX0" fmla="*/ 190117 w 4866249"/>
              <a:gd name="connsiteY0" fmla="*/ 7193225 h 7870572"/>
              <a:gd name="connsiteX1" fmla="*/ 186867 w 4866249"/>
              <a:gd name="connsiteY1" fmla="*/ 533952 h 7870572"/>
              <a:gd name="connsiteX2" fmla="*/ 3100704 w 4866249"/>
              <a:gd name="connsiteY2" fmla="*/ 337415 h 7870572"/>
              <a:gd name="connsiteX3" fmla="*/ 4864102 w 4866249"/>
              <a:gd name="connsiteY3" fmla="*/ 3652115 h 7870572"/>
              <a:gd name="connsiteX4" fmla="*/ 2749012 w 4866249"/>
              <a:gd name="connsiteY4" fmla="*/ 7195415 h 7870572"/>
              <a:gd name="connsiteX5" fmla="*/ 190117 w 4866249"/>
              <a:gd name="connsiteY5" fmla="*/ 7193225 h 7870572"/>
              <a:gd name="connsiteX0" fmla="*/ 188894 w 4865026"/>
              <a:gd name="connsiteY0" fmla="*/ 7274677 h 7967496"/>
              <a:gd name="connsiteX1" fmla="*/ 189317 w 4865026"/>
              <a:gd name="connsiteY1" fmla="*/ 391394 h 7967496"/>
              <a:gd name="connsiteX2" fmla="*/ 3099481 w 4865026"/>
              <a:gd name="connsiteY2" fmla="*/ 418867 h 7967496"/>
              <a:gd name="connsiteX3" fmla="*/ 4862879 w 4865026"/>
              <a:gd name="connsiteY3" fmla="*/ 3733567 h 7967496"/>
              <a:gd name="connsiteX4" fmla="*/ 2747789 w 4865026"/>
              <a:gd name="connsiteY4" fmla="*/ 7276867 h 7967496"/>
              <a:gd name="connsiteX5" fmla="*/ 188894 w 4865026"/>
              <a:gd name="connsiteY5" fmla="*/ 7274677 h 7967496"/>
              <a:gd name="connsiteX0" fmla="*/ 192591 w 4868723"/>
              <a:gd name="connsiteY0" fmla="*/ 7277850 h 7971178"/>
              <a:gd name="connsiteX1" fmla="*/ 181997 w 4868723"/>
              <a:gd name="connsiteY1" fmla="*/ 387222 h 7971178"/>
              <a:gd name="connsiteX2" fmla="*/ 3103178 w 4868723"/>
              <a:gd name="connsiteY2" fmla="*/ 422040 h 7971178"/>
              <a:gd name="connsiteX3" fmla="*/ 4866576 w 4868723"/>
              <a:gd name="connsiteY3" fmla="*/ 3736740 h 7971178"/>
              <a:gd name="connsiteX4" fmla="*/ 2751486 w 4868723"/>
              <a:gd name="connsiteY4" fmla="*/ 7280040 h 7971178"/>
              <a:gd name="connsiteX5" fmla="*/ 192591 w 4868723"/>
              <a:gd name="connsiteY5" fmla="*/ 7277850 h 7971178"/>
              <a:gd name="connsiteX0" fmla="*/ 193427 w 4869559"/>
              <a:gd name="connsiteY0" fmla="*/ 7163116 h 7856444"/>
              <a:gd name="connsiteX1" fmla="*/ 182833 w 4869559"/>
              <a:gd name="connsiteY1" fmla="*/ 272488 h 7856444"/>
              <a:gd name="connsiteX2" fmla="*/ 3104014 w 4869559"/>
              <a:gd name="connsiteY2" fmla="*/ 307306 h 7856444"/>
              <a:gd name="connsiteX3" fmla="*/ 4867412 w 4869559"/>
              <a:gd name="connsiteY3" fmla="*/ 3622006 h 7856444"/>
              <a:gd name="connsiteX4" fmla="*/ 2752322 w 4869559"/>
              <a:gd name="connsiteY4" fmla="*/ 7165306 h 7856444"/>
              <a:gd name="connsiteX5" fmla="*/ 193427 w 4869559"/>
              <a:gd name="connsiteY5" fmla="*/ 7163116 h 7856444"/>
              <a:gd name="connsiteX0" fmla="*/ 170155 w 4846287"/>
              <a:gd name="connsiteY0" fmla="*/ 7143047 h 7831040"/>
              <a:gd name="connsiteX1" fmla="*/ 233007 w 4846287"/>
              <a:gd name="connsiteY1" fmla="*/ 329537 h 7831040"/>
              <a:gd name="connsiteX2" fmla="*/ 3080742 w 4846287"/>
              <a:gd name="connsiteY2" fmla="*/ 287237 h 7831040"/>
              <a:gd name="connsiteX3" fmla="*/ 4844140 w 4846287"/>
              <a:gd name="connsiteY3" fmla="*/ 3601937 h 7831040"/>
              <a:gd name="connsiteX4" fmla="*/ 2729050 w 4846287"/>
              <a:gd name="connsiteY4" fmla="*/ 7145237 h 7831040"/>
              <a:gd name="connsiteX5" fmla="*/ 170155 w 4846287"/>
              <a:gd name="connsiteY5" fmla="*/ 7143047 h 7831040"/>
              <a:gd name="connsiteX0" fmla="*/ 188486 w 4864618"/>
              <a:gd name="connsiteY0" fmla="*/ 7162098 h 7855172"/>
              <a:gd name="connsiteX1" fmla="*/ 192581 w 4864618"/>
              <a:gd name="connsiteY1" fmla="*/ 275143 h 7855172"/>
              <a:gd name="connsiteX2" fmla="*/ 3099073 w 4864618"/>
              <a:gd name="connsiteY2" fmla="*/ 306288 h 7855172"/>
              <a:gd name="connsiteX3" fmla="*/ 4862471 w 4864618"/>
              <a:gd name="connsiteY3" fmla="*/ 3620988 h 7855172"/>
              <a:gd name="connsiteX4" fmla="*/ 2747381 w 4864618"/>
              <a:gd name="connsiteY4" fmla="*/ 7164288 h 7855172"/>
              <a:gd name="connsiteX5" fmla="*/ 188486 w 4864618"/>
              <a:gd name="connsiteY5" fmla="*/ 7162098 h 7855172"/>
              <a:gd name="connsiteX0" fmla="*/ 340043 w 5016181"/>
              <a:gd name="connsiteY0" fmla="*/ 7578148 h 8271222"/>
              <a:gd name="connsiteX1" fmla="*/ 344138 w 5016181"/>
              <a:gd name="connsiteY1" fmla="*/ 691193 h 8271222"/>
              <a:gd name="connsiteX2" fmla="*/ 3254303 w 5016181"/>
              <a:gd name="connsiteY2" fmla="*/ 692960 h 8271222"/>
              <a:gd name="connsiteX3" fmla="*/ 5014028 w 5016181"/>
              <a:gd name="connsiteY3" fmla="*/ 4037038 h 8271222"/>
              <a:gd name="connsiteX4" fmla="*/ 2898938 w 5016181"/>
              <a:gd name="connsiteY4" fmla="*/ 7580338 h 8271222"/>
              <a:gd name="connsiteX5" fmla="*/ 340043 w 5016181"/>
              <a:gd name="connsiteY5" fmla="*/ 7578148 h 8271222"/>
              <a:gd name="connsiteX0" fmla="*/ 340043 w 5016181"/>
              <a:gd name="connsiteY0" fmla="*/ 7578148 h 8271222"/>
              <a:gd name="connsiteX1" fmla="*/ 344138 w 5016181"/>
              <a:gd name="connsiteY1" fmla="*/ 691193 h 8271222"/>
              <a:gd name="connsiteX2" fmla="*/ 3254303 w 5016181"/>
              <a:gd name="connsiteY2" fmla="*/ 692960 h 8271222"/>
              <a:gd name="connsiteX3" fmla="*/ 5014028 w 5016181"/>
              <a:gd name="connsiteY3" fmla="*/ 4037038 h 8271222"/>
              <a:gd name="connsiteX4" fmla="*/ 2898938 w 5016181"/>
              <a:gd name="connsiteY4" fmla="*/ 7580338 h 8271222"/>
              <a:gd name="connsiteX5" fmla="*/ 340043 w 5016181"/>
              <a:gd name="connsiteY5" fmla="*/ 7578148 h 8271222"/>
              <a:gd name="connsiteX0" fmla="*/ 340043 w 5016181"/>
              <a:gd name="connsiteY0" fmla="*/ 7181559 h 7874633"/>
              <a:gd name="connsiteX1" fmla="*/ 344138 w 5016181"/>
              <a:gd name="connsiteY1" fmla="*/ 294604 h 7874633"/>
              <a:gd name="connsiteX2" fmla="*/ 3254303 w 5016181"/>
              <a:gd name="connsiteY2" fmla="*/ 296371 h 7874633"/>
              <a:gd name="connsiteX3" fmla="*/ 5014028 w 5016181"/>
              <a:gd name="connsiteY3" fmla="*/ 3640449 h 7874633"/>
              <a:gd name="connsiteX4" fmla="*/ 2898938 w 5016181"/>
              <a:gd name="connsiteY4" fmla="*/ 7183749 h 7874633"/>
              <a:gd name="connsiteX5" fmla="*/ 340043 w 5016181"/>
              <a:gd name="connsiteY5" fmla="*/ 7181559 h 7874633"/>
              <a:gd name="connsiteX0" fmla="*/ 340043 w 5016181"/>
              <a:gd name="connsiteY0" fmla="*/ 7183197 h 7876271"/>
              <a:gd name="connsiteX1" fmla="*/ 344138 w 5016181"/>
              <a:gd name="connsiteY1" fmla="*/ 296242 h 7876271"/>
              <a:gd name="connsiteX2" fmla="*/ 3254303 w 5016181"/>
              <a:gd name="connsiteY2" fmla="*/ 298009 h 7876271"/>
              <a:gd name="connsiteX3" fmla="*/ 5014028 w 5016181"/>
              <a:gd name="connsiteY3" fmla="*/ 3642087 h 7876271"/>
              <a:gd name="connsiteX4" fmla="*/ 2898938 w 5016181"/>
              <a:gd name="connsiteY4" fmla="*/ 7185387 h 7876271"/>
              <a:gd name="connsiteX5" fmla="*/ 340043 w 5016181"/>
              <a:gd name="connsiteY5" fmla="*/ 7183197 h 7876271"/>
              <a:gd name="connsiteX0" fmla="*/ 340043 w 5016181"/>
              <a:gd name="connsiteY0" fmla="*/ 7184031 h 7877324"/>
              <a:gd name="connsiteX1" fmla="*/ 344138 w 5016181"/>
              <a:gd name="connsiteY1" fmla="*/ 293901 h 7877324"/>
              <a:gd name="connsiteX2" fmla="*/ 3254303 w 5016181"/>
              <a:gd name="connsiteY2" fmla="*/ 298843 h 7877324"/>
              <a:gd name="connsiteX3" fmla="*/ 5014028 w 5016181"/>
              <a:gd name="connsiteY3" fmla="*/ 3642921 h 7877324"/>
              <a:gd name="connsiteX4" fmla="*/ 2898938 w 5016181"/>
              <a:gd name="connsiteY4" fmla="*/ 7186221 h 7877324"/>
              <a:gd name="connsiteX5" fmla="*/ 340043 w 5016181"/>
              <a:gd name="connsiteY5" fmla="*/ 7184031 h 7877324"/>
              <a:gd name="connsiteX0" fmla="*/ 338200 w 5014338"/>
              <a:gd name="connsiteY0" fmla="*/ 7184031 h 7877324"/>
              <a:gd name="connsiteX1" fmla="*/ 345470 w 5014338"/>
              <a:gd name="connsiteY1" fmla="*/ 293901 h 7877324"/>
              <a:gd name="connsiteX2" fmla="*/ 3252460 w 5014338"/>
              <a:gd name="connsiteY2" fmla="*/ 298843 h 7877324"/>
              <a:gd name="connsiteX3" fmla="*/ 5012185 w 5014338"/>
              <a:gd name="connsiteY3" fmla="*/ 3642921 h 7877324"/>
              <a:gd name="connsiteX4" fmla="*/ 2897095 w 5014338"/>
              <a:gd name="connsiteY4" fmla="*/ 7186221 h 7877324"/>
              <a:gd name="connsiteX5" fmla="*/ 338200 w 5014338"/>
              <a:gd name="connsiteY5" fmla="*/ 7184031 h 7877324"/>
              <a:gd name="connsiteX0" fmla="*/ 338200 w 5014338"/>
              <a:gd name="connsiteY0" fmla="*/ 7183318 h 7876611"/>
              <a:gd name="connsiteX1" fmla="*/ 345470 w 5014338"/>
              <a:gd name="connsiteY1" fmla="*/ 293188 h 7876611"/>
              <a:gd name="connsiteX2" fmla="*/ 3252460 w 5014338"/>
              <a:gd name="connsiteY2" fmla="*/ 298130 h 7876611"/>
              <a:gd name="connsiteX3" fmla="*/ 5012185 w 5014338"/>
              <a:gd name="connsiteY3" fmla="*/ 3642208 h 7876611"/>
              <a:gd name="connsiteX4" fmla="*/ 2897095 w 5014338"/>
              <a:gd name="connsiteY4" fmla="*/ 7185508 h 7876611"/>
              <a:gd name="connsiteX5" fmla="*/ 338200 w 5014338"/>
              <a:gd name="connsiteY5" fmla="*/ 7183318 h 7876611"/>
              <a:gd name="connsiteX0" fmla="*/ 189227 w 4865365"/>
              <a:gd name="connsiteY0" fmla="*/ 7183318 h 7876611"/>
              <a:gd name="connsiteX1" fmla="*/ 196497 w 4865365"/>
              <a:gd name="connsiteY1" fmla="*/ 293188 h 7876611"/>
              <a:gd name="connsiteX2" fmla="*/ 3103487 w 4865365"/>
              <a:gd name="connsiteY2" fmla="*/ 298130 h 7876611"/>
              <a:gd name="connsiteX3" fmla="*/ 4863212 w 4865365"/>
              <a:gd name="connsiteY3" fmla="*/ 3642208 h 7876611"/>
              <a:gd name="connsiteX4" fmla="*/ 2748122 w 4865365"/>
              <a:gd name="connsiteY4" fmla="*/ 7185508 h 7876611"/>
              <a:gd name="connsiteX5" fmla="*/ 189227 w 4865365"/>
              <a:gd name="connsiteY5" fmla="*/ 7183318 h 7876611"/>
              <a:gd name="connsiteX0" fmla="*/ 192432 w 4868570"/>
              <a:gd name="connsiteY0" fmla="*/ 7183318 h 7876611"/>
              <a:gd name="connsiteX1" fmla="*/ 190177 w 4868570"/>
              <a:gd name="connsiteY1" fmla="*/ 293188 h 7876611"/>
              <a:gd name="connsiteX2" fmla="*/ 3106692 w 4868570"/>
              <a:gd name="connsiteY2" fmla="*/ 298130 h 7876611"/>
              <a:gd name="connsiteX3" fmla="*/ 4866417 w 4868570"/>
              <a:gd name="connsiteY3" fmla="*/ 3642208 h 7876611"/>
              <a:gd name="connsiteX4" fmla="*/ 2751327 w 4868570"/>
              <a:gd name="connsiteY4" fmla="*/ 7185508 h 7876611"/>
              <a:gd name="connsiteX5" fmla="*/ 192432 w 4868570"/>
              <a:gd name="connsiteY5" fmla="*/ 7183318 h 7876611"/>
              <a:gd name="connsiteX0" fmla="*/ 190287 w 4866425"/>
              <a:gd name="connsiteY0" fmla="*/ 7183318 h 7876611"/>
              <a:gd name="connsiteX1" fmla="*/ 188032 w 4866425"/>
              <a:gd name="connsiteY1" fmla="*/ 293188 h 7876611"/>
              <a:gd name="connsiteX2" fmla="*/ 3104547 w 4866425"/>
              <a:gd name="connsiteY2" fmla="*/ 298130 h 7876611"/>
              <a:gd name="connsiteX3" fmla="*/ 4864272 w 4866425"/>
              <a:gd name="connsiteY3" fmla="*/ 3642208 h 7876611"/>
              <a:gd name="connsiteX4" fmla="*/ 2749182 w 4866425"/>
              <a:gd name="connsiteY4" fmla="*/ 7185508 h 7876611"/>
              <a:gd name="connsiteX5" fmla="*/ 190287 w 4866425"/>
              <a:gd name="connsiteY5" fmla="*/ 7183318 h 7876611"/>
              <a:gd name="connsiteX0" fmla="*/ 190287 w 4866425"/>
              <a:gd name="connsiteY0" fmla="*/ 7154743 h 7859802"/>
              <a:gd name="connsiteX1" fmla="*/ 188032 w 4866425"/>
              <a:gd name="connsiteY1" fmla="*/ 293188 h 7859802"/>
              <a:gd name="connsiteX2" fmla="*/ 3104547 w 4866425"/>
              <a:gd name="connsiteY2" fmla="*/ 298130 h 7859802"/>
              <a:gd name="connsiteX3" fmla="*/ 4864272 w 4866425"/>
              <a:gd name="connsiteY3" fmla="*/ 3642208 h 7859802"/>
              <a:gd name="connsiteX4" fmla="*/ 2749182 w 4866425"/>
              <a:gd name="connsiteY4" fmla="*/ 7185508 h 7859802"/>
              <a:gd name="connsiteX5" fmla="*/ 190287 w 4866425"/>
              <a:gd name="connsiteY5" fmla="*/ 7154743 h 7859802"/>
              <a:gd name="connsiteX0" fmla="*/ 2255 w 4678393"/>
              <a:gd name="connsiteY0" fmla="*/ 7154743 h 7872894"/>
              <a:gd name="connsiteX1" fmla="*/ 0 w 4678393"/>
              <a:gd name="connsiteY1" fmla="*/ 293188 h 7872894"/>
              <a:gd name="connsiteX2" fmla="*/ 2916515 w 4678393"/>
              <a:gd name="connsiteY2" fmla="*/ 298130 h 7872894"/>
              <a:gd name="connsiteX3" fmla="*/ 4676240 w 4678393"/>
              <a:gd name="connsiteY3" fmla="*/ 3642208 h 7872894"/>
              <a:gd name="connsiteX4" fmla="*/ 2561150 w 4678393"/>
              <a:gd name="connsiteY4" fmla="*/ 7185508 h 7872894"/>
              <a:gd name="connsiteX5" fmla="*/ 2255 w 4678393"/>
              <a:gd name="connsiteY5" fmla="*/ 7154743 h 7872894"/>
              <a:gd name="connsiteX0" fmla="*/ 2822 w 4678960"/>
              <a:gd name="connsiteY0" fmla="*/ 7154743 h 7874206"/>
              <a:gd name="connsiteX1" fmla="*/ 567 w 4678960"/>
              <a:gd name="connsiteY1" fmla="*/ 293188 h 7874206"/>
              <a:gd name="connsiteX2" fmla="*/ 2917082 w 4678960"/>
              <a:gd name="connsiteY2" fmla="*/ 298130 h 7874206"/>
              <a:gd name="connsiteX3" fmla="*/ 4676807 w 4678960"/>
              <a:gd name="connsiteY3" fmla="*/ 3642208 h 7874206"/>
              <a:gd name="connsiteX4" fmla="*/ 2561717 w 4678960"/>
              <a:gd name="connsiteY4" fmla="*/ 7185508 h 7874206"/>
              <a:gd name="connsiteX5" fmla="*/ 2822 w 4678960"/>
              <a:gd name="connsiteY5" fmla="*/ 7154743 h 7874206"/>
              <a:gd name="connsiteX0" fmla="*/ 2255 w 4678393"/>
              <a:gd name="connsiteY0" fmla="*/ 7154743 h 7874206"/>
              <a:gd name="connsiteX1" fmla="*/ 0 w 4678393"/>
              <a:gd name="connsiteY1" fmla="*/ 293188 h 7874206"/>
              <a:gd name="connsiteX2" fmla="*/ 2916515 w 4678393"/>
              <a:gd name="connsiteY2" fmla="*/ 298130 h 7874206"/>
              <a:gd name="connsiteX3" fmla="*/ 4676240 w 4678393"/>
              <a:gd name="connsiteY3" fmla="*/ 3642208 h 7874206"/>
              <a:gd name="connsiteX4" fmla="*/ 2561150 w 4678393"/>
              <a:gd name="connsiteY4" fmla="*/ 7185508 h 7874206"/>
              <a:gd name="connsiteX5" fmla="*/ 2255 w 4678393"/>
              <a:gd name="connsiteY5" fmla="*/ 7154743 h 7874206"/>
              <a:gd name="connsiteX0" fmla="*/ 2255 w 4678393"/>
              <a:gd name="connsiteY0" fmla="*/ 7154743 h 7874206"/>
              <a:gd name="connsiteX1" fmla="*/ 0 w 4678393"/>
              <a:gd name="connsiteY1" fmla="*/ 293188 h 7874206"/>
              <a:gd name="connsiteX2" fmla="*/ 2916515 w 4678393"/>
              <a:gd name="connsiteY2" fmla="*/ 298130 h 7874206"/>
              <a:gd name="connsiteX3" fmla="*/ 4676240 w 4678393"/>
              <a:gd name="connsiteY3" fmla="*/ 3642208 h 7874206"/>
              <a:gd name="connsiteX4" fmla="*/ 2561150 w 4678393"/>
              <a:gd name="connsiteY4" fmla="*/ 7185508 h 7874206"/>
              <a:gd name="connsiteX5" fmla="*/ 2255 w 4678393"/>
              <a:gd name="connsiteY5" fmla="*/ 7154743 h 7874206"/>
              <a:gd name="connsiteX0" fmla="*/ 2255 w 4678393"/>
              <a:gd name="connsiteY0" fmla="*/ 7154743 h 7473936"/>
              <a:gd name="connsiteX1" fmla="*/ 0 w 4678393"/>
              <a:gd name="connsiteY1" fmla="*/ 293188 h 7473936"/>
              <a:gd name="connsiteX2" fmla="*/ 2916515 w 4678393"/>
              <a:gd name="connsiteY2" fmla="*/ 298130 h 7473936"/>
              <a:gd name="connsiteX3" fmla="*/ 4676240 w 4678393"/>
              <a:gd name="connsiteY3" fmla="*/ 3642208 h 7473936"/>
              <a:gd name="connsiteX4" fmla="*/ 2561150 w 4678393"/>
              <a:gd name="connsiteY4" fmla="*/ 7185508 h 7473936"/>
              <a:gd name="connsiteX5" fmla="*/ 2255 w 4678393"/>
              <a:gd name="connsiteY5" fmla="*/ 7154743 h 7473936"/>
              <a:gd name="connsiteX0" fmla="*/ 2255 w 4678393"/>
              <a:gd name="connsiteY0" fmla="*/ 7154743 h 7450206"/>
              <a:gd name="connsiteX1" fmla="*/ 0 w 4678393"/>
              <a:gd name="connsiteY1" fmla="*/ 293188 h 7450206"/>
              <a:gd name="connsiteX2" fmla="*/ 2916515 w 4678393"/>
              <a:gd name="connsiteY2" fmla="*/ 298130 h 7450206"/>
              <a:gd name="connsiteX3" fmla="*/ 4676240 w 4678393"/>
              <a:gd name="connsiteY3" fmla="*/ 3642208 h 7450206"/>
              <a:gd name="connsiteX4" fmla="*/ 2564325 w 4678393"/>
              <a:gd name="connsiteY4" fmla="*/ 7153758 h 7450206"/>
              <a:gd name="connsiteX5" fmla="*/ 2255 w 4678393"/>
              <a:gd name="connsiteY5" fmla="*/ 7154743 h 7450206"/>
              <a:gd name="connsiteX0" fmla="*/ 2255 w 4678393"/>
              <a:gd name="connsiteY0" fmla="*/ 7154743 h 7154743"/>
              <a:gd name="connsiteX1" fmla="*/ 0 w 4678393"/>
              <a:gd name="connsiteY1" fmla="*/ 293188 h 7154743"/>
              <a:gd name="connsiteX2" fmla="*/ 2916515 w 4678393"/>
              <a:gd name="connsiteY2" fmla="*/ 298130 h 7154743"/>
              <a:gd name="connsiteX3" fmla="*/ 4676240 w 4678393"/>
              <a:gd name="connsiteY3" fmla="*/ 3642208 h 7154743"/>
              <a:gd name="connsiteX4" fmla="*/ 2564325 w 4678393"/>
              <a:gd name="connsiteY4" fmla="*/ 7153758 h 7154743"/>
              <a:gd name="connsiteX5" fmla="*/ 2255 w 4678393"/>
              <a:gd name="connsiteY5" fmla="*/ 7154743 h 7154743"/>
              <a:gd name="connsiteX0" fmla="*/ 2255 w 4678393"/>
              <a:gd name="connsiteY0" fmla="*/ 6861555 h 6861555"/>
              <a:gd name="connsiteX1" fmla="*/ 0 w 4678393"/>
              <a:gd name="connsiteY1" fmla="*/ 0 h 6861555"/>
              <a:gd name="connsiteX2" fmla="*/ 2916515 w 4678393"/>
              <a:gd name="connsiteY2" fmla="*/ 4942 h 6861555"/>
              <a:gd name="connsiteX3" fmla="*/ 4676240 w 4678393"/>
              <a:gd name="connsiteY3" fmla="*/ 3349020 h 6861555"/>
              <a:gd name="connsiteX4" fmla="*/ 2564325 w 4678393"/>
              <a:gd name="connsiteY4" fmla="*/ 6860570 h 6861555"/>
              <a:gd name="connsiteX5" fmla="*/ 2255 w 4678393"/>
              <a:gd name="connsiteY5" fmla="*/ 6861555 h 6861555"/>
              <a:gd name="connsiteX0" fmla="*/ 2255 w 4678399"/>
              <a:gd name="connsiteY0" fmla="*/ 6862963 h 6862963"/>
              <a:gd name="connsiteX1" fmla="*/ 0 w 4678399"/>
              <a:gd name="connsiteY1" fmla="*/ 1408 h 6862963"/>
              <a:gd name="connsiteX2" fmla="*/ 2919690 w 4678399"/>
              <a:gd name="connsiteY2" fmla="*/ 0 h 6862963"/>
              <a:gd name="connsiteX3" fmla="*/ 4676240 w 4678399"/>
              <a:gd name="connsiteY3" fmla="*/ 3350428 h 6862963"/>
              <a:gd name="connsiteX4" fmla="*/ 2564325 w 4678399"/>
              <a:gd name="connsiteY4" fmla="*/ 6861978 h 6862963"/>
              <a:gd name="connsiteX5" fmla="*/ 2255 w 4678399"/>
              <a:gd name="connsiteY5" fmla="*/ 6862963 h 6862963"/>
              <a:gd name="connsiteX0" fmla="*/ 2255 w 4678399"/>
              <a:gd name="connsiteY0" fmla="*/ 6862963 h 6862963"/>
              <a:gd name="connsiteX1" fmla="*/ 0 w 4678399"/>
              <a:gd name="connsiteY1" fmla="*/ 1408 h 6862963"/>
              <a:gd name="connsiteX2" fmla="*/ 2919690 w 4678399"/>
              <a:gd name="connsiteY2" fmla="*/ 0 h 6862963"/>
              <a:gd name="connsiteX3" fmla="*/ 4676240 w 4678399"/>
              <a:gd name="connsiteY3" fmla="*/ 3350428 h 6862963"/>
              <a:gd name="connsiteX4" fmla="*/ 2564325 w 4678399"/>
              <a:gd name="connsiteY4" fmla="*/ 6861978 h 6862963"/>
              <a:gd name="connsiteX5" fmla="*/ 2255 w 4678399"/>
              <a:gd name="connsiteY5" fmla="*/ 6862963 h 6862963"/>
              <a:gd name="connsiteX0" fmla="*/ 2255 w 4678399"/>
              <a:gd name="connsiteY0" fmla="*/ 6862963 h 6862963"/>
              <a:gd name="connsiteX1" fmla="*/ 0 w 4678399"/>
              <a:gd name="connsiteY1" fmla="*/ 1408 h 6862963"/>
              <a:gd name="connsiteX2" fmla="*/ 2919690 w 4678399"/>
              <a:gd name="connsiteY2" fmla="*/ 0 h 6862963"/>
              <a:gd name="connsiteX3" fmla="*/ 4676240 w 4678399"/>
              <a:gd name="connsiteY3" fmla="*/ 3350428 h 6862963"/>
              <a:gd name="connsiteX4" fmla="*/ 2564325 w 4678399"/>
              <a:gd name="connsiteY4" fmla="*/ 6861978 h 6862963"/>
              <a:gd name="connsiteX5" fmla="*/ 2255 w 4678399"/>
              <a:gd name="connsiteY5" fmla="*/ 6862963 h 6862963"/>
              <a:gd name="connsiteX0" fmla="*/ 2255 w 4678399"/>
              <a:gd name="connsiteY0" fmla="*/ 6862963 h 6862963"/>
              <a:gd name="connsiteX1" fmla="*/ 0 w 4678399"/>
              <a:gd name="connsiteY1" fmla="*/ 1408 h 6862963"/>
              <a:gd name="connsiteX2" fmla="*/ 2919690 w 4678399"/>
              <a:gd name="connsiteY2" fmla="*/ 0 h 6862963"/>
              <a:gd name="connsiteX3" fmla="*/ 4676240 w 4678399"/>
              <a:gd name="connsiteY3" fmla="*/ 3350428 h 6862963"/>
              <a:gd name="connsiteX4" fmla="*/ 2564325 w 4678399"/>
              <a:gd name="connsiteY4" fmla="*/ 6861978 h 6862963"/>
              <a:gd name="connsiteX5" fmla="*/ 2255 w 4678399"/>
              <a:gd name="connsiteY5" fmla="*/ 6862963 h 6862963"/>
              <a:gd name="connsiteX0" fmla="*/ 2255 w 4678399"/>
              <a:gd name="connsiteY0" fmla="*/ 6862963 h 6862963"/>
              <a:gd name="connsiteX1" fmla="*/ 0 w 4678399"/>
              <a:gd name="connsiteY1" fmla="*/ 1408 h 6862963"/>
              <a:gd name="connsiteX2" fmla="*/ 2919690 w 4678399"/>
              <a:gd name="connsiteY2" fmla="*/ 0 h 6862963"/>
              <a:gd name="connsiteX3" fmla="*/ 4676240 w 4678399"/>
              <a:gd name="connsiteY3" fmla="*/ 3350428 h 6862963"/>
              <a:gd name="connsiteX4" fmla="*/ 2564325 w 4678399"/>
              <a:gd name="connsiteY4" fmla="*/ 6861978 h 6862963"/>
              <a:gd name="connsiteX5" fmla="*/ 2255 w 4678399"/>
              <a:gd name="connsiteY5" fmla="*/ 6862963 h 6862963"/>
              <a:gd name="connsiteX0" fmla="*/ 2255 w 4678399"/>
              <a:gd name="connsiteY0" fmla="*/ 6862963 h 6862963"/>
              <a:gd name="connsiteX1" fmla="*/ 0 w 4678399"/>
              <a:gd name="connsiteY1" fmla="*/ 1408 h 6862963"/>
              <a:gd name="connsiteX2" fmla="*/ 2919690 w 4678399"/>
              <a:gd name="connsiteY2" fmla="*/ 0 h 6862963"/>
              <a:gd name="connsiteX3" fmla="*/ 4676240 w 4678399"/>
              <a:gd name="connsiteY3" fmla="*/ 3350428 h 6862963"/>
              <a:gd name="connsiteX4" fmla="*/ 2564325 w 4678399"/>
              <a:gd name="connsiteY4" fmla="*/ 6861978 h 6862963"/>
              <a:gd name="connsiteX5" fmla="*/ 2255 w 4678399"/>
              <a:gd name="connsiteY5" fmla="*/ 6862963 h 6862963"/>
              <a:gd name="connsiteX0" fmla="*/ 2255 w 4678399"/>
              <a:gd name="connsiteY0" fmla="*/ 6862963 h 6862963"/>
              <a:gd name="connsiteX1" fmla="*/ 0 w 4678399"/>
              <a:gd name="connsiteY1" fmla="*/ 1408 h 6862963"/>
              <a:gd name="connsiteX2" fmla="*/ 2919690 w 4678399"/>
              <a:gd name="connsiteY2" fmla="*/ 0 h 6862963"/>
              <a:gd name="connsiteX3" fmla="*/ 4676240 w 4678399"/>
              <a:gd name="connsiteY3" fmla="*/ 3350428 h 6862963"/>
              <a:gd name="connsiteX4" fmla="*/ 2557975 w 4678399"/>
              <a:gd name="connsiteY4" fmla="*/ 6861978 h 6862963"/>
              <a:gd name="connsiteX5" fmla="*/ 2255 w 4678399"/>
              <a:gd name="connsiteY5" fmla="*/ 6862963 h 6862963"/>
              <a:gd name="connsiteX0" fmla="*/ 2255 w 4678399"/>
              <a:gd name="connsiteY0" fmla="*/ 6862963 h 6862963"/>
              <a:gd name="connsiteX1" fmla="*/ 0 w 4678399"/>
              <a:gd name="connsiteY1" fmla="*/ 1408 h 6862963"/>
              <a:gd name="connsiteX2" fmla="*/ 2919690 w 4678399"/>
              <a:gd name="connsiteY2" fmla="*/ 0 h 6862963"/>
              <a:gd name="connsiteX3" fmla="*/ 4676240 w 4678399"/>
              <a:gd name="connsiteY3" fmla="*/ 3350428 h 6862963"/>
              <a:gd name="connsiteX4" fmla="*/ 2557975 w 4678399"/>
              <a:gd name="connsiteY4" fmla="*/ 6861978 h 6862963"/>
              <a:gd name="connsiteX5" fmla="*/ 2255 w 4678399"/>
              <a:gd name="connsiteY5" fmla="*/ 6862963 h 6862963"/>
              <a:gd name="connsiteX0" fmla="*/ 2255 w 4678399"/>
              <a:gd name="connsiteY0" fmla="*/ 6862963 h 6862963"/>
              <a:gd name="connsiteX1" fmla="*/ 0 w 4678399"/>
              <a:gd name="connsiteY1" fmla="*/ 1408 h 6862963"/>
              <a:gd name="connsiteX2" fmla="*/ 2919690 w 4678399"/>
              <a:gd name="connsiteY2" fmla="*/ 0 h 6862963"/>
              <a:gd name="connsiteX3" fmla="*/ 4676240 w 4678399"/>
              <a:gd name="connsiteY3" fmla="*/ 3350428 h 6862963"/>
              <a:gd name="connsiteX4" fmla="*/ 2564325 w 4678399"/>
              <a:gd name="connsiteY4" fmla="*/ 6855628 h 6862963"/>
              <a:gd name="connsiteX5" fmla="*/ 2255 w 4678399"/>
              <a:gd name="connsiteY5" fmla="*/ 6862963 h 6862963"/>
              <a:gd name="connsiteX0" fmla="*/ 2255 w 4678399"/>
              <a:gd name="connsiteY0" fmla="*/ 6862963 h 6862963"/>
              <a:gd name="connsiteX1" fmla="*/ 0 w 4678399"/>
              <a:gd name="connsiteY1" fmla="*/ 1408 h 6862963"/>
              <a:gd name="connsiteX2" fmla="*/ 2919690 w 4678399"/>
              <a:gd name="connsiteY2" fmla="*/ 0 h 6862963"/>
              <a:gd name="connsiteX3" fmla="*/ 4676240 w 4678399"/>
              <a:gd name="connsiteY3" fmla="*/ 3350428 h 6862963"/>
              <a:gd name="connsiteX4" fmla="*/ 2559009 w 4678399"/>
              <a:gd name="connsiteY4" fmla="*/ 6855628 h 6862963"/>
              <a:gd name="connsiteX5" fmla="*/ 2255 w 4678399"/>
              <a:gd name="connsiteY5" fmla="*/ 6862963 h 6862963"/>
              <a:gd name="connsiteX0" fmla="*/ 2255 w 4678399"/>
              <a:gd name="connsiteY0" fmla="*/ 6862963 h 6866261"/>
              <a:gd name="connsiteX1" fmla="*/ 0 w 4678399"/>
              <a:gd name="connsiteY1" fmla="*/ 1408 h 6866261"/>
              <a:gd name="connsiteX2" fmla="*/ 2919690 w 4678399"/>
              <a:gd name="connsiteY2" fmla="*/ 0 h 6866261"/>
              <a:gd name="connsiteX3" fmla="*/ 4676240 w 4678399"/>
              <a:gd name="connsiteY3" fmla="*/ 3350428 h 6866261"/>
              <a:gd name="connsiteX4" fmla="*/ 2548377 w 4678399"/>
              <a:gd name="connsiteY4" fmla="*/ 6866261 h 6866261"/>
              <a:gd name="connsiteX5" fmla="*/ 2255 w 4678399"/>
              <a:gd name="connsiteY5" fmla="*/ 6862963 h 6866261"/>
              <a:gd name="connsiteX0" fmla="*/ 2255 w 4678399"/>
              <a:gd name="connsiteY0" fmla="*/ 6862963 h 6866261"/>
              <a:gd name="connsiteX1" fmla="*/ 0 w 4678399"/>
              <a:gd name="connsiteY1" fmla="*/ 1408 h 6866261"/>
              <a:gd name="connsiteX2" fmla="*/ 2919690 w 4678399"/>
              <a:gd name="connsiteY2" fmla="*/ 0 h 6866261"/>
              <a:gd name="connsiteX3" fmla="*/ 4676240 w 4678399"/>
              <a:gd name="connsiteY3" fmla="*/ 3350428 h 6866261"/>
              <a:gd name="connsiteX4" fmla="*/ 2543061 w 4678399"/>
              <a:gd name="connsiteY4" fmla="*/ 6866261 h 6866261"/>
              <a:gd name="connsiteX5" fmla="*/ 2255 w 4678399"/>
              <a:gd name="connsiteY5" fmla="*/ 6862963 h 6866261"/>
              <a:gd name="connsiteX0" fmla="*/ 2255 w 4678399"/>
              <a:gd name="connsiteY0" fmla="*/ 6862963 h 6871578"/>
              <a:gd name="connsiteX1" fmla="*/ 0 w 4678399"/>
              <a:gd name="connsiteY1" fmla="*/ 1408 h 6871578"/>
              <a:gd name="connsiteX2" fmla="*/ 2919690 w 4678399"/>
              <a:gd name="connsiteY2" fmla="*/ 0 h 6871578"/>
              <a:gd name="connsiteX3" fmla="*/ 4676240 w 4678399"/>
              <a:gd name="connsiteY3" fmla="*/ 3350428 h 6871578"/>
              <a:gd name="connsiteX4" fmla="*/ 2521796 w 4678399"/>
              <a:gd name="connsiteY4" fmla="*/ 6871578 h 6871578"/>
              <a:gd name="connsiteX5" fmla="*/ 2255 w 4678399"/>
              <a:gd name="connsiteY5" fmla="*/ 6862963 h 6871578"/>
              <a:gd name="connsiteX0" fmla="*/ 2255 w 4678399"/>
              <a:gd name="connsiteY0" fmla="*/ 6862963 h 6862963"/>
              <a:gd name="connsiteX1" fmla="*/ 0 w 4678399"/>
              <a:gd name="connsiteY1" fmla="*/ 1408 h 6862963"/>
              <a:gd name="connsiteX2" fmla="*/ 2919690 w 4678399"/>
              <a:gd name="connsiteY2" fmla="*/ 0 h 6862963"/>
              <a:gd name="connsiteX3" fmla="*/ 4676240 w 4678399"/>
              <a:gd name="connsiteY3" fmla="*/ 3350428 h 6862963"/>
              <a:gd name="connsiteX4" fmla="*/ 2516480 w 4678399"/>
              <a:gd name="connsiteY4" fmla="*/ 6860945 h 6862963"/>
              <a:gd name="connsiteX5" fmla="*/ 2255 w 4678399"/>
              <a:gd name="connsiteY5" fmla="*/ 6862963 h 6862963"/>
              <a:gd name="connsiteX0" fmla="*/ 2255 w 4678399"/>
              <a:gd name="connsiteY0" fmla="*/ 6862963 h 6862963"/>
              <a:gd name="connsiteX1" fmla="*/ 0 w 4678399"/>
              <a:gd name="connsiteY1" fmla="*/ 1408 h 6862963"/>
              <a:gd name="connsiteX2" fmla="*/ 2919690 w 4678399"/>
              <a:gd name="connsiteY2" fmla="*/ 0 h 6862963"/>
              <a:gd name="connsiteX3" fmla="*/ 4676240 w 4678399"/>
              <a:gd name="connsiteY3" fmla="*/ 3350428 h 6862963"/>
              <a:gd name="connsiteX4" fmla="*/ 2516480 w 4678399"/>
              <a:gd name="connsiteY4" fmla="*/ 6860945 h 6862963"/>
              <a:gd name="connsiteX5" fmla="*/ 2255 w 4678399"/>
              <a:gd name="connsiteY5" fmla="*/ 6862963 h 6862963"/>
              <a:gd name="connsiteX0" fmla="*/ 2255 w 4678399"/>
              <a:gd name="connsiteY0" fmla="*/ 6862963 h 6862963"/>
              <a:gd name="connsiteX1" fmla="*/ 0 w 4678399"/>
              <a:gd name="connsiteY1" fmla="*/ 1408 h 6862963"/>
              <a:gd name="connsiteX2" fmla="*/ 2919690 w 4678399"/>
              <a:gd name="connsiteY2" fmla="*/ 0 h 6862963"/>
              <a:gd name="connsiteX3" fmla="*/ 4676240 w 4678399"/>
              <a:gd name="connsiteY3" fmla="*/ 3350428 h 6862963"/>
              <a:gd name="connsiteX4" fmla="*/ 2516480 w 4678399"/>
              <a:gd name="connsiteY4" fmla="*/ 6860945 h 6862963"/>
              <a:gd name="connsiteX5" fmla="*/ 2255 w 4678399"/>
              <a:gd name="connsiteY5" fmla="*/ 6862963 h 6862963"/>
              <a:gd name="connsiteX0" fmla="*/ 2255 w 4678399"/>
              <a:gd name="connsiteY0" fmla="*/ 6862963 h 6862963"/>
              <a:gd name="connsiteX1" fmla="*/ 0 w 4678399"/>
              <a:gd name="connsiteY1" fmla="*/ 1408 h 6862963"/>
              <a:gd name="connsiteX2" fmla="*/ 2919690 w 4678399"/>
              <a:gd name="connsiteY2" fmla="*/ 0 h 6862963"/>
              <a:gd name="connsiteX3" fmla="*/ 4676240 w 4678399"/>
              <a:gd name="connsiteY3" fmla="*/ 3350428 h 6862963"/>
              <a:gd name="connsiteX4" fmla="*/ 2516480 w 4678399"/>
              <a:gd name="connsiteY4" fmla="*/ 6860945 h 6862963"/>
              <a:gd name="connsiteX5" fmla="*/ 2255 w 4678399"/>
              <a:gd name="connsiteY5" fmla="*/ 6862963 h 6862963"/>
              <a:gd name="connsiteX0" fmla="*/ 2255 w 4678399"/>
              <a:gd name="connsiteY0" fmla="*/ 6862963 h 6862963"/>
              <a:gd name="connsiteX1" fmla="*/ 0 w 4678399"/>
              <a:gd name="connsiteY1" fmla="*/ 1408 h 6862963"/>
              <a:gd name="connsiteX2" fmla="*/ 2919690 w 4678399"/>
              <a:gd name="connsiteY2" fmla="*/ 0 h 6862963"/>
              <a:gd name="connsiteX3" fmla="*/ 4676240 w 4678399"/>
              <a:gd name="connsiteY3" fmla="*/ 3350428 h 6862963"/>
              <a:gd name="connsiteX4" fmla="*/ 2516480 w 4678399"/>
              <a:gd name="connsiteY4" fmla="*/ 6860945 h 6862963"/>
              <a:gd name="connsiteX5" fmla="*/ 2255 w 4678399"/>
              <a:gd name="connsiteY5" fmla="*/ 6862963 h 6862963"/>
              <a:gd name="connsiteX0" fmla="*/ 2255 w 4678399"/>
              <a:gd name="connsiteY0" fmla="*/ 6862963 h 6862963"/>
              <a:gd name="connsiteX1" fmla="*/ 0 w 4678399"/>
              <a:gd name="connsiteY1" fmla="*/ 1408 h 6862963"/>
              <a:gd name="connsiteX2" fmla="*/ 2919690 w 4678399"/>
              <a:gd name="connsiteY2" fmla="*/ 0 h 6862963"/>
              <a:gd name="connsiteX3" fmla="*/ 4676240 w 4678399"/>
              <a:gd name="connsiteY3" fmla="*/ 3350428 h 6862963"/>
              <a:gd name="connsiteX4" fmla="*/ 2516480 w 4678399"/>
              <a:gd name="connsiteY4" fmla="*/ 6860945 h 6862963"/>
              <a:gd name="connsiteX5" fmla="*/ 2255 w 4678399"/>
              <a:gd name="connsiteY5" fmla="*/ 6862963 h 6862963"/>
              <a:gd name="connsiteX0" fmla="*/ 2255 w 4678399"/>
              <a:gd name="connsiteY0" fmla="*/ 6862963 h 6862963"/>
              <a:gd name="connsiteX1" fmla="*/ 0 w 4678399"/>
              <a:gd name="connsiteY1" fmla="*/ 1408 h 6862963"/>
              <a:gd name="connsiteX2" fmla="*/ 2919690 w 4678399"/>
              <a:gd name="connsiteY2" fmla="*/ 0 h 6862963"/>
              <a:gd name="connsiteX3" fmla="*/ 4676240 w 4678399"/>
              <a:gd name="connsiteY3" fmla="*/ 3350428 h 6862963"/>
              <a:gd name="connsiteX4" fmla="*/ 2516480 w 4678399"/>
              <a:gd name="connsiteY4" fmla="*/ 6860945 h 6862963"/>
              <a:gd name="connsiteX5" fmla="*/ 2255 w 4678399"/>
              <a:gd name="connsiteY5" fmla="*/ 6862963 h 6862963"/>
              <a:gd name="connsiteX0" fmla="*/ 2255 w 4678399"/>
              <a:gd name="connsiteY0" fmla="*/ 6862963 h 6862963"/>
              <a:gd name="connsiteX1" fmla="*/ 0 w 4678399"/>
              <a:gd name="connsiteY1" fmla="*/ 1408 h 6862963"/>
              <a:gd name="connsiteX2" fmla="*/ 2919690 w 4678399"/>
              <a:gd name="connsiteY2" fmla="*/ 0 h 6862963"/>
              <a:gd name="connsiteX3" fmla="*/ 4676240 w 4678399"/>
              <a:gd name="connsiteY3" fmla="*/ 3350428 h 6862963"/>
              <a:gd name="connsiteX4" fmla="*/ 2516480 w 4678399"/>
              <a:gd name="connsiteY4" fmla="*/ 6860945 h 6862963"/>
              <a:gd name="connsiteX5" fmla="*/ 2255 w 4678399"/>
              <a:gd name="connsiteY5" fmla="*/ 6862963 h 6862963"/>
              <a:gd name="connsiteX0" fmla="*/ 2255 w 4676240"/>
              <a:gd name="connsiteY0" fmla="*/ 6862963 h 6862963"/>
              <a:gd name="connsiteX1" fmla="*/ 0 w 4676240"/>
              <a:gd name="connsiteY1" fmla="*/ 1408 h 6862963"/>
              <a:gd name="connsiteX2" fmla="*/ 2919690 w 4676240"/>
              <a:gd name="connsiteY2" fmla="*/ 0 h 6862963"/>
              <a:gd name="connsiteX3" fmla="*/ 4676240 w 4676240"/>
              <a:gd name="connsiteY3" fmla="*/ 3350428 h 6862963"/>
              <a:gd name="connsiteX4" fmla="*/ 2516480 w 4676240"/>
              <a:gd name="connsiteY4" fmla="*/ 6860945 h 6862963"/>
              <a:gd name="connsiteX5" fmla="*/ 2255 w 4676240"/>
              <a:gd name="connsiteY5" fmla="*/ 6862963 h 6862963"/>
              <a:gd name="connsiteX0" fmla="*/ 2255 w 4676240"/>
              <a:gd name="connsiteY0" fmla="*/ 6862963 h 6862963"/>
              <a:gd name="connsiteX1" fmla="*/ 0 w 4676240"/>
              <a:gd name="connsiteY1" fmla="*/ 1408 h 6862963"/>
              <a:gd name="connsiteX2" fmla="*/ 2919690 w 4676240"/>
              <a:gd name="connsiteY2" fmla="*/ 0 h 6862963"/>
              <a:gd name="connsiteX3" fmla="*/ 4676240 w 4676240"/>
              <a:gd name="connsiteY3" fmla="*/ 3350428 h 6862963"/>
              <a:gd name="connsiteX4" fmla="*/ 2516480 w 4676240"/>
              <a:gd name="connsiteY4" fmla="*/ 6860945 h 6862963"/>
              <a:gd name="connsiteX5" fmla="*/ 2255 w 4676240"/>
              <a:gd name="connsiteY5" fmla="*/ 6862963 h 6862963"/>
              <a:gd name="connsiteX0" fmla="*/ 2255 w 4676240"/>
              <a:gd name="connsiteY0" fmla="*/ 6862963 h 6862963"/>
              <a:gd name="connsiteX1" fmla="*/ 0 w 4676240"/>
              <a:gd name="connsiteY1" fmla="*/ 1408 h 6862963"/>
              <a:gd name="connsiteX2" fmla="*/ 2919690 w 4676240"/>
              <a:gd name="connsiteY2" fmla="*/ 0 h 6862963"/>
              <a:gd name="connsiteX3" fmla="*/ 4676240 w 4676240"/>
              <a:gd name="connsiteY3" fmla="*/ 3350428 h 6862963"/>
              <a:gd name="connsiteX4" fmla="*/ 2516480 w 4676240"/>
              <a:gd name="connsiteY4" fmla="*/ 6860945 h 6862963"/>
              <a:gd name="connsiteX5" fmla="*/ 2255 w 4676240"/>
              <a:gd name="connsiteY5" fmla="*/ 6862963 h 6862963"/>
              <a:gd name="connsiteX0" fmla="*/ 2255 w 4676240"/>
              <a:gd name="connsiteY0" fmla="*/ 6862963 h 6862963"/>
              <a:gd name="connsiteX1" fmla="*/ 0 w 4676240"/>
              <a:gd name="connsiteY1" fmla="*/ 1408 h 6862963"/>
              <a:gd name="connsiteX2" fmla="*/ 2919690 w 4676240"/>
              <a:gd name="connsiteY2" fmla="*/ 0 h 6862963"/>
              <a:gd name="connsiteX3" fmla="*/ 4676240 w 4676240"/>
              <a:gd name="connsiteY3" fmla="*/ 3350428 h 6862963"/>
              <a:gd name="connsiteX4" fmla="*/ 2516480 w 4676240"/>
              <a:gd name="connsiteY4" fmla="*/ 6860945 h 6862963"/>
              <a:gd name="connsiteX5" fmla="*/ 2255 w 4676240"/>
              <a:gd name="connsiteY5" fmla="*/ 6862963 h 6862963"/>
              <a:gd name="connsiteX0" fmla="*/ 2255 w 4676240"/>
              <a:gd name="connsiteY0" fmla="*/ 6862963 h 6862963"/>
              <a:gd name="connsiteX1" fmla="*/ 0 w 4676240"/>
              <a:gd name="connsiteY1" fmla="*/ 1408 h 6862963"/>
              <a:gd name="connsiteX2" fmla="*/ 2919690 w 4676240"/>
              <a:gd name="connsiteY2" fmla="*/ 0 h 6862963"/>
              <a:gd name="connsiteX3" fmla="*/ 4676240 w 4676240"/>
              <a:gd name="connsiteY3" fmla="*/ 3350428 h 6862963"/>
              <a:gd name="connsiteX4" fmla="*/ 2516480 w 4676240"/>
              <a:gd name="connsiteY4" fmla="*/ 6860945 h 6862963"/>
              <a:gd name="connsiteX5" fmla="*/ 2255 w 4676240"/>
              <a:gd name="connsiteY5" fmla="*/ 6862963 h 6862963"/>
              <a:gd name="connsiteX0" fmla="*/ 2255 w 4676240"/>
              <a:gd name="connsiteY0" fmla="*/ 6862963 h 6862963"/>
              <a:gd name="connsiteX1" fmla="*/ 0 w 4676240"/>
              <a:gd name="connsiteY1" fmla="*/ 1408 h 6862963"/>
              <a:gd name="connsiteX2" fmla="*/ 2919690 w 4676240"/>
              <a:gd name="connsiteY2" fmla="*/ 0 h 6862963"/>
              <a:gd name="connsiteX3" fmla="*/ 4676240 w 4676240"/>
              <a:gd name="connsiteY3" fmla="*/ 3350428 h 6862963"/>
              <a:gd name="connsiteX4" fmla="*/ 2516480 w 4676240"/>
              <a:gd name="connsiteY4" fmla="*/ 6860945 h 6862963"/>
              <a:gd name="connsiteX5" fmla="*/ 2255 w 4676240"/>
              <a:gd name="connsiteY5" fmla="*/ 6862963 h 6862963"/>
              <a:gd name="connsiteX0" fmla="*/ 2255 w 4676240"/>
              <a:gd name="connsiteY0" fmla="*/ 6862963 h 6862963"/>
              <a:gd name="connsiteX1" fmla="*/ 0 w 4676240"/>
              <a:gd name="connsiteY1" fmla="*/ 1408 h 6862963"/>
              <a:gd name="connsiteX2" fmla="*/ 2919690 w 4676240"/>
              <a:gd name="connsiteY2" fmla="*/ 0 h 6862963"/>
              <a:gd name="connsiteX3" fmla="*/ 4676240 w 4676240"/>
              <a:gd name="connsiteY3" fmla="*/ 3350428 h 6862963"/>
              <a:gd name="connsiteX4" fmla="*/ 2516480 w 4676240"/>
              <a:gd name="connsiteY4" fmla="*/ 6860945 h 6862963"/>
              <a:gd name="connsiteX5" fmla="*/ 2255 w 4676240"/>
              <a:gd name="connsiteY5" fmla="*/ 6862963 h 68629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76240" h="6862963">
                <a:moveTo>
                  <a:pt x="2255" y="6862963"/>
                </a:moveTo>
                <a:cubicBezTo>
                  <a:pt x="847" y="5679318"/>
                  <a:pt x="65" y="1117189"/>
                  <a:pt x="0" y="1408"/>
                </a:cubicBezTo>
                <a:lnTo>
                  <a:pt x="2919690" y="0"/>
                </a:lnTo>
                <a:cubicBezTo>
                  <a:pt x="3347209" y="321191"/>
                  <a:pt x="4644479" y="1245147"/>
                  <a:pt x="4676240" y="3350428"/>
                </a:cubicBezTo>
                <a:cubicBezTo>
                  <a:pt x="4625578" y="5097946"/>
                  <a:pt x="3667890" y="6255680"/>
                  <a:pt x="2516480" y="6860945"/>
                </a:cubicBezTo>
                <a:lnTo>
                  <a:pt x="2255" y="6862963"/>
                </a:lnTo>
                <a:close/>
              </a:path>
            </a:pathLst>
          </a:custGeom>
          <a:ln>
            <a:noFill/>
          </a:ln>
          <a:extLst>
            <a:ext uri="{91240B29-F687-4f45-9708-019B960494DF}">
              <a14:hiddenLine xmlns="" xmlns:a14="http://schemas.microsoft.com/office/drawing/2010/main">
                <a:solidFill>
                  <a:srgbClr val="B4C3E1"/>
                </a:solidFill>
              </a14:hiddenLine>
            </a:ext>
          </a:extLst>
        </p:spPr>
        <p:txBody>
          <a:bodyPr vert="horz" anchor="t" anchorCtr="0"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4834800" y="1533600"/>
            <a:ext cx="3852000" cy="640800"/>
          </a:xfrm>
        </p:spPr>
        <p:txBody>
          <a:bodyPr anchor="b" anchorCtr="0">
            <a:noAutofit/>
          </a:bodyPr>
          <a:lstStyle>
            <a:lvl1pPr marL="0" indent="0">
              <a:buNone/>
              <a:defRPr sz="24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4834800" y="2174400"/>
            <a:ext cx="3852000" cy="3952800"/>
          </a:xfrm>
        </p:spPr>
        <p:txBody>
          <a:bodyPr>
            <a:noAutofit/>
          </a:bodyPr>
          <a:lstStyle>
            <a:lvl1pPr>
              <a:buClr>
                <a:srgbClr val="646566"/>
              </a:buClr>
              <a:defRPr sz="2400"/>
            </a:lvl1pPr>
            <a:lvl2pPr>
              <a:buClr>
                <a:srgbClr val="646566"/>
              </a:buClr>
              <a:defRPr sz="2000"/>
            </a:lvl2pPr>
            <a:lvl3pPr>
              <a:buClr>
                <a:srgbClr val="646566"/>
              </a:buClr>
              <a:defRPr sz="1800"/>
            </a:lvl3pPr>
            <a:lvl4pPr>
              <a:buClr>
                <a:srgbClr val="646566"/>
              </a:buClr>
              <a:defRPr sz="1600"/>
            </a:lvl4pPr>
            <a:lvl5pPr>
              <a:buClr>
                <a:srgbClr val="646566"/>
              </a:buCl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834800" y="110949"/>
            <a:ext cx="3852000" cy="11430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365273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9068697" y="0"/>
            <a:ext cx="96819" cy="145228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86557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Section Title"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11"/>
          <p:cNvSpPr/>
          <p:nvPr/>
        </p:nvSpPr>
        <p:spPr bwMode="ltGray">
          <a:xfrm flipV="1">
            <a:off x="0" y="-1"/>
            <a:ext cx="1525984" cy="6858000"/>
          </a:xfrm>
          <a:custGeom>
            <a:avLst/>
            <a:gdLst>
              <a:gd name="connsiteX0" fmla="*/ 0 w 1140178"/>
              <a:gd name="connsiteY0" fmla="*/ 0 h 6858000"/>
              <a:gd name="connsiteX1" fmla="*/ 1140178 w 1140178"/>
              <a:gd name="connsiteY1" fmla="*/ 0 h 6858000"/>
              <a:gd name="connsiteX2" fmla="*/ 1140178 w 1140178"/>
              <a:gd name="connsiteY2" fmla="*/ 6858000 h 6858000"/>
              <a:gd name="connsiteX3" fmla="*/ 0 w 1140178"/>
              <a:gd name="connsiteY3" fmla="*/ 6858000 h 6858000"/>
              <a:gd name="connsiteX4" fmla="*/ 0 w 1140178"/>
              <a:gd name="connsiteY4" fmla="*/ 0 h 6858000"/>
              <a:gd name="connsiteX0" fmla="*/ 0 w 1140178"/>
              <a:gd name="connsiteY0" fmla="*/ 0 h 6858000"/>
              <a:gd name="connsiteX1" fmla="*/ 1140178 w 1140178"/>
              <a:gd name="connsiteY1" fmla="*/ 0 h 6858000"/>
              <a:gd name="connsiteX2" fmla="*/ 1140178 w 1140178"/>
              <a:gd name="connsiteY2" fmla="*/ 6858000 h 6858000"/>
              <a:gd name="connsiteX3" fmla="*/ 0 w 1140178"/>
              <a:gd name="connsiteY3" fmla="*/ 6858000 h 6858000"/>
              <a:gd name="connsiteX4" fmla="*/ 0 w 1140178"/>
              <a:gd name="connsiteY4" fmla="*/ 0 h 6858000"/>
              <a:gd name="connsiteX0" fmla="*/ 0 w 1140178"/>
              <a:gd name="connsiteY0" fmla="*/ 0 h 6858000"/>
              <a:gd name="connsiteX1" fmla="*/ 1140178 w 1140178"/>
              <a:gd name="connsiteY1" fmla="*/ 0 h 6858000"/>
              <a:gd name="connsiteX2" fmla="*/ 1140178 w 1140178"/>
              <a:gd name="connsiteY2" fmla="*/ 6858000 h 6858000"/>
              <a:gd name="connsiteX3" fmla="*/ 0 w 1140178"/>
              <a:gd name="connsiteY3" fmla="*/ 6858000 h 6858000"/>
              <a:gd name="connsiteX4" fmla="*/ 0 w 1140178"/>
              <a:gd name="connsiteY4" fmla="*/ 0 h 6858000"/>
              <a:gd name="connsiteX0" fmla="*/ 0 w 1140178"/>
              <a:gd name="connsiteY0" fmla="*/ 0 h 6858000"/>
              <a:gd name="connsiteX1" fmla="*/ 1140178 w 1140178"/>
              <a:gd name="connsiteY1" fmla="*/ 0 h 6858000"/>
              <a:gd name="connsiteX2" fmla="*/ 1140178 w 1140178"/>
              <a:gd name="connsiteY2" fmla="*/ 6858000 h 6858000"/>
              <a:gd name="connsiteX3" fmla="*/ 0 w 1140178"/>
              <a:gd name="connsiteY3" fmla="*/ 6858000 h 6858000"/>
              <a:gd name="connsiteX4" fmla="*/ 0 w 1140178"/>
              <a:gd name="connsiteY4" fmla="*/ 0 h 6858000"/>
              <a:gd name="connsiteX0" fmla="*/ 0 w 1140178"/>
              <a:gd name="connsiteY0" fmla="*/ 0 h 6858000"/>
              <a:gd name="connsiteX1" fmla="*/ 999067 w 1140178"/>
              <a:gd name="connsiteY1" fmla="*/ 0 h 6858000"/>
              <a:gd name="connsiteX2" fmla="*/ 1140178 w 1140178"/>
              <a:gd name="connsiteY2" fmla="*/ 6858000 h 6858000"/>
              <a:gd name="connsiteX3" fmla="*/ 0 w 1140178"/>
              <a:gd name="connsiteY3" fmla="*/ 6858000 h 6858000"/>
              <a:gd name="connsiteX4" fmla="*/ 0 w 1140178"/>
              <a:gd name="connsiteY4" fmla="*/ 0 h 6858000"/>
              <a:gd name="connsiteX0" fmla="*/ 0 w 1140178"/>
              <a:gd name="connsiteY0" fmla="*/ 0 h 6858000"/>
              <a:gd name="connsiteX1" fmla="*/ 999067 w 1140178"/>
              <a:gd name="connsiteY1" fmla="*/ 0 h 6858000"/>
              <a:gd name="connsiteX2" fmla="*/ 1140178 w 1140178"/>
              <a:gd name="connsiteY2" fmla="*/ 6858000 h 6858000"/>
              <a:gd name="connsiteX3" fmla="*/ 0 w 1140178"/>
              <a:gd name="connsiteY3" fmla="*/ 6858000 h 6858000"/>
              <a:gd name="connsiteX4" fmla="*/ 0 w 1140178"/>
              <a:gd name="connsiteY4" fmla="*/ 0 h 6858000"/>
              <a:gd name="connsiteX0" fmla="*/ 0 w 1140178"/>
              <a:gd name="connsiteY0" fmla="*/ 0 h 6858000"/>
              <a:gd name="connsiteX1" fmla="*/ 914400 w 1140178"/>
              <a:gd name="connsiteY1" fmla="*/ 0 h 6858000"/>
              <a:gd name="connsiteX2" fmla="*/ 1140178 w 1140178"/>
              <a:gd name="connsiteY2" fmla="*/ 6858000 h 6858000"/>
              <a:gd name="connsiteX3" fmla="*/ 0 w 1140178"/>
              <a:gd name="connsiteY3" fmla="*/ 6858000 h 6858000"/>
              <a:gd name="connsiteX4" fmla="*/ 0 w 1140178"/>
              <a:gd name="connsiteY4" fmla="*/ 0 h 6858000"/>
              <a:gd name="connsiteX0" fmla="*/ 0 w 1140178"/>
              <a:gd name="connsiteY0" fmla="*/ 0 h 6858000"/>
              <a:gd name="connsiteX1" fmla="*/ 914400 w 1140178"/>
              <a:gd name="connsiteY1" fmla="*/ 0 h 6858000"/>
              <a:gd name="connsiteX2" fmla="*/ 1140178 w 1140178"/>
              <a:gd name="connsiteY2" fmla="*/ 6858000 h 6858000"/>
              <a:gd name="connsiteX3" fmla="*/ 0 w 1140178"/>
              <a:gd name="connsiteY3" fmla="*/ 6858000 h 6858000"/>
              <a:gd name="connsiteX4" fmla="*/ 0 w 1140178"/>
              <a:gd name="connsiteY4" fmla="*/ 0 h 6858000"/>
              <a:gd name="connsiteX0" fmla="*/ 0 w 1140178"/>
              <a:gd name="connsiteY0" fmla="*/ 0 h 6858000"/>
              <a:gd name="connsiteX1" fmla="*/ 914400 w 1140178"/>
              <a:gd name="connsiteY1" fmla="*/ 0 h 6858000"/>
              <a:gd name="connsiteX2" fmla="*/ 1140178 w 1140178"/>
              <a:gd name="connsiteY2" fmla="*/ 6858000 h 6858000"/>
              <a:gd name="connsiteX3" fmla="*/ 0 w 1140178"/>
              <a:gd name="connsiteY3" fmla="*/ 6858000 h 6858000"/>
              <a:gd name="connsiteX4" fmla="*/ 0 w 1140178"/>
              <a:gd name="connsiteY4" fmla="*/ 0 h 6858000"/>
              <a:gd name="connsiteX0" fmla="*/ 0 w 1470454"/>
              <a:gd name="connsiteY0" fmla="*/ 6865 h 6864865"/>
              <a:gd name="connsiteX1" fmla="*/ 1470454 w 1470454"/>
              <a:gd name="connsiteY1" fmla="*/ 0 h 6864865"/>
              <a:gd name="connsiteX2" fmla="*/ 1140178 w 1470454"/>
              <a:gd name="connsiteY2" fmla="*/ 6864865 h 6864865"/>
              <a:gd name="connsiteX3" fmla="*/ 0 w 1470454"/>
              <a:gd name="connsiteY3" fmla="*/ 6864865 h 6864865"/>
              <a:gd name="connsiteX4" fmla="*/ 0 w 1470454"/>
              <a:gd name="connsiteY4" fmla="*/ 6865 h 6864865"/>
              <a:gd name="connsiteX0" fmla="*/ 0 w 1517746"/>
              <a:gd name="connsiteY0" fmla="*/ 6865 h 6864865"/>
              <a:gd name="connsiteX1" fmla="*/ 1470454 w 1517746"/>
              <a:gd name="connsiteY1" fmla="*/ 0 h 6864865"/>
              <a:gd name="connsiteX2" fmla="*/ 1517746 w 1517746"/>
              <a:gd name="connsiteY2" fmla="*/ 6864865 h 6864865"/>
              <a:gd name="connsiteX3" fmla="*/ 0 w 1517746"/>
              <a:gd name="connsiteY3" fmla="*/ 6864865 h 6864865"/>
              <a:gd name="connsiteX4" fmla="*/ 0 w 1517746"/>
              <a:gd name="connsiteY4" fmla="*/ 6865 h 6864865"/>
              <a:gd name="connsiteX0" fmla="*/ 0 w 1517746"/>
              <a:gd name="connsiteY0" fmla="*/ 6865 h 6864865"/>
              <a:gd name="connsiteX1" fmla="*/ 1470454 w 1517746"/>
              <a:gd name="connsiteY1" fmla="*/ 0 h 6864865"/>
              <a:gd name="connsiteX2" fmla="*/ 1517746 w 1517746"/>
              <a:gd name="connsiteY2" fmla="*/ 6864865 h 6864865"/>
              <a:gd name="connsiteX3" fmla="*/ 0 w 1517746"/>
              <a:gd name="connsiteY3" fmla="*/ 6864865 h 6864865"/>
              <a:gd name="connsiteX4" fmla="*/ 0 w 1517746"/>
              <a:gd name="connsiteY4" fmla="*/ 6865 h 6864865"/>
              <a:gd name="connsiteX0" fmla="*/ 0 w 1517746"/>
              <a:gd name="connsiteY0" fmla="*/ 6865 h 6864865"/>
              <a:gd name="connsiteX1" fmla="*/ 1470454 w 1517746"/>
              <a:gd name="connsiteY1" fmla="*/ 0 h 6864865"/>
              <a:gd name="connsiteX2" fmla="*/ 1517746 w 1517746"/>
              <a:gd name="connsiteY2" fmla="*/ 6864865 h 6864865"/>
              <a:gd name="connsiteX3" fmla="*/ 0 w 1517746"/>
              <a:gd name="connsiteY3" fmla="*/ 6864865 h 6864865"/>
              <a:gd name="connsiteX4" fmla="*/ 0 w 1517746"/>
              <a:gd name="connsiteY4" fmla="*/ 6865 h 6864865"/>
              <a:gd name="connsiteX0" fmla="*/ 0 w 1517746"/>
              <a:gd name="connsiteY0" fmla="*/ 13730 h 6871730"/>
              <a:gd name="connsiteX1" fmla="*/ 1127211 w 1517746"/>
              <a:gd name="connsiteY1" fmla="*/ 0 h 6871730"/>
              <a:gd name="connsiteX2" fmla="*/ 1517746 w 1517746"/>
              <a:gd name="connsiteY2" fmla="*/ 6871730 h 6871730"/>
              <a:gd name="connsiteX3" fmla="*/ 0 w 1517746"/>
              <a:gd name="connsiteY3" fmla="*/ 6871730 h 6871730"/>
              <a:gd name="connsiteX4" fmla="*/ 0 w 1517746"/>
              <a:gd name="connsiteY4" fmla="*/ 13730 h 6871730"/>
              <a:gd name="connsiteX0" fmla="*/ 0 w 1517746"/>
              <a:gd name="connsiteY0" fmla="*/ 13730 h 6871730"/>
              <a:gd name="connsiteX1" fmla="*/ 1271373 w 1517746"/>
              <a:gd name="connsiteY1" fmla="*/ 0 h 6871730"/>
              <a:gd name="connsiteX2" fmla="*/ 1517746 w 1517746"/>
              <a:gd name="connsiteY2" fmla="*/ 6871730 h 6871730"/>
              <a:gd name="connsiteX3" fmla="*/ 0 w 1517746"/>
              <a:gd name="connsiteY3" fmla="*/ 6871730 h 6871730"/>
              <a:gd name="connsiteX4" fmla="*/ 0 w 1517746"/>
              <a:gd name="connsiteY4" fmla="*/ 13730 h 6871730"/>
              <a:gd name="connsiteX0" fmla="*/ 0 w 1881584"/>
              <a:gd name="connsiteY0" fmla="*/ 13730 h 6871730"/>
              <a:gd name="connsiteX1" fmla="*/ 1271373 w 1881584"/>
              <a:gd name="connsiteY1" fmla="*/ 0 h 6871730"/>
              <a:gd name="connsiteX2" fmla="*/ 1881584 w 1881584"/>
              <a:gd name="connsiteY2" fmla="*/ 6864865 h 6871730"/>
              <a:gd name="connsiteX3" fmla="*/ 0 w 1881584"/>
              <a:gd name="connsiteY3" fmla="*/ 6871730 h 6871730"/>
              <a:gd name="connsiteX4" fmla="*/ 0 w 1881584"/>
              <a:gd name="connsiteY4" fmla="*/ 13730 h 6871730"/>
              <a:gd name="connsiteX0" fmla="*/ 0 w 1881584"/>
              <a:gd name="connsiteY0" fmla="*/ 13730 h 6871730"/>
              <a:gd name="connsiteX1" fmla="*/ 1271373 w 1881584"/>
              <a:gd name="connsiteY1" fmla="*/ 0 h 6871730"/>
              <a:gd name="connsiteX2" fmla="*/ 1881584 w 1881584"/>
              <a:gd name="connsiteY2" fmla="*/ 6871730 h 6871730"/>
              <a:gd name="connsiteX3" fmla="*/ 0 w 1881584"/>
              <a:gd name="connsiteY3" fmla="*/ 6871730 h 6871730"/>
              <a:gd name="connsiteX4" fmla="*/ 0 w 1881584"/>
              <a:gd name="connsiteY4" fmla="*/ 13730 h 6871730"/>
              <a:gd name="connsiteX0" fmla="*/ 0 w 1881584"/>
              <a:gd name="connsiteY0" fmla="*/ 13730 h 6871730"/>
              <a:gd name="connsiteX1" fmla="*/ 1271373 w 1881584"/>
              <a:gd name="connsiteY1" fmla="*/ 0 h 6871730"/>
              <a:gd name="connsiteX2" fmla="*/ 1881584 w 1881584"/>
              <a:gd name="connsiteY2" fmla="*/ 6871730 h 6871730"/>
              <a:gd name="connsiteX3" fmla="*/ 0 w 1881584"/>
              <a:gd name="connsiteY3" fmla="*/ 6871730 h 6871730"/>
              <a:gd name="connsiteX4" fmla="*/ 0 w 1881584"/>
              <a:gd name="connsiteY4" fmla="*/ 13730 h 6871730"/>
              <a:gd name="connsiteX0" fmla="*/ 0 w 1881584"/>
              <a:gd name="connsiteY0" fmla="*/ 13730 h 6871730"/>
              <a:gd name="connsiteX1" fmla="*/ 1271373 w 1881584"/>
              <a:gd name="connsiteY1" fmla="*/ 0 h 6871730"/>
              <a:gd name="connsiteX2" fmla="*/ 1881584 w 1881584"/>
              <a:gd name="connsiteY2" fmla="*/ 6871730 h 6871730"/>
              <a:gd name="connsiteX3" fmla="*/ 0 w 1881584"/>
              <a:gd name="connsiteY3" fmla="*/ 6871730 h 6871730"/>
              <a:gd name="connsiteX4" fmla="*/ 0 w 1881584"/>
              <a:gd name="connsiteY4" fmla="*/ 13730 h 6871730"/>
              <a:gd name="connsiteX0" fmla="*/ 0 w 1881584"/>
              <a:gd name="connsiteY0" fmla="*/ 13730 h 6871730"/>
              <a:gd name="connsiteX1" fmla="*/ 1271373 w 1881584"/>
              <a:gd name="connsiteY1" fmla="*/ 0 h 6871730"/>
              <a:gd name="connsiteX2" fmla="*/ 1881584 w 1881584"/>
              <a:gd name="connsiteY2" fmla="*/ 6871730 h 6871730"/>
              <a:gd name="connsiteX3" fmla="*/ 0 w 1881584"/>
              <a:gd name="connsiteY3" fmla="*/ 6871730 h 6871730"/>
              <a:gd name="connsiteX4" fmla="*/ 0 w 1881584"/>
              <a:gd name="connsiteY4" fmla="*/ 13730 h 6871730"/>
              <a:gd name="connsiteX0" fmla="*/ 0 w 1881584"/>
              <a:gd name="connsiteY0" fmla="*/ 13730 h 6871730"/>
              <a:gd name="connsiteX1" fmla="*/ 1271373 w 1881584"/>
              <a:gd name="connsiteY1" fmla="*/ 0 h 6871730"/>
              <a:gd name="connsiteX2" fmla="*/ 1881584 w 1881584"/>
              <a:gd name="connsiteY2" fmla="*/ 6871730 h 6871730"/>
              <a:gd name="connsiteX3" fmla="*/ 0 w 1881584"/>
              <a:gd name="connsiteY3" fmla="*/ 6871730 h 6871730"/>
              <a:gd name="connsiteX4" fmla="*/ 0 w 1881584"/>
              <a:gd name="connsiteY4" fmla="*/ 13730 h 6871730"/>
              <a:gd name="connsiteX0" fmla="*/ 0 w 1881584"/>
              <a:gd name="connsiteY0" fmla="*/ 13730 h 6871730"/>
              <a:gd name="connsiteX1" fmla="*/ 1271373 w 1881584"/>
              <a:gd name="connsiteY1" fmla="*/ 0 h 6871730"/>
              <a:gd name="connsiteX2" fmla="*/ 1881584 w 1881584"/>
              <a:gd name="connsiteY2" fmla="*/ 6871730 h 6871730"/>
              <a:gd name="connsiteX3" fmla="*/ 0 w 1881584"/>
              <a:gd name="connsiteY3" fmla="*/ 6871730 h 6871730"/>
              <a:gd name="connsiteX4" fmla="*/ 0 w 1881584"/>
              <a:gd name="connsiteY4" fmla="*/ 13730 h 6871730"/>
              <a:gd name="connsiteX0" fmla="*/ 0 w 1881584"/>
              <a:gd name="connsiteY0" fmla="*/ 13730 h 6871730"/>
              <a:gd name="connsiteX1" fmla="*/ 1271373 w 1881584"/>
              <a:gd name="connsiteY1" fmla="*/ 0 h 6871730"/>
              <a:gd name="connsiteX2" fmla="*/ 1881584 w 1881584"/>
              <a:gd name="connsiteY2" fmla="*/ 6871730 h 6871730"/>
              <a:gd name="connsiteX3" fmla="*/ 0 w 1881584"/>
              <a:gd name="connsiteY3" fmla="*/ 6871730 h 6871730"/>
              <a:gd name="connsiteX4" fmla="*/ 0 w 1881584"/>
              <a:gd name="connsiteY4" fmla="*/ 13730 h 6871730"/>
              <a:gd name="connsiteX0" fmla="*/ 0 w 1881584"/>
              <a:gd name="connsiteY0" fmla="*/ 13730 h 6871730"/>
              <a:gd name="connsiteX1" fmla="*/ 1271373 w 1881584"/>
              <a:gd name="connsiteY1" fmla="*/ 0 h 6871730"/>
              <a:gd name="connsiteX2" fmla="*/ 1881584 w 1881584"/>
              <a:gd name="connsiteY2" fmla="*/ 6871730 h 6871730"/>
              <a:gd name="connsiteX3" fmla="*/ 0 w 1881584"/>
              <a:gd name="connsiteY3" fmla="*/ 6871730 h 6871730"/>
              <a:gd name="connsiteX4" fmla="*/ 0 w 1881584"/>
              <a:gd name="connsiteY4" fmla="*/ 13730 h 6871730"/>
              <a:gd name="connsiteX0" fmla="*/ 0 w 1881584"/>
              <a:gd name="connsiteY0" fmla="*/ 13730 h 6871730"/>
              <a:gd name="connsiteX1" fmla="*/ 1271373 w 1881584"/>
              <a:gd name="connsiteY1" fmla="*/ 0 h 6871730"/>
              <a:gd name="connsiteX2" fmla="*/ 1881584 w 1881584"/>
              <a:gd name="connsiteY2" fmla="*/ 6871730 h 6871730"/>
              <a:gd name="connsiteX3" fmla="*/ 0 w 1881584"/>
              <a:gd name="connsiteY3" fmla="*/ 6871730 h 6871730"/>
              <a:gd name="connsiteX4" fmla="*/ 0 w 1881584"/>
              <a:gd name="connsiteY4" fmla="*/ 13730 h 6871730"/>
              <a:gd name="connsiteX0" fmla="*/ 0 w 1881584"/>
              <a:gd name="connsiteY0" fmla="*/ 0 h 6858000"/>
              <a:gd name="connsiteX1" fmla="*/ 1271373 w 1881584"/>
              <a:gd name="connsiteY1" fmla="*/ 5320 h 6858000"/>
              <a:gd name="connsiteX2" fmla="*/ 1881584 w 1881584"/>
              <a:gd name="connsiteY2" fmla="*/ 6858000 h 6858000"/>
              <a:gd name="connsiteX3" fmla="*/ 0 w 1881584"/>
              <a:gd name="connsiteY3" fmla="*/ 6858000 h 6858000"/>
              <a:gd name="connsiteX4" fmla="*/ 0 w 1881584"/>
              <a:gd name="connsiteY4" fmla="*/ 0 h 6858000"/>
              <a:gd name="connsiteX0" fmla="*/ 0 w 1881584"/>
              <a:gd name="connsiteY0" fmla="*/ 0 h 6858000"/>
              <a:gd name="connsiteX1" fmla="*/ 1271373 w 1881584"/>
              <a:gd name="connsiteY1" fmla="*/ 18020 h 6858000"/>
              <a:gd name="connsiteX2" fmla="*/ 1881584 w 1881584"/>
              <a:gd name="connsiteY2" fmla="*/ 6858000 h 6858000"/>
              <a:gd name="connsiteX3" fmla="*/ 0 w 1881584"/>
              <a:gd name="connsiteY3" fmla="*/ 6858000 h 6858000"/>
              <a:gd name="connsiteX4" fmla="*/ 0 w 1881584"/>
              <a:gd name="connsiteY4" fmla="*/ 0 h 6858000"/>
              <a:gd name="connsiteX0" fmla="*/ 0 w 1881584"/>
              <a:gd name="connsiteY0" fmla="*/ 0 h 6858000"/>
              <a:gd name="connsiteX1" fmla="*/ 1271373 w 1881584"/>
              <a:gd name="connsiteY1" fmla="*/ 77287 h 6858000"/>
              <a:gd name="connsiteX2" fmla="*/ 1881584 w 1881584"/>
              <a:gd name="connsiteY2" fmla="*/ 6858000 h 6858000"/>
              <a:gd name="connsiteX3" fmla="*/ 0 w 1881584"/>
              <a:gd name="connsiteY3" fmla="*/ 6858000 h 6858000"/>
              <a:gd name="connsiteX4" fmla="*/ 0 w 1881584"/>
              <a:gd name="connsiteY4" fmla="*/ 0 h 6858000"/>
              <a:gd name="connsiteX0" fmla="*/ 0 w 1881584"/>
              <a:gd name="connsiteY0" fmla="*/ 0 h 6858000"/>
              <a:gd name="connsiteX1" fmla="*/ 1271373 w 1881584"/>
              <a:gd name="connsiteY1" fmla="*/ 1087 h 6858000"/>
              <a:gd name="connsiteX2" fmla="*/ 1881584 w 1881584"/>
              <a:gd name="connsiteY2" fmla="*/ 6858000 h 6858000"/>
              <a:gd name="connsiteX3" fmla="*/ 0 w 1881584"/>
              <a:gd name="connsiteY3" fmla="*/ 6858000 h 6858000"/>
              <a:gd name="connsiteX4" fmla="*/ 0 w 1881584"/>
              <a:gd name="connsiteY4" fmla="*/ 0 h 6858000"/>
              <a:gd name="connsiteX0" fmla="*/ 0 w 1525984"/>
              <a:gd name="connsiteY0" fmla="*/ 0 h 6858000"/>
              <a:gd name="connsiteX1" fmla="*/ 1271373 w 1525984"/>
              <a:gd name="connsiteY1" fmla="*/ 1087 h 6858000"/>
              <a:gd name="connsiteX2" fmla="*/ 1525984 w 1525984"/>
              <a:gd name="connsiteY2" fmla="*/ 6858000 h 6858000"/>
              <a:gd name="connsiteX3" fmla="*/ 0 w 1525984"/>
              <a:gd name="connsiteY3" fmla="*/ 6858000 h 6858000"/>
              <a:gd name="connsiteX4" fmla="*/ 0 w 1525984"/>
              <a:gd name="connsiteY4" fmla="*/ 0 h 6858000"/>
              <a:gd name="connsiteX0" fmla="*/ 0 w 1525984"/>
              <a:gd name="connsiteY0" fmla="*/ 0 h 6858000"/>
              <a:gd name="connsiteX1" fmla="*/ 1271373 w 1525984"/>
              <a:gd name="connsiteY1" fmla="*/ 1087 h 6858000"/>
              <a:gd name="connsiteX2" fmla="*/ 1525984 w 1525984"/>
              <a:gd name="connsiteY2" fmla="*/ 6858000 h 6858000"/>
              <a:gd name="connsiteX3" fmla="*/ 0 w 1525984"/>
              <a:gd name="connsiteY3" fmla="*/ 6858000 h 6858000"/>
              <a:gd name="connsiteX4" fmla="*/ 0 w 1525984"/>
              <a:gd name="connsiteY4" fmla="*/ 0 h 6858000"/>
              <a:gd name="connsiteX0" fmla="*/ 0 w 1525984"/>
              <a:gd name="connsiteY0" fmla="*/ 0 h 6858000"/>
              <a:gd name="connsiteX1" fmla="*/ 1271373 w 1525984"/>
              <a:gd name="connsiteY1" fmla="*/ 1087 h 6858000"/>
              <a:gd name="connsiteX2" fmla="*/ 1525984 w 1525984"/>
              <a:gd name="connsiteY2" fmla="*/ 6858000 h 6858000"/>
              <a:gd name="connsiteX3" fmla="*/ 0 w 1525984"/>
              <a:gd name="connsiteY3" fmla="*/ 6858000 h 6858000"/>
              <a:gd name="connsiteX4" fmla="*/ 0 w 1525984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5984" h="6858000">
                <a:moveTo>
                  <a:pt x="0" y="0"/>
                </a:moveTo>
                <a:lnTo>
                  <a:pt x="1271373" y="1087"/>
                </a:lnTo>
                <a:cubicBezTo>
                  <a:pt x="64555" y="2120424"/>
                  <a:pt x="-5262" y="4904640"/>
                  <a:pt x="1525984" y="6858000"/>
                </a:cubicBez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4" name="Picture 23" descr="white_dots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979" y="3048"/>
            <a:ext cx="829056" cy="6854953"/>
          </a:xfrm>
          <a:prstGeom prst="rect">
            <a:avLst/>
          </a:prstGeom>
        </p:spPr>
      </p:pic>
      <p:sp>
        <p:nvSpPr>
          <p:cNvPr id="25" name="Rounded Rectangle 24"/>
          <p:cNvSpPr/>
          <p:nvPr/>
        </p:nvSpPr>
        <p:spPr bwMode="ltGray">
          <a:xfrm>
            <a:off x="1234649" y="4860174"/>
            <a:ext cx="7881765" cy="1333161"/>
          </a:xfrm>
          <a:prstGeom prst="roundRect">
            <a:avLst>
              <a:gd name="adj" fmla="val 3574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9067800" y="4851403"/>
            <a:ext cx="85344" cy="1335024"/>
          </a:xfrm>
          <a:prstGeom prst="rect">
            <a:avLst/>
          </a:prstGeom>
          <a:solidFill>
            <a:schemeClr val="tx2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9" name="Title 32"/>
          <p:cNvSpPr>
            <a:spLocks noGrp="1"/>
          </p:cNvSpPr>
          <p:nvPr>
            <p:ph type="title" hasCustomPrompt="1"/>
          </p:nvPr>
        </p:nvSpPr>
        <p:spPr>
          <a:xfrm>
            <a:off x="1371600" y="5382881"/>
            <a:ext cx="7467600" cy="704148"/>
          </a:xfrm>
          <a:prstGeom prst="rect">
            <a:avLst/>
          </a:prstGeom>
        </p:spPr>
        <p:txBody>
          <a:bodyPr vert="horz" anchor="b"/>
          <a:lstStyle>
            <a:lvl1pPr algn="l">
              <a:defRPr sz="4000">
                <a:solidFill>
                  <a:schemeClr val="tx2"/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Title slide</a:t>
            </a:r>
          </a:p>
        </p:txBody>
      </p:sp>
      <p:sp>
        <p:nvSpPr>
          <p:cNvPr id="30" name="Subtitle 2"/>
          <p:cNvSpPr>
            <a:spLocks noGrp="1"/>
          </p:cNvSpPr>
          <p:nvPr>
            <p:ph type="subTitle" idx="1"/>
          </p:nvPr>
        </p:nvSpPr>
        <p:spPr>
          <a:xfrm>
            <a:off x="1371600" y="4918633"/>
            <a:ext cx="7467600" cy="4642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7503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One Line Title Slides"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11"/>
          <p:cNvSpPr/>
          <p:nvPr/>
        </p:nvSpPr>
        <p:spPr bwMode="ltGray">
          <a:xfrm flipV="1">
            <a:off x="0" y="-1"/>
            <a:ext cx="1525984" cy="6858000"/>
          </a:xfrm>
          <a:custGeom>
            <a:avLst/>
            <a:gdLst>
              <a:gd name="connsiteX0" fmla="*/ 0 w 1140178"/>
              <a:gd name="connsiteY0" fmla="*/ 0 h 6858000"/>
              <a:gd name="connsiteX1" fmla="*/ 1140178 w 1140178"/>
              <a:gd name="connsiteY1" fmla="*/ 0 h 6858000"/>
              <a:gd name="connsiteX2" fmla="*/ 1140178 w 1140178"/>
              <a:gd name="connsiteY2" fmla="*/ 6858000 h 6858000"/>
              <a:gd name="connsiteX3" fmla="*/ 0 w 1140178"/>
              <a:gd name="connsiteY3" fmla="*/ 6858000 h 6858000"/>
              <a:gd name="connsiteX4" fmla="*/ 0 w 1140178"/>
              <a:gd name="connsiteY4" fmla="*/ 0 h 6858000"/>
              <a:gd name="connsiteX0" fmla="*/ 0 w 1140178"/>
              <a:gd name="connsiteY0" fmla="*/ 0 h 6858000"/>
              <a:gd name="connsiteX1" fmla="*/ 1140178 w 1140178"/>
              <a:gd name="connsiteY1" fmla="*/ 0 h 6858000"/>
              <a:gd name="connsiteX2" fmla="*/ 1140178 w 1140178"/>
              <a:gd name="connsiteY2" fmla="*/ 6858000 h 6858000"/>
              <a:gd name="connsiteX3" fmla="*/ 0 w 1140178"/>
              <a:gd name="connsiteY3" fmla="*/ 6858000 h 6858000"/>
              <a:gd name="connsiteX4" fmla="*/ 0 w 1140178"/>
              <a:gd name="connsiteY4" fmla="*/ 0 h 6858000"/>
              <a:gd name="connsiteX0" fmla="*/ 0 w 1140178"/>
              <a:gd name="connsiteY0" fmla="*/ 0 h 6858000"/>
              <a:gd name="connsiteX1" fmla="*/ 1140178 w 1140178"/>
              <a:gd name="connsiteY1" fmla="*/ 0 h 6858000"/>
              <a:gd name="connsiteX2" fmla="*/ 1140178 w 1140178"/>
              <a:gd name="connsiteY2" fmla="*/ 6858000 h 6858000"/>
              <a:gd name="connsiteX3" fmla="*/ 0 w 1140178"/>
              <a:gd name="connsiteY3" fmla="*/ 6858000 h 6858000"/>
              <a:gd name="connsiteX4" fmla="*/ 0 w 1140178"/>
              <a:gd name="connsiteY4" fmla="*/ 0 h 6858000"/>
              <a:gd name="connsiteX0" fmla="*/ 0 w 1140178"/>
              <a:gd name="connsiteY0" fmla="*/ 0 h 6858000"/>
              <a:gd name="connsiteX1" fmla="*/ 1140178 w 1140178"/>
              <a:gd name="connsiteY1" fmla="*/ 0 h 6858000"/>
              <a:gd name="connsiteX2" fmla="*/ 1140178 w 1140178"/>
              <a:gd name="connsiteY2" fmla="*/ 6858000 h 6858000"/>
              <a:gd name="connsiteX3" fmla="*/ 0 w 1140178"/>
              <a:gd name="connsiteY3" fmla="*/ 6858000 h 6858000"/>
              <a:gd name="connsiteX4" fmla="*/ 0 w 1140178"/>
              <a:gd name="connsiteY4" fmla="*/ 0 h 6858000"/>
              <a:gd name="connsiteX0" fmla="*/ 0 w 1140178"/>
              <a:gd name="connsiteY0" fmla="*/ 0 h 6858000"/>
              <a:gd name="connsiteX1" fmla="*/ 999067 w 1140178"/>
              <a:gd name="connsiteY1" fmla="*/ 0 h 6858000"/>
              <a:gd name="connsiteX2" fmla="*/ 1140178 w 1140178"/>
              <a:gd name="connsiteY2" fmla="*/ 6858000 h 6858000"/>
              <a:gd name="connsiteX3" fmla="*/ 0 w 1140178"/>
              <a:gd name="connsiteY3" fmla="*/ 6858000 h 6858000"/>
              <a:gd name="connsiteX4" fmla="*/ 0 w 1140178"/>
              <a:gd name="connsiteY4" fmla="*/ 0 h 6858000"/>
              <a:gd name="connsiteX0" fmla="*/ 0 w 1140178"/>
              <a:gd name="connsiteY0" fmla="*/ 0 h 6858000"/>
              <a:gd name="connsiteX1" fmla="*/ 999067 w 1140178"/>
              <a:gd name="connsiteY1" fmla="*/ 0 h 6858000"/>
              <a:gd name="connsiteX2" fmla="*/ 1140178 w 1140178"/>
              <a:gd name="connsiteY2" fmla="*/ 6858000 h 6858000"/>
              <a:gd name="connsiteX3" fmla="*/ 0 w 1140178"/>
              <a:gd name="connsiteY3" fmla="*/ 6858000 h 6858000"/>
              <a:gd name="connsiteX4" fmla="*/ 0 w 1140178"/>
              <a:gd name="connsiteY4" fmla="*/ 0 h 6858000"/>
              <a:gd name="connsiteX0" fmla="*/ 0 w 1140178"/>
              <a:gd name="connsiteY0" fmla="*/ 0 h 6858000"/>
              <a:gd name="connsiteX1" fmla="*/ 914400 w 1140178"/>
              <a:gd name="connsiteY1" fmla="*/ 0 h 6858000"/>
              <a:gd name="connsiteX2" fmla="*/ 1140178 w 1140178"/>
              <a:gd name="connsiteY2" fmla="*/ 6858000 h 6858000"/>
              <a:gd name="connsiteX3" fmla="*/ 0 w 1140178"/>
              <a:gd name="connsiteY3" fmla="*/ 6858000 h 6858000"/>
              <a:gd name="connsiteX4" fmla="*/ 0 w 1140178"/>
              <a:gd name="connsiteY4" fmla="*/ 0 h 6858000"/>
              <a:gd name="connsiteX0" fmla="*/ 0 w 1140178"/>
              <a:gd name="connsiteY0" fmla="*/ 0 h 6858000"/>
              <a:gd name="connsiteX1" fmla="*/ 914400 w 1140178"/>
              <a:gd name="connsiteY1" fmla="*/ 0 h 6858000"/>
              <a:gd name="connsiteX2" fmla="*/ 1140178 w 1140178"/>
              <a:gd name="connsiteY2" fmla="*/ 6858000 h 6858000"/>
              <a:gd name="connsiteX3" fmla="*/ 0 w 1140178"/>
              <a:gd name="connsiteY3" fmla="*/ 6858000 h 6858000"/>
              <a:gd name="connsiteX4" fmla="*/ 0 w 1140178"/>
              <a:gd name="connsiteY4" fmla="*/ 0 h 6858000"/>
              <a:gd name="connsiteX0" fmla="*/ 0 w 1140178"/>
              <a:gd name="connsiteY0" fmla="*/ 0 h 6858000"/>
              <a:gd name="connsiteX1" fmla="*/ 914400 w 1140178"/>
              <a:gd name="connsiteY1" fmla="*/ 0 h 6858000"/>
              <a:gd name="connsiteX2" fmla="*/ 1140178 w 1140178"/>
              <a:gd name="connsiteY2" fmla="*/ 6858000 h 6858000"/>
              <a:gd name="connsiteX3" fmla="*/ 0 w 1140178"/>
              <a:gd name="connsiteY3" fmla="*/ 6858000 h 6858000"/>
              <a:gd name="connsiteX4" fmla="*/ 0 w 1140178"/>
              <a:gd name="connsiteY4" fmla="*/ 0 h 6858000"/>
              <a:gd name="connsiteX0" fmla="*/ 0 w 1470454"/>
              <a:gd name="connsiteY0" fmla="*/ 6865 h 6864865"/>
              <a:gd name="connsiteX1" fmla="*/ 1470454 w 1470454"/>
              <a:gd name="connsiteY1" fmla="*/ 0 h 6864865"/>
              <a:gd name="connsiteX2" fmla="*/ 1140178 w 1470454"/>
              <a:gd name="connsiteY2" fmla="*/ 6864865 h 6864865"/>
              <a:gd name="connsiteX3" fmla="*/ 0 w 1470454"/>
              <a:gd name="connsiteY3" fmla="*/ 6864865 h 6864865"/>
              <a:gd name="connsiteX4" fmla="*/ 0 w 1470454"/>
              <a:gd name="connsiteY4" fmla="*/ 6865 h 6864865"/>
              <a:gd name="connsiteX0" fmla="*/ 0 w 1517746"/>
              <a:gd name="connsiteY0" fmla="*/ 6865 h 6864865"/>
              <a:gd name="connsiteX1" fmla="*/ 1470454 w 1517746"/>
              <a:gd name="connsiteY1" fmla="*/ 0 h 6864865"/>
              <a:gd name="connsiteX2" fmla="*/ 1517746 w 1517746"/>
              <a:gd name="connsiteY2" fmla="*/ 6864865 h 6864865"/>
              <a:gd name="connsiteX3" fmla="*/ 0 w 1517746"/>
              <a:gd name="connsiteY3" fmla="*/ 6864865 h 6864865"/>
              <a:gd name="connsiteX4" fmla="*/ 0 w 1517746"/>
              <a:gd name="connsiteY4" fmla="*/ 6865 h 6864865"/>
              <a:gd name="connsiteX0" fmla="*/ 0 w 1517746"/>
              <a:gd name="connsiteY0" fmla="*/ 6865 h 6864865"/>
              <a:gd name="connsiteX1" fmla="*/ 1470454 w 1517746"/>
              <a:gd name="connsiteY1" fmla="*/ 0 h 6864865"/>
              <a:gd name="connsiteX2" fmla="*/ 1517746 w 1517746"/>
              <a:gd name="connsiteY2" fmla="*/ 6864865 h 6864865"/>
              <a:gd name="connsiteX3" fmla="*/ 0 w 1517746"/>
              <a:gd name="connsiteY3" fmla="*/ 6864865 h 6864865"/>
              <a:gd name="connsiteX4" fmla="*/ 0 w 1517746"/>
              <a:gd name="connsiteY4" fmla="*/ 6865 h 6864865"/>
              <a:gd name="connsiteX0" fmla="*/ 0 w 1517746"/>
              <a:gd name="connsiteY0" fmla="*/ 6865 h 6864865"/>
              <a:gd name="connsiteX1" fmla="*/ 1470454 w 1517746"/>
              <a:gd name="connsiteY1" fmla="*/ 0 h 6864865"/>
              <a:gd name="connsiteX2" fmla="*/ 1517746 w 1517746"/>
              <a:gd name="connsiteY2" fmla="*/ 6864865 h 6864865"/>
              <a:gd name="connsiteX3" fmla="*/ 0 w 1517746"/>
              <a:gd name="connsiteY3" fmla="*/ 6864865 h 6864865"/>
              <a:gd name="connsiteX4" fmla="*/ 0 w 1517746"/>
              <a:gd name="connsiteY4" fmla="*/ 6865 h 6864865"/>
              <a:gd name="connsiteX0" fmla="*/ 0 w 1517746"/>
              <a:gd name="connsiteY0" fmla="*/ 13730 h 6871730"/>
              <a:gd name="connsiteX1" fmla="*/ 1127211 w 1517746"/>
              <a:gd name="connsiteY1" fmla="*/ 0 h 6871730"/>
              <a:gd name="connsiteX2" fmla="*/ 1517746 w 1517746"/>
              <a:gd name="connsiteY2" fmla="*/ 6871730 h 6871730"/>
              <a:gd name="connsiteX3" fmla="*/ 0 w 1517746"/>
              <a:gd name="connsiteY3" fmla="*/ 6871730 h 6871730"/>
              <a:gd name="connsiteX4" fmla="*/ 0 w 1517746"/>
              <a:gd name="connsiteY4" fmla="*/ 13730 h 6871730"/>
              <a:gd name="connsiteX0" fmla="*/ 0 w 1517746"/>
              <a:gd name="connsiteY0" fmla="*/ 13730 h 6871730"/>
              <a:gd name="connsiteX1" fmla="*/ 1271373 w 1517746"/>
              <a:gd name="connsiteY1" fmla="*/ 0 h 6871730"/>
              <a:gd name="connsiteX2" fmla="*/ 1517746 w 1517746"/>
              <a:gd name="connsiteY2" fmla="*/ 6871730 h 6871730"/>
              <a:gd name="connsiteX3" fmla="*/ 0 w 1517746"/>
              <a:gd name="connsiteY3" fmla="*/ 6871730 h 6871730"/>
              <a:gd name="connsiteX4" fmla="*/ 0 w 1517746"/>
              <a:gd name="connsiteY4" fmla="*/ 13730 h 6871730"/>
              <a:gd name="connsiteX0" fmla="*/ 0 w 1881584"/>
              <a:gd name="connsiteY0" fmla="*/ 13730 h 6871730"/>
              <a:gd name="connsiteX1" fmla="*/ 1271373 w 1881584"/>
              <a:gd name="connsiteY1" fmla="*/ 0 h 6871730"/>
              <a:gd name="connsiteX2" fmla="*/ 1881584 w 1881584"/>
              <a:gd name="connsiteY2" fmla="*/ 6864865 h 6871730"/>
              <a:gd name="connsiteX3" fmla="*/ 0 w 1881584"/>
              <a:gd name="connsiteY3" fmla="*/ 6871730 h 6871730"/>
              <a:gd name="connsiteX4" fmla="*/ 0 w 1881584"/>
              <a:gd name="connsiteY4" fmla="*/ 13730 h 6871730"/>
              <a:gd name="connsiteX0" fmla="*/ 0 w 1881584"/>
              <a:gd name="connsiteY0" fmla="*/ 13730 h 6871730"/>
              <a:gd name="connsiteX1" fmla="*/ 1271373 w 1881584"/>
              <a:gd name="connsiteY1" fmla="*/ 0 h 6871730"/>
              <a:gd name="connsiteX2" fmla="*/ 1881584 w 1881584"/>
              <a:gd name="connsiteY2" fmla="*/ 6871730 h 6871730"/>
              <a:gd name="connsiteX3" fmla="*/ 0 w 1881584"/>
              <a:gd name="connsiteY3" fmla="*/ 6871730 h 6871730"/>
              <a:gd name="connsiteX4" fmla="*/ 0 w 1881584"/>
              <a:gd name="connsiteY4" fmla="*/ 13730 h 6871730"/>
              <a:gd name="connsiteX0" fmla="*/ 0 w 1881584"/>
              <a:gd name="connsiteY0" fmla="*/ 13730 h 6871730"/>
              <a:gd name="connsiteX1" fmla="*/ 1271373 w 1881584"/>
              <a:gd name="connsiteY1" fmla="*/ 0 h 6871730"/>
              <a:gd name="connsiteX2" fmla="*/ 1881584 w 1881584"/>
              <a:gd name="connsiteY2" fmla="*/ 6871730 h 6871730"/>
              <a:gd name="connsiteX3" fmla="*/ 0 w 1881584"/>
              <a:gd name="connsiteY3" fmla="*/ 6871730 h 6871730"/>
              <a:gd name="connsiteX4" fmla="*/ 0 w 1881584"/>
              <a:gd name="connsiteY4" fmla="*/ 13730 h 6871730"/>
              <a:gd name="connsiteX0" fmla="*/ 0 w 1881584"/>
              <a:gd name="connsiteY0" fmla="*/ 13730 h 6871730"/>
              <a:gd name="connsiteX1" fmla="*/ 1271373 w 1881584"/>
              <a:gd name="connsiteY1" fmla="*/ 0 h 6871730"/>
              <a:gd name="connsiteX2" fmla="*/ 1881584 w 1881584"/>
              <a:gd name="connsiteY2" fmla="*/ 6871730 h 6871730"/>
              <a:gd name="connsiteX3" fmla="*/ 0 w 1881584"/>
              <a:gd name="connsiteY3" fmla="*/ 6871730 h 6871730"/>
              <a:gd name="connsiteX4" fmla="*/ 0 w 1881584"/>
              <a:gd name="connsiteY4" fmla="*/ 13730 h 6871730"/>
              <a:gd name="connsiteX0" fmla="*/ 0 w 1881584"/>
              <a:gd name="connsiteY0" fmla="*/ 13730 h 6871730"/>
              <a:gd name="connsiteX1" fmla="*/ 1271373 w 1881584"/>
              <a:gd name="connsiteY1" fmla="*/ 0 h 6871730"/>
              <a:gd name="connsiteX2" fmla="*/ 1881584 w 1881584"/>
              <a:gd name="connsiteY2" fmla="*/ 6871730 h 6871730"/>
              <a:gd name="connsiteX3" fmla="*/ 0 w 1881584"/>
              <a:gd name="connsiteY3" fmla="*/ 6871730 h 6871730"/>
              <a:gd name="connsiteX4" fmla="*/ 0 w 1881584"/>
              <a:gd name="connsiteY4" fmla="*/ 13730 h 6871730"/>
              <a:gd name="connsiteX0" fmla="*/ 0 w 1881584"/>
              <a:gd name="connsiteY0" fmla="*/ 13730 h 6871730"/>
              <a:gd name="connsiteX1" fmla="*/ 1271373 w 1881584"/>
              <a:gd name="connsiteY1" fmla="*/ 0 h 6871730"/>
              <a:gd name="connsiteX2" fmla="*/ 1881584 w 1881584"/>
              <a:gd name="connsiteY2" fmla="*/ 6871730 h 6871730"/>
              <a:gd name="connsiteX3" fmla="*/ 0 w 1881584"/>
              <a:gd name="connsiteY3" fmla="*/ 6871730 h 6871730"/>
              <a:gd name="connsiteX4" fmla="*/ 0 w 1881584"/>
              <a:gd name="connsiteY4" fmla="*/ 13730 h 6871730"/>
              <a:gd name="connsiteX0" fmla="*/ 0 w 1881584"/>
              <a:gd name="connsiteY0" fmla="*/ 13730 h 6871730"/>
              <a:gd name="connsiteX1" fmla="*/ 1271373 w 1881584"/>
              <a:gd name="connsiteY1" fmla="*/ 0 h 6871730"/>
              <a:gd name="connsiteX2" fmla="*/ 1881584 w 1881584"/>
              <a:gd name="connsiteY2" fmla="*/ 6871730 h 6871730"/>
              <a:gd name="connsiteX3" fmla="*/ 0 w 1881584"/>
              <a:gd name="connsiteY3" fmla="*/ 6871730 h 6871730"/>
              <a:gd name="connsiteX4" fmla="*/ 0 w 1881584"/>
              <a:gd name="connsiteY4" fmla="*/ 13730 h 6871730"/>
              <a:gd name="connsiteX0" fmla="*/ 0 w 1881584"/>
              <a:gd name="connsiteY0" fmla="*/ 13730 h 6871730"/>
              <a:gd name="connsiteX1" fmla="*/ 1271373 w 1881584"/>
              <a:gd name="connsiteY1" fmla="*/ 0 h 6871730"/>
              <a:gd name="connsiteX2" fmla="*/ 1881584 w 1881584"/>
              <a:gd name="connsiteY2" fmla="*/ 6871730 h 6871730"/>
              <a:gd name="connsiteX3" fmla="*/ 0 w 1881584"/>
              <a:gd name="connsiteY3" fmla="*/ 6871730 h 6871730"/>
              <a:gd name="connsiteX4" fmla="*/ 0 w 1881584"/>
              <a:gd name="connsiteY4" fmla="*/ 13730 h 6871730"/>
              <a:gd name="connsiteX0" fmla="*/ 0 w 1881584"/>
              <a:gd name="connsiteY0" fmla="*/ 13730 h 6871730"/>
              <a:gd name="connsiteX1" fmla="*/ 1271373 w 1881584"/>
              <a:gd name="connsiteY1" fmla="*/ 0 h 6871730"/>
              <a:gd name="connsiteX2" fmla="*/ 1881584 w 1881584"/>
              <a:gd name="connsiteY2" fmla="*/ 6871730 h 6871730"/>
              <a:gd name="connsiteX3" fmla="*/ 0 w 1881584"/>
              <a:gd name="connsiteY3" fmla="*/ 6871730 h 6871730"/>
              <a:gd name="connsiteX4" fmla="*/ 0 w 1881584"/>
              <a:gd name="connsiteY4" fmla="*/ 13730 h 6871730"/>
              <a:gd name="connsiteX0" fmla="*/ 0 w 1881584"/>
              <a:gd name="connsiteY0" fmla="*/ 13730 h 6871730"/>
              <a:gd name="connsiteX1" fmla="*/ 1271373 w 1881584"/>
              <a:gd name="connsiteY1" fmla="*/ 0 h 6871730"/>
              <a:gd name="connsiteX2" fmla="*/ 1881584 w 1881584"/>
              <a:gd name="connsiteY2" fmla="*/ 6871730 h 6871730"/>
              <a:gd name="connsiteX3" fmla="*/ 0 w 1881584"/>
              <a:gd name="connsiteY3" fmla="*/ 6871730 h 6871730"/>
              <a:gd name="connsiteX4" fmla="*/ 0 w 1881584"/>
              <a:gd name="connsiteY4" fmla="*/ 13730 h 6871730"/>
              <a:gd name="connsiteX0" fmla="*/ 0 w 1881584"/>
              <a:gd name="connsiteY0" fmla="*/ 0 h 6858000"/>
              <a:gd name="connsiteX1" fmla="*/ 1271373 w 1881584"/>
              <a:gd name="connsiteY1" fmla="*/ 5320 h 6858000"/>
              <a:gd name="connsiteX2" fmla="*/ 1881584 w 1881584"/>
              <a:gd name="connsiteY2" fmla="*/ 6858000 h 6858000"/>
              <a:gd name="connsiteX3" fmla="*/ 0 w 1881584"/>
              <a:gd name="connsiteY3" fmla="*/ 6858000 h 6858000"/>
              <a:gd name="connsiteX4" fmla="*/ 0 w 1881584"/>
              <a:gd name="connsiteY4" fmla="*/ 0 h 6858000"/>
              <a:gd name="connsiteX0" fmla="*/ 0 w 1881584"/>
              <a:gd name="connsiteY0" fmla="*/ 0 h 6858000"/>
              <a:gd name="connsiteX1" fmla="*/ 1271373 w 1881584"/>
              <a:gd name="connsiteY1" fmla="*/ 18020 h 6858000"/>
              <a:gd name="connsiteX2" fmla="*/ 1881584 w 1881584"/>
              <a:gd name="connsiteY2" fmla="*/ 6858000 h 6858000"/>
              <a:gd name="connsiteX3" fmla="*/ 0 w 1881584"/>
              <a:gd name="connsiteY3" fmla="*/ 6858000 h 6858000"/>
              <a:gd name="connsiteX4" fmla="*/ 0 w 1881584"/>
              <a:gd name="connsiteY4" fmla="*/ 0 h 6858000"/>
              <a:gd name="connsiteX0" fmla="*/ 0 w 1881584"/>
              <a:gd name="connsiteY0" fmla="*/ 0 h 6858000"/>
              <a:gd name="connsiteX1" fmla="*/ 1271373 w 1881584"/>
              <a:gd name="connsiteY1" fmla="*/ 77287 h 6858000"/>
              <a:gd name="connsiteX2" fmla="*/ 1881584 w 1881584"/>
              <a:gd name="connsiteY2" fmla="*/ 6858000 h 6858000"/>
              <a:gd name="connsiteX3" fmla="*/ 0 w 1881584"/>
              <a:gd name="connsiteY3" fmla="*/ 6858000 h 6858000"/>
              <a:gd name="connsiteX4" fmla="*/ 0 w 1881584"/>
              <a:gd name="connsiteY4" fmla="*/ 0 h 6858000"/>
              <a:gd name="connsiteX0" fmla="*/ 0 w 1881584"/>
              <a:gd name="connsiteY0" fmla="*/ 0 h 6858000"/>
              <a:gd name="connsiteX1" fmla="*/ 1271373 w 1881584"/>
              <a:gd name="connsiteY1" fmla="*/ 1087 h 6858000"/>
              <a:gd name="connsiteX2" fmla="*/ 1881584 w 1881584"/>
              <a:gd name="connsiteY2" fmla="*/ 6858000 h 6858000"/>
              <a:gd name="connsiteX3" fmla="*/ 0 w 1881584"/>
              <a:gd name="connsiteY3" fmla="*/ 6858000 h 6858000"/>
              <a:gd name="connsiteX4" fmla="*/ 0 w 1881584"/>
              <a:gd name="connsiteY4" fmla="*/ 0 h 6858000"/>
              <a:gd name="connsiteX0" fmla="*/ 0 w 1525984"/>
              <a:gd name="connsiteY0" fmla="*/ 0 h 6858000"/>
              <a:gd name="connsiteX1" fmla="*/ 1271373 w 1525984"/>
              <a:gd name="connsiteY1" fmla="*/ 1087 h 6858000"/>
              <a:gd name="connsiteX2" fmla="*/ 1525984 w 1525984"/>
              <a:gd name="connsiteY2" fmla="*/ 6858000 h 6858000"/>
              <a:gd name="connsiteX3" fmla="*/ 0 w 1525984"/>
              <a:gd name="connsiteY3" fmla="*/ 6858000 h 6858000"/>
              <a:gd name="connsiteX4" fmla="*/ 0 w 1525984"/>
              <a:gd name="connsiteY4" fmla="*/ 0 h 6858000"/>
              <a:gd name="connsiteX0" fmla="*/ 0 w 1525984"/>
              <a:gd name="connsiteY0" fmla="*/ 0 h 6858000"/>
              <a:gd name="connsiteX1" fmla="*/ 1271373 w 1525984"/>
              <a:gd name="connsiteY1" fmla="*/ 1087 h 6858000"/>
              <a:gd name="connsiteX2" fmla="*/ 1525984 w 1525984"/>
              <a:gd name="connsiteY2" fmla="*/ 6858000 h 6858000"/>
              <a:gd name="connsiteX3" fmla="*/ 0 w 1525984"/>
              <a:gd name="connsiteY3" fmla="*/ 6858000 h 6858000"/>
              <a:gd name="connsiteX4" fmla="*/ 0 w 1525984"/>
              <a:gd name="connsiteY4" fmla="*/ 0 h 6858000"/>
              <a:gd name="connsiteX0" fmla="*/ 0 w 1525984"/>
              <a:gd name="connsiteY0" fmla="*/ 0 h 6858000"/>
              <a:gd name="connsiteX1" fmla="*/ 1271373 w 1525984"/>
              <a:gd name="connsiteY1" fmla="*/ 1087 h 6858000"/>
              <a:gd name="connsiteX2" fmla="*/ 1525984 w 1525984"/>
              <a:gd name="connsiteY2" fmla="*/ 6858000 h 6858000"/>
              <a:gd name="connsiteX3" fmla="*/ 0 w 1525984"/>
              <a:gd name="connsiteY3" fmla="*/ 6858000 h 6858000"/>
              <a:gd name="connsiteX4" fmla="*/ 0 w 1525984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5984" h="6858000">
                <a:moveTo>
                  <a:pt x="0" y="0"/>
                </a:moveTo>
                <a:lnTo>
                  <a:pt x="1271373" y="1087"/>
                </a:lnTo>
                <a:cubicBezTo>
                  <a:pt x="64555" y="2120424"/>
                  <a:pt x="-5262" y="4904640"/>
                  <a:pt x="1525984" y="6858000"/>
                </a:cubicBez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4" name="Picture 23" descr="white_dots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979" y="3048"/>
            <a:ext cx="829056" cy="6854953"/>
          </a:xfrm>
          <a:prstGeom prst="rect">
            <a:avLst/>
          </a:prstGeom>
        </p:spPr>
      </p:pic>
      <p:sp>
        <p:nvSpPr>
          <p:cNvPr id="25" name="Rounded Rectangle 24"/>
          <p:cNvSpPr/>
          <p:nvPr/>
        </p:nvSpPr>
        <p:spPr bwMode="ltGray">
          <a:xfrm>
            <a:off x="385233" y="4851403"/>
            <a:ext cx="8758767" cy="1333161"/>
          </a:xfrm>
          <a:prstGeom prst="roundRect">
            <a:avLst>
              <a:gd name="adj" fmla="val 3574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9067800" y="4851403"/>
            <a:ext cx="85344" cy="1335024"/>
          </a:xfrm>
          <a:prstGeom prst="rect">
            <a:avLst/>
          </a:prstGeom>
          <a:solidFill>
            <a:schemeClr val="tx2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9" name="Title 32"/>
          <p:cNvSpPr>
            <a:spLocks noGrp="1"/>
          </p:cNvSpPr>
          <p:nvPr>
            <p:ph type="title" hasCustomPrompt="1"/>
          </p:nvPr>
        </p:nvSpPr>
        <p:spPr>
          <a:xfrm>
            <a:off x="2201333" y="4927604"/>
            <a:ext cx="6536267" cy="704148"/>
          </a:xfrm>
          <a:prstGeom prst="rect">
            <a:avLst/>
          </a:prstGeom>
        </p:spPr>
        <p:txBody>
          <a:bodyPr vert="horz" anchor="b"/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slide</a:t>
            </a:r>
          </a:p>
        </p:txBody>
      </p:sp>
      <p:sp>
        <p:nvSpPr>
          <p:cNvPr id="30" name="Subtitle 2"/>
          <p:cNvSpPr>
            <a:spLocks noGrp="1"/>
          </p:cNvSpPr>
          <p:nvPr>
            <p:ph type="subTitle" idx="1"/>
          </p:nvPr>
        </p:nvSpPr>
        <p:spPr>
          <a:xfrm>
            <a:off x="2201332" y="5631752"/>
            <a:ext cx="6536267" cy="4642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64514" b="-2522"/>
          <a:stretch/>
        </p:blipFill>
        <p:spPr>
          <a:xfrm>
            <a:off x="945848" y="5146127"/>
            <a:ext cx="745236" cy="743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1133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Title"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11"/>
          <p:cNvSpPr/>
          <p:nvPr/>
        </p:nvSpPr>
        <p:spPr bwMode="ltGray">
          <a:xfrm flipV="1">
            <a:off x="0" y="-1"/>
            <a:ext cx="1525984" cy="6858000"/>
          </a:xfrm>
          <a:custGeom>
            <a:avLst/>
            <a:gdLst>
              <a:gd name="connsiteX0" fmla="*/ 0 w 1140178"/>
              <a:gd name="connsiteY0" fmla="*/ 0 h 6858000"/>
              <a:gd name="connsiteX1" fmla="*/ 1140178 w 1140178"/>
              <a:gd name="connsiteY1" fmla="*/ 0 h 6858000"/>
              <a:gd name="connsiteX2" fmla="*/ 1140178 w 1140178"/>
              <a:gd name="connsiteY2" fmla="*/ 6858000 h 6858000"/>
              <a:gd name="connsiteX3" fmla="*/ 0 w 1140178"/>
              <a:gd name="connsiteY3" fmla="*/ 6858000 h 6858000"/>
              <a:gd name="connsiteX4" fmla="*/ 0 w 1140178"/>
              <a:gd name="connsiteY4" fmla="*/ 0 h 6858000"/>
              <a:gd name="connsiteX0" fmla="*/ 0 w 1140178"/>
              <a:gd name="connsiteY0" fmla="*/ 0 h 6858000"/>
              <a:gd name="connsiteX1" fmla="*/ 1140178 w 1140178"/>
              <a:gd name="connsiteY1" fmla="*/ 0 h 6858000"/>
              <a:gd name="connsiteX2" fmla="*/ 1140178 w 1140178"/>
              <a:gd name="connsiteY2" fmla="*/ 6858000 h 6858000"/>
              <a:gd name="connsiteX3" fmla="*/ 0 w 1140178"/>
              <a:gd name="connsiteY3" fmla="*/ 6858000 h 6858000"/>
              <a:gd name="connsiteX4" fmla="*/ 0 w 1140178"/>
              <a:gd name="connsiteY4" fmla="*/ 0 h 6858000"/>
              <a:gd name="connsiteX0" fmla="*/ 0 w 1140178"/>
              <a:gd name="connsiteY0" fmla="*/ 0 h 6858000"/>
              <a:gd name="connsiteX1" fmla="*/ 1140178 w 1140178"/>
              <a:gd name="connsiteY1" fmla="*/ 0 h 6858000"/>
              <a:gd name="connsiteX2" fmla="*/ 1140178 w 1140178"/>
              <a:gd name="connsiteY2" fmla="*/ 6858000 h 6858000"/>
              <a:gd name="connsiteX3" fmla="*/ 0 w 1140178"/>
              <a:gd name="connsiteY3" fmla="*/ 6858000 h 6858000"/>
              <a:gd name="connsiteX4" fmla="*/ 0 w 1140178"/>
              <a:gd name="connsiteY4" fmla="*/ 0 h 6858000"/>
              <a:gd name="connsiteX0" fmla="*/ 0 w 1140178"/>
              <a:gd name="connsiteY0" fmla="*/ 0 h 6858000"/>
              <a:gd name="connsiteX1" fmla="*/ 1140178 w 1140178"/>
              <a:gd name="connsiteY1" fmla="*/ 0 h 6858000"/>
              <a:gd name="connsiteX2" fmla="*/ 1140178 w 1140178"/>
              <a:gd name="connsiteY2" fmla="*/ 6858000 h 6858000"/>
              <a:gd name="connsiteX3" fmla="*/ 0 w 1140178"/>
              <a:gd name="connsiteY3" fmla="*/ 6858000 h 6858000"/>
              <a:gd name="connsiteX4" fmla="*/ 0 w 1140178"/>
              <a:gd name="connsiteY4" fmla="*/ 0 h 6858000"/>
              <a:gd name="connsiteX0" fmla="*/ 0 w 1140178"/>
              <a:gd name="connsiteY0" fmla="*/ 0 h 6858000"/>
              <a:gd name="connsiteX1" fmla="*/ 999067 w 1140178"/>
              <a:gd name="connsiteY1" fmla="*/ 0 h 6858000"/>
              <a:gd name="connsiteX2" fmla="*/ 1140178 w 1140178"/>
              <a:gd name="connsiteY2" fmla="*/ 6858000 h 6858000"/>
              <a:gd name="connsiteX3" fmla="*/ 0 w 1140178"/>
              <a:gd name="connsiteY3" fmla="*/ 6858000 h 6858000"/>
              <a:gd name="connsiteX4" fmla="*/ 0 w 1140178"/>
              <a:gd name="connsiteY4" fmla="*/ 0 h 6858000"/>
              <a:gd name="connsiteX0" fmla="*/ 0 w 1140178"/>
              <a:gd name="connsiteY0" fmla="*/ 0 h 6858000"/>
              <a:gd name="connsiteX1" fmla="*/ 999067 w 1140178"/>
              <a:gd name="connsiteY1" fmla="*/ 0 h 6858000"/>
              <a:gd name="connsiteX2" fmla="*/ 1140178 w 1140178"/>
              <a:gd name="connsiteY2" fmla="*/ 6858000 h 6858000"/>
              <a:gd name="connsiteX3" fmla="*/ 0 w 1140178"/>
              <a:gd name="connsiteY3" fmla="*/ 6858000 h 6858000"/>
              <a:gd name="connsiteX4" fmla="*/ 0 w 1140178"/>
              <a:gd name="connsiteY4" fmla="*/ 0 h 6858000"/>
              <a:gd name="connsiteX0" fmla="*/ 0 w 1140178"/>
              <a:gd name="connsiteY0" fmla="*/ 0 h 6858000"/>
              <a:gd name="connsiteX1" fmla="*/ 914400 w 1140178"/>
              <a:gd name="connsiteY1" fmla="*/ 0 h 6858000"/>
              <a:gd name="connsiteX2" fmla="*/ 1140178 w 1140178"/>
              <a:gd name="connsiteY2" fmla="*/ 6858000 h 6858000"/>
              <a:gd name="connsiteX3" fmla="*/ 0 w 1140178"/>
              <a:gd name="connsiteY3" fmla="*/ 6858000 h 6858000"/>
              <a:gd name="connsiteX4" fmla="*/ 0 w 1140178"/>
              <a:gd name="connsiteY4" fmla="*/ 0 h 6858000"/>
              <a:gd name="connsiteX0" fmla="*/ 0 w 1140178"/>
              <a:gd name="connsiteY0" fmla="*/ 0 h 6858000"/>
              <a:gd name="connsiteX1" fmla="*/ 914400 w 1140178"/>
              <a:gd name="connsiteY1" fmla="*/ 0 h 6858000"/>
              <a:gd name="connsiteX2" fmla="*/ 1140178 w 1140178"/>
              <a:gd name="connsiteY2" fmla="*/ 6858000 h 6858000"/>
              <a:gd name="connsiteX3" fmla="*/ 0 w 1140178"/>
              <a:gd name="connsiteY3" fmla="*/ 6858000 h 6858000"/>
              <a:gd name="connsiteX4" fmla="*/ 0 w 1140178"/>
              <a:gd name="connsiteY4" fmla="*/ 0 h 6858000"/>
              <a:gd name="connsiteX0" fmla="*/ 0 w 1140178"/>
              <a:gd name="connsiteY0" fmla="*/ 0 h 6858000"/>
              <a:gd name="connsiteX1" fmla="*/ 914400 w 1140178"/>
              <a:gd name="connsiteY1" fmla="*/ 0 h 6858000"/>
              <a:gd name="connsiteX2" fmla="*/ 1140178 w 1140178"/>
              <a:gd name="connsiteY2" fmla="*/ 6858000 h 6858000"/>
              <a:gd name="connsiteX3" fmla="*/ 0 w 1140178"/>
              <a:gd name="connsiteY3" fmla="*/ 6858000 h 6858000"/>
              <a:gd name="connsiteX4" fmla="*/ 0 w 1140178"/>
              <a:gd name="connsiteY4" fmla="*/ 0 h 6858000"/>
              <a:gd name="connsiteX0" fmla="*/ 0 w 1470454"/>
              <a:gd name="connsiteY0" fmla="*/ 6865 h 6864865"/>
              <a:gd name="connsiteX1" fmla="*/ 1470454 w 1470454"/>
              <a:gd name="connsiteY1" fmla="*/ 0 h 6864865"/>
              <a:gd name="connsiteX2" fmla="*/ 1140178 w 1470454"/>
              <a:gd name="connsiteY2" fmla="*/ 6864865 h 6864865"/>
              <a:gd name="connsiteX3" fmla="*/ 0 w 1470454"/>
              <a:gd name="connsiteY3" fmla="*/ 6864865 h 6864865"/>
              <a:gd name="connsiteX4" fmla="*/ 0 w 1470454"/>
              <a:gd name="connsiteY4" fmla="*/ 6865 h 6864865"/>
              <a:gd name="connsiteX0" fmla="*/ 0 w 1517746"/>
              <a:gd name="connsiteY0" fmla="*/ 6865 h 6864865"/>
              <a:gd name="connsiteX1" fmla="*/ 1470454 w 1517746"/>
              <a:gd name="connsiteY1" fmla="*/ 0 h 6864865"/>
              <a:gd name="connsiteX2" fmla="*/ 1517746 w 1517746"/>
              <a:gd name="connsiteY2" fmla="*/ 6864865 h 6864865"/>
              <a:gd name="connsiteX3" fmla="*/ 0 w 1517746"/>
              <a:gd name="connsiteY3" fmla="*/ 6864865 h 6864865"/>
              <a:gd name="connsiteX4" fmla="*/ 0 w 1517746"/>
              <a:gd name="connsiteY4" fmla="*/ 6865 h 6864865"/>
              <a:gd name="connsiteX0" fmla="*/ 0 w 1517746"/>
              <a:gd name="connsiteY0" fmla="*/ 6865 h 6864865"/>
              <a:gd name="connsiteX1" fmla="*/ 1470454 w 1517746"/>
              <a:gd name="connsiteY1" fmla="*/ 0 h 6864865"/>
              <a:gd name="connsiteX2" fmla="*/ 1517746 w 1517746"/>
              <a:gd name="connsiteY2" fmla="*/ 6864865 h 6864865"/>
              <a:gd name="connsiteX3" fmla="*/ 0 w 1517746"/>
              <a:gd name="connsiteY3" fmla="*/ 6864865 h 6864865"/>
              <a:gd name="connsiteX4" fmla="*/ 0 w 1517746"/>
              <a:gd name="connsiteY4" fmla="*/ 6865 h 6864865"/>
              <a:gd name="connsiteX0" fmla="*/ 0 w 1517746"/>
              <a:gd name="connsiteY0" fmla="*/ 6865 h 6864865"/>
              <a:gd name="connsiteX1" fmla="*/ 1470454 w 1517746"/>
              <a:gd name="connsiteY1" fmla="*/ 0 h 6864865"/>
              <a:gd name="connsiteX2" fmla="*/ 1517746 w 1517746"/>
              <a:gd name="connsiteY2" fmla="*/ 6864865 h 6864865"/>
              <a:gd name="connsiteX3" fmla="*/ 0 w 1517746"/>
              <a:gd name="connsiteY3" fmla="*/ 6864865 h 6864865"/>
              <a:gd name="connsiteX4" fmla="*/ 0 w 1517746"/>
              <a:gd name="connsiteY4" fmla="*/ 6865 h 6864865"/>
              <a:gd name="connsiteX0" fmla="*/ 0 w 1517746"/>
              <a:gd name="connsiteY0" fmla="*/ 13730 h 6871730"/>
              <a:gd name="connsiteX1" fmla="*/ 1127211 w 1517746"/>
              <a:gd name="connsiteY1" fmla="*/ 0 h 6871730"/>
              <a:gd name="connsiteX2" fmla="*/ 1517746 w 1517746"/>
              <a:gd name="connsiteY2" fmla="*/ 6871730 h 6871730"/>
              <a:gd name="connsiteX3" fmla="*/ 0 w 1517746"/>
              <a:gd name="connsiteY3" fmla="*/ 6871730 h 6871730"/>
              <a:gd name="connsiteX4" fmla="*/ 0 w 1517746"/>
              <a:gd name="connsiteY4" fmla="*/ 13730 h 6871730"/>
              <a:gd name="connsiteX0" fmla="*/ 0 w 1517746"/>
              <a:gd name="connsiteY0" fmla="*/ 13730 h 6871730"/>
              <a:gd name="connsiteX1" fmla="*/ 1271373 w 1517746"/>
              <a:gd name="connsiteY1" fmla="*/ 0 h 6871730"/>
              <a:gd name="connsiteX2" fmla="*/ 1517746 w 1517746"/>
              <a:gd name="connsiteY2" fmla="*/ 6871730 h 6871730"/>
              <a:gd name="connsiteX3" fmla="*/ 0 w 1517746"/>
              <a:gd name="connsiteY3" fmla="*/ 6871730 h 6871730"/>
              <a:gd name="connsiteX4" fmla="*/ 0 w 1517746"/>
              <a:gd name="connsiteY4" fmla="*/ 13730 h 6871730"/>
              <a:gd name="connsiteX0" fmla="*/ 0 w 1881584"/>
              <a:gd name="connsiteY0" fmla="*/ 13730 h 6871730"/>
              <a:gd name="connsiteX1" fmla="*/ 1271373 w 1881584"/>
              <a:gd name="connsiteY1" fmla="*/ 0 h 6871730"/>
              <a:gd name="connsiteX2" fmla="*/ 1881584 w 1881584"/>
              <a:gd name="connsiteY2" fmla="*/ 6864865 h 6871730"/>
              <a:gd name="connsiteX3" fmla="*/ 0 w 1881584"/>
              <a:gd name="connsiteY3" fmla="*/ 6871730 h 6871730"/>
              <a:gd name="connsiteX4" fmla="*/ 0 w 1881584"/>
              <a:gd name="connsiteY4" fmla="*/ 13730 h 6871730"/>
              <a:gd name="connsiteX0" fmla="*/ 0 w 1881584"/>
              <a:gd name="connsiteY0" fmla="*/ 13730 h 6871730"/>
              <a:gd name="connsiteX1" fmla="*/ 1271373 w 1881584"/>
              <a:gd name="connsiteY1" fmla="*/ 0 h 6871730"/>
              <a:gd name="connsiteX2" fmla="*/ 1881584 w 1881584"/>
              <a:gd name="connsiteY2" fmla="*/ 6871730 h 6871730"/>
              <a:gd name="connsiteX3" fmla="*/ 0 w 1881584"/>
              <a:gd name="connsiteY3" fmla="*/ 6871730 h 6871730"/>
              <a:gd name="connsiteX4" fmla="*/ 0 w 1881584"/>
              <a:gd name="connsiteY4" fmla="*/ 13730 h 6871730"/>
              <a:gd name="connsiteX0" fmla="*/ 0 w 1881584"/>
              <a:gd name="connsiteY0" fmla="*/ 13730 h 6871730"/>
              <a:gd name="connsiteX1" fmla="*/ 1271373 w 1881584"/>
              <a:gd name="connsiteY1" fmla="*/ 0 h 6871730"/>
              <a:gd name="connsiteX2" fmla="*/ 1881584 w 1881584"/>
              <a:gd name="connsiteY2" fmla="*/ 6871730 h 6871730"/>
              <a:gd name="connsiteX3" fmla="*/ 0 w 1881584"/>
              <a:gd name="connsiteY3" fmla="*/ 6871730 h 6871730"/>
              <a:gd name="connsiteX4" fmla="*/ 0 w 1881584"/>
              <a:gd name="connsiteY4" fmla="*/ 13730 h 6871730"/>
              <a:gd name="connsiteX0" fmla="*/ 0 w 1881584"/>
              <a:gd name="connsiteY0" fmla="*/ 13730 h 6871730"/>
              <a:gd name="connsiteX1" fmla="*/ 1271373 w 1881584"/>
              <a:gd name="connsiteY1" fmla="*/ 0 h 6871730"/>
              <a:gd name="connsiteX2" fmla="*/ 1881584 w 1881584"/>
              <a:gd name="connsiteY2" fmla="*/ 6871730 h 6871730"/>
              <a:gd name="connsiteX3" fmla="*/ 0 w 1881584"/>
              <a:gd name="connsiteY3" fmla="*/ 6871730 h 6871730"/>
              <a:gd name="connsiteX4" fmla="*/ 0 w 1881584"/>
              <a:gd name="connsiteY4" fmla="*/ 13730 h 6871730"/>
              <a:gd name="connsiteX0" fmla="*/ 0 w 1881584"/>
              <a:gd name="connsiteY0" fmla="*/ 13730 h 6871730"/>
              <a:gd name="connsiteX1" fmla="*/ 1271373 w 1881584"/>
              <a:gd name="connsiteY1" fmla="*/ 0 h 6871730"/>
              <a:gd name="connsiteX2" fmla="*/ 1881584 w 1881584"/>
              <a:gd name="connsiteY2" fmla="*/ 6871730 h 6871730"/>
              <a:gd name="connsiteX3" fmla="*/ 0 w 1881584"/>
              <a:gd name="connsiteY3" fmla="*/ 6871730 h 6871730"/>
              <a:gd name="connsiteX4" fmla="*/ 0 w 1881584"/>
              <a:gd name="connsiteY4" fmla="*/ 13730 h 6871730"/>
              <a:gd name="connsiteX0" fmla="*/ 0 w 1881584"/>
              <a:gd name="connsiteY0" fmla="*/ 13730 h 6871730"/>
              <a:gd name="connsiteX1" fmla="*/ 1271373 w 1881584"/>
              <a:gd name="connsiteY1" fmla="*/ 0 h 6871730"/>
              <a:gd name="connsiteX2" fmla="*/ 1881584 w 1881584"/>
              <a:gd name="connsiteY2" fmla="*/ 6871730 h 6871730"/>
              <a:gd name="connsiteX3" fmla="*/ 0 w 1881584"/>
              <a:gd name="connsiteY3" fmla="*/ 6871730 h 6871730"/>
              <a:gd name="connsiteX4" fmla="*/ 0 w 1881584"/>
              <a:gd name="connsiteY4" fmla="*/ 13730 h 6871730"/>
              <a:gd name="connsiteX0" fmla="*/ 0 w 1881584"/>
              <a:gd name="connsiteY0" fmla="*/ 13730 h 6871730"/>
              <a:gd name="connsiteX1" fmla="*/ 1271373 w 1881584"/>
              <a:gd name="connsiteY1" fmla="*/ 0 h 6871730"/>
              <a:gd name="connsiteX2" fmla="*/ 1881584 w 1881584"/>
              <a:gd name="connsiteY2" fmla="*/ 6871730 h 6871730"/>
              <a:gd name="connsiteX3" fmla="*/ 0 w 1881584"/>
              <a:gd name="connsiteY3" fmla="*/ 6871730 h 6871730"/>
              <a:gd name="connsiteX4" fmla="*/ 0 w 1881584"/>
              <a:gd name="connsiteY4" fmla="*/ 13730 h 6871730"/>
              <a:gd name="connsiteX0" fmla="*/ 0 w 1881584"/>
              <a:gd name="connsiteY0" fmla="*/ 13730 h 6871730"/>
              <a:gd name="connsiteX1" fmla="*/ 1271373 w 1881584"/>
              <a:gd name="connsiteY1" fmla="*/ 0 h 6871730"/>
              <a:gd name="connsiteX2" fmla="*/ 1881584 w 1881584"/>
              <a:gd name="connsiteY2" fmla="*/ 6871730 h 6871730"/>
              <a:gd name="connsiteX3" fmla="*/ 0 w 1881584"/>
              <a:gd name="connsiteY3" fmla="*/ 6871730 h 6871730"/>
              <a:gd name="connsiteX4" fmla="*/ 0 w 1881584"/>
              <a:gd name="connsiteY4" fmla="*/ 13730 h 6871730"/>
              <a:gd name="connsiteX0" fmla="*/ 0 w 1881584"/>
              <a:gd name="connsiteY0" fmla="*/ 13730 h 6871730"/>
              <a:gd name="connsiteX1" fmla="*/ 1271373 w 1881584"/>
              <a:gd name="connsiteY1" fmla="*/ 0 h 6871730"/>
              <a:gd name="connsiteX2" fmla="*/ 1881584 w 1881584"/>
              <a:gd name="connsiteY2" fmla="*/ 6871730 h 6871730"/>
              <a:gd name="connsiteX3" fmla="*/ 0 w 1881584"/>
              <a:gd name="connsiteY3" fmla="*/ 6871730 h 6871730"/>
              <a:gd name="connsiteX4" fmla="*/ 0 w 1881584"/>
              <a:gd name="connsiteY4" fmla="*/ 13730 h 6871730"/>
              <a:gd name="connsiteX0" fmla="*/ 0 w 1881584"/>
              <a:gd name="connsiteY0" fmla="*/ 13730 h 6871730"/>
              <a:gd name="connsiteX1" fmla="*/ 1271373 w 1881584"/>
              <a:gd name="connsiteY1" fmla="*/ 0 h 6871730"/>
              <a:gd name="connsiteX2" fmla="*/ 1881584 w 1881584"/>
              <a:gd name="connsiteY2" fmla="*/ 6871730 h 6871730"/>
              <a:gd name="connsiteX3" fmla="*/ 0 w 1881584"/>
              <a:gd name="connsiteY3" fmla="*/ 6871730 h 6871730"/>
              <a:gd name="connsiteX4" fmla="*/ 0 w 1881584"/>
              <a:gd name="connsiteY4" fmla="*/ 13730 h 6871730"/>
              <a:gd name="connsiteX0" fmla="*/ 0 w 1881584"/>
              <a:gd name="connsiteY0" fmla="*/ 0 h 6858000"/>
              <a:gd name="connsiteX1" fmla="*/ 1271373 w 1881584"/>
              <a:gd name="connsiteY1" fmla="*/ 5320 h 6858000"/>
              <a:gd name="connsiteX2" fmla="*/ 1881584 w 1881584"/>
              <a:gd name="connsiteY2" fmla="*/ 6858000 h 6858000"/>
              <a:gd name="connsiteX3" fmla="*/ 0 w 1881584"/>
              <a:gd name="connsiteY3" fmla="*/ 6858000 h 6858000"/>
              <a:gd name="connsiteX4" fmla="*/ 0 w 1881584"/>
              <a:gd name="connsiteY4" fmla="*/ 0 h 6858000"/>
              <a:gd name="connsiteX0" fmla="*/ 0 w 1881584"/>
              <a:gd name="connsiteY0" fmla="*/ 0 h 6858000"/>
              <a:gd name="connsiteX1" fmla="*/ 1271373 w 1881584"/>
              <a:gd name="connsiteY1" fmla="*/ 18020 h 6858000"/>
              <a:gd name="connsiteX2" fmla="*/ 1881584 w 1881584"/>
              <a:gd name="connsiteY2" fmla="*/ 6858000 h 6858000"/>
              <a:gd name="connsiteX3" fmla="*/ 0 w 1881584"/>
              <a:gd name="connsiteY3" fmla="*/ 6858000 h 6858000"/>
              <a:gd name="connsiteX4" fmla="*/ 0 w 1881584"/>
              <a:gd name="connsiteY4" fmla="*/ 0 h 6858000"/>
              <a:gd name="connsiteX0" fmla="*/ 0 w 1881584"/>
              <a:gd name="connsiteY0" fmla="*/ 0 h 6858000"/>
              <a:gd name="connsiteX1" fmla="*/ 1271373 w 1881584"/>
              <a:gd name="connsiteY1" fmla="*/ 77287 h 6858000"/>
              <a:gd name="connsiteX2" fmla="*/ 1881584 w 1881584"/>
              <a:gd name="connsiteY2" fmla="*/ 6858000 h 6858000"/>
              <a:gd name="connsiteX3" fmla="*/ 0 w 1881584"/>
              <a:gd name="connsiteY3" fmla="*/ 6858000 h 6858000"/>
              <a:gd name="connsiteX4" fmla="*/ 0 w 1881584"/>
              <a:gd name="connsiteY4" fmla="*/ 0 h 6858000"/>
              <a:gd name="connsiteX0" fmla="*/ 0 w 1881584"/>
              <a:gd name="connsiteY0" fmla="*/ 0 h 6858000"/>
              <a:gd name="connsiteX1" fmla="*/ 1271373 w 1881584"/>
              <a:gd name="connsiteY1" fmla="*/ 1087 h 6858000"/>
              <a:gd name="connsiteX2" fmla="*/ 1881584 w 1881584"/>
              <a:gd name="connsiteY2" fmla="*/ 6858000 h 6858000"/>
              <a:gd name="connsiteX3" fmla="*/ 0 w 1881584"/>
              <a:gd name="connsiteY3" fmla="*/ 6858000 h 6858000"/>
              <a:gd name="connsiteX4" fmla="*/ 0 w 1881584"/>
              <a:gd name="connsiteY4" fmla="*/ 0 h 6858000"/>
              <a:gd name="connsiteX0" fmla="*/ 0 w 1525984"/>
              <a:gd name="connsiteY0" fmla="*/ 0 h 6858000"/>
              <a:gd name="connsiteX1" fmla="*/ 1271373 w 1525984"/>
              <a:gd name="connsiteY1" fmla="*/ 1087 h 6858000"/>
              <a:gd name="connsiteX2" fmla="*/ 1525984 w 1525984"/>
              <a:gd name="connsiteY2" fmla="*/ 6858000 h 6858000"/>
              <a:gd name="connsiteX3" fmla="*/ 0 w 1525984"/>
              <a:gd name="connsiteY3" fmla="*/ 6858000 h 6858000"/>
              <a:gd name="connsiteX4" fmla="*/ 0 w 1525984"/>
              <a:gd name="connsiteY4" fmla="*/ 0 h 6858000"/>
              <a:gd name="connsiteX0" fmla="*/ 0 w 1525984"/>
              <a:gd name="connsiteY0" fmla="*/ 0 h 6858000"/>
              <a:gd name="connsiteX1" fmla="*/ 1271373 w 1525984"/>
              <a:gd name="connsiteY1" fmla="*/ 1087 h 6858000"/>
              <a:gd name="connsiteX2" fmla="*/ 1525984 w 1525984"/>
              <a:gd name="connsiteY2" fmla="*/ 6858000 h 6858000"/>
              <a:gd name="connsiteX3" fmla="*/ 0 w 1525984"/>
              <a:gd name="connsiteY3" fmla="*/ 6858000 h 6858000"/>
              <a:gd name="connsiteX4" fmla="*/ 0 w 1525984"/>
              <a:gd name="connsiteY4" fmla="*/ 0 h 6858000"/>
              <a:gd name="connsiteX0" fmla="*/ 0 w 1525984"/>
              <a:gd name="connsiteY0" fmla="*/ 0 h 6858000"/>
              <a:gd name="connsiteX1" fmla="*/ 1271373 w 1525984"/>
              <a:gd name="connsiteY1" fmla="*/ 1087 h 6858000"/>
              <a:gd name="connsiteX2" fmla="*/ 1525984 w 1525984"/>
              <a:gd name="connsiteY2" fmla="*/ 6858000 h 6858000"/>
              <a:gd name="connsiteX3" fmla="*/ 0 w 1525984"/>
              <a:gd name="connsiteY3" fmla="*/ 6858000 h 6858000"/>
              <a:gd name="connsiteX4" fmla="*/ 0 w 1525984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5984" h="6858000">
                <a:moveTo>
                  <a:pt x="0" y="0"/>
                </a:moveTo>
                <a:lnTo>
                  <a:pt x="1271373" y="1087"/>
                </a:lnTo>
                <a:cubicBezTo>
                  <a:pt x="64555" y="2120424"/>
                  <a:pt x="-5262" y="4904640"/>
                  <a:pt x="1525984" y="6858000"/>
                </a:cubicBez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4" name="Picture 23" descr="white_dots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979" y="3048"/>
            <a:ext cx="829056" cy="6854953"/>
          </a:xfrm>
          <a:prstGeom prst="rect">
            <a:avLst/>
          </a:prstGeom>
        </p:spPr>
      </p:pic>
      <p:sp>
        <p:nvSpPr>
          <p:cNvPr id="25" name="Rounded Rectangle 24"/>
          <p:cNvSpPr/>
          <p:nvPr/>
        </p:nvSpPr>
        <p:spPr bwMode="ltGray">
          <a:xfrm>
            <a:off x="1234649" y="4860174"/>
            <a:ext cx="7881765" cy="1333161"/>
          </a:xfrm>
          <a:prstGeom prst="roundRect">
            <a:avLst>
              <a:gd name="adj" fmla="val 3574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9067800" y="4851403"/>
            <a:ext cx="85344" cy="1335024"/>
          </a:xfrm>
          <a:prstGeom prst="rect">
            <a:avLst/>
          </a:prstGeom>
          <a:solidFill>
            <a:schemeClr val="tx2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9" name="Title 32"/>
          <p:cNvSpPr>
            <a:spLocks noGrp="1"/>
          </p:cNvSpPr>
          <p:nvPr>
            <p:ph type="title" hasCustomPrompt="1"/>
          </p:nvPr>
        </p:nvSpPr>
        <p:spPr>
          <a:xfrm>
            <a:off x="1371600" y="5382881"/>
            <a:ext cx="7467600" cy="704148"/>
          </a:xfrm>
          <a:prstGeom prst="rect">
            <a:avLst/>
          </a:prstGeom>
        </p:spPr>
        <p:txBody>
          <a:bodyPr vert="horz" anchor="b"/>
          <a:lstStyle>
            <a:lvl1pPr algn="l">
              <a:defRPr sz="4000">
                <a:solidFill>
                  <a:schemeClr val="tx2"/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Title slide</a:t>
            </a:r>
          </a:p>
        </p:txBody>
      </p:sp>
      <p:sp>
        <p:nvSpPr>
          <p:cNvPr id="30" name="Subtitle 2"/>
          <p:cNvSpPr>
            <a:spLocks noGrp="1"/>
          </p:cNvSpPr>
          <p:nvPr>
            <p:ph type="subTitle" idx="1"/>
          </p:nvPr>
        </p:nvSpPr>
        <p:spPr>
          <a:xfrm>
            <a:off x="1371600" y="4918633"/>
            <a:ext cx="7467600" cy="4642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05064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One Line Title Slides"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11"/>
          <p:cNvSpPr/>
          <p:nvPr/>
        </p:nvSpPr>
        <p:spPr bwMode="ltGray">
          <a:xfrm flipV="1">
            <a:off x="0" y="-1"/>
            <a:ext cx="1525984" cy="6858000"/>
          </a:xfrm>
          <a:custGeom>
            <a:avLst/>
            <a:gdLst>
              <a:gd name="connsiteX0" fmla="*/ 0 w 1140178"/>
              <a:gd name="connsiteY0" fmla="*/ 0 h 6858000"/>
              <a:gd name="connsiteX1" fmla="*/ 1140178 w 1140178"/>
              <a:gd name="connsiteY1" fmla="*/ 0 h 6858000"/>
              <a:gd name="connsiteX2" fmla="*/ 1140178 w 1140178"/>
              <a:gd name="connsiteY2" fmla="*/ 6858000 h 6858000"/>
              <a:gd name="connsiteX3" fmla="*/ 0 w 1140178"/>
              <a:gd name="connsiteY3" fmla="*/ 6858000 h 6858000"/>
              <a:gd name="connsiteX4" fmla="*/ 0 w 1140178"/>
              <a:gd name="connsiteY4" fmla="*/ 0 h 6858000"/>
              <a:gd name="connsiteX0" fmla="*/ 0 w 1140178"/>
              <a:gd name="connsiteY0" fmla="*/ 0 h 6858000"/>
              <a:gd name="connsiteX1" fmla="*/ 1140178 w 1140178"/>
              <a:gd name="connsiteY1" fmla="*/ 0 h 6858000"/>
              <a:gd name="connsiteX2" fmla="*/ 1140178 w 1140178"/>
              <a:gd name="connsiteY2" fmla="*/ 6858000 h 6858000"/>
              <a:gd name="connsiteX3" fmla="*/ 0 w 1140178"/>
              <a:gd name="connsiteY3" fmla="*/ 6858000 h 6858000"/>
              <a:gd name="connsiteX4" fmla="*/ 0 w 1140178"/>
              <a:gd name="connsiteY4" fmla="*/ 0 h 6858000"/>
              <a:gd name="connsiteX0" fmla="*/ 0 w 1140178"/>
              <a:gd name="connsiteY0" fmla="*/ 0 h 6858000"/>
              <a:gd name="connsiteX1" fmla="*/ 1140178 w 1140178"/>
              <a:gd name="connsiteY1" fmla="*/ 0 h 6858000"/>
              <a:gd name="connsiteX2" fmla="*/ 1140178 w 1140178"/>
              <a:gd name="connsiteY2" fmla="*/ 6858000 h 6858000"/>
              <a:gd name="connsiteX3" fmla="*/ 0 w 1140178"/>
              <a:gd name="connsiteY3" fmla="*/ 6858000 h 6858000"/>
              <a:gd name="connsiteX4" fmla="*/ 0 w 1140178"/>
              <a:gd name="connsiteY4" fmla="*/ 0 h 6858000"/>
              <a:gd name="connsiteX0" fmla="*/ 0 w 1140178"/>
              <a:gd name="connsiteY0" fmla="*/ 0 h 6858000"/>
              <a:gd name="connsiteX1" fmla="*/ 1140178 w 1140178"/>
              <a:gd name="connsiteY1" fmla="*/ 0 h 6858000"/>
              <a:gd name="connsiteX2" fmla="*/ 1140178 w 1140178"/>
              <a:gd name="connsiteY2" fmla="*/ 6858000 h 6858000"/>
              <a:gd name="connsiteX3" fmla="*/ 0 w 1140178"/>
              <a:gd name="connsiteY3" fmla="*/ 6858000 h 6858000"/>
              <a:gd name="connsiteX4" fmla="*/ 0 w 1140178"/>
              <a:gd name="connsiteY4" fmla="*/ 0 h 6858000"/>
              <a:gd name="connsiteX0" fmla="*/ 0 w 1140178"/>
              <a:gd name="connsiteY0" fmla="*/ 0 h 6858000"/>
              <a:gd name="connsiteX1" fmla="*/ 999067 w 1140178"/>
              <a:gd name="connsiteY1" fmla="*/ 0 h 6858000"/>
              <a:gd name="connsiteX2" fmla="*/ 1140178 w 1140178"/>
              <a:gd name="connsiteY2" fmla="*/ 6858000 h 6858000"/>
              <a:gd name="connsiteX3" fmla="*/ 0 w 1140178"/>
              <a:gd name="connsiteY3" fmla="*/ 6858000 h 6858000"/>
              <a:gd name="connsiteX4" fmla="*/ 0 w 1140178"/>
              <a:gd name="connsiteY4" fmla="*/ 0 h 6858000"/>
              <a:gd name="connsiteX0" fmla="*/ 0 w 1140178"/>
              <a:gd name="connsiteY0" fmla="*/ 0 h 6858000"/>
              <a:gd name="connsiteX1" fmla="*/ 999067 w 1140178"/>
              <a:gd name="connsiteY1" fmla="*/ 0 h 6858000"/>
              <a:gd name="connsiteX2" fmla="*/ 1140178 w 1140178"/>
              <a:gd name="connsiteY2" fmla="*/ 6858000 h 6858000"/>
              <a:gd name="connsiteX3" fmla="*/ 0 w 1140178"/>
              <a:gd name="connsiteY3" fmla="*/ 6858000 h 6858000"/>
              <a:gd name="connsiteX4" fmla="*/ 0 w 1140178"/>
              <a:gd name="connsiteY4" fmla="*/ 0 h 6858000"/>
              <a:gd name="connsiteX0" fmla="*/ 0 w 1140178"/>
              <a:gd name="connsiteY0" fmla="*/ 0 h 6858000"/>
              <a:gd name="connsiteX1" fmla="*/ 914400 w 1140178"/>
              <a:gd name="connsiteY1" fmla="*/ 0 h 6858000"/>
              <a:gd name="connsiteX2" fmla="*/ 1140178 w 1140178"/>
              <a:gd name="connsiteY2" fmla="*/ 6858000 h 6858000"/>
              <a:gd name="connsiteX3" fmla="*/ 0 w 1140178"/>
              <a:gd name="connsiteY3" fmla="*/ 6858000 h 6858000"/>
              <a:gd name="connsiteX4" fmla="*/ 0 w 1140178"/>
              <a:gd name="connsiteY4" fmla="*/ 0 h 6858000"/>
              <a:gd name="connsiteX0" fmla="*/ 0 w 1140178"/>
              <a:gd name="connsiteY0" fmla="*/ 0 h 6858000"/>
              <a:gd name="connsiteX1" fmla="*/ 914400 w 1140178"/>
              <a:gd name="connsiteY1" fmla="*/ 0 h 6858000"/>
              <a:gd name="connsiteX2" fmla="*/ 1140178 w 1140178"/>
              <a:gd name="connsiteY2" fmla="*/ 6858000 h 6858000"/>
              <a:gd name="connsiteX3" fmla="*/ 0 w 1140178"/>
              <a:gd name="connsiteY3" fmla="*/ 6858000 h 6858000"/>
              <a:gd name="connsiteX4" fmla="*/ 0 w 1140178"/>
              <a:gd name="connsiteY4" fmla="*/ 0 h 6858000"/>
              <a:gd name="connsiteX0" fmla="*/ 0 w 1140178"/>
              <a:gd name="connsiteY0" fmla="*/ 0 h 6858000"/>
              <a:gd name="connsiteX1" fmla="*/ 914400 w 1140178"/>
              <a:gd name="connsiteY1" fmla="*/ 0 h 6858000"/>
              <a:gd name="connsiteX2" fmla="*/ 1140178 w 1140178"/>
              <a:gd name="connsiteY2" fmla="*/ 6858000 h 6858000"/>
              <a:gd name="connsiteX3" fmla="*/ 0 w 1140178"/>
              <a:gd name="connsiteY3" fmla="*/ 6858000 h 6858000"/>
              <a:gd name="connsiteX4" fmla="*/ 0 w 1140178"/>
              <a:gd name="connsiteY4" fmla="*/ 0 h 6858000"/>
              <a:gd name="connsiteX0" fmla="*/ 0 w 1470454"/>
              <a:gd name="connsiteY0" fmla="*/ 6865 h 6864865"/>
              <a:gd name="connsiteX1" fmla="*/ 1470454 w 1470454"/>
              <a:gd name="connsiteY1" fmla="*/ 0 h 6864865"/>
              <a:gd name="connsiteX2" fmla="*/ 1140178 w 1470454"/>
              <a:gd name="connsiteY2" fmla="*/ 6864865 h 6864865"/>
              <a:gd name="connsiteX3" fmla="*/ 0 w 1470454"/>
              <a:gd name="connsiteY3" fmla="*/ 6864865 h 6864865"/>
              <a:gd name="connsiteX4" fmla="*/ 0 w 1470454"/>
              <a:gd name="connsiteY4" fmla="*/ 6865 h 6864865"/>
              <a:gd name="connsiteX0" fmla="*/ 0 w 1517746"/>
              <a:gd name="connsiteY0" fmla="*/ 6865 h 6864865"/>
              <a:gd name="connsiteX1" fmla="*/ 1470454 w 1517746"/>
              <a:gd name="connsiteY1" fmla="*/ 0 h 6864865"/>
              <a:gd name="connsiteX2" fmla="*/ 1517746 w 1517746"/>
              <a:gd name="connsiteY2" fmla="*/ 6864865 h 6864865"/>
              <a:gd name="connsiteX3" fmla="*/ 0 w 1517746"/>
              <a:gd name="connsiteY3" fmla="*/ 6864865 h 6864865"/>
              <a:gd name="connsiteX4" fmla="*/ 0 w 1517746"/>
              <a:gd name="connsiteY4" fmla="*/ 6865 h 6864865"/>
              <a:gd name="connsiteX0" fmla="*/ 0 w 1517746"/>
              <a:gd name="connsiteY0" fmla="*/ 6865 h 6864865"/>
              <a:gd name="connsiteX1" fmla="*/ 1470454 w 1517746"/>
              <a:gd name="connsiteY1" fmla="*/ 0 h 6864865"/>
              <a:gd name="connsiteX2" fmla="*/ 1517746 w 1517746"/>
              <a:gd name="connsiteY2" fmla="*/ 6864865 h 6864865"/>
              <a:gd name="connsiteX3" fmla="*/ 0 w 1517746"/>
              <a:gd name="connsiteY3" fmla="*/ 6864865 h 6864865"/>
              <a:gd name="connsiteX4" fmla="*/ 0 w 1517746"/>
              <a:gd name="connsiteY4" fmla="*/ 6865 h 6864865"/>
              <a:gd name="connsiteX0" fmla="*/ 0 w 1517746"/>
              <a:gd name="connsiteY0" fmla="*/ 6865 h 6864865"/>
              <a:gd name="connsiteX1" fmla="*/ 1470454 w 1517746"/>
              <a:gd name="connsiteY1" fmla="*/ 0 h 6864865"/>
              <a:gd name="connsiteX2" fmla="*/ 1517746 w 1517746"/>
              <a:gd name="connsiteY2" fmla="*/ 6864865 h 6864865"/>
              <a:gd name="connsiteX3" fmla="*/ 0 w 1517746"/>
              <a:gd name="connsiteY3" fmla="*/ 6864865 h 6864865"/>
              <a:gd name="connsiteX4" fmla="*/ 0 w 1517746"/>
              <a:gd name="connsiteY4" fmla="*/ 6865 h 6864865"/>
              <a:gd name="connsiteX0" fmla="*/ 0 w 1517746"/>
              <a:gd name="connsiteY0" fmla="*/ 13730 h 6871730"/>
              <a:gd name="connsiteX1" fmla="*/ 1127211 w 1517746"/>
              <a:gd name="connsiteY1" fmla="*/ 0 h 6871730"/>
              <a:gd name="connsiteX2" fmla="*/ 1517746 w 1517746"/>
              <a:gd name="connsiteY2" fmla="*/ 6871730 h 6871730"/>
              <a:gd name="connsiteX3" fmla="*/ 0 w 1517746"/>
              <a:gd name="connsiteY3" fmla="*/ 6871730 h 6871730"/>
              <a:gd name="connsiteX4" fmla="*/ 0 w 1517746"/>
              <a:gd name="connsiteY4" fmla="*/ 13730 h 6871730"/>
              <a:gd name="connsiteX0" fmla="*/ 0 w 1517746"/>
              <a:gd name="connsiteY0" fmla="*/ 13730 h 6871730"/>
              <a:gd name="connsiteX1" fmla="*/ 1271373 w 1517746"/>
              <a:gd name="connsiteY1" fmla="*/ 0 h 6871730"/>
              <a:gd name="connsiteX2" fmla="*/ 1517746 w 1517746"/>
              <a:gd name="connsiteY2" fmla="*/ 6871730 h 6871730"/>
              <a:gd name="connsiteX3" fmla="*/ 0 w 1517746"/>
              <a:gd name="connsiteY3" fmla="*/ 6871730 h 6871730"/>
              <a:gd name="connsiteX4" fmla="*/ 0 w 1517746"/>
              <a:gd name="connsiteY4" fmla="*/ 13730 h 6871730"/>
              <a:gd name="connsiteX0" fmla="*/ 0 w 1881584"/>
              <a:gd name="connsiteY0" fmla="*/ 13730 h 6871730"/>
              <a:gd name="connsiteX1" fmla="*/ 1271373 w 1881584"/>
              <a:gd name="connsiteY1" fmla="*/ 0 h 6871730"/>
              <a:gd name="connsiteX2" fmla="*/ 1881584 w 1881584"/>
              <a:gd name="connsiteY2" fmla="*/ 6864865 h 6871730"/>
              <a:gd name="connsiteX3" fmla="*/ 0 w 1881584"/>
              <a:gd name="connsiteY3" fmla="*/ 6871730 h 6871730"/>
              <a:gd name="connsiteX4" fmla="*/ 0 w 1881584"/>
              <a:gd name="connsiteY4" fmla="*/ 13730 h 6871730"/>
              <a:gd name="connsiteX0" fmla="*/ 0 w 1881584"/>
              <a:gd name="connsiteY0" fmla="*/ 13730 h 6871730"/>
              <a:gd name="connsiteX1" fmla="*/ 1271373 w 1881584"/>
              <a:gd name="connsiteY1" fmla="*/ 0 h 6871730"/>
              <a:gd name="connsiteX2" fmla="*/ 1881584 w 1881584"/>
              <a:gd name="connsiteY2" fmla="*/ 6871730 h 6871730"/>
              <a:gd name="connsiteX3" fmla="*/ 0 w 1881584"/>
              <a:gd name="connsiteY3" fmla="*/ 6871730 h 6871730"/>
              <a:gd name="connsiteX4" fmla="*/ 0 w 1881584"/>
              <a:gd name="connsiteY4" fmla="*/ 13730 h 6871730"/>
              <a:gd name="connsiteX0" fmla="*/ 0 w 1881584"/>
              <a:gd name="connsiteY0" fmla="*/ 13730 h 6871730"/>
              <a:gd name="connsiteX1" fmla="*/ 1271373 w 1881584"/>
              <a:gd name="connsiteY1" fmla="*/ 0 h 6871730"/>
              <a:gd name="connsiteX2" fmla="*/ 1881584 w 1881584"/>
              <a:gd name="connsiteY2" fmla="*/ 6871730 h 6871730"/>
              <a:gd name="connsiteX3" fmla="*/ 0 w 1881584"/>
              <a:gd name="connsiteY3" fmla="*/ 6871730 h 6871730"/>
              <a:gd name="connsiteX4" fmla="*/ 0 w 1881584"/>
              <a:gd name="connsiteY4" fmla="*/ 13730 h 6871730"/>
              <a:gd name="connsiteX0" fmla="*/ 0 w 1881584"/>
              <a:gd name="connsiteY0" fmla="*/ 13730 h 6871730"/>
              <a:gd name="connsiteX1" fmla="*/ 1271373 w 1881584"/>
              <a:gd name="connsiteY1" fmla="*/ 0 h 6871730"/>
              <a:gd name="connsiteX2" fmla="*/ 1881584 w 1881584"/>
              <a:gd name="connsiteY2" fmla="*/ 6871730 h 6871730"/>
              <a:gd name="connsiteX3" fmla="*/ 0 w 1881584"/>
              <a:gd name="connsiteY3" fmla="*/ 6871730 h 6871730"/>
              <a:gd name="connsiteX4" fmla="*/ 0 w 1881584"/>
              <a:gd name="connsiteY4" fmla="*/ 13730 h 6871730"/>
              <a:gd name="connsiteX0" fmla="*/ 0 w 1881584"/>
              <a:gd name="connsiteY0" fmla="*/ 13730 h 6871730"/>
              <a:gd name="connsiteX1" fmla="*/ 1271373 w 1881584"/>
              <a:gd name="connsiteY1" fmla="*/ 0 h 6871730"/>
              <a:gd name="connsiteX2" fmla="*/ 1881584 w 1881584"/>
              <a:gd name="connsiteY2" fmla="*/ 6871730 h 6871730"/>
              <a:gd name="connsiteX3" fmla="*/ 0 w 1881584"/>
              <a:gd name="connsiteY3" fmla="*/ 6871730 h 6871730"/>
              <a:gd name="connsiteX4" fmla="*/ 0 w 1881584"/>
              <a:gd name="connsiteY4" fmla="*/ 13730 h 6871730"/>
              <a:gd name="connsiteX0" fmla="*/ 0 w 1881584"/>
              <a:gd name="connsiteY0" fmla="*/ 13730 h 6871730"/>
              <a:gd name="connsiteX1" fmla="*/ 1271373 w 1881584"/>
              <a:gd name="connsiteY1" fmla="*/ 0 h 6871730"/>
              <a:gd name="connsiteX2" fmla="*/ 1881584 w 1881584"/>
              <a:gd name="connsiteY2" fmla="*/ 6871730 h 6871730"/>
              <a:gd name="connsiteX3" fmla="*/ 0 w 1881584"/>
              <a:gd name="connsiteY3" fmla="*/ 6871730 h 6871730"/>
              <a:gd name="connsiteX4" fmla="*/ 0 w 1881584"/>
              <a:gd name="connsiteY4" fmla="*/ 13730 h 6871730"/>
              <a:gd name="connsiteX0" fmla="*/ 0 w 1881584"/>
              <a:gd name="connsiteY0" fmla="*/ 13730 h 6871730"/>
              <a:gd name="connsiteX1" fmla="*/ 1271373 w 1881584"/>
              <a:gd name="connsiteY1" fmla="*/ 0 h 6871730"/>
              <a:gd name="connsiteX2" fmla="*/ 1881584 w 1881584"/>
              <a:gd name="connsiteY2" fmla="*/ 6871730 h 6871730"/>
              <a:gd name="connsiteX3" fmla="*/ 0 w 1881584"/>
              <a:gd name="connsiteY3" fmla="*/ 6871730 h 6871730"/>
              <a:gd name="connsiteX4" fmla="*/ 0 w 1881584"/>
              <a:gd name="connsiteY4" fmla="*/ 13730 h 6871730"/>
              <a:gd name="connsiteX0" fmla="*/ 0 w 1881584"/>
              <a:gd name="connsiteY0" fmla="*/ 13730 h 6871730"/>
              <a:gd name="connsiteX1" fmla="*/ 1271373 w 1881584"/>
              <a:gd name="connsiteY1" fmla="*/ 0 h 6871730"/>
              <a:gd name="connsiteX2" fmla="*/ 1881584 w 1881584"/>
              <a:gd name="connsiteY2" fmla="*/ 6871730 h 6871730"/>
              <a:gd name="connsiteX3" fmla="*/ 0 w 1881584"/>
              <a:gd name="connsiteY3" fmla="*/ 6871730 h 6871730"/>
              <a:gd name="connsiteX4" fmla="*/ 0 w 1881584"/>
              <a:gd name="connsiteY4" fmla="*/ 13730 h 6871730"/>
              <a:gd name="connsiteX0" fmla="*/ 0 w 1881584"/>
              <a:gd name="connsiteY0" fmla="*/ 13730 h 6871730"/>
              <a:gd name="connsiteX1" fmla="*/ 1271373 w 1881584"/>
              <a:gd name="connsiteY1" fmla="*/ 0 h 6871730"/>
              <a:gd name="connsiteX2" fmla="*/ 1881584 w 1881584"/>
              <a:gd name="connsiteY2" fmla="*/ 6871730 h 6871730"/>
              <a:gd name="connsiteX3" fmla="*/ 0 w 1881584"/>
              <a:gd name="connsiteY3" fmla="*/ 6871730 h 6871730"/>
              <a:gd name="connsiteX4" fmla="*/ 0 w 1881584"/>
              <a:gd name="connsiteY4" fmla="*/ 13730 h 6871730"/>
              <a:gd name="connsiteX0" fmla="*/ 0 w 1881584"/>
              <a:gd name="connsiteY0" fmla="*/ 13730 h 6871730"/>
              <a:gd name="connsiteX1" fmla="*/ 1271373 w 1881584"/>
              <a:gd name="connsiteY1" fmla="*/ 0 h 6871730"/>
              <a:gd name="connsiteX2" fmla="*/ 1881584 w 1881584"/>
              <a:gd name="connsiteY2" fmla="*/ 6871730 h 6871730"/>
              <a:gd name="connsiteX3" fmla="*/ 0 w 1881584"/>
              <a:gd name="connsiteY3" fmla="*/ 6871730 h 6871730"/>
              <a:gd name="connsiteX4" fmla="*/ 0 w 1881584"/>
              <a:gd name="connsiteY4" fmla="*/ 13730 h 6871730"/>
              <a:gd name="connsiteX0" fmla="*/ 0 w 1881584"/>
              <a:gd name="connsiteY0" fmla="*/ 0 h 6858000"/>
              <a:gd name="connsiteX1" fmla="*/ 1271373 w 1881584"/>
              <a:gd name="connsiteY1" fmla="*/ 5320 h 6858000"/>
              <a:gd name="connsiteX2" fmla="*/ 1881584 w 1881584"/>
              <a:gd name="connsiteY2" fmla="*/ 6858000 h 6858000"/>
              <a:gd name="connsiteX3" fmla="*/ 0 w 1881584"/>
              <a:gd name="connsiteY3" fmla="*/ 6858000 h 6858000"/>
              <a:gd name="connsiteX4" fmla="*/ 0 w 1881584"/>
              <a:gd name="connsiteY4" fmla="*/ 0 h 6858000"/>
              <a:gd name="connsiteX0" fmla="*/ 0 w 1881584"/>
              <a:gd name="connsiteY0" fmla="*/ 0 h 6858000"/>
              <a:gd name="connsiteX1" fmla="*/ 1271373 w 1881584"/>
              <a:gd name="connsiteY1" fmla="*/ 18020 h 6858000"/>
              <a:gd name="connsiteX2" fmla="*/ 1881584 w 1881584"/>
              <a:gd name="connsiteY2" fmla="*/ 6858000 h 6858000"/>
              <a:gd name="connsiteX3" fmla="*/ 0 w 1881584"/>
              <a:gd name="connsiteY3" fmla="*/ 6858000 h 6858000"/>
              <a:gd name="connsiteX4" fmla="*/ 0 w 1881584"/>
              <a:gd name="connsiteY4" fmla="*/ 0 h 6858000"/>
              <a:gd name="connsiteX0" fmla="*/ 0 w 1881584"/>
              <a:gd name="connsiteY0" fmla="*/ 0 h 6858000"/>
              <a:gd name="connsiteX1" fmla="*/ 1271373 w 1881584"/>
              <a:gd name="connsiteY1" fmla="*/ 77287 h 6858000"/>
              <a:gd name="connsiteX2" fmla="*/ 1881584 w 1881584"/>
              <a:gd name="connsiteY2" fmla="*/ 6858000 h 6858000"/>
              <a:gd name="connsiteX3" fmla="*/ 0 w 1881584"/>
              <a:gd name="connsiteY3" fmla="*/ 6858000 h 6858000"/>
              <a:gd name="connsiteX4" fmla="*/ 0 w 1881584"/>
              <a:gd name="connsiteY4" fmla="*/ 0 h 6858000"/>
              <a:gd name="connsiteX0" fmla="*/ 0 w 1881584"/>
              <a:gd name="connsiteY0" fmla="*/ 0 h 6858000"/>
              <a:gd name="connsiteX1" fmla="*/ 1271373 w 1881584"/>
              <a:gd name="connsiteY1" fmla="*/ 1087 h 6858000"/>
              <a:gd name="connsiteX2" fmla="*/ 1881584 w 1881584"/>
              <a:gd name="connsiteY2" fmla="*/ 6858000 h 6858000"/>
              <a:gd name="connsiteX3" fmla="*/ 0 w 1881584"/>
              <a:gd name="connsiteY3" fmla="*/ 6858000 h 6858000"/>
              <a:gd name="connsiteX4" fmla="*/ 0 w 1881584"/>
              <a:gd name="connsiteY4" fmla="*/ 0 h 6858000"/>
              <a:gd name="connsiteX0" fmla="*/ 0 w 1525984"/>
              <a:gd name="connsiteY0" fmla="*/ 0 h 6858000"/>
              <a:gd name="connsiteX1" fmla="*/ 1271373 w 1525984"/>
              <a:gd name="connsiteY1" fmla="*/ 1087 h 6858000"/>
              <a:gd name="connsiteX2" fmla="*/ 1525984 w 1525984"/>
              <a:gd name="connsiteY2" fmla="*/ 6858000 h 6858000"/>
              <a:gd name="connsiteX3" fmla="*/ 0 w 1525984"/>
              <a:gd name="connsiteY3" fmla="*/ 6858000 h 6858000"/>
              <a:gd name="connsiteX4" fmla="*/ 0 w 1525984"/>
              <a:gd name="connsiteY4" fmla="*/ 0 h 6858000"/>
              <a:gd name="connsiteX0" fmla="*/ 0 w 1525984"/>
              <a:gd name="connsiteY0" fmla="*/ 0 h 6858000"/>
              <a:gd name="connsiteX1" fmla="*/ 1271373 w 1525984"/>
              <a:gd name="connsiteY1" fmla="*/ 1087 h 6858000"/>
              <a:gd name="connsiteX2" fmla="*/ 1525984 w 1525984"/>
              <a:gd name="connsiteY2" fmla="*/ 6858000 h 6858000"/>
              <a:gd name="connsiteX3" fmla="*/ 0 w 1525984"/>
              <a:gd name="connsiteY3" fmla="*/ 6858000 h 6858000"/>
              <a:gd name="connsiteX4" fmla="*/ 0 w 1525984"/>
              <a:gd name="connsiteY4" fmla="*/ 0 h 6858000"/>
              <a:gd name="connsiteX0" fmla="*/ 0 w 1525984"/>
              <a:gd name="connsiteY0" fmla="*/ 0 h 6858000"/>
              <a:gd name="connsiteX1" fmla="*/ 1271373 w 1525984"/>
              <a:gd name="connsiteY1" fmla="*/ 1087 h 6858000"/>
              <a:gd name="connsiteX2" fmla="*/ 1525984 w 1525984"/>
              <a:gd name="connsiteY2" fmla="*/ 6858000 h 6858000"/>
              <a:gd name="connsiteX3" fmla="*/ 0 w 1525984"/>
              <a:gd name="connsiteY3" fmla="*/ 6858000 h 6858000"/>
              <a:gd name="connsiteX4" fmla="*/ 0 w 1525984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5984" h="6858000">
                <a:moveTo>
                  <a:pt x="0" y="0"/>
                </a:moveTo>
                <a:lnTo>
                  <a:pt x="1271373" y="1087"/>
                </a:lnTo>
                <a:cubicBezTo>
                  <a:pt x="64555" y="2120424"/>
                  <a:pt x="-5262" y="4904640"/>
                  <a:pt x="1525984" y="6858000"/>
                </a:cubicBez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4" name="Picture 23" descr="white_dots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979" y="3048"/>
            <a:ext cx="829056" cy="6854953"/>
          </a:xfrm>
          <a:prstGeom prst="rect">
            <a:avLst/>
          </a:prstGeom>
        </p:spPr>
      </p:pic>
      <p:sp>
        <p:nvSpPr>
          <p:cNvPr id="25" name="Rounded Rectangle 24"/>
          <p:cNvSpPr/>
          <p:nvPr/>
        </p:nvSpPr>
        <p:spPr bwMode="ltGray">
          <a:xfrm>
            <a:off x="385233" y="4851403"/>
            <a:ext cx="8758767" cy="1333161"/>
          </a:xfrm>
          <a:prstGeom prst="roundRect">
            <a:avLst>
              <a:gd name="adj" fmla="val 3574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26" name="Picture 25" descr="new-idexx-color-RGB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6761" y="5398498"/>
            <a:ext cx="1303670" cy="238970"/>
          </a:xfrm>
          <a:prstGeom prst="rect">
            <a:avLst/>
          </a:prstGeom>
        </p:spPr>
      </p:pic>
      <p:sp>
        <p:nvSpPr>
          <p:cNvPr id="27" name="Rectangle 26"/>
          <p:cNvSpPr/>
          <p:nvPr/>
        </p:nvSpPr>
        <p:spPr bwMode="auto">
          <a:xfrm>
            <a:off x="9067800" y="4851403"/>
            <a:ext cx="85344" cy="1335024"/>
          </a:xfrm>
          <a:prstGeom prst="rect">
            <a:avLst/>
          </a:prstGeom>
          <a:solidFill>
            <a:schemeClr val="tx2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9" name="Title 32"/>
          <p:cNvSpPr>
            <a:spLocks noGrp="1"/>
          </p:cNvSpPr>
          <p:nvPr>
            <p:ph type="title" hasCustomPrompt="1"/>
          </p:nvPr>
        </p:nvSpPr>
        <p:spPr>
          <a:xfrm>
            <a:off x="2201333" y="4927604"/>
            <a:ext cx="6536267" cy="704148"/>
          </a:xfrm>
          <a:prstGeom prst="rect">
            <a:avLst/>
          </a:prstGeom>
        </p:spPr>
        <p:txBody>
          <a:bodyPr vert="horz" anchor="b"/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slide</a:t>
            </a:r>
          </a:p>
        </p:txBody>
      </p:sp>
      <p:sp>
        <p:nvSpPr>
          <p:cNvPr id="30" name="Subtitle 2"/>
          <p:cNvSpPr>
            <a:spLocks noGrp="1"/>
          </p:cNvSpPr>
          <p:nvPr>
            <p:ph type="subTitle" idx="1"/>
          </p:nvPr>
        </p:nvSpPr>
        <p:spPr>
          <a:xfrm>
            <a:off x="2201332" y="5631752"/>
            <a:ext cx="6536267" cy="4642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5290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wo Line Title Slides"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11"/>
          <p:cNvSpPr/>
          <p:nvPr/>
        </p:nvSpPr>
        <p:spPr bwMode="ltGray">
          <a:xfrm flipV="1">
            <a:off x="0" y="-1"/>
            <a:ext cx="1525984" cy="6858000"/>
          </a:xfrm>
          <a:custGeom>
            <a:avLst/>
            <a:gdLst>
              <a:gd name="connsiteX0" fmla="*/ 0 w 1140178"/>
              <a:gd name="connsiteY0" fmla="*/ 0 h 6858000"/>
              <a:gd name="connsiteX1" fmla="*/ 1140178 w 1140178"/>
              <a:gd name="connsiteY1" fmla="*/ 0 h 6858000"/>
              <a:gd name="connsiteX2" fmla="*/ 1140178 w 1140178"/>
              <a:gd name="connsiteY2" fmla="*/ 6858000 h 6858000"/>
              <a:gd name="connsiteX3" fmla="*/ 0 w 1140178"/>
              <a:gd name="connsiteY3" fmla="*/ 6858000 h 6858000"/>
              <a:gd name="connsiteX4" fmla="*/ 0 w 1140178"/>
              <a:gd name="connsiteY4" fmla="*/ 0 h 6858000"/>
              <a:gd name="connsiteX0" fmla="*/ 0 w 1140178"/>
              <a:gd name="connsiteY0" fmla="*/ 0 h 6858000"/>
              <a:gd name="connsiteX1" fmla="*/ 1140178 w 1140178"/>
              <a:gd name="connsiteY1" fmla="*/ 0 h 6858000"/>
              <a:gd name="connsiteX2" fmla="*/ 1140178 w 1140178"/>
              <a:gd name="connsiteY2" fmla="*/ 6858000 h 6858000"/>
              <a:gd name="connsiteX3" fmla="*/ 0 w 1140178"/>
              <a:gd name="connsiteY3" fmla="*/ 6858000 h 6858000"/>
              <a:gd name="connsiteX4" fmla="*/ 0 w 1140178"/>
              <a:gd name="connsiteY4" fmla="*/ 0 h 6858000"/>
              <a:gd name="connsiteX0" fmla="*/ 0 w 1140178"/>
              <a:gd name="connsiteY0" fmla="*/ 0 h 6858000"/>
              <a:gd name="connsiteX1" fmla="*/ 1140178 w 1140178"/>
              <a:gd name="connsiteY1" fmla="*/ 0 h 6858000"/>
              <a:gd name="connsiteX2" fmla="*/ 1140178 w 1140178"/>
              <a:gd name="connsiteY2" fmla="*/ 6858000 h 6858000"/>
              <a:gd name="connsiteX3" fmla="*/ 0 w 1140178"/>
              <a:gd name="connsiteY3" fmla="*/ 6858000 h 6858000"/>
              <a:gd name="connsiteX4" fmla="*/ 0 w 1140178"/>
              <a:gd name="connsiteY4" fmla="*/ 0 h 6858000"/>
              <a:gd name="connsiteX0" fmla="*/ 0 w 1140178"/>
              <a:gd name="connsiteY0" fmla="*/ 0 h 6858000"/>
              <a:gd name="connsiteX1" fmla="*/ 1140178 w 1140178"/>
              <a:gd name="connsiteY1" fmla="*/ 0 h 6858000"/>
              <a:gd name="connsiteX2" fmla="*/ 1140178 w 1140178"/>
              <a:gd name="connsiteY2" fmla="*/ 6858000 h 6858000"/>
              <a:gd name="connsiteX3" fmla="*/ 0 w 1140178"/>
              <a:gd name="connsiteY3" fmla="*/ 6858000 h 6858000"/>
              <a:gd name="connsiteX4" fmla="*/ 0 w 1140178"/>
              <a:gd name="connsiteY4" fmla="*/ 0 h 6858000"/>
              <a:gd name="connsiteX0" fmla="*/ 0 w 1140178"/>
              <a:gd name="connsiteY0" fmla="*/ 0 h 6858000"/>
              <a:gd name="connsiteX1" fmla="*/ 999067 w 1140178"/>
              <a:gd name="connsiteY1" fmla="*/ 0 h 6858000"/>
              <a:gd name="connsiteX2" fmla="*/ 1140178 w 1140178"/>
              <a:gd name="connsiteY2" fmla="*/ 6858000 h 6858000"/>
              <a:gd name="connsiteX3" fmla="*/ 0 w 1140178"/>
              <a:gd name="connsiteY3" fmla="*/ 6858000 h 6858000"/>
              <a:gd name="connsiteX4" fmla="*/ 0 w 1140178"/>
              <a:gd name="connsiteY4" fmla="*/ 0 h 6858000"/>
              <a:gd name="connsiteX0" fmla="*/ 0 w 1140178"/>
              <a:gd name="connsiteY0" fmla="*/ 0 h 6858000"/>
              <a:gd name="connsiteX1" fmla="*/ 999067 w 1140178"/>
              <a:gd name="connsiteY1" fmla="*/ 0 h 6858000"/>
              <a:gd name="connsiteX2" fmla="*/ 1140178 w 1140178"/>
              <a:gd name="connsiteY2" fmla="*/ 6858000 h 6858000"/>
              <a:gd name="connsiteX3" fmla="*/ 0 w 1140178"/>
              <a:gd name="connsiteY3" fmla="*/ 6858000 h 6858000"/>
              <a:gd name="connsiteX4" fmla="*/ 0 w 1140178"/>
              <a:gd name="connsiteY4" fmla="*/ 0 h 6858000"/>
              <a:gd name="connsiteX0" fmla="*/ 0 w 1140178"/>
              <a:gd name="connsiteY0" fmla="*/ 0 h 6858000"/>
              <a:gd name="connsiteX1" fmla="*/ 914400 w 1140178"/>
              <a:gd name="connsiteY1" fmla="*/ 0 h 6858000"/>
              <a:gd name="connsiteX2" fmla="*/ 1140178 w 1140178"/>
              <a:gd name="connsiteY2" fmla="*/ 6858000 h 6858000"/>
              <a:gd name="connsiteX3" fmla="*/ 0 w 1140178"/>
              <a:gd name="connsiteY3" fmla="*/ 6858000 h 6858000"/>
              <a:gd name="connsiteX4" fmla="*/ 0 w 1140178"/>
              <a:gd name="connsiteY4" fmla="*/ 0 h 6858000"/>
              <a:gd name="connsiteX0" fmla="*/ 0 w 1140178"/>
              <a:gd name="connsiteY0" fmla="*/ 0 h 6858000"/>
              <a:gd name="connsiteX1" fmla="*/ 914400 w 1140178"/>
              <a:gd name="connsiteY1" fmla="*/ 0 h 6858000"/>
              <a:gd name="connsiteX2" fmla="*/ 1140178 w 1140178"/>
              <a:gd name="connsiteY2" fmla="*/ 6858000 h 6858000"/>
              <a:gd name="connsiteX3" fmla="*/ 0 w 1140178"/>
              <a:gd name="connsiteY3" fmla="*/ 6858000 h 6858000"/>
              <a:gd name="connsiteX4" fmla="*/ 0 w 1140178"/>
              <a:gd name="connsiteY4" fmla="*/ 0 h 6858000"/>
              <a:gd name="connsiteX0" fmla="*/ 0 w 1140178"/>
              <a:gd name="connsiteY0" fmla="*/ 0 h 6858000"/>
              <a:gd name="connsiteX1" fmla="*/ 914400 w 1140178"/>
              <a:gd name="connsiteY1" fmla="*/ 0 h 6858000"/>
              <a:gd name="connsiteX2" fmla="*/ 1140178 w 1140178"/>
              <a:gd name="connsiteY2" fmla="*/ 6858000 h 6858000"/>
              <a:gd name="connsiteX3" fmla="*/ 0 w 1140178"/>
              <a:gd name="connsiteY3" fmla="*/ 6858000 h 6858000"/>
              <a:gd name="connsiteX4" fmla="*/ 0 w 1140178"/>
              <a:gd name="connsiteY4" fmla="*/ 0 h 6858000"/>
              <a:gd name="connsiteX0" fmla="*/ 0 w 1470454"/>
              <a:gd name="connsiteY0" fmla="*/ 6865 h 6864865"/>
              <a:gd name="connsiteX1" fmla="*/ 1470454 w 1470454"/>
              <a:gd name="connsiteY1" fmla="*/ 0 h 6864865"/>
              <a:gd name="connsiteX2" fmla="*/ 1140178 w 1470454"/>
              <a:gd name="connsiteY2" fmla="*/ 6864865 h 6864865"/>
              <a:gd name="connsiteX3" fmla="*/ 0 w 1470454"/>
              <a:gd name="connsiteY3" fmla="*/ 6864865 h 6864865"/>
              <a:gd name="connsiteX4" fmla="*/ 0 w 1470454"/>
              <a:gd name="connsiteY4" fmla="*/ 6865 h 6864865"/>
              <a:gd name="connsiteX0" fmla="*/ 0 w 1517746"/>
              <a:gd name="connsiteY0" fmla="*/ 6865 h 6864865"/>
              <a:gd name="connsiteX1" fmla="*/ 1470454 w 1517746"/>
              <a:gd name="connsiteY1" fmla="*/ 0 h 6864865"/>
              <a:gd name="connsiteX2" fmla="*/ 1517746 w 1517746"/>
              <a:gd name="connsiteY2" fmla="*/ 6864865 h 6864865"/>
              <a:gd name="connsiteX3" fmla="*/ 0 w 1517746"/>
              <a:gd name="connsiteY3" fmla="*/ 6864865 h 6864865"/>
              <a:gd name="connsiteX4" fmla="*/ 0 w 1517746"/>
              <a:gd name="connsiteY4" fmla="*/ 6865 h 6864865"/>
              <a:gd name="connsiteX0" fmla="*/ 0 w 1517746"/>
              <a:gd name="connsiteY0" fmla="*/ 6865 h 6864865"/>
              <a:gd name="connsiteX1" fmla="*/ 1470454 w 1517746"/>
              <a:gd name="connsiteY1" fmla="*/ 0 h 6864865"/>
              <a:gd name="connsiteX2" fmla="*/ 1517746 w 1517746"/>
              <a:gd name="connsiteY2" fmla="*/ 6864865 h 6864865"/>
              <a:gd name="connsiteX3" fmla="*/ 0 w 1517746"/>
              <a:gd name="connsiteY3" fmla="*/ 6864865 h 6864865"/>
              <a:gd name="connsiteX4" fmla="*/ 0 w 1517746"/>
              <a:gd name="connsiteY4" fmla="*/ 6865 h 6864865"/>
              <a:gd name="connsiteX0" fmla="*/ 0 w 1517746"/>
              <a:gd name="connsiteY0" fmla="*/ 6865 h 6864865"/>
              <a:gd name="connsiteX1" fmla="*/ 1470454 w 1517746"/>
              <a:gd name="connsiteY1" fmla="*/ 0 h 6864865"/>
              <a:gd name="connsiteX2" fmla="*/ 1517746 w 1517746"/>
              <a:gd name="connsiteY2" fmla="*/ 6864865 h 6864865"/>
              <a:gd name="connsiteX3" fmla="*/ 0 w 1517746"/>
              <a:gd name="connsiteY3" fmla="*/ 6864865 h 6864865"/>
              <a:gd name="connsiteX4" fmla="*/ 0 w 1517746"/>
              <a:gd name="connsiteY4" fmla="*/ 6865 h 6864865"/>
              <a:gd name="connsiteX0" fmla="*/ 0 w 1517746"/>
              <a:gd name="connsiteY0" fmla="*/ 13730 h 6871730"/>
              <a:gd name="connsiteX1" fmla="*/ 1127211 w 1517746"/>
              <a:gd name="connsiteY1" fmla="*/ 0 h 6871730"/>
              <a:gd name="connsiteX2" fmla="*/ 1517746 w 1517746"/>
              <a:gd name="connsiteY2" fmla="*/ 6871730 h 6871730"/>
              <a:gd name="connsiteX3" fmla="*/ 0 w 1517746"/>
              <a:gd name="connsiteY3" fmla="*/ 6871730 h 6871730"/>
              <a:gd name="connsiteX4" fmla="*/ 0 w 1517746"/>
              <a:gd name="connsiteY4" fmla="*/ 13730 h 6871730"/>
              <a:gd name="connsiteX0" fmla="*/ 0 w 1517746"/>
              <a:gd name="connsiteY0" fmla="*/ 13730 h 6871730"/>
              <a:gd name="connsiteX1" fmla="*/ 1271373 w 1517746"/>
              <a:gd name="connsiteY1" fmla="*/ 0 h 6871730"/>
              <a:gd name="connsiteX2" fmla="*/ 1517746 w 1517746"/>
              <a:gd name="connsiteY2" fmla="*/ 6871730 h 6871730"/>
              <a:gd name="connsiteX3" fmla="*/ 0 w 1517746"/>
              <a:gd name="connsiteY3" fmla="*/ 6871730 h 6871730"/>
              <a:gd name="connsiteX4" fmla="*/ 0 w 1517746"/>
              <a:gd name="connsiteY4" fmla="*/ 13730 h 6871730"/>
              <a:gd name="connsiteX0" fmla="*/ 0 w 1881584"/>
              <a:gd name="connsiteY0" fmla="*/ 13730 h 6871730"/>
              <a:gd name="connsiteX1" fmla="*/ 1271373 w 1881584"/>
              <a:gd name="connsiteY1" fmla="*/ 0 h 6871730"/>
              <a:gd name="connsiteX2" fmla="*/ 1881584 w 1881584"/>
              <a:gd name="connsiteY2" fmla="*/ 6864865 h 6871730"/>
              <a:gd name="connsiteX3" fmla="*/ 0 w 1881584"/>
              <a:gd name="connsiteY3" fmla="*/ 6871730 h 6871730"/>
              <a:gd name="connsiteX4" fmla="*/ 0 w 1881584"/>
              <a:gd name="connsiteY4" fmla="*/ 13730 h 6871730"/>
              <a:gd name="connsiteX0" fmla="*/ 0 w 1881584"/>
              <a:gd name="connsiteY0" fmla="*/ 13730 h 6871730"/>
              <a:gd name="connsiteX1" fmla="*/ 1271373 w 1881584"/>
              <a:gd name="connsiteY1" fmla="*/ 0 h 6871730"/>
              <a:gd name="connsiteX2" fmla="*/ 1881584 w 1881584"/>
              <a:gd name="connsiteY2" fmla="*/ 6871730 h 6871730"/>
              <a:gd name="connsiteX3" fmla="*/ 0 w 1881584"/>
              <a:gd name="connsiteY3" fmla="*/ 6871730 h 6871730"/>
              <a:gd name="connsiteX4" fmla="*/ 0 w 1881584"/>
              <a:gd name="connsiteY4" fmla="*/ 13730 h 6871730"/>
              <a:gd name="connsiteX0" fmla="*/ 0 w 1881584"/>
              <a:gd name="connsiteY0" fmla="*/ 13730 h 6871730"/>
              <a:gd name="connsiteX1" fmla="*/ 1271373 w 1881584"/>
              <a:gd name="connsiteY1" fmla="*/ 0 h 6871730"/>
              <a:gd name="connsiteX2" fmla="*/ 1881584 w 1881584"/>
              <a:gd name="connsiteY2" fmla="*/ 6871730 h 6871730"/>
              <a:gd name="connsiteX3" fmla="*/ 0 w 1881584"/>
              <a:gd name="connsiteY3" fmla="*/ 6871730 h 6871730"/>
              <a:gd name="connsiteX4" fmla="*/ 0 w 1881584"/>
              <a:gd name="connsiteY4" fmla="*/ 13730 h 6871730"/>
              <a:gd name="connsiteX0" fmla="*/ 0 w 1881584"/>
              <a:gd name="connsiteY0" fmla="*/ 13730 h 6871730"/>
              <a:gd name="connsiteX1" fmla="*/ 1271373 w 1881584"/>
              <a:gd name="connsiteY1" fmla="*/ 0 h 6871730"/>
              <a:gd name="connsiteX2" fmla="*/ 1881584 w 1881584"/>
              <a:gd name="connsiteY2" fmla="*/ 6871730 h 6871730"/>
              <a:gd name="connsiteX3" fmla="*/ 0 w 1881584"/>
              <a:gd name="connsiteY3" fmla="*/ 6871730 h 6871730"/>
              <a:gd name="connsiteX4" fmla="*/ 0 w 1881584"/>
              <a:gd name="connsiteY4" fmla="*/ 13730 h 6871730"/>
              <a:gd name="connsiteX0" fmla="*/ 0 w 1881584"/>
              <a:gd name="connsiteY0" fmla="*/ 13730 h 6871730"/>
              <a:gd name="connsiteX1" fmla="*/ 1271373 w 1881584"/>
              <a:gd name="connsiteY1" fmla="*/ 0 h 6871730"/>
              <a:gd name="connsiteX2" fmla="*/ 1881584 w 1881584"/>
              <a:gd name="connsiteY2" fmla="*/ 6871730 h 6871730"/>
              <a:gd name="connsiteX3" fmla="*/ 0 w 1881584"/>
              <a:gd name="connsiteY3" fmla="*/ 6871730 h 6871730"/>
              <a:gd name="connsiteX4" fmla="*/ 0 w 1881584"/>
              <a:gd name="connsiteY4" fmla="*/ 13730 h 6871730"/>
              <a:gd name="connsiteX0" fmla="*/ 0 w 1881584"/>
              <a:gd name="connsiteY0" fmla="*/ 13730 h 6871730"/>
              <a:gd name="connsiteX1" fmla="*/ 1271373 w 1881584"/>
              <a:gd name="connsiteY1" fmla="*/ 0 h 6871730"/>
              <a:gd name="connsiteX2" fmla="*/ 1881584 w 1881584"/>
              <a:gd name="connsiteY2" fmla="*/ 6871730 h 6871730"/>
              <a:gd name="connsiteX3" fmla="*/ 0 w 1881584"/>
              <a:gd name="connsiteY3" fmla="*/ 6871730 h 6871730"/>
              <a:gd name="connsiteX4" fmla="*/ 0 w 1881584"/>
              <a:gd name="connsiteY4" fmla="*/ 13730 h 6871730"/>
              <a:gd name="connsiteX0" fmla="*/ 0 w 1881584"/>
              <a:gd name="connsiteY0" fmla="*/ 13730 h 6871730"/>
              <a:gd name="connsiteX1" fmla="*/ 1271373 w 1881584"/>
              <a:gd name="connsiteY1" fmla="*/ 0 h 6871730"/>
              <a:gd name="connsiteX2" fmla="*/ 1881584 w 1881584"/>
              <a:gd name="connsiteY2" fmla="*/ 6871730 h 6871730"/>
              <a:gd name="connsiteX3" fmla="*/ 0 w 1881584"/>
              <a:gd name="connsiteY3" fmla="*/ 6871730 h 6871730"/>
              <a:gd name="connsiteX4" fmla="*/ 0 w 1881584"/>
              <a:gd name="connsiteY4" fmla="*/ 13730 h 6871730"/>
              <a:gd name="connsiteX0" fmla="*/ 0 w 1881584"/>
              <a:gd name="connsiteY0" fmla="*/ 13730 h 6871730"/>
              <a:gd name="connsiteX1" fmla="*/ 1271373 w 1881584"/>
              <a:gd name="connsiteY1" fmla="*/ 0 h 6871730"/>
              <a:gd name="connsiteX2" fmla="*/ 1881584 w 1881584"/>
              <a:gd name="connsiteY2" fmla="*/ 6871730 h 6871730"/>
              <a:gd name="connsiteX3" fmla="*/ 0 w 1881584"/>
              <a:gd name="connsiteY3" fmla="*/ 6871730 h 6871730"/>
              <a:gd name="connsiteX4" fmla="*/ 0 w 1881584"/>
              <a:gd name="connsiteY4" fmla="*/ 13730 h 6871730"/>
              <a:gd name="connsiteX0" fmla="*/ 0 w 1881584"/>
              <a:gd name="connsiteY0" fmla="*/ 13730 h 6871730"/>
              <a:gd name="connsiteX1" fmla="*/ 1271373 w 1881584"/>
              <a:gd name="connsiteY1" fmla="*/ 0 h 6871730"/>
              <a:gd name="connsiteX2" fmla="*/ 1881584 w 1881584"/>
              <a:gd name="connsiteY2" fmla="*/ 6871730 h 6871730"/>
              <a:gd name="connsiteX3" fmla="*/ 0 w 1881584"/>
              <a:gd name="connsiteY3" fmla="*/ 6871730 h 6871730"/>
              <a:gd name="connsiteX4" fmla="*/ 0 w 1881584"/>
              <a:gd name="connsiteY4" fmla="*/ 13730 h 6871730"/>
              <a:gd name="connsiteX0" fmla="*/ 0 w 1881584"/>
              <a:gd name="connsiteY0" fmla="*/ 13730 h 6871730"/>
              <a:gd name="connsiteX1" fmla="*/ 1271373 w 1881584"/>
              <a:gd name="connsiteY1" fmla="*/ 0 h 6871730"/>
              <a:gd name="connsiteX2" fmla="*/ 1881584 w 1881584"/>
              <a:gd name="connsiteY2" fmla="*/ 6871730 h 6871730"/>
              <a:gd name="connsiteX3" fmla="*/ 0 w 1881584"/>
              <a:gd name="connsiteY3" fmla="*/ 6871730 h 6871730"/>
              <a:gd name="connsiteX4" fmla="*/ 0 w 1881584"/>
              <a:gd name="connsiteY4" fmla="*/ 13730 h 6871730"/>
              <a:gd name="connsiteX0" fmla="*/ 0 w 1881584"/>
              <a:gd name="connsiteY0" fmla="*/ 0 h 6858000"/>
              <a:gd name="connsiteX1" fmla="*/ 1271373 w 1881584"/>
              <a:gd name="connsiteY1" fmla="*/ 5320 h 6858000"/>
              <a:gd name="connsiteX2" fmla="*/ 1881584 w 1881584"/>
              <a:gd name="connsiteY2" fmla="*/ 6858000 h 6858000"/>
              <a:gd name="connsiteX3" fmla="*/ 0 w 1881584"/>
              <a:gd name="connsiteY3" fmla="*/ 6858000 h 6858000"/>
              <a:gd name="connsiteX4" fmla="*/ 0 w 1881584"/>
              <a:gd name="connsiteY4" fmla="*/ 0 h 6858000"/>
              <a:gd name="connsiteX0" fmla="*/ 0 w 1881584"/>
              <a:gd name="connsiteY0" fmla="*/ 0 h 6858000"/>
              <a:gd name="connsiteX1" fmla="*/ 1271373 w 1881584"/>
              <a:gd name="connsiteY1" fmla="*/ 18020 h 6858000"/>
              <a:gd name="connsiteX2" fmla="*/ 1881584 w 1881584"/>
              <a:gd name="connsiteY2" fmla="*/ 6858000 h 6858000"/>
              <a:gd name="connsiteX3" fmla="*/ 0 w 1881584"/>
              <a:gd name="connsiteY3" fmla="*/ 6858000 h 6858000"/>
              <a:gd name="connsiteX4" fmla="*/ 0 w 1881584"/>
              <a:gd name="connsiteY4" fmla="*/ 0 h 6858000"/>
              <a:gd name="connsiteX0" fmla="*/ 0 w 1881584"/>
              <a:gd name="connsiteY0" fmla="*/ 0 h 6858000"/>
              <a:gd name="connsiteX1" fmla="*/ 1271373 w 1881584"/>
              <a:gd name="connsiteY1" fmla="*/ 77287 h 6858000"/>
              <a:gd name="connsiteX2" fmla="*/ 1881584 w 1881584"/>
              <a:gd name="connsiteY2" fmla="*/ 6858000 h 6858000"/>
              <a:gd name="connsiteX3" fmla="*/ 0 w 1881584"/>
              <a:gd name="connsiteY3" fmla="*/ 6858000 h 6858000"/>
              <a:gd name="connsiteX4" fmla="*/ 0 w 1881584"/>
              <a:gd name="connsiteY4" fmla="*/ 0 h 6858000"/>
              <a:gd name="connsiteX0" fmla="*/ 0 w 1881584"/>
              <a:gd name="connsiteY0" fmla="*/ 0 h 6858000"/>
              <a:gd name="connsiteX1" fmla="*/ 1271373 w 1881584"/>
              <a:gd name="connsiteY1" fmla="*/ 1087 h 6858000"/>
              <a:gd name="connsiteX2" fmla="*/ 1881584 w 1881584"/>
              <a:gd name="connsiteY2" fmla="*/ 6858000 h 6858000"/>
              <a:gd name="connsiteX3" fmla="*/ 0 w 1881584"/>
              <a:gd name="connsiteY3" fmla="*/ 6858000 h 6858000"/>
              <a:gd name="connsiteX4" fmla="*/ 0 w 1881584"/>
              <a:gd name="connsiteY4" fmla="*/ 0 h 6858000"/>
              <a:gd name="connsiteX0" fmla="*/ 0 w 1525984"/>
              <a:gd name="connsiteY0" fmla="*/ 0 h 6858000"/>
              <a:gd name="connsiteX1" fmla="*/ 1271373 w 1525984"/>
              <a:gd name="connsiteY1" fmla="*/ 1087 h 6858000"/>
              <a:gd name="connsiteX2" fmla="*/ 1525984 w 1525984"/>
              <a:gd name="connsiteY2" fmla="*/ 6858000 h 6858000"/>
              <a:gd name="connsiteX3" fmla="*/ 0 w 1525984"/>
              <a:gd name="connsiteY3" fmla="*/ 6858000 h 6858000"/>
              <a:gd name="connsiteX4" fmla="*/ 0 w 1525984"/>
              <a:gd name="connsiteY4" fmla="*/ 0 h 6858000"/>
              <a:gd name="connsiteX0" fmla="*/ 0 w 1525984"/>
              <a:gd name="connsiteY0" fmla="*/ 0 h 6858000"/>
              <a:gd name="connsiteX1" fmla="*/ 1271373 w 1525984"/>
              <a:gd name="connsiteY1" fmla="*/ 1087 h 6858000"/>
              <a:gd name="connsiteX2" fmla="*/ 1525984 w 1525984"/>
              <a:gd name="connsiteY2" fmla="*/ 6858000 h 6858000"/>
              <a:gd name="connsiteX3" fmla="*/ 0 w 1525984"/>
              <a:gd name="connsiteY3" fmla="*/ 6858000 h 6858000"/>
              <a:gd name="connsiteX4" fmla="*/ 0 w 1525984"/>
              <a:gd name="connsiteY4" fmla="*/ 0 h 6858000"/>
              <a:gd name="connsiteX0" fmla="*/ 0 w 1525984"/>
              <a:gd name="connsiteY0" fmla="*/ 0 h 6858000"/>
              <a:gd name="connsiteX1" fmla="*/ 1271373 w 1525984"/>
              <a:gd name="connsiteY1" fmla="*/ 1087 h 6858000"/>
              <a:gd name="connsiteX2" fmla="*/ 1525984 w 1525984"/>
              <a:gd name="connsiteY2" fmla="*/ 6858000 h 6858000"/>
              <a:gd name="connsiteX3" fmla="*/ 0 w 1525984"/>
              <a:gd name="connsiteY3" fmla="*/ 6858000 h 6858000"/>
              <a:gd name="connsiteX4" fmla="*/ 0 w 1525984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5984" h="6858000">
                <a:moveTo>
                  <a:pt x="0" y="0"/>
                </a:moveTo>
                <a:lnTo>
                  <a:pt x="1271373" y="1087"/>
                </a:lnTo>
                <a:cubicBezTo>
                  <a:pt x="64555" y="2120424"/>
                  <a:pt x="-5262" y="4904640"/>
                  <a:pt x="1525984" y="6858000"/>
                </a:cubicBez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4" name="Picture 23" descr="white_dots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979" y="3048"/>
            <a:ext cx="829056" cy="6854953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 bwMode="ltGray">
          <a:xfrm>
            <a:off x="385233" y="4436533"/>
            <a:ext cx="8758767" cy="1748031"/>
          </a:xfrm>
          <a:prstGeom prst="roundRect">
            <a:avLst>
              <a:gd name="adj" fmla="val 3574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 descr="new-idexx-color-RGB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6761" y="5191063"/>
            <a:ext cx="1303670" cy="2389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auto">
          <a:xfrm>
            <a:off x="9067800" y="4436533"/>
            <a:ext cx="85344" cy="1749894"/>
          </a:xfrm>
          <a:prstGeom prst="rect">
            <a:avLst/>
          </a:prstGeom>
          <a:solidFill>
            <a:schemeClr val="tx2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3" name="Title 32"/>
          <p:cNvSpPr>
            <a:spLocks noGrp="1"/>
          </p:cNvSpPr>
          <p:nvPr>
            <p:ph type="title" hasCustomPrompt="1"/>
          </p:nvPr>
        </p:nvSpPr>
        <p:spPr>
          <a:xfrm>
            <a:off x="2201333" y="4555067"/>
            <a:ext cx="6536267" cy="1076685"/>
          </a:xfrm>
          <a:prstGeom prst="rect">
            <a:avLst/>
          </a:prstGeom>
        </p:spPr>
        <p:txBody>
          <a:bodyPr vert="horz" anchor="b"/>
          <a:lstStyle>
            <a:lvl1pPr algn="l">
              <a:defRPr sz="32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Use this only for two line headlines, not single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2201332" y="5631752"/>
            <a:ext cx="6536267" cy="4642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50490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035616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" y="1602000"/>
            <a:ext cx="8229600" cy="452520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/>
              <a:t>This is the copy for the title slide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29491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able Placeholder 3"/>
          <p:cNvSpPr>
            <a:spLocks noGrp="1"/>
          </p:cNvSpPr>
          <p:nvPr>
            <p:ph type="tbl" sz="quarter" idx="10"/>
          </p:nvPr>
        </p:nvSpPr>
        <p:spPr>
          <a:xfrm>
            <a:off x="457200" y="1447800"/>
            <a:ext cx="8229600" cy="48006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113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4040188" cy="639762"/>
          </a:xfrm>
          <a:prstGeom prst="rect">
            <a:avLst/>
          </a:prstGeom>
          <a:solidFill>
            <a:schemeClr val="tx2"/>
          </a:solidFill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58962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19200"/>
            <a:ext cx="4041775" cy="639762"/>
          </a:xfrm>
          <a:prstGeom prst="rect">
            <a:avLst/>
          </a:prstGeom>
          <a:solidFill>
            <a:schemeClr val="tx1"/>
          </a:solidFill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858962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101600"/>
            <a:ext cx="8229600" cy="7620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38545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_rels/slideMaster3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pyrightObject"/>
          <p:cNvSpPr txBox="1"/>
          <p:nvPr/>
        </p:nvSpPr>
        <p:spPr>
          <a:xfrm>
            <a:off x="192314" y="6409562"/>
            <a:ext cx="5277555" cy="230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AEBEB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l"/>
            <a:fld id="{598073B8-37DC-784E-B230-6F27142AC6D0}" type="slidenum">
              <a:rPr lang="en-US" sz="900" smtClean="0">
                <a:solidFill>
                  <a:schemeClr val="tx1"/>
                </a:solidFill>
                <a:latin typeface="Arial"/>
                <a:cs typeface="Arial"/>
              </a:rPr>
              <a:pPr algn="l"/>
              <a:t>‹#›</a:t>
            </a:fld>
            <a:r>
              <a:rPr lang="en-US" sz="900" baseline="0" dirty="0">
                <a:solidFill>
                  <a:schemeClr val="tx1"/>
                </a:solidFill>
                <a:latin typeface="Arial"/>
                <a:cs typeface="Arial"/>
              </a:rPr>
              <a:t>      </a:t>
            </a:r>
            <a:r>
              <a:rPr lang="en-US" sz="900">
                <a:solidFill>
                  <a:schemeClr val="tx1"/>
                </a:solidFill>
                <a:latin typeface="Arial"/>
                <a:cs typeface="Arial"/>
              </a:rPr>
              <a:t>© 2016 </a:t>
            </a:r>
            <a:r>
              <a:rPr lang="en-US" sz="900" dirty="0">
                <a:solidFill>
                  <a:schemeClr val="tx1"/>
                </a:solidFill>
                <a:latin typeface="Arial"/>
                <a:cs typeface="Arial"/>
              </a:rPr>
              <a:t>IDEXX Laboratories,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6654177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8" r:id="rId1"/>
    <p:sldLayoutId id="2147484039" r:id="rId2"/>
    <p:sldLayoutId id="2147484036" r:id="rId3"/>
    <p:sldLayoutId id="2147484025" r:id="rId4"/>
    <p:sldLayoutId id="2147484026" r:id="rId5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1094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9067800" y="0"/>
            <a:ext cx="85344" cy="1371600"/>
          </a:xfrm>
          <a:prstGeom prst="rect">
            <a:avLst/>
          </a:prstGeom>
          <a:solidFill>
            <a:schemeClr val="tx2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solidFill>
                <a:schemeClr val="lt1"/>
              </a:solidFill>
            </a:endParaRPr>
          </a:p>
        </p:txBody>
      </p:sp>
      <p:pic>
        <p:nvPicPr>
          <p:cNvPr id="13" name="Picture 12" descr="new-idexx-color-RGB.png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2600" y="6448104"/>
            <a:ext cx="821268" cy="150543"/>
          </a:xfrm>
          <a:prstGeom prst="rect">
            <a:avLst/>
          </a:prstGeom>
        </p:spPr>
      </p:pic>
      <p:sp>
        <p:nvSpPr>
          <p:cNvPr id="9" name="CopyrightObject"/>
          <p:cNvSpPr txBox="1"/>
          <p:nvPr/>
        </p:nvSpPr>
        <p:spPr>
          <a:xfrm>
            <a:off x="192314" y="6409562"/>
            <a:ext cx="5277555" cy="246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AEBEB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l"/>
            <a:fld id="{598073B8-37DC-784E-B230-6F27142AC6D0}" type="slidenum">
              <a:rPr lang="en-US" sz="1000" smtClean="0">
                <a:solidFill>
                  <a:schemeClr val="tx1"/>
                </a:solidFill>
                <a:latin typeface="Arial"/>
                <a:cs typeface="Arial"/>
              </a:rPr>
              <a:pPr algn="l"/>
              <a:t>‹#›</a:t>
            </a:fld>
            <a:r>
              <a:rPr lang="en-US" sz="1000" baseline="0" dirty="0">
                <a:solidFill>
                  <a:schemeClr val="tx1"/>
                </a:solidFill>
                <a:latin typeface="Arial"/>
                <a:cs typeface="Arial"/>
              </a:rPr>
              <a:t>      </a:t>
            </a:r>
            <a:r>
              <a:rPr lang="en-US" sz="1000" dirty="0">
                <a:solidFill>
                  <a:schemeClr val="tx1"/>
                </a:solidFill>
                <a:latin typeface="Arial"/>
                <a:cs typeface="Arial"/>
              </a:rPr>
              <a:t>© 2016 IDEXX Laboratories, Inc. All rights reserved</a:t>
            </a:r>
            <a:r>
              <a:rPr lang="en-US" sz="900" dirty="0">
                <a:solidFill>
                  <a:schemeClr val="tx1"/>
                </a:solidFill>
                <a:latin typeface="Arial"/>
                <a:cs typeface="Arial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67341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2" r:id="rId1"/>
    <p:sldLayoutId id="2147484028" r:id="rId2"/>
    <p:sldLayoutId id="2147484034" r:id="rId3"/>
    <p:sldLayoutId id="2147484035" r:id="rId4"/>
    <p:sldLayoutId id="2147484029" r:id="rId5"/>
    <p:sldLayoutId id="2147484030" r:id="rId6"/>
    <p:sldLayoutId id="2147484041" r:id="rId7"/>
    <p:sldLayoutId id="2147484042" r:id="rId8"/>
    <p:sldLayoutId id="2147484031" r:id="rId9"/>
    <p:sldLayoutId id="2147484033" r:id="rId10"/>
    <p:sldLayoutId id="2147484043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2"/>
          </a:solidFill>
          <a:latin typeface="Calibri" panose="020F0502020204030204" pitchFamily="34" charset="0"/>
          <a:ea typeface="+mj-ea"/>
          <a:cs typeface="Arial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Clr>
          <a:srgbClr val="646566"/>
        </a:buClr>
        <a:buFontTx/>
        <a:buNone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Arial"/>
        </a:defRPr>
      </a:lvl1pPr>
      <a:lvl2pPr marL="457200" indent="-225425" algn="l" defTabSz="457200" rtl="0" eaLnBrk="1" latinLnBrk="0" hangingPunct="1">
        <a:spcBef>
          <a:spcPct val="20000"/>
        </a:spcBef>
        <a:buClr>
          <a:srgbClr val="646566"/>
        </a:buClr>
        <a:buFont typeface="Arial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Arial"/>
        </a:defRPr>
      </a:lvl2pPr>
      <a:lvl3pPr marL="685800" indent="-228600" algn="l" defTabSz="457200" rtl="0" eaLnBrk="1" latinLnBrk="0" hangingPunct="1">
        <a:spcBef>
          <a:spcPct val="20000"/>
        </a:spcBef>
        <a:buClr>
          <a:srgbClr val="646566"/>
        </a:buClr>
        <a:buFont typeface="Arial"/>
        <a:buChar char="•"/>
        <a:defRPr sz="2200" kern="1200">
          <a:solidFill>
            <a:schemeClr val="tx1"/>
          </a:solidFill>
          <a:latin typeface="Calibri" panose="020F0502020204030204" pitchFamily="34" charset="0"/>
          <a:ea typeface="+mn-ea"/>
          <a:cs typeface="Arial"/>
        </a:defRPr>
      </a:lvl3pPr>
      <a:lvl4pPr marL="914400" indent="-228600" algn="l" defTabSz="457200" rtl="0" eaLnBrk="1" latinLnBrk="0" hangingPunct="1">
        <a:spcBef>
          <a:spcPct val="20000"/>
        </a:spcBef>
        <a:buClr>
          <a:srgbClr val="646566"/>
        </a:buClr>
        <a:buFont typeface="Arial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646566"/>
        </a:buClr>
        <a:buFont typeface="Arial"/>
        <a:buChar char="•"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362752" y="6240847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Beverly Daniels 9/12/2016</a:t>
            </a:r>
          </a:p>
        </p:txBody>
      </p:sp>
    </p:spTree>
    <p:extLst>
      <p:ext uri="{BB962C8B-B14F-4D97-AF65-F5344CB8AC3E}">
        <p14:creationId xmlns:p14="http://schemas.microsoft.com/office/powerpoint/2010/main" val="3430790088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AF7A7A-9D84-4D90-9090-0D45841E8B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Building a Set of Statistical Tools with Scripting in JMP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80D01D-8381-492D-AC48-A3D146CEB1C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Sean Hardy – Biostatistician Sr., IDEXX Laboratories, Inc.</a:t>
            </a:r>
          </a:p>
        </p:txBody>
      </p:sp>
    </p:spTree>
    <p:extLst>
      <p:ext uri="{BB962C8B-B14F-4D97-AF65-F5344CB8AC3E}">
        <p14:creationId xmlns:p14="http://schemas.microsoft.com/office/powerpoint/2010/main" val="14973505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35872B7-27E8-43F0-989D-F471D614F5F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Expressions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Organizational Boxes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/>
              <a:t>V List Box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/>
              <a:t>H List Box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/>
              <a:t>Panel Box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Visual Interface Boxes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/>
              <a:t>Text Box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/>
              <a:t>Button Box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/>
              <a:t>Number Edit Box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/>
              <a:t>Column List Box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55E5C31-601F-4189-BDEC-EFFF5D7E1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JMP Tool Building Blocks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0A5C1FC-7681-4CB6-9496-C4EC1D92B9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0455" y="1925516"/>
            <a:ext cx="4005605" cy="3267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08190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80DED1-12D1-4E81-9DEC-2F7AE01F9C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JMP Tool Building Blocks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BED0961-913E-48FF-90D7-061FDDCB87A3}"/>
              </a:ext>
            </a:extLst>
          </p:cNvPr>
          <p:cNvSpPr/>
          <p:nvPr/>
        </p:nvSpPr>
        <p:spPr>
          <a:xfrm>
            <a:off x="1577120" y="1863970"/>
            <a:ext cx="5989760" cy="4141176"/>
          </a:xfrm>
          <a:prstGeom prst="rect">
            <a:avLst/>
          </a:prstGeom>
          <a:noFill/>
          <a:ln w="28575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E15E29B-E567-4D02-B311-EC66589855AE}"/>
              </a:ext>
            </a:extLst>
          </p:cNvPr>
          <p:cNvSpPr txBox="1"/>
          <p:nvPr/>
        </p:nvSpPr>
        <p:spPr>
          <a:xfrm>
            <a:off x="282787" y="2652984"/>
            <a:ext cx="8938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baseline="0" dirty="0">
                <a:solidFill>
                  <a:srgbClr val="000000"/>
                </a:solidFill>
                <a:latin typeface="Calibri" panose="020F0502020204030204" pitchFamily="34" charset="0"/>
                <a:ea typeface="+mj-ea"/>
                <a:cs typeface="Arial"/>
              </a:rPr>
              <a:t>H List Box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73C4E21-61B4-4FBF-80AD-7B408BD2E316}"/>
              </a:ext>
            </a:extLst>
          </p:cNvPr>
          <p:cNvSpPr txBox="1"/>
          <p:nvPr/>
        </p:nvSpPr>
        <p:spPr>
          <a:xfrm>
            <a:off x="345415" y="1799578"/>
            <a:ext cx="7979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00" baseline="0" dirty="0">
                <a:solidFill>
                  <a:srgbClr val="000000"/>
                </a:solidFill>
                <a:latin typeface="Calibri" panose="020F0502020204030204" pitchFamily="34" charset="0"/>
                <a:ea typeface="+mj-ea"/>
                <a:cs typeface="Arial"/>
              </a:rPr>
              <a:t>Window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69A99809-6228-4B20-88A0-8A84DFBCB12F}"/>
              </a:ext>
            </a:extLst>
          </p:cNvPr>
          <p:cNvSpPr/>
          <p:nvPr/>
        </p:nvSpPr>
        <p:spPr>
          <a:xfrm>
            <a:off x="410401" y="2101169"/>
            <a:ext cx="667848" cy="495588"/>
          </a:xfrm>
          <a:prstGeom prst="rect">
            <a:avLst/>
          </a:prstGeom>
          <a:noFill/>
          <a:ln w="28575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7338B519-ADD8-4D05-A5EE-10DA593DCD6B}"/>
              </a:ext>
            </a:extLst>
          </p:cNvPr>
          <p:cNvSpPr/>
          <p:nvPr/>
        </p:nvSpPr>
        <p:spPr>
          <a:xfrm>
            <a:off x="410401" y="2981017"/>
            <a:ext cx="667848" cy="495588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A59D417-69BC-4FCE-8A35-6563496D205A}"/>
              </a:ext>
            </a:extLst>
          </p:cNvPr>
          <p:cNvSpPr/>
          <p:nvPr/>
        </p:nvSpPr>
        <p:spPr>
          <a:xfrm>
            <a:off x="1478981" y="1574974"/>
            <a:ext cx="6258249" cy="4579641"/>
          </a:xfrm>
          <a:prstGeom prst="rect">
            <a:avLst/>
          </a:prstGeom>
          <a:noFill/>
          <a:ln w="28575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71868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80DED1-12D1-4E81-9DEC-2F7AE01F9C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JMP Tool Building Blocks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BED0961-913E-48FF-90D7-061FDDCB87A3}"/>
              </a:ext>
            </a:extLst>
          </p:cNvPr>
          <p:cNvSpPr/>
          <p:nvPr/>
        </p:nvSpPr>
        <p:spPr>
          <a:xfrm>
            <a:off x="1577120" y="1863970"/>
            <a:ext cx="5989760" cy="4141176"/>
          </a:xfrm>
          <a:prstGeom prst="rect">
            <a:avLst/>
          </a:prstGeom>
          <a:noFill/>
          <a:ln w="28575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B21F9DA-632C-4B30-AA8D-E67730AC82CA}"/>
              </a:ext>
            </a:extLst>
          </p:cNvPr>
          <p:cNvSpPr/>
          <p:nvPr/>
        </p:nvSpPr>
        <p:spPr>
          <a:xfrm>
            <a:off x="1644160" y="1922165"/>
            <a:ext cx="1626577" cy="3775250"/>
          </a:xfrm>
          <a:prstGeom prst="rect">
            <a:avLst/>
          </a:prstGeom>
          <a:noFill/>
          <a:ln w="28575"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3C78A9F-2304-4779-A99C-474AB5B94A30}"/>
              </a:ext>
            </a:extLst>
          </p:cNvPr>
          <p:cNvSpPr/>
          <p:nvPr/>
        </p:nvSpPr>
        <p:spPr>
          <a:xfrm>
            <a:off x="3337777" y="1922165"/>
            <a:ext cx="4144477" cy="3775250"/>
          </a:xfrm>
          <a:prstGeom prst="rect">
            <a:avLst/>
          </a:prstGeom>
          <a:noFill/>
          <a:ln w="28575"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E15E29B-E567-4D02-B311-EC66589855AE}"/>
              </a:ext>
            </a:extLst>
          </p:cNvPr>
          <p:cNvSpPr txBox="1"/>
          <p:nvPr/>
        </p:nvSpPr>
        <p:spPr>
          <a:xfrm>
            <a:off x="282787" y="2652984"/>
            <a:ext cx="8938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baseline="0" dirty="0">
                <a:solidFill>
                  <a:srgbClr val="000000"/>
                </a:solidFill>
                <a:latin typeface="Calibri" panose="020F0502020204030204" pitchFamily="34" charset="0"/>
                <a:ea typeface="+mj-ea"/>
                <a:cs typeface="Arial"/>
              </a:rPr>
              <a:t>H List Box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459C9DE-7A52-44F7-B89F-9ABB92055B93}"/>
              </a:ext>
            </a:extLst>
          </p:cNvPr>
          <p:cNvSpPr txBox="1"/>
          <p:nvPr/>
        </p:nvSpPr>
        <p:spPr>
          <a:xfrm>
            <a:off x="273015" y="3547690"/>
            <a:ext cx="8812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00" baseline="0" dirty="0">
                <a:solidFill>
                  <a:srgbClr val="000000"/>
                </a:solidFill>
                <a:latin typeface="Calibri" panose="020F0502020204030204" pitchFamily="34" charset="0"/>
                <a:ea typeface="+mj-ea"/>
                <a:cs typeface="Arial"/>
              </a:rPr>
              <a:t>V List Box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73C4E21-61B4-4FBF-80AD-7B408BD2E316}"/>
              </a:ext>
            </a:extLst>
          </p:cNvPr>
          <p:cNvSpPr txBox="1"/>
          <p:nvPr/>
        </p:nvSpPr>
        <p:spPr>
          <a:xfrm>
            <a:off x="345415" y="1799578"/>
            <a:ext cx="7979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00" baseline="0" dirty="0">
                <a:solidFill>
                  <a:srgbClr val="000000"/>
                </a:solidFill>
                <a:latin typeface="Calibri" panose="020F0502020204030204" pitchFamily="34" charset="0"/>
                <a:ea typeface="+mj-ea"/>
                <a:cs typeface="Arial"/>
              </a:rPr>
              <a:t>Window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69A99809-6228-4B20-88A0-8A84DFBCB12F}"/>
              </a:ext>
            </a:extLst>
          </p:cNvPr>
          <p:cNvSpPr/>
          <p:nvPr/>
        </p:nvSpPr>
        <p:spPr>
          <a:xfrm>
            <a:off x="410401" y="2101169"/>
            <a:ext cx="667848" cy="495588"/>
          </a:xfrm>
          <a:prstGeom prst="rect">
            <a:avLst/>
          </a:prstGeom>
          <a:noFill/>
          <a:ln w="28575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7338B519-ADD8-4D05-A5EE-10DA593DCD6B}"/>
              </a:ext>
            </a:extLst>
          </p:cNvPr>
          <p:cNvSpPr/>
          <p:nvPr/>
        </p:nvSpPr>
        <p:spPr>
          <a:xfrm>
            <a:off x="410401" y="2981017"/>
            <a:ext cx="667848" cy="495588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CC6CA358-F8B9-408A-97FC-35C52C02B2E0}"/>
              </a:ext>
            </a:extLst>
          </p:cNvPr>
          <p:cNvSpPr/>
          <p:nvPr/>
        </p:nvSpPr>
        <p:spPr>
          <a:xfrm>
            <a:off x="413716" y="3872146"/>
            <a:ext cx="667848" cy="495588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A59D417-69BC-4FCE-8A35-6563496D205A}"/>
              </a:ext>
            </a:extLst>
          </p:cNvPr>
          <p:cNvSpPr/>
          <p:nvPr/>
        </p:nvSpPr>
        <p:spPr>
          <a:xfrm>
            <a:off x="1478981" y="1574974"/>
            <a:ext cx="6258249" cy="4579641"/>
          </a:xfrm>
          <a:prstGeom prst="rect">
            <a:avLst/>
          </a:prstGeom>
          <a:noFill/>
          <a:ln w="28575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37232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80DED1-12D1-4E81-9DEC-2F7AE01F9C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JMP Tool Building Blocks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BED0961-913E-48FF-90D7-061FDDCB87A3}"/>
              </a:ext>
            </a:extLst>
          </p:cNvPr>
          <p:cNvSpPr/>
          <p:nvPr/>
        </p:nvSpPr>
        <p:spPr>
          <a:xfrm>
            <a:off x="1577120" y="1863970"/>
            <a:ext cx="5989760" cy="4141176"/>
          </a:xfrm>
          <a:prstGeom prst="rect">
            <a:avLst/>
          </a:prstGeom>
          <a:noFill/>
          <a:ln w="28575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B21F9DA-632C-4B30-AA8D-E67730AC82CA}"/>
              </a:ext>
            </a:extLst>
          </p:cNvPr>
          <p:cNvSpPr/>
          <p:nvPr/>
        </p:nvSpPr>
        <p:spPr>
          <a:xfrm>
            <a:off x="1644160" y="1922165"/>
            <a:ext cx="1626577" cy="3775250"/>
          </a:xfrm>
          <a:prstGeom prst="rect">
            <a:avLst/>
          </a:prstGeom>
          <a:noFill/>
          <a:ln w="28575"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3C78A9F-2304-4779-A99C-474AB5B94A30}"/>
              </a:ext>
            </a:extLst>
          </p:cNvPr>
          <p:cNvSpPr/>
          <p:nvPr/>
        </p:nvSpPr>
        <p:spPr>
          <a:xfrm>
            <a:off x="3337777" y="1922165"/>
            <a:ext cx="4144477" cy="3775250"/>
          </a:xfrm>
          <a:prstGeom prst="rect">
            <a:avLst/>
          </a:prstGeom>
          <a:noFill/>
          <a:ln w="28575"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E15E29B-E567-4D02-B311-EC66589855AE}"/>
              </a:ext>
            </a:extLst>
          </p:cNvPr>
          <p:cNvSpPr txBox="1"/>
          <p:nvPr/>
        </p:nvSpPr>
        <p:spPr>
          <a:xfrm>
            <a:off x="282787" y="2652984"/>
            <a:ext cx="8938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baseline="0" dirty="0">
                <a:solidFill>
                  <a:srgbClr val="000000"/>
                </a:solidFill>
                <a:latin typeface="Calibri" panose="020F0502020204030204" pitchFamily="34" charset="0"/>
                <a:ea typeface="+mj-ea"/>
                <a:cs typeface="Arial"/>
              </a:rPr>
              <a:t>H List Box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459C9DE-7A52-44F7-B89F-9ABB92055B93}"/>
              </a:ext>
            </a:extLst>
          </p:cNvPr>
          <p:cNvSpPr txBox="1"/>
          <p:nvPr/>
        </p:nvSpPr>
        <p:spPr>
          <a:xfrm>
            <a:off x="273015" y="3547690"/>
            <a:ext cx="8812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00" baseline="0" dirty="0">
                <a:solidFill>
                  <a:srgbClr val="000000"/>
                </a:solidFill>
                <a:latin typeface="Calibri" panose="020F0502020204030204" pitchFamily="34" charset="0"/>
                <a:ea typeface="+mj-ea"/>
                <a:cs typeface="Arial"/>
              </a:rPr>
              <a:t>V List Box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C3DED00-A065-4848-B282-016E4502C8A2}"/>
              </a:ext>
            </a:extLst>
          </p:cNvPr>
          <p:cNvSpPr txBox="1"/>
          <p:nvPr/>
        </p:nvSpPr>
        <p:spPr>
          <a:xfrm>
            <a:off x="279318" y="4633511"/>
            <a:ext cx="8938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00" baseline="0" dirty="0">
                <a:solidFill>
                  <a:srgbClr val="000000"/>
                </a:solidFill>
                <a:latin typeface="Calibri" panose="020F0502020204030204" pitchFamily="34" charset="0"/>
                <a:ea typeface="+mj-ea"/>
                <a:cs typeface="Arial"/>
              </a:rPr>
              <a:t>Panel Box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73C4E21-61B4-4FBF-80AD-7B408BD2E316}"/>
              </a:ext>
            </a:extLst>
          </p:cNvPr>
          <p:cNvSpPr txBox="1"/>
          <p:nvPr/>
        </p:nvSpPr>
        <p:spPr>
          <a:xfrm>
            <a:off x="345415" y="1799578"/>
            <a:ext cx="7979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00" baseline="0" dirty="0">
                <a:solidFill>
                  <a:srgbClr val="000000"/>
                </a:solidFill>
                <a:latin typeface="Calibri" panose="020F0502020204030204" pitchFamily="34" charset="0"/>
                <a:ea typeface="+mj-ea"/>
                <a:cs typeface="Arial"/>
              </a:rPr>
              <a:t>Window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69A99809-6228-4B20-88A0-8A84DFBCB12F}"/>
              </a:ext>
            </a:extLst>
          </p:cNvPr>
          <p:cNvSpPr/>
          <p:nvPr/>
        </p:nvSpPr>
        <p:spPr>
          <a:xfrm>
            <a:off x="410401" y="2101169"/>
            <a:ext cx="667848" cy="495588"/>
          </a:xfrm>
          <a:prstGeom prst="rect">
            <a:avLst/>
          </a:prstGeom>
          <a:noFill/>
          <a:ln w="28575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7338B519-ADD8-4D05-A5EE-10DA593DCD6B}"/>
              </a:ext>
            </a:extLst>
          </p:cNvPr>
          <p:cNvSpPr/>
          <p:nvPr/>
        </p:nvSpPr>
        <p:spPr>
          <a:xfrm>
            <a:off x="410401" y="2981017"/>
            <a:ext cx="667848" cy="495588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CC6CA358-F8B9-408A-97FC-35C52C02B2E0}"/>
              </a:ext>
            </a:extLst>
          </p:cNvPr>
          <p:cNvSpPr/>
          <p:nvPr/>
        </p:nvSpPr>
        <p:spPr>
          <a:xfrm>
            <a:off x="413716" y="3872146"/>
            <a:ext cx="667848" cy="495588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00C51ED8-9BC0-44A9-B686-D334F54AF147}"/>
              </a:ext>
            </a:extLst>
          </p:cNvPr>
          <p:cNvSpPr/>
          <p:nvPr/>
        </p:nvSpPr>
        <p:spPr>
          <a:xfrm>
            <a:off x="410401" y="4975351"/>
            <a:ext cx="667848" cy="495588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28ACF1E7-A847-4E53-9296-AF349A550A66}"/>
              </a:ext>
            </a:extLst>
          </p:cNvPr>
          <p:cNvSpPr/>
          <p:nvPr/>
        </p:nvSpPr>
        <p:spPr>
          <a:xfrm>
            <a:off x="1478981" y="1574974"/>
            <a:ext cx="6258249" cy="4579641"/>
          </a:xfrm>
          <a:prstGeom prst="rect">
            <a:avLst/>
          </a:prstGeom>
          <a:noFill/>
          <a:ln w="28575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451E898A-83DB-47B3-9417-184A437C5EC6}"/>
              </a:ext>
            </a:extLst>
          </p:cNvPr>
          <p:cNvSpPr/>
          <p:nvPr/>
        </p:nvSpPr>
        <p:spPr>
          <a:xfrm>
            <a:off x="1694846" y="2233245"/>
            <a:ext cx="1487970" cy="2060753"/>
          </a:xfrm>
          <a:prstGeom prst="rect">
            <a:avLst/>
          </a:prstGeom>
          <a:noFill/>
          <a:ln w="28575"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45087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>
            <a:extLst>
              <a:ext uri="{FF2B5EF4-FFF2-40B4-BE49-F238E27FC236}">
                <a16:creationId xmlns:a16="http://schemas.microsoft.com/office/drawing/2014/main" id="{3CB14896-706D-4B9D-A0BC-DDA673BF77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7120" y="1206636"/>
            <a:ext cx="6080989" cy="496080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980DED1-12D1-4E81-9DEC-2F7AE01F9C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JMP Tool Building Blocks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BED0961-913E-48FF-90D7-061FDDCB87A3}"/>
              </a:ext>
            </a:extLst>
          </p:cNvPr>
          <p:cNvSpPr/>
          <p:nvPr/>
        </p:nvSpPr>
        <p:spPr>
          <a:xfrm>
            <a:off x="1577120" y="1863970"/>
            <a:ext cx="5989760" cy="4141176"/>
          </a:xfrm>
          <a:prstGeom prst="rect">
            <a:avLst/>
          </a:prstGeom>
          <a:noFill/>
          <a:ln w="28575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B21F9DA-632C-4B30-AA8D-E67730AC82CA}"/>
              </a:ext>
            </a:extLst>
          </p:cNvPr>
          <p:cNvSpPr/>
          <p:nvPr/>
        </p:nvSpPr>
        <p:spPr>
          <a:xfrm>
            <a:off x="1644160" y="1922165"/>
            <a:ext cx="1626577" cy="3775250"/>
          </a:xfrm>
          <a:prstGeom prst="rect">
            <a:avLst/>
          </a:prstGeom>
          <a:noFill/>
          <a:ln w="28575"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53605D5-F407-4D3F-9454-F69FB846808C}"/>
              </a:ext>
            </a:extLst>
          </p:cNvPr>
          <p:cNvSpPr/>
          <p:nvPr/>
        </p:nvSpPr>
        <p:spPr>
          <a:xfrm>
            <a:off x="1735014" y="2396949"/>
            <a:ext cx="1210409" cy="1813471"/>
          </a:xfrm>
          <a:prstGeom prst="rect">
            <a:avLst/>
          </a:prstGeom>
          <a:noFill/>
          <a:ln w="28575"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3C78A9F-2304-4779-A99C-474AB5B94A30}"/>
              </a:ext>
            </a:extLst>
          </p:cNvPr>
          <p:cNvSpPr/>
          <p:nvPr/>
        </p:nvSpPr>
        <p:spPr>
          <a:xfrm>
            <a:off x="3337777" y="1922165"/>
            <a:ext cx="4144477" cy="3775250"/>
          </a:xfrm>
          <a:prstGeom prst="rect">
            <a:avLst/>
          </a:prstGeom>
          <a:noFill/>
          <a:ln w="28575"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B24C700-1F92-4573-9BFE-95280E34B4AB}"/>
              </a:ext>
            </a:extLst>
          </p:cNvPr>
          <p:cNvSpPr/>
          <p:nvPr/>
        </p:nvSpPr>
        <p:spPr>
          <a:xfrm>
            <a:off x="3361591" y="2294792"/>
            <a:ext cx="4032740" cy="1389185"/>
          </a:xfrm>
          <a:prstGeom prst="rect">
            <a:avLst/>
          </a:prstGeom>
          <a:noFill/>
          <a:ln w="28575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BFAF45D-91CC-4F39-80A7-E15097288EC9}"/>
              </a:ext>
            </a:extLst>
          </p:cNvPr>
          <p:cNvSpPr/>
          <p:nvPr/>
        </p:nvSpPr>
        <p:spPr>
          <a:xfrm>
            <a:off x="3393645" y="4210420"/>
            <a:ext cx="4032740" cy="1389185"/>
          </a:xfrm>
          <a:prstGeom prst="rect">
            <a:avLst/>
          </a:prstGeom>
          <a:noFill/>
          <a:ln w="28575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407347B-C44A-437A-AB91-19A918AAB7B2}"/>
              </a:ext>
            </a:extLst>
          </p:cNvPr>
          <p:cNvSpPr/>
          <p:nvPr/>
        </p:nvSpPr>
        <p:spPr>
          <a:xfrm>
            <a:off x="3405734" y="2402524"/>
            <a:ext cx="984923" cy="1211114"/>
          </a:xfrm>
          <a:prstGeom prst="rect">
            <a:avLst/>
          </a:prstGeom>
          <a:noFill/>
          <a:ln w="28575"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09BFB38-F259-49E3-A282-239BF03421F3}"/>
              </a:ext>
            </a:extLst>
          </p:cNvPr>
          <p:cNvSpPr/>
          <p:nvPr/>
        </p:nvSpPr>
        <p:spPr>
          <a:xfrm>
            <a:off x="4414471" y="2396948"/>
            <a:ext cx="2918314" cy="1216689"/>
          </a:xfrm>
          <a:prstGeom prst="rect">
            <a:avLst/>
          </a:prstGeom>
          <a:noFill/>
          <a:ln w="28575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4AB105C-FA1B-412D-8526-56AFBABDED71}"/>
              </a:ext>
            </a:extLst>
          </p:cNvPr>
          <p:cNvSpPr/>
          <p:nvPr/>
        </p:nvSpPr>
        <p:spPr>
          <a:xfrm>
            <a:off x="4450186" y="2427806"/>
            <a:ext cx="1414283" cy="1114398"/>
          </a:xfrm>
          <a:prstGeom prst="rect">
            <a:avLst/>
          </a:prstGeom>
          <a:noFill/>
          <a:ln w="28575"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2262528-0025-42A9-B3AA-75F8E8D6977E}"/>
              </a:ext>
            </a:extLst>
          </p:cNvPr>
          <p:cNvSpPr/>
          <p:nvPr/>
        </p:nvSpPr>
        <p:spPr>
          <a:xfrm>
            <a:off x="5888283" y="2427806"/>
            <a:ext cx="1414283" cy="1114398"/>
          </a:xfrm>
          <a:prstGeom prst="rect">
            <a:avLst/>
          </a:prstGeom>
          <a:noFill/>
          <a:ln w="28575"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B6B3CF6-F35F-4E81-B4CB-F7AB31E2C5E4}"/>
              </a:ext>
            </a:extLst>
          </p:cNvPr>
          <p:cNvSpPr/>
          <p:nvPr/>
        </p:nvSpPr>
        <p:spPr>
          <a:xfrm>
            <a:off x="3408942" y="4268716"/>
            <a:ext cx="984923" cy="1211114"/>
          </a:xfrm>
          <a:prstGeom prst="rect">
            <a:avLst/>
          </a:prstGeom>
          <a:noFill/>
          <a:ln w="28575"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F20218E-1AF1-4EDE-9F26-96CA672CB439}"/>
              </a:ext>
            </a:extLst>
          </p:cNvPr>
          <p:cNvSpPr/>
          <p:nvPr/>
        </p:nvSpPr>
        <p:spPr>
          <a:xfrm>
            <a:off x="4417679" y="4263140"/>
            <a:ext cx="2918314" cy="1216689"/>
          </a:xfrm>
          <a:prstGeom prst="rect">
            <a:avLst/>
          </a:prstGeom>
          <a:noFill/>
          <a:ln w="28575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2E9642A-520C-4F60-BBF3-14CBEEE7CF9C}"/>
              </a:ext>
            </a:extLst>
          </p:cNvPr>
          <p:cNvSpPr/>
          <p:nvPr/>
        </p:nvSpPr>
        <p:spPr>
          <a:xfrm>
            <a:off x="4453394" y="4293998"/>
            <a:ext cx="1414283" cy="1114398"/>
          </a:xfrm>
          <a:prstGeom prst="rect">
            <a:avLst/>
          </a:prstGeom>
          <a:noFill/>
          <a:ln w="28575"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FAB0ACB-070D-455F-B039-78A597945DF9}"/>
              </a:ext>
            </a:extLst>
          </p:cNvPr>
          <p:cNvSpPr/>
          <p:nvPr/>
        </p:nvSpPr>
        <p:spPr>
          <a:xfrm>
            <a:off x="5891491" y="4293998"/>
            <a:ext cx="1414283" cy="1114398"/>
          </a:xfrm>
          <a:prstGeom prst="rect">
            <a:avLst/>
          </a:prstGeom>
          <a:noFill/>
          <a:ln w="28575"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8B395B1-E3ED-4091-A8F5-699CDDA7210C}"/>
              </a:ext>
            </a:extLst>
          </p:cNvPr>
          <p:cNvSpPr/>
          <p:nvPr/>
        </p:nvSpPr>
        <p:spPr>
          <a:xfrm>
            <a:off x="1694846" y="2233245"/>
            <a:ext cx="1487970" cy="2060753"/>
          </a:xfrm>
          <a:prstGeom prst="rect">
            <a:avLst/>
          </a:prstGeom>
          <a:noFill/>
          <a:ln w="28575"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7CFF61A-226A-45E0-9F5E-1950D1DD5686}"/>
              </a:ext>
            </a:extLst>
          </p:cNvPr>
          <p:cNvSpPr/>
          <p:nvPr/>
        </p:nvSpPr>
        <p:spPr>
          <a:xfrm>
            <a:off x="3361591" y="2224453"/>
            <a:ext cx="4120663" cy="1573823"/>
          </a:xfrm>
          <a:prstGeom prst="rect">
            <a:avLst/>
          </a:prstGeom>
          <a:noFill/>
          <a:ln w="28575"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035F129-83C8-4F4C-AFCC-C5E7D79EEC37}"/>
              </a:ext>
            </a:extLst>
          </p:cNvPr>
          <p:cNvSpPr/>
          <p:nvPr/>
        </p:nvSpPr>
        <p:spPr>
          <a:xfrm>
            <a:off x="3337777" y="4152225"/>
            <a:ext cx="4120663" cy="1510020"/>
          </a:xfrm>
          <a:prstGeom prst="rect">
            <a:avLst/>
          </a:prstGeom>
          <a:noFill/>
          <a:ln w="28575"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E15E29B-E567-4D02-B311-EC66589855AE}"/>
              </a:ext>
            </a:extLst>
          </p:cNvPr>
          <p:cNvSpPr txBox="1"/>
          <p:nvPr/>
        </p:nvSpPr>
        <p:spPr>
          <a:xfrm>
            <a:off x="282787" y="2652984"/>
            <a:ext cx="8938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baseline="0" dirty="0">
                <a:solidFill>
                  <a:srgbClr val="000000"/>
                </a:solidFill>
                <a:latin typeface="Calibri" panose="020F0502020204030204" pitchFamily="34" charset="0"/>
                <a:ea typeface="+mj-ea"/>
                <a:cs typeface="Arial"/>
              </a:rPr>
              <a:t>H List Box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459C9DE-7A52-44F7-B89F-9ABB92055B93}"/>
              </a:ext>
            </a:extLst>
          </p:cNvPr>
          <p:cNvSpPr txBox="1"/>
          <p:nvPr/>
        </p:nvSpPr>
        <p:spPr>
          <a:xfrm>
            <a:off x="273015" y="3547690"/>
            <a:ext cx="8812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00" baseline="0" dirty="0">
                <a:solidFill>
                  <a:srgbClr val="000000"/>
                </a:solidFill>
                <a:latin typeface="Calibri" panose="020F0502020204030204" pitchFamily="34" charset="0"/>
                <a:ea typeface="+mj-ea"/>
                <a:cs typeface="Arial"/>
              </a:rPr>
              <a:t>V List Box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C3DED00-A065-4848-B282-016E4502C8A2}"/>
              </a:ext>
            </a:extLst>
          </p:cNvPr>
          <p:cNvSpPr txBox="1"/>
          <p:nvPr/>
        </p:nvSpPr>
        <p:spPr>
          <a:xfrm>
            <a:off x="279318" y="4633511"/>
            <a:ext cx="8938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00" baseline="0" dirty="0">
                <a:solidFill>
                  <a:srgbClr val="000000"/>
                </a:solidFill>
                <a:latin typeface="Calibri" panose="020F0502020204030204" pitchFamily="34" charset="0"/>
                <a:ea typeface="+mj-ea"/>
                <a:cs typeface="Arial"/>
              </a:rPr>
              <a:t>Panel Box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73C4E21-61B4-4FBF-80AD-7B408BD2E316}"/>
              </a:ext>
            </a:extLst>
          </p:cNvPr>
          <p:cNvSpPr txBox="1"/>
          <p:nvPr/>
        </p:nvSpPr>
        <p:spPr>
          <a:xfrm>
            <a:off x="345415" y="1799578"/>
            <a:ext cx="7979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00" baseline="0" dirty="0">
                <a:solidFill>
                  <a:srgbClr val="000000"/>
                </a:solidFill>
                <a:latin typeface="Calibri" panose="020F0502020204030204" pitchFamily="34" charset="0"/>
                <a:ea typeface="+mj-ea"/>
                <a:cs typeface="Arial"/>
              </a:rPr>
              <a:t>Window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69A99809-6228-4B20-88A0-8A84DFBCB12F}"/>
              </a:ext>
            </a:extLst>
          </p:cNvPr>
          <p:cNvSpPr/>
          <p:nvPr/>
        </p:nvSpPr>
        <p:spPr>
          <a:xfrm>
            <a:off x="410401" y="2101169"/>
            <a:ext cx="667848" cy="495588"/>
          </a:xfrm>
          <a:prstGeom prst="rect">
            <a:avLst/>
          </a:prstGeom>
          <a:noFill/>
          <a:ln w="28575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7338B519-ADD8-4D05-A5EE-10DA593DCD6B}"/>
              </a:ext>
            </a:extLst>
          </p:cNvPr>
          <p:cNvSpPr/>
          <p:nvPr/>
        </p:nvSpPr>
        <p:spPr>
          <a:xfrm>
            <a:off x="410401" y="2981017"/>
            <a:ext cx="667848" cy="495588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CC6CA358-F8B9-408A-97FC-35C52C02B2E0}"/>
              </a:ext>
            </a:extLst>
          </p:cNvPr>
          <p:cNvSpPr/>
          <p:nvPr/>
        </p:nvSpPr>
        <p:spPr>
          <a:xfrm>
            <a:off x="413716" y="3872146"/>
            <a:ext cx="667848" cy="495588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00C51ED8-9BC0-44A9-B686-D334F54AF147}"/>
              </a:ext>
            </a:extLst>
          </p:cNvPr>
          <p:cNvSpPr/>
          <p:nvPr/>
        </p:nvSpPr>
        <p:spPr>
          <a:xfrm>
            <a:off x="410401" y="4975351"/>
            <a:ext cx="667848" cy="495588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4515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396617-16E5-4DEE-8C73-AEEFFA2285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Tool Building Walkthrough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DC9A41E-283D-4994-84AA-76DF738CCFE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Section III.</a:t>
            </a:r>
          </a:p>
        </p:txBody>
      </p:sp>
    </p:spTree>
    <p:extLst>
      <p:ext uri="{BB962C8B-B14F-4D97-AF65-F5344CB8AC3E}">
        <p14:creationId xmlns:p14="http://schemas.microsoft.com/office/powerpoint/2010/main" val="29002697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5D8929-CAA1-4423-BF9A-CCA07BABB9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Tool Building Walkthrough – Two Examples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066F8D0-677C-451F-BAF9-E1D8A4158B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9260" y="4821166"/>
            <a:ext cx="5705475" cy="143827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D659D2E-18C7-48C0-B8CB-DD7CA4828A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3773" y="2175938"/>
            <a:ext cx="2076450" cy="143827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033AD29-3D1F-46F0-BD27-9B5EA1BDAFCC}"/>
              </a:ext>
            </a:extLst>
          </p:cNvPr>
          <p:cNvSpPr txBox="1"/>
          <p:nvPr/>
        </p:nvSpPr>
        <p:spPr>
          <a:xfrm>
            <a:off x="2515891" y="1391778"/>
            <a:ext cx="41122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u="sng" baseline="0" dirty="0">
                <a:solidFill>
                  <a:srgbClr val="000000"/>
                </a:solidFill>
                <a:latin typeface="Calibri" panose="020F0502020204030204" pitchFamily="34" charset="0"/>
                <a:ea typeface="+mj-ea"/>
                <a:cs typeface="Arial"/>
              </a:rPr>
              <a:t>SQRT Tool</a:t>
            </a:r>
          </a:p>
          <a:p>
            <a:r>
              <a:rPr lang="en-US" sz="1800" baseline="0" dirty="0">
                <a:solidFill>
                  <a:srgbClr val="000000"/>
                </a:solidFill>
                <a:latin typeface="Calibri" panose="020F0502020204030204" pitchFamily="34" charset="0"/>
                <a:ea typeface="+mj-ea"/>
                <a:cs typeface="Arial"/>
              </a:rPr>
              <a:t>Use your own formulas and number entry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CB40C77-8EBC-4775-8190-30EEC2D34251}"/>
              </a:ext>
            </a:extLst>
          </p:cNvPr>
          <p:cNvSpPr txBox="1"/>
          <p:nvPr/>
        </p:nvSpPr>
        <p:spPr>
          <a:xfrm>
            <a:off x="1619908" y="4037006"/>
            <a:ext cx="59041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u="sng" baseline="0" dirty="0">
                <a:solidFill>
                  <a:srgbClr val="000000"/>
                </a:solidFill>
                <a:latin typeface="Calibri" panose="020F0502020204030204" pitchFamily="34" charset="0"/>
                <a:ea typeface="+mj-ea"/>
                <a:cs typeface="Arial"/>
              </a:rPr>
              <a:t>DIST Tool</a:t>
            </a:r>
          </a:p>
          <a:p>
            <a:r>
              <a:rPr lang="en-US" sz="1800" baseline="0" dirty="0">
                <a:solidFill>
                  <a:srgbClr val="000000"/>
                </a:solidFill>
                <a:latin typeface="Calibri" panose="020F0502020204030204" pitchFamily="34" charset="0"/>
                <a:ea typeface="+mj-ea"/>
                <a:cs typeface="Arial"/>
              </a:rPr>
              <a:t>Use columns from a data set and a specific analysis from JMP</a:t>
            </a:r>
          </a:p>
        </p:txBody>
      </p:sp>
    </p:spTree>
    <p:extLst>
      <p:ext uri="{BB962C8B-B14F-4D97-AF65-F5344CB8AC3E}">
        <p14:creationId xmlns:p14="http://schemas.microsoft.com/office/powerpoint/2010/main" val="16715418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238517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A68D5B2-56BB-4ABC-81EB-A1E0B154F59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571500" indent="-571500">
              <a:buAutoNum type="romanUcPeriod"/>
            </a:pPr>
            <a:r>
              <a:rPr lang="en-US" sz="3200" dirty="0"/>
              <a:t>Purpose</a:t>
            </a:r>
          </a:p>
          <a:p>
            <a:pPr marL="571500" indent="-571500">
              <a:buAutoNum type="romanUcPeriod"/>
            </a:pPr>
            <a:endParaRPr lang="en-US" sz="3200" dirty="0"/>
          </a:p>
          <a:p>
            <a:pPr marL="571500" indent="-571500">
              <a:buAutoNum type="romanUcPeriod"/>
            </a:pPr>
            <a:r>
              <a:rPr lang="en-US" sz="3200" dirty="0"/>
              <a:t>Basic JMP Tool Building Blocks</a:t>
            </a:r>
          </a:p>
          <a:p>
            <a:pPr marL="571500" indent="-571500">
              <a:buAutoNum type="romanUcPeriod"/>
            </a:pPr>
            <a:endParaRPr lang="en-US" sz="3200" dirty="0"/>
          </a:p>
          <a:p>
            <a:pPr marL="571500" indent="-571500">
              <a:buAutoNum type="romanUcPeriod"/>
            </a:pPr>
            <a:r>
              <a:rPr lang="en-US" sz="3200" dirty="0"/>
              <a:t>Basic Tool Building Walkthrough</a:t>
            </a:r>
          </a:p>
          <a:p>
            <a:pPr marL="571500" indent="-571500">
              <a:buAutoNum type="romanUcPeriod"/>
            </a:pPr>
            <a:endParaRPr lang="en-US" sz="32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E5BF7C7-556B-420C-BB25-2F7C9C69BE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Contents</a:t>
            </a:r>
          </a:p>
        </p:txBody>
      </p:sp>
    </p:spTree>
    <p:extLst>
      <p:ext uri="{BB962C8B-B14F-4D97-AF65-F5344CB8AC3E}">
        <p14:creationId xmlns:p14="http://schemas.microsoft.com/office/powerpoint/2010/main" val="21751768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520E42-9057-43C6-BD92-8062C15DBC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Purpose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F65DC8B-CC70-4436-9869-7B2F52B08AB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Section I:</a:t>
            </a:r>
          </a:p>
        </p:txBody>
      </p:sp>
    </p:spTree>
    <p:extLst>
      <p:ext uri="{BB962C8B-B14F-4D97-AF65-F5344CB8AC3E}">
        <p14:creationId xmlns:p14="http://schemas.microsoft.com/office/powerpoint/2010/main" val="2314416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790020F-2992-4ADB-9733-63BEBD6E955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Ease of use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Controlling the output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Directly answer the question the user is trying to ask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6E66D7A-CBD1-4832-9F64-AD5D90BC45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might we want specialized tools?</a:t>
            </a:r>
          </a:p>
        </p:txBody>
      </p:sp>
    </p:spTree>
    <p:extLst>
      <p:ext uri="{BB962C8B-B14F-4D97-AF65-F5344CB8AC3E}">
        <p14:creationId xmlns:p14="http://schemas.microsoft.com/office/powerpoint/2010/main" val="23013918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E773B33-7FEC-4F7F-AF40-FC715924C9E0}"/>
              </a:ext>
            </a:extLst>
          </p:cNvPr>
          <p:cNvSpPr txBox="1"/>
          <p:nvPr/>
        </p:nvSpPr>
        <p:spPr>
          <a:xfrm>
            <a:off x="723971" y="2171700"/>
            <a:ext cx="762894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aseline="0" dirty="0">
                <a:solidFill>
                  <a:srgbClr val="000000"/>
                </a:solidFill>
                <a:latin typeface="Calibri" panose="020F0502020204030204" pitchFamily="34" charset="0"/>
                <a:ea typeface="+mj-ea"/>
                <a:cs typeface="Arial"/>
              </a:rPr>
              <a:t>EXAMPLE: </a:t>
            </a:r>
          </a:p>
          <a:p>
            <a:endParaRPr lang="en-US" sz="4000" baseline="0" dirty="0">
              <a:solidFill>
                <a:srgbClr val="000000"/>
              </a:solidFill>
              <a:latin typeface="Calibri" panose="020F0502020204030204" pitchFamily="34" charset="0"/>
              <a:ea typeface="+mj-ea"/>
              <a:cs typeface="Arial"/>
            </a:endParaRPr>
          </a:p>
          <a:p>
            <a:r>
              <a:rPr lang="en-US" sz="4000" baseline="0" dirty="0">
                <a:solidFill>
                  <a:srgbClr val="000000"/>
                </a:solidFill>
                <a:latin typeface="Calibri" panose="020F0502020204030204" pitchFamily="34" charset="0"/>
                <a:ea typeface="+mj-ea"/>
                <a:cs typeface="Arial"/>
              </a:rPr>
              <a:t>Comparison of Two Diagnostic Tests</a:t>
            </a:r>
          </a:p>
        </p:txBody>
      </p:sp>
    </p:spTree>
    <p:extLst>
      <p:ext uri="{BB962C8B-B14F-4D97-AF65-F5344CB8AC3E}">
        <p14:creationId xmlns:p14="http://schemas.microsoft.com/office/powerpoint/2010/main" val="38156890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5DBC3E3-A864-4375-AA2B-6B2D496C53E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You have two diagnostic tests, test A and test B, looking to detect a certain disease.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You have N</a:t>
            </a:r>
            <a:r>
              <a:rPr lang="en-US" sz="2400" baseline="-25000" dirty="0"/>
              <a:t>1</a:t>
            </a:r>
            <a:r>
              <a:rPr lang="en-US" sz="2400" dirty="0"/>
              <a:t> independent subjects with known true disease status, and N</a:t>
            </a:r>
            <a:r>
              <a:rPr lang="en-US" sz="2400" baseline="-25000" dirty="0"/>
              <a:t>2</a:t>
            </a:r>
            <a:r>
              <a:rPr lang="en-US" sz="2400" dirty="0"/>
              <a:t> independent subjects with known healthy status.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Use test A and test B on each subject, and compare the results.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Which test has better Sensitivity (% of diseased subjects accurately identified)?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Which test has better Specificity (% of healthy subjects accurately identified)?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D50BACF-6F3A-4010-8C19-C410FC7FC1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Brief Overview of Analysis/Business Need:</a:t>
            </a:r>
          </a:p>
        </p:txBody>
      </p:sp>
    </p:spTree>
    <p:extLst>
      <p:ext uri="{BB962C8B-B14F-4D97-AF65-F5344CB8AC3E}">
        <p14:creationId xmlns:p14="http://schemas.microsoft.com/office/powerpoint/2010/main" val="40023746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8880C8-468E-4178-A3B6-F4F3D627A9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JMP, Results for using “Fit Y by X”: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7FDCB21-57C6-4C17-BF0F-CCBAD19508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323" y="1344854"/>
            <a:ext cx="3912608" cy="478338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63EB9DD-4775-41F9-8D14-CBF36BD330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344854"/>
            <a:ext cx="4117816" cy="4783384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05BD4608-A131-448F-B8AF-62B3482379E9}"/>
              </a:ext>
            </a:extLst>
          </p:cNvPr>
          <p:cNvSpPr/>
          <p:nvPr/>
        </p:nvSpPr>
        <p:spPr>
          <a:xfrm>
            <a:off x="800100" y="3323492"/>
            <a:ext cx="316523" cy="211017"/>
          </a:xfrm>
          <a:prstGeom prst="ellipse">
            <a:avLst/>
          </a:prstGeom>
          <a:noFill/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B69D066-8C00-44A6-957C-B9CD90F8ED7C}"/>
              </a:ext>
            </a:extLst>
          </p:cNvPr>
          <p:cNvSpPr/>
          <p:nvPr/>
        </p:nvSpPr>
        <p:spPr>
          <a:xfrm>
            <a:off x="1348154" y="2570284"/>
            <a:ext cx="316523" cy="211017"/>
          </a:xfrm>
          <a:prstGeom prst="ellipse">
            <a:avLst/>
          </a:prstGeom>
          <a:noFill/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098E6BAA-4B06-4F24-B87F-FFFDD8390839}"/>
              </a:ext>
            </a:extLst>
          </p:cNvPr>
          <p:cNvSpPr/>
          <p:nvPr/>
        </p:nvSpPr>
        <p:spPr>
          <a:xfrm>
            <a:off x="1921104" y="5797062"/>
            <a:ext cx="316523" cy="211017"/>
          </a:xfrm>
          <a:prstGeom prst="ellipse">
            <a:avLst/>
          </a:prstGeom>
          <a:noFill/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52CB5A51-9AD4-40C5-800C-AE1F9ADF7CFD}"/>
              </a:ext>
            </a:extLst>
          </p:cNvPr>
          <p:cNvSpPr/>
          <p:nvPr/>
        </p:nvSpPr>
        <p:spPr>
          <a:xfrm>
            <a:off x="5416061" y="3132992"/>
            <a:ext cx="316523" cy="211017"/>
          </a:xfrm>
          <a:prstGeom prst="ellipse">
            <a:avLst/>
          </a:prstGeom>
          <a:noFill/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D734C222-8ED2-4873-8172-C0FBA486882A}"/>
              </a:ext>
            </a:extLst>
          </p:cNvPr>
          <p:cNvSpPr/>
          <p:nvPr/>
        </p:nvSpPr>
        <p:spPr>
          <a:xfrm>
            <a:off x="5732584" y="2762221"/>
            <a:ext cx="316523" cy="211017"/>
          </a:xfrm>
          <a:prstGeom prst="ellipse">
            <a:avLst/>
          </a:prstGeom>
          <a:noFill/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47F4ABE-B716-4838-AFBF-E413E6BE0132}"/>
              </a:ext>
            </a:extLst>
          </p:cNvPr>
          <p:cNvSpPr/>
          <p:nvPr/>
        </p:nvSpPr>
        <p:spPr>
          <a:xfrm>
            <a:off x="6314385" y="5797062"/>
            <a:ext cx="316523" cy="211017"/>
          </a:xfrm>
          <a:prstGeom prst="ellipse">
            <a:avLst/>
          </a:prstGeom>
          <a:noFill/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42795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31701F-F774-48FE-B1B7-4D048C06ED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Tool – Brief Live Demo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3274D6F-1951-4D45-8287-DF8863D986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1361" y="1677365"/>
            <a:ext cx="4941277" cy="4031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25636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396617-16E5-4DEE-8C73-AEEFFA2285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JMP Tool Building Blocks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DC9A41E-283D-4994-84AA-76DF738CCFE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Section II.</a:t>
            </a:r>
          </a:p>
        </p:txBody>
      </p:sp>
    </p:spTree>
    <p:extLst>
      <p:ext uri="{BB962C8B-B14F-4D97-AF65-F5344CB8AC3E}">
        <p14:creationId xmlns:p14="http://schemas.microsoft.com/office/powerpoint/2010/main" val="4075403461"/>
      </p:ext>
    </p:extLst>
  </p:cSld>
  <p:clrMapOvr>
    <a:masterClrMapping/>
  </p:clrMapOvr>
</p:sld>
</file>

<file path=ppt/theme/theme1.xml><?xml version="1.0" encoding="utf-8"?>
<a:theme xmlns:a="http://schemas.openxmlformats.org/drawingml/2006/main" name="FIVEX Six Sigma">
  <a:themeElements>
    <a:clrScheme name="Custom 59">
      <a:dk1>
        <a:srgbClr val="585A5C"/>
      </a:dk1>
      <a:lt1>
        <a:sysClr val="window" lastClr="FFFFFF"/>
      </a:lt1>
      <a:dk2>
        <a:srgbClr val="F9423A"/>
      </a:dk2>
      <a:lt2>
        <a:srgbClr val="FFFFFF"/>
      </a:lt2>
      <a:accent1>
        <a:srgbClr val="F9423A"/>
      </a:accent1>
      <a:accent2>
        <a:srgbClr val="00A7B5"/>
      </a:accent2>
      <a:accent3>
        <a:srgbClr val="8C8279"/>
      </a:accent3>
      <a:accent4>
        <a:srgbClr val="84BD00"/>
      </a:accent4>
      <a:accent5>
        <a:srgbClr val="00A3E1"/>
      </a:accent5>
      <a:accent6>
        <a:srgbClr val="EF960A"/>
      </a:accent6>
      <a:hlink>
        <a:srgbClr val="00A3E1"/>
      </a:hlink>
      <a:folHlink>
        <a:srgbClr val="97999B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 err="1" smtClean="0">
            <a:solidFill>
              <a:srgbClr val="585A5C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FB5E38C4-4373-475E-AFBC-5012F4E85E5E}" vid="{93F854BE-772A-4C4E-A18A-706418D41530}"/>
    </a:ext>
  </a:extLst>
</a:theme>
</file>

<file path=ppt/theme/theme2.xml><?xml version="1.0" encoding="utf-8"?>
<a:theme xmlns:a="http://schemas.openxmlformats.org/drawingml/2006/main" name="Content Slides">
  <a:themeElements>
    <a:clrScheme name="Custom 58">
      <a:dk1>
        <a:srgbClr val="585A5C"/>
      </a:dk1>
      <a:lt1>
        <a:sysClr val="window" lastClr="FFFFFF"/>
      </a:lt1>
      <a:dk2>
        <a:srgbClr val="F9423A"/>
      </a:dk2>
      <a:lt2>
        <a:srgbClr val="FFFFFF"/>
      </a:lt2>
      <a:accent1>
        <a:srgbClr val="F9423A"/>
      </a:accent1>
      <a:accent2>
        <a:srgbClr val="00A7B5"/>
      </a:accent2>
      <a:accent3>
        <a:srgbClr val="8C8279"/>
      </a:accent3>
      <a:accent4>
        <a:srgbClr val="84BD00"/>
      </a:accent4>
      <a:accent5>
        <a:srgbClr val="00A3E1"/>
      </a:accent5>
      <a:accent6>
        <a:srgbClr val="EF9600"/>
      </a:accent6>
      <a:hlink>
        <a:srgbClr val="00A3E1"/>
      </a:hlink>
      <a:folHlink>
        <a:srgbClr val="97999B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  <a:effectLst/>
      </a:spPr>
      <a:bodyPr rtlCol="0" anchor="ctr"/>
      <a:lstStyle>
        <a:defPPr algn="ctr">
          <a:defRPr dirty="0" smtClean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635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l">
          <a:defRPr baseline="0" dirty="0">
            <a:solidFill>
              <a:srgbClr val="000000"/>
            </a:solidFill>
            <a:latin typeface="Calibri" panose="020F0502020204030204" pitchFamily="34" charset="0"/>
            <a:ea typeface="+mj-ea"/>
            <a:cs typeface="Arial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FB5E38C4-4373-475E-AFBC-5012F4E85E5E}" vid="{7D4C0652-9916-4596-B568-BC5BDCF9189A}"/>
    </a:ext>
  </a:extLst>
</a:theme>
</file>

<file path=ppt/theme/theme3.xml><?xml version="1.0" encoding="utf-8"?>
<a:theme xmlns:a="http://schemas.openxmlformats.org/drawingml/2006/main" name="Divider Slide">
  <a:themeElements>
    <a:clrScheme name="Custom 60">
      <a:dk1>
        <a:srgbClr val="585A5C"/>
      </a:dk1>
      <a:lt1>
        <a:sysClr val="window" lastClr="FFFFFF"/>
      </a:lt1>
      <a:dk2>
        <a:srgbClr val="F9423A"/>
      </a:dk2>
      <a:lt2>
        <a:srgbClr val="FFFFFF"/>
      </a:lt2>
      <a:accent1>
        <a:srgbClr val="F5292D"/>
      </a:accent1>
      <a:accent2>
        <a:srgbClr val="178795"/>
      </a:accent2>
      <a:accent3>
        <a:srgbClr val="796F66"/>
      </a:accent3>
      <a:accent4>
        <a:srgbClr val="73B404"/>
      </a:accent4>
      <a:accent5>
        <a:srgbClr val="8D45A6"/>
      </a:accent5>
      <a:accent6>
        <a:srgbClr val="FF7A00"/>
      </a:accent6>
      <a:hlink>
        <a:srgbClr val="1191DA"/>
      </a:hlink>
      <a:folHlink>
        <a:srgbClr val="858789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FB5E38C4-4373-475E-AFBC-5012F4E85E5E}" vid="{21DAF0D0-3DA9-48EF-9C75-B1BE1A3CA1E1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FIVEX blank template</Template>
  <TotalTime>1048</TotalTime>
  <Words>293</Words>
  <Application>Microsoft Office PowerPoint</Application>
  <PresentationFormat>On-screen Show (4:3)</PresentationFormat>
  <Paragraphs>65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Times New Roman</vt:lpstr>
      <vt:lpstr>FIVEX Six Sigma</vt:lpstr>
      <vt:lpstr>Content Slides</vt:lpstr>
      <vt:lpstr>Divider Slide</vt:lpstr>
      <vt:lpstr>Building a Set of Statistical Tools with Scripting in JMP</vt:lpstr>
      <vt:lpstr>Contents</vt:lpstr>
      <vt:lpstr>Purpose</vt:lpstr>
      <vt:lpstr>Why might we want specialized tools?</vt:lpstr>
      <vt:lpstr>PowerPoint Presentation</vt:lpstr>
      <vt:lpstr>Brief Overview of Analysis/Business Need:</vt:lpstr>
      <vt:lpstr>Using JMP, Results for using “Fit Y by X”:</vt:lpstr>
      <vt:lpstr>Example Tool – Brief Live Demo</vt:lpstr>
      <vt:lpstr>Basic JMP Tool Building Blocks</vt:lpstr>
      <vt:lpstr>Basic JMP Tool Building Blocks</vt:lpstr>
      <vt:lpstr>Basic JMP Tool Building Blocks</vt:lpstr>
      <vt:lpstr>Basic JMP Tool Building Blocks</vt:lpstr>
      <vt:lpstr>Basic JMP Tool Building Blocks</vt:lpstr>
      <vt:lpstr>Basic JMP Tool Building Blocks</vt:lpstr>
      <vt:lpstr>Basic Tool Building Walkthrough</vt:lpstr>
      <vt:lpstr>Basic Tool Building Walkthrough – Two Examples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Hardy, Sean</dc:creator>
  <cp:lastModifiedBy>Hardy, Sean</cp:lastModifiedBy>
  <cp:revision>60</cp:revision>
  <dcterms:created xsi:type="dcterms:W3CDTF">2018-08-28T13:20:41Z</dcterms:created>
  <dcterms:modified xsi:type="dcterms:W3CDTF">2018-09-21T15:12:37Z</dcterms:modified>
</cp:coreProperties>
</file>