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Light"/>
          <a:ea typeface="Calibri Light"/>
          <a:cs typeface="Calibri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5E8"/>
          </a:solidFill>
        </a:fill>
      </a:tcStyle>
    </a:wholeTbl>
    <a:band2H>
      <a:tcTxStyle/>
      <a:tcStyle>
        <a:tcBdr/>
        <a:fill>
          <a:solidFill>
            <a:srgbClr val="E6EBF4"/>
          </a:solidFill>
        </a:fill>
      </a:tcStyle>
    </a:band2H>
    <a:firstCol>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Light"/>
          <a:ea typeface="Calibri Light"/>
          <a:cs typeface="Calibri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CE"/>
          </a:solidFill>
        </a:fill>
      </a:tcStyle>
    </a:wholeTbl>
    <a:band2H>
      <a:tcTxStyle/>
      <a:tcStyle>
        <a:tcBdr/>
        <a:fill>
          <a:solidFill>
            <a:srgbClr val="E6E7E8"/>
          </a:solidFill>
        </a:fill>
      </a:tcStyle>
    </a:band2H>
    <a:firstCol>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Light"/>
          <a:ea typeface="Calibri Light"/>
          <a:cs typeface="Calibri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BD8CB"/>
          </a:solidFill>
        </a:fill>
      </a:tcStyle>
    </a:wholeTbl>
    <a:band2H>
      <a:tcTxStyle/>
      <a:tcStyle>
        <a:tcBdr/>
        <a:fill>
          <a:solidFill>
            <a:srgbClr val="FDECE7"/>
          </a:solidFill>
        </a:fill>
      </a:tcStyle>
    </a:band2H>
    <a:firstCol>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Light"/>
          <a:ea typeface="Calibri Light"/>
          <a:cs typeface="Calibri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Light"/>
          <a:ea typeface="Calibri Light"/>
          <a:cs typeface="Calibri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Light"/>
          <a:ea typeface="Calibri Light"/>
          <a:cs typeface="Calibri Light"/>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Light"/>
          <a:ea typeface="Calibri Light"/>
          <a:cs typeface="Calibri Light"/>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Light"/>
          <a:ea typeface="Calibri Light"/>
          <a:cs typeface="Calibri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Light"/>
          <a:ea typeface="Calibri Light"/>
          <a:cs typeface="Calibri Light"/>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Light"/>
          <a:ea typeface="Calibri Light"/>
          <a:cs typeface="Calibri Light"/>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Light"/>
          <a:ea typeface="Calibri Light"/>
          <a:cs typeface="Calibri Light"/>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Light"/>
          <a:ea typeface="Calibri Light"/>
          <a:cs typeface="Calibri Light"/>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Light"/>
          <a:ea typeface="Calibri Light"/>
          <a:cs typeface="Calibri Light"/>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2248"/>
  </p:normalViewPr>
  <p:slideViewPr>
    <p:cSldViewPr snapToGrid="0" snapToObjects="1">
      <p:cViewPr varScale="1">
        <p:scale>
          <a:sx n="161" d="100"/>
          <a:sy n="161" d="100"/>
        </p:scale>
        <p:origin x="7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xfrm>
            <a:off x="1143000" y="685800"/>
            <a:ext cx="4572000" cy="3429000"/>
          </a:xfrm>
          <a:prstGeom prst="rect">
            <a:avLst/>
          </a:prstGeom>
        </p:spPr>
        <p:txBody>
          <a:bodyPr/>
          <a:lstStyle/>
          <a:p>
            <a:endParaRPr/>
          </a:p>
        </p:txBody>
      </p:sp>
      <p:sp>
        <p:nvSpPr>
          <p:cNvPr id="155" name="Shape 15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365759" latinLnBrk="0">
      <a:lnSpc>
        <a:spcPct val="85000"/>
      </a:lnSpc>
      <a:spcBef>
        <a:spcPts val="800"/>
      </a:spcBef>
      <a:defRPr sz="1200">
        <a:latin typeface="+mn-lt"/>
        <a:ea typeface="+mn-ea"/>
        <a:cs typeface="+mn-cs"/>
        <a:sym typeface="Calibri"/>
      </a:defRPr>
    </a:lvl1pPr>
    <a:lvl2pPr indent="228600" defTabSz="365759" latinLnBrk="0">
      <a:lnSpc>
        <a:spcPct val="85000"/>
      </a:lnSpc>
      <a:spcBef>
        <a:spcPts val="800"/>
      </a:spcBef>
      <a:defRPr sz="1200">
        <a:latin typeface="+mn-lt"/>
        <a:ea typeface="+mn-ea"/>
        <a:cs typeface="+mn-cs"/>
        <a:sym typeface="Calibri"/>
      </a:defRPr>
    </a:lvl2pPr>
    <a:lvl3pPr indent="457200" defTabSz="365759" latinLnBrk="0">
      <a:lnSpc>
        <a:spcPct val="85000"/>
      </a:lnSpc>
      <a:spcBef>
        <a:spcPts val="800"/>
      </a:spcBef>
      <a:defRPr sz="1200">
        <a:latin typeface="+mn-lt"/>
        <a:ea typeface="+mn-ea"/>
        <a:cs typeface="+mn-cs"/>
        <a:sym typeface="Calibri"/>
      </a:defRPr>
    </a:lvl3pPr>
    <a:lvl4pPr indent="685800" defTabSz="365759" latinLnBrk="0">
      <a:lnSpc>
        <a:spcPct val="85000"/>
      </a:lnSpc>
      <a:spcBef>
        <a:spcPts val="800"/>
      </a:spcBef>
      <a:defRPr sz="1200">
        <a:latin typeface="+mn-lt"/>
        <a:ea typeface="+mn-ea"/>
        <a:cs typeface="+mn-cs"/>
        <a:sym typeface="Calibri"/>
      </a:defRPr>
    </a:lvl4pPr>
    <a:lvl5pPr indent="914400" defTabSz="365759" latinLnBrk="0">
      <a:lnSpc>
        <a:spcPct val="85000"/>
      </a:lnSpc>
      <a:spcBef>
        <a:spcPts val="800"/>
      </a:spcBef>
      <a:defRPr sz="1200">
        <a:latin typeface="+mn-lt"/>
        <a:ea typeface="+mn-ea"/>
        <a:cs typeface="+mn-cs"/>
        <a:sym typeface="Calibri"/>
      </a:defRPr>
    </a:lvl5pPr>
    <a:lvl6pPr indent="1143000" defTabSz="365759" latinLnBrk="0">
      <a:lnSpc>
        <a:spcPct val="85000"/>
      </a:lnSpc>
      <a:spcBef>
        <a:spcPts val="800"/>
      </a:spcBef>
      <a:defRPr sz="1200">
        <a:latin typeface="+mn-lt"/>
        <a:ea typeface="+mn-ea"/>
        <a:cs typeface="+mn-cs"/>
        <a:sym typeface="Calibri"/>
      </a:defRPr>
    </a:lvl6pPr>
    <a:lvl7pPr indent="1371600" defTabSz="365759" latinLnBrk="0">
      <a:lnSpc>
        <a:spcPct val="85000"/>
      </a:lnSpc>
      <a:spcBef>
        <a:spcPts val="800"/>
      </a:spcBef>
      <a:defRPr sz="1200">
        <a:latin typeface="+mn-lt"/>
        <a:ea typeface="+mn-ea"/>
        <a:cs typeface="+mn-cs"/>
        <a:sym typeface="Calibri"/>
      </a:defRPr>
    </a:lvl7pPr>
    <a:lvl8pPr indent="1600200" defTabSz="365759" latinLnBrk="0">
      <a:lnSpc>
        <a:spcPct val="85000"/>
      </a:lnSpc>
      <a:spcBef>
        <a:spcPts val="800"/>
      </a:spcBef>
      <a:defRPr sz="1200">
        <a:latin typeface="+mn-lt"/>
        <a:ea typeface="+mn-ea"/>
        <a:cs typeface="+mn-cs"/>
        <a:sym typeface="Calibri"/>
      </a:defRPr>
    </a:lvl8pPr>
    <a:lvl9pPr indent="1828800" defTabSz="365759" latinLnBrk="0">
      <a:lnSpc>
        <a:spcPct val="85000"/>
      </a:lnSpc>
      <a:spcBef>
        <a:spcPts val="800"/>
      </a:spcBef>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847776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www.sas.com/"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gradFill flip="none" rotWithShape="1">
          <a:gsLst>
            <a:gs pos="0">
              <a:srgbClr val="73B4E9"/>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Text"/>
          <p:cNvSpPr txBox="1">
            <a:spLocks noGrp="1"/>
          </p:cNvSpPr>
          <p:nvPr>
            <p:ph type="title"/>
          </p:nvPr>
        </p:nvSpPr>
        <p:spPr>
          <a:xfrm>
            <a:off x="1152144" y="1799048"/>
            <a:ext cx="6611112" cy="584776"/>
          </a:xfrm>
          <a:prstGeom prst="rect">
            <a:avLst/>
          </a:prstGeom>
        </p:spPr>
        <p:txBody>
          <a:bodyPr anchor="b"/>
          <a:lstStyle>
            <a:lvl1pPr algn="l">
              <a:defRPr sz="3200">
                <a:solidFill>
                  <a:srgbClr val="FFFFFF"/>
                </a:solidFill>
              </a:defRPr>
            </a:lvl1pPr>
          </a:lstStyle>
          <a:p>
            <a:r>
              <a:t>Title Text</a:t>
            </a:r>
          </a:p>
        </p:txBody>
      </p:sp>
      <p:sp>
        <p:nvSpPr>
          <p:cNvPr id="14" name="Body Level One…"/>
          <p:cNvSpPr txBox="1">
            <a:spLocks noGrp="1"/>
          </p:cNvSpPr>
          <p:nvPr>
            <p:ph type="body" sz="quarter" idx="1"/>
          </p:nvPr>
        </p:nvSpPr>
        <p:spPr>
          <a:xfrm>
            <a:off x="1152144" y="2383824"/>
            <a:ext cx="6611112" cy="353944"/>
          </a:xfrm>
          <a:prstGeom prst="rect">
            <a:avLst/>
          </a:prstGeom>
        </p:spPr>
        <p:txBody>
          <a:bodyPr/>
          <a:lstStyle>
            <a:lvl1pPr indent="-365759">
              <a:buClrTx/>
              <a:buSzTx/>
              <a:buFontTx/>
              <a:buNone/>
              <a:defRPr>
                <a:solidFill>
                  <a:srgbClr val="FFFFFF"/>
                </a:solidFill>
              </a:defRPr>
            </a:lvl1pPr>
            <a:lvl2pPr>
              <a:buClrTx/>
              <a:buFontTx/>
              <a:defRPr>
                <a:solidFill>
                  <a:srgbClr val="FFFFFF"/>
                </a:solidFill>
              </a:defRPr>
            </a:lvl2pPr>
            <a:lvl3pPr>
              <a:buClrTx/>
              <a:buFontTx/>
              <a:defRPr>
                <a:solidFill>
                  <a:srgbClr val="FFFFFF"/>
                </a:solidFill>
              </a:defRPr>
            </a:lvl3pPr>
            <a:lvl4pPr>
              <a:buClrTx/>
              <a:buFontTx/>
              <a:defRPr>
                <a:solidFill>
                  <a:srgbClr val="FFFFFF"/>
                </a:solidFill>
              </a:defRPr>
            </a:lvl4pPr>
            <a:lvl5pPr>
              <a:buClrTx/>
              <a:buFontTx/>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15" name="Picture 14" descr="Picture 14"/>
          <p:cNvPicPr>
            <a:picLocks noChangeAspect="1"/>
          </p:cNvPicPr>
          <p:nvPr/>
        </p:nvPicPr>
        <p:blipFill>
          <a:blip r:embed="rId2">
            <a:alphaModFix amt="55000"/>
            <a:extLst/>
          </a:blip>
          <a:srcRect t="1" r="13179" b="4107"/>
          <a:stretch>
            <a:fillRect/>
          </a:stretch>
        </p:blipFill>
        <p:spPr>
          <a:xfrm>
            <a:off x="5956663" y="1657882"/>
            <a:ext cx="3187338" cy="3557462"/>
          </a:xfrm>
          <a:prstGeom prst="rect">
            <a:avLst/>
          </a:prstGeom>
          <a:ln w="12700">
            <a:miter lim="400000"/>
          </a:ln>
        </p:spPr>
      </p:pic>
      <p:sp>
        <p:nvSpPr>
          <p:cNvPr id="16" name="TextBox 3"/>
          <p:cNvSpPr txBox="1"/>
          <p:nvPr/>
        </p:nvSpPr>
        <p:spPr>
          <a:xfrm>
            <a:off x="3310128" y="4950853"/>
            <a:ext cx="2514601" cy="153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b">
            <a:spAutoFit/>
          </a:bodyPr>
          <a:lstStyle>
            <a:lvl1pPr algn="ctr" defTabSz="274313">
              <a:defRPr sz="500" spc="50">
                <a:solidFill>
                  <a:srgbClr val="DFF1FB"/>
                </a:solidFill>
              </a:defRPr>
            </a:lvl1pPr>
          </a:lstStyle>
          <a:p>
            <a:r>
              <a:t>Copyright © SAS Institute Inc. All rights reserved.</a:t>
            </a:r>
          </a:p>
        </p:txBody>
      </p:sp>
      <p:grpSp>
        <p:nvGrpSpPr>
          <p:cNvPr id="19" name="Group 10"/>
          <p:cNvGrpSpPr/>
          <p:nvPr/>
        </p:nvGrpSpPr>
        <p:grpSpPr>
          <a:xfrm>
            <a:off x="8008353" y="4315570"/>
            <a:ext cx="829517" cy="560736"/>
            <a:chOff x="0" y="0"/>
            <a:chExt cx="829515" cy="560735"/>
          </a:xfrm>
        </p:grpSpPr>
        <p:sp>
          <p:nvSpPr>
            <p:cNvPr id="17" name="Freeform 19"/>
            <p:cNvSpPr/>
            <p:nvPr/>
          </p:nvSpPr>
          <p:spPr>
            <a:xfrm>
              <a:off x="86503" y="14467"/>
              <a:ext cx="731959" cy="535509"/>
            </a:xfrm>
            <a:custGeom>
              <a:avLst/>
              <a:gdLst/>
              <a:ahLst/>
              <a:cxnLst>
                <a:cxn ang="0">
                  <a:pos x="wd2" y="hd2"/>
                </a:cxn>
                <a:cxn ang="5400000">
                  <a:pos x="wd2" y="hd2"/>
                </a:cxn>
                <a:cxn ang="10800000">
                  <a:pos x="wd2" y="hd2"/>
                </a:cxn>
                <a:cxn ang="16200000">
                  <a:pos x="wd2" y="hd2"/>
                </a:cxn>
              </a:cxnLst>
              <a:rect l="0" t="0" r="r" b="b"/>
              <a:pathLst>
                <a:path w="21593" h="21585" extrusionOk="0">
                  <a:moveTo>
                    <a:pt x="21390" y="21554"/>
                  </a:moveTo>
                  <a:lnTo>
                    <a:pt x="21593" y="21554"/>
                  </a:lnTo>
                  <a:lnTo>
                    <a:pt x="21593" y="21228"/>
                  </a:lnTo>
                  <a:lnTo>
                    <a:pt x="21390" y="21228"/>
                  </a:lnTo>
                  <a:lnTo>
                    <a:pt x="21390" y="21554"/>
                  </a:lnTo>
                  <a:close/>
                  <a:moveTo>
                    <a:pt x="20486" y="21011"/>
                  </a:moveTo>
                  <a:lnTo>
                    <a:pt x="20486" y="21058"/>
                  </a:lnTo>
                  <a:cubicBezTo>
                    <a:pt x="20486" y="21306"/>
                    <a:pt x="20554" y="21585"/>
                    <a:pt x="20870" y="21585"/>
                  </a:cubicBezTo>
                  <a:cubicBezTo>
                    <a:pt x="21130" y="21585"/>
                    <a:pt x="21299" y="21430"/>
                    <a:pt x="21299" y="21058"/>
                  </a:cubicBezTo>
                  <a:cubicBezTo>
                    <a:pt x="21299" y="20825"/>
                    <a:pt x="21220" y="20686"/>
                    <a:pt x="21039" y="20593"/>
                  </a:cubicBezTo>
                  <a:lnTo>
                    <a:pt x="20893" y="20531"/>
                  </a:lnTo>
                  <a:cubicBezTo>
                    <a:pt x="20757" y="20453"/>
                    <a:pt x="20701" y="20376"/>
                    <a:pt x="20701" y="20220"/>
                  </a:cubicBezTo>
                  <a:cubicBezTo>
                    <a:pt x="20701" y="20034"/>
                    <a:pt x="20791" y="19972"/>
                    <a:pt x="20881" y="19972"/>
                  </a:cubicBezTo>
                  <a:cubicBezTo>
                    <a:pt x="21006" y="19972"/>
                    <a:pt x="21062" y="20065"/>
                    <a:pt x="21062" y="20220"/>
                  </a:cubicBezTo>
                  <a:lnTo>
                    <a:pt x="21062" y="20267"/>
                  </a:lnTo>
                  <a:lnTo>
                    <a:pt x="21265" y="20267"/>
                  </a:lnTo>
                  <a:lnTo>
                    <a:pt x="21265" y="20220"/>
                  </a:lnTo>
                  <a:cubicBezTo>
                    <a:pt x="21265" y="20034"/>
                    <a:pt x="21231" y="19755"/>
                    <a:pt x="20904" y="19755"/>
                  </a:cubicBezTo>
                  <a:cubicBezTo>
                    <a:pt x="20655" y="19755"/>
                    <a:pt x="20497" y="19941"/>
                    <a:pt x="20497" y="20251"/>
                  </a:cubicBezTo>
                  <a:cubicBezTo>
                    <a:pt x="20497" y="20515"/>
                    <a:pt x="20576" y="20639"/>
                    <a:pt x="20768" y="20748"/>
                  </a:cubicBezTo>
                  <a:lnTo>
                    <a:pt x="20904" y="20810"/>
                  </a:lnTo>
                  <a:cubicBezTo>
                    <a:pt x="21028" y="20856"/>
                    <a:pt x="21096" y="20934"/>
                    <a:pt x="21096" y="21120"/>
                  </a:cubicBezTo>
                  <a:cubicBezTo>
                    <a:pt x="21096" y="21259"/>
                    <a:pt x="21028" y="21383"/>
                    <a:pt x="20893" y="21383"/>
                  </a:cubicBezTo>
                  <a:cubicBezTo>
                    <a:pt x="20757" y="21383"/>
                    <a:pt x="20689" y="21275"/>
                    <a:pt x="20689" y="21058"/>
                  </a:cubicBezTo>
                  <a:lnTo>
                    <a:pt x="20689" y="21011"/>
                  </a:lnTo>
                  <a:lnTo>
                    <a:pt x="20486" y="21011"/>
                  </a:lnTo>
                  <a:close/>
                  <a:moveTo>
                    <a:pt x="19842" y="20903"/>
                  </a:moveTo>
                  <a:lnTo>
                    <a:pt x="19989" y="20034"/>
                  </a:lnTo>
                  <a:lnTo>
                    <a:pt x="20000" y="20034"/>
                  </a:lnTo>
                  <a:lnTo>
                    <a:pt x="20147" y="20903"/>
                  </a:lnTo>
                  <a:lnTo>
                    <a:pt x="19842" y="20903"/>
                  </a:lnTo>
                  <a:close/>
                  <a:moveTo>
                    <a:pt x="19503" y="21554"/>
                  </a:moveTo>
                  <a:lnTo>
                    <a:pt x="19718" y="21554"/>
                  </a:lnTo>
                  <a:lnTo>
                    <a:pt x="19808" y="21120"/>
                  </a:lnTo>
                  <a:lnTo>
                    <a:pt x="20181" y="21120"/>
                  </a:lnTo>
                  <a:lnTo>
                    <a:pt x="20260" y="21554"/>
                  </a:lnTo>
                  <a:lnTo>
                    <a:pt x="20475" y="21554"/>
                  </a:lnTo>
                  <a:lnTo>
                    <a:pt x="20136" y="19786"/>
                  </a:lnTo>
                  <a:lnTo>
                    <a:pt x="19876" y="19786"/>
                  </a:lnTo>
                  <a:lnTo>
                    <a:pt x="19503" y="21554"/>
                  </a:lnTo>
                  <a:close/>
                  <a:moveTo>
                    <a:pt x="18678" y="21011"/>
                  </a:moveTo>
                  <a:lnTo>
                    <a:pt x="18678" y="21058"/>
                  </a:lnTo>
                  <a:cubicBezTo>
                    <a:pt x="18678" y="21306"/>
                    <a:pt x="18746" y="21585"/>
                    <a:pt x="19062" y="21585"/>
                  </a:cubicBezTo>
                  <a:cubicBezTo>
                    <a:pt x="19322" y="21585"/>
                    <a:pt x="19492" y="21430"/>
                    <a:pt x="19492" y="21058"/>
                  </a:cubicBezTo>
                  <a:cubicBezTo>
                    <a:pt x="19492" y="20825"/>
                    <a:pt x="19413" y="20686"/>
                    <a:pt x="19232" y="20593"/>
                  </a:cubicBezTo>
                  <a:lnTo>
                    <a:pt x="19096" y="20531"/>
                  </a:lnTo>
                  <a:cubicBezTo>
                    <a:pt x="18961" y="20453"/>
                    <a:pt x="18904" y="20376"/>
                    <a:pt x="18904" y="20220"/>
                  </a:cubicBezTo>
                  <a:cubicBezTo>
                    <a:pt x="18904" y="20034"/>
                    <a:pt x="18983" y="19972"/>
                    <a:pt x="19074" y="19972"/>
                  </a:cubicBezTo>
                  <a:cubicBezTo>
                    <a:pt x="19198" y="19972"/>
                    <a:pt x="19255" y="20065"/>
                    <a:pt x="19255" y="20220"/>
                  </a:cubicBezTo>
                  <a:lnTo>
                    <a:pt x="19255" y="20267"/>
                  </a:lnTo>
                  <a:lnTo>
                    <a:pt x="19458" y="20267"/>
                  </a:lnTo>
                  <a:lnTo>
                    <a:pt x="19458" y="20220"/>
                  </a:lnTo>
                  <a:cubicBezTo>
                    <a:pt x="19458" y="20034"/>
                    <a:pt x="19424" y="19755"/>
                    <a:pt x="19096" y="19755"/>
                  </a:cubicBezTo>
                  <a:cubicBezTo>
                    <a:pt x="18859" y="19755"/>
                    <a:pt x="18701" y="19941"/>
                    <a:pt x="18701" y="20251"/>
                  </a:cubicBezTo>
                  <a:cubicBezTo>
                    <a:pt x="18701" y="20515"/>
                    <a:pt x="18780" y="20639"/>
                    <a:pt x="18961" y="20748"/>
                  </a:cubicBezTo>
                  <a:lnTo>
                    <a:pt x="19108" y="20810"/>
                  </a:lnTo>
                  <a:cubicBezTo>
                    <a:pt x="19221" y="20856"/>
                    <a:pt x="19288" y="20934"/>
                    <a:pt x="19288" y="21120"/>
                  </a:cubicBezTo>
                  <a:cubicBezTo>
                    <a:pt x="19288" y="21259"/>
                    <a:pt x="19221" y="21383"/>
                    <a:pt x="19096" y="21383"/>
                  </a:cubicBezTo>
                  <a:cubicBezTo>
                    <a:pt x="18949" y="21383"/>
                    <a:pt x="18882" y="21275"/>
                    <a:pt x="18882" y="21058"/>
                  </a:cubicBezTo>
                  <a:lnTo>
                    <a:pt x="18882" y="21011"/>
                  </a:lnTo>
                  <a:lnTo>
                    <a:pt x="18678" y="21011"/>
                  </a:lnTo>
                  <a:close/>
                  <a:moveTo>
                    <a:pt x="17063" y="21554"/>
                  </a:moveTo>
                  <a:lnTo>
                    <a:pt x="17255" y="21554"/>
                  </a:lnTo>
                  <a:lnTo>
                    <a:pt x="17255" y="20670"/>
                  </a:lnTo>
                  <a:cubicBezTo>
                    <a:pt x="17255" y="20484"/>
                    <a:pt x="17334" y="20407"/>
                    <a:pt x="17402" y="20407"/>
                  </a:cubicBezTo>
                  <a:cubicBezTo>
                    <a:pt x="17492" y="20407"/>
                    <a:pt x="17526" y="20469"/>
                    <a:pt x="17526" y="20639"/>
                  </a:cubicBezTo>
                  <a:lnTo>
                    <a:pt x="17526" y="21554"/>
                  </a:lnTo>
                  <a:lnTo>
                    <a:pt x="17718" y="21554"/>
                  </a:lnTo>
                  <a:lnTo>
                    <a:pt x="17718" y="20670"/>
                  </a:lnTo>
                  <a:cubicBezTo>
                    <a:pt x="17718" y="20484"/>
                    <a:pt x="17797" y="20407"/>
                    <a:pt x="17876" y="20407"/>
                  </a:cubicBezTo>
                  <a:cubicBezTo>
                    <a:pt x="17955" y="20407"/>
                    <a:pt x="17989" y="20469"/>
                    <a:pt x="17989" y="20639"/>
                  </a:cubicBezTo>
                  <a:lnTo>
                    <a:pt x="17989" y="21554"/>
                  </a:lnTo>
                  <a:lnTo>
                    <a:pt x="18181" y="21554"/>
                  </a:lnTo>
                  <a:lnTo>
                    <a:pt x="18181" y="20546"/>
                  </a:lnTo>
                  <a:cubicBezTo>
                    <a:pt x="18181" y="20282"/>
                    <a:pt x="18091" y="20189"/>
                    <a:pt x="17955" y="20189"/>
                  </a:cubicBezTo>
                  <a:cubicBezTo>
                    <a:pt x="17831" y="20189"/>
                    <a:pt x="17763" y="20267"/>
                    <a:pt x="17707" y="20391"/>
                  </a:cubicBezTo>
                  <a:cubicBezTo>
                    <a:pt x="17673" y="20282"/>
                    <a:pt x="17616" y="20189"/>
                    <a:pt x="17481" y="20189"/>
                  </a:cubicBezTo>
                  <a:cubicBezTo>
                    <a:pt x="17390" y="20189"/>
                    <a:pt x="17300" y="20267"/>
                    <a:pt x="17244" y="20376"/>
                  </a:cubicBezTo>
                  <a:lnTo>
                    <a:pt x="17244" y="20220"/>
                  </a:lnTo>
                  <a:lnTo>
                    <a:pt x="17063" y="20220"/>
                  </a:lnTo>
                  <a:lnTo>
                    <a:pt x="17063" y="21554"/>
                  </a:lnTo>
                  <a:close/>
                  <a:moveTo>
                    <a:pt x="16442" y="20887"/>
                  </a:moveTo>
                  <a:cubicBezTo>
                    <a:pt x="16442" y="20593"/>
                    <a:pt x="16464" y="20391"/>
                    <a:pt x="16600" y="20391"/>
                  </a:cubicBezTo>
                  <a:cubicBezTo>
                    <a:pt x="16747" y="20391"/>
                    <a:pt x="16769" y="20593"/>
                    <a:pt x="16769" y="20887"/>
                  </a:cubicBezTo>
                  <a:cubicBezTo>
                    <a:pt x="16769" y="21228"/>
                    <a:pt x="16747" y="21399"/>
                    <a:pt x="16600" y="21399"/>
                  </a:cubicBezTo>
                  <a:cubicBezTo>
                    <a:pt x="16464" y="21399"/>
                    <a:pt x="16442" y="21228"/>
                    <a:pt x="16442" y="20887"/>
                  </a:cubicBezTo>
                  <a:close/>
                  <a:moveTo>
                    <a:pt x="16249" y="20887"/>
                  </a:moveTo>
                  <a:cubicBezTo>
                    <a:pt x="16249" y="21306"/>
                    <a:pt x="16340" y="21585"/>
                    <a:pt x="16600" y="21585"/>
                  </a:cubicBezTo>
                  <a:cubicBezTo>
                    <a:pt x="16871" y="21585"/>
                    <a:pt x="16961" y="21306"/>
                    <a:pt x="16961" y="20887"/>
                  </a:cubicBezTo>
                  <a:cubicBezTo>
                    <a:pt x="16961" y="20484"/>
                    <a:pt x="16882" y="20189"/>
                    <a:pt x="16600" y="20189"/>
                  </a:cubicBezTo>
                  <a:cubicBezTo>
                    <a:pt x="16329" y="20189"/>
                    <a:pt x="16249" y="20484"/>
                    <a:pt x="16249" y="20887"/>
                  </a:cubicBezTo>
                  <a:close/>
                  <a:moveTo>
                    <a:pt x="15741" y="21554"/>
                  </a:moveTo>
                  <a:lnTo>
                    <a:pt x="15944" y="21554"/>
                  </a:lnTo>
                  <a:lnTo>
                    <a:pt x="15944" y="20763"/>
                  </a:lnTo>
                  <a:cubicBezTo>
                    <a:pt x="15944" y="20515"/>
                    <a:pt x="16046" y="20453"/>
                    <a:pt x="16137" y="20453"/>
                  </a:cubicBezTo>
                  <a:cubicBezTo>
                    <a:pt x="16170" y="20453"/>
                    <a:pt x="16204" y="20469"/>
                    <a:pt x="16216" y="20469"/>
                  </a:cubicBezTo>
                  <a:lnTo>
                    <a:pt x="16216" y="20205"/>
                  </a:lnTo>
                  <a:cubicBezTo>
                    <a:pt x="16204" y="20205"/>
                    <a:pt x="16193" y="20189"/>
                    <a:pt x="16170" y="20189"/>
                  </a:cubicBezTo>
                  <a:cubicBezTo>
                    <a:pt x="16057" y="20189"/>
                    <a:pt x="15990" y="20282"/>
                    <a:pt x="15944" y="20438"/>
                  </a:cubicBezTo>
                  <a:lnTo>
                    <a:pt x="15944" y="20220"/>
                  </a:lnTo>
                  <a:lnTo>
                    <a:pt x="15741" y="20220"/>
                  </a:lnTo>
                  <a:lnTo>
                    <a:pt x="15741" y="21554"/>
                  </a:lnTo>
                  <a:close/>
                  <a:moveTo>
                    <a:pt x="14973" y="21554"/>
                  </a:moveTo>
                  <a:lnTo>
                    <a:pt x="15176" y="21554"/>
                  </a:lnTo>
                  <a:lnTo>
                    <a:pt x="15176" y="20763"/>
                  </a:lnTo>
                  <a:lnTo>
                    <a:pt x="15628" y="20763"/>
                  </a:lnTo>
                  <a:lnTo>
                    <a:pt x="15628" y="20515"/>
                  </a:lnTo>
                  <a:lnTo>
                    <a:pt x="15176" y="20515"/>
                  </a:lnTo>
                  <a:lnTo>
                    <a:pt x="15176" y="20034"/>
                  </a:lnTo>
                  <a:lnTo>
                    <a:pt x="15651" y="20034"/>
                  </a:lnTo>
                  <a:lnTo>
                    <a:pt x="15651" y="19786"/>
                  </a:lnTo>
                  <a:lnTo>
                    <a:pt x="14973" y="19786"/>
                  </a:lnTo>
                  <a:lnTo>
                    <a:pt x="14973" y="21554"/>
                  </a:lnTo>
                  <a:close/>
                  <a:moveTo>
                    <a:pt x="7110" y="3768"/>
                  </a:moveTo>
                  <a:cubicBezTo>
                    <a:pt x="7099" y="3784"/>
                    <a:pt x="7088" y="3800"/>
                    <a:pt x="7076" y="3800"/>
                  </a:cubicBezTo>
                  <a:cubicBezTo>
                    <a:pt x="7076" y="3800"/>
                    <a:pt x="7065" y="3800"/>
                    <a:pt x="7065" y="3800"/>
                  </a:cubicBezTo>
                  <a:lnTo>
                    <a:pt x="7054" y="3800"/>
                  </a:lnTo>
                  <a:cubicBezTo>
                    <a:pt x="6602" y="3706"/>
                    <a:pt x="6161" y="3691"/>
                    <a:pt x="5732" y="3784"/>
                  </a:cubicBezTo>
                  <a:cubicBezTo>
                    <a:pt x="5144" y="3924"/>
                    <a:pt x="4591" y="4280"/>
                    <a:pt x="4060" y="4993"/>
                  </a:cubicBezTo>
                  <a:cubicBezTo>
                    <a:pt x="3122" y="6234"/>
                    <a:pt x="2885" y="7521"/>
                    <a:pt x="2795" y="9211"/>
                  </a:cubicBezTo>
                  <a:cubicBezTo>
                    <a:pt x="2795" y="9242"/>
                    <a:pt x="2783" y="9273"/>
                    <a:pt x="2772" y="9289"/>
                  </a:cubicBezTo>
                  <a:cubicBezTo>
                    <a:pt x="2761" y="9304"/>
                    <a:pt x="2749" y="9304"/>
                    <a:pt x="2738" y="9304"/>
                  </a:cubicBezTo>
                  <a:cubicBezTo>
                    <a:pt x="2716" y="9320"/>
                    <a:pt x="2682" y="9304"/>
                    <a:pt x="2670" y="9273"/>
                  </a:cubicBezTo>
                  <a:lnTo>
                    <a:pt x="2648" y="9211"/>
                  </a:lnTo>
                  <a:cubicBezTo>
                    <a:pt x="2196" y="7459"/>
                    <a:pt x="2433" y="5536"/>
                    <a:pt x="2998" y="4280"/>
                  </a:cubicBezTo>
                  <a:cubicBezTo>
                    <a:pt x="2117" y="4513"/>
                    <a:pt x="942" y="4218"/>
                    <a:pt x="38" y="3257"/>
                  </a:cubicBezTo>
                  <a:lnTo>
                    <a:pt x="16" y="3226"/>
                  </a:lnTo>
                  <a:cubicBezTo>
                    <a:pt x="4" y="3195"/>
                    <a:pt x="-7" y="3164"/>
                    <a:pt x="4" y="3133"/>
                  </a:cubicBezTo>
                  <a:cubicBezTo>
                    <a:pt x="16" y="3133"/>
                    <a:pt x="27" y="3117"/>
                    <a:pt x="27" y="3102"/>
                  </a:cubicBezTo>
                  <a:cubicBezTo>
                    <a:pt x="49" y="3102"/>
                    <a:pt x="61" y="3102"/>
                    <a:pt x="83" y="3102"/>
                  </a:cubicBezTo>
                  <a:cubicBezTo>
                    <a:pt x="1111" y="3474"/>
                    <a:pt x="1936" y="3582"/>
                    <a:pt x="2919" y="2931"/>
                  </a:cubicBezTo>
                  <a:cubicBezTo>
                    <a:pt x="3484" y="2559"/>
                    <a:pt x="3845" y="2063"/>
                    <a:pt x="4083" y="1489"/>
                  </a:cubicBezTo>
                  <a:cubicBezTo>
                    <a:pt x="4252" y="1055"/>
                    <a:pt x="4354" y="574"/>
                    <a:pt x="4421" y="63"/>
                  </a:cubicBezTo>
                  <a:lnTo>
                    <a:pt x="4433" y="63"/>
                  </a:lnTo>
                  <a:cubicBezTo>
                    <a:pt x="4433" y="47"/>
                    <a:pt x="4433" y="47"/>
                    <a:pt x="4433" y="47"/>
                  </a:cubicBezTo>
                  <a:cubicBezTo>
                    <a:pt x="4433" y="32"/>
                    <a:pt x="4444" y="16"/>
                    <a:pt x="4455" y="16"/>
                  </a:cubicBezTo>
                  <a:cubicBezTo>
                    <a:pt x="4489" y="-15"/>
                    <a:pt x="4534" y="1"/>
                    <a:pt x="4557" y="47"/>
                  </a:cubicBezTo>
                  <a:lnTo>
                    <a:pt x="4557" y="63"/>
                  </a:lnTo>
                  <a:lnTo>
                    <a:pt x="4568" y="94"/>
                  </a:lnTo>
                  <a:cubicBezTo>
                    <a:pt x="4783" y="931"/>
                    <a:pt x="4591" y="2264"/>
                    <a:pt x="4342" y="2916"/>
                  </a:cubicBezTo>
                  <a:cubicBezTo>
                    <a:pt x="4421" y="2900"/>
                    <a:pt x="4501" y="2885"/>
                    <a:pt x="4591" y="2854"/>
                  </a:cubicBezTo>
                  <a:cubicBezTo>
                    <a:pt x="5224" y="2714"/>
                    <a:pt x="6455" y="2916"/>
                    <a:pt x="7088" y="3582"/>
                  </a:cubicBezTo>
                  <a:lnTo>
                    <a:pt x="7099" y="3598"/>
                  </a:lnTo>
                  <a:lnTo>
                    <a:pt x="7121" y="3613"/>
                  </a:lnTo>
                  <a:cubicBezTo>
                    <a:pt x="7144" y="3660"/>
                    <a:pt x="7144" y="3737"/>
                    <a:pt x="7110" y="3768"/>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18" name="Freeform 20"/>
            <p:cNvSpPr/>
            <p:nvPr/>
          </p:nvSpPr>
          <p:spPr>
            <a:xfrm>
              <a:off x="0" y="0"/>
              <a:ext cx="829516" cy="560736"/>
            </a:xfrm>
            <a:custGeom>
              <a:avLst/>
              <a:gdLst/>
              <a:ahLst/>
              <a:cxnLst>
                <a:cxn ang="0">
                  <a:pos x="wd2" y="hd2"/>
                </a:cxn>
                <a:cxn ang="5400000">
                  <a:pos x="wd2" y="hd2"/>
                </a:cxn>
                <a:cxn ang="10800000">
                  <a:pos x="wd2" y="hd2"/>
                </a:cxn>
                <a:cxn ang="16200000">
                  <a:pos x="wd2" y="hd2"/>
                </a:cxn>
              </a:cxnLst>
              <a:rect l="0" t="0" r="r" b="b"/>
              <a:pathLst>
                <a:path w="21255" h="21491" extrusionOk="0">
                  <a:moveTo>
                    <a:pt x="20021" y="16221"/>
                  </a:moveTo>
                  <a:lnTo>
                    <a:pt x="20129" y="16221"/>
                  </a:lnTo>
                  <a:cubicBezTo>
                    <a:pt x="20208" y="16221"/>
                    <a:pt x="20286" y="16206"/>
                    <a:pt x="20286" y="16059"/>
                  </a:cubicBezTo>
                  <a:cubicBezTo>
                    <a:pt x="20286" y="15941"/>
                    <a:pt x="20218" y="15926"/>
                    <a:pt x="20149" y="15926"/>
                  </a:cubicBezTo>
                  <a:lnTo>
                    <a:pt x="20021" y="15926"/>
                  </a:lnTo>
                  <a:lnTo>
                    <a:pt x="20021" y="16221"/>
                  </a:lnTo>
                  <a:close/>
                  <a:moveTo>
                    <a:pt x="19923" y="15793"/>
                  </a:moveTo>
                  <a:lnTo>
                    <a:pt x="20168" y="15793"/>
                  </a:lnTo>
                  <a:cubicBezTo>
                    <a:pt x="20316" y="15793"/>
                    <a:pt x="20384" y="15882"/>
                    <a:pt x="20384" y="16073"/>
                  </a:cubicBezTo>
                  <a:cubicBezTo>
                    <a:pt x="20384" y="16236"/>
                    <a:pt x="20316" y="16310"/>
                    <a:pt x="20227" y="16324"/>
                  </a:cubicBezTo>
                  <a:lnTo>
                    <a:pt x="20404" y="16752"/>
                  </a:lnTo>
                  <a:lnTo>
                    <a:pt x="20296" y="16752"/>
                  </a:lnTo>
                  <a:lnTo>
                    <a:pt x="20129" y="16339"/>
                  </a:lnTo>
                  <a:lnTo>
                    <a:pt x="20021" y="16339"/>
                  </a:lnTo>
                  <a:lnTo>
                    <a:pt x="20021" y="16752"/>
                  </a:lnTo>
                  <a:lnTo>
                    <a:pt x="19923" y="16752"/>
                  </a:lnTo>
                  <a:lnTo>
                    <a:pt x="19923" y="15793"/>
                  </a:lnTo>
                  <a:close/>
                  <a:moveTo>
                    <a:pt x="20139" y="16959"/>
                  </a:moveTo>
                  <a:cubicBezTo>
                    <a:pt x="20384" y="16959"/>
                    <a:pt x="20580" y="16664"/>
                    <a:pt x="20580" y="16265"/>
                  </a:cubicBezTo>
                  <a:cubicBezTo>
                    <a:pt x="20580" y="15882"/>
                    <a:pt x="20384" y="15587"/>
                    <a:pt x="20139" y="15587"/>
                  </a:cubicBezTo>
                  <a:cubicBezTo>
                    <a:pt x="19884" y="15587"/>
                    <a:pt x="19688" y="15882"/>
                    <a:pt x="19688" y="16265"/>
                  </a:cubicBezTo>
                  <a:cubicBezTo>
                    <a:pt x="19688" y="16664"/>
                    <a:pt x="19884" y="16959"/>
                    <a:pt x="20139" y="16959"/>
                  </a:cubicBezTo>
                  <a:close/>
                  <a:moveTo>
                    <a:pt x="20139" y="15469"/>
                  </a:moveTo>
                  <a:cubicBezTo>
                    <a:pt x="20433" y="15469"/>
                    <a:pt x="20678" y="15808"/>
                    <a:pt x="20678" y="16265"/>
                  </a:cubicBezTo>
                  <a:cubicBezTo>
                    <a:pt x="20678" y="16737"/>
                    <a:pt x="20433" y="17077"/>
                    <a:pt x="20139" y="17077"/>
                  </a:cubicBezTo>
                  <a:cubicBezTo>
                    <a:pt x="19845" y="17077"/>
                    <a:pt x="19590" y="16737"/>
                    <a:pt x="19590" y="16265"/>
                  </a:cubicBezTo>
                  <a:cubicBezTo>
                    <a:pt x="19590" y="15808"/>
                    <a:pt x="19845" y="15469"/>
                    <a:pt x="20139" y="15469"/>
                  </a:cubicBezTo>
                  <a:close/>
                  <a:moveTo>
                    <a:pt x="14746" y="19895"/>
                  </a:moveTo>
                  <a:lnTo>
                    <a:pt x="14737" y="19895"/>
                  </a:lnTo>
                  <a:lnTo>
                    <a:pt x="14619" y="20367"/>
                  </a:lnTo>
                  <a:lnTo>
                    <a:pt x="14570" y="20367"/>
                  </a:lnTo>
                  <a:lnTo>
                    <a:pt x="14452" y="19895"/>
                  </a:lnTo>
                  <a:lnTo>
                    <a:pt x="14442" y="19895"/>
                  </a:lnTo>
                  <a:lnTo>
                    <a:pt x="14442" y="20367"/>
                  </a:lnTo>
                  <a:lnTo>
                    <a:pt x="14364" y="20367"/>
                  </a:lnTo>
                  <a:lnTo>
                    <a:pt x="14364" y="19762"/>
                  </a:lnTo>
                  <a:lnTo>
                    <a:pt x="14482" y="19762"/>
                  </a:lnTo>
                  <a:lnTo>
                    <a:pt x="14599" y="20190"/>
                  </a:lnTo>
                  <a:lnTo>
                    <a:pt x="14707" y="19762"/>
                  </a:lnTo>
                  <a:lnTo>
                    <a:pt x="14825" y="19762"/>
                  </a:lnTo>
                  <a:lnTo>
                    <a:pt x="14825" y="20367"/>
                  </a:lnTo>
                  <a:lnTo>
                    <a:pt x="14746" y="20367"/>
                  </a:lnTo>
                  <a:lnTo>
                    <a:pt x="14746" y="19895"/>
                  </a:lnTo>
                  <a:close/>
                  <a:moveTo>
                    <a:pt x="14080" y="19865"/>
                  </a:moveTo>
                  <a:lnTo>
                    <a:pt x="13962" y="19865"/>
                  </a:lnTo>
                  <a:lnTo>
                    <a:pt x="13962" y="19762"/>
                  </a:lnTo>
                  <a:lnTo>
                    <a:pt x="14286" y="19762"/>
                  </a:lnTo>
                  <a:lnTo>
                    <a:pt x="14286" y="19865"/>
                  </a:lnTo>
                  <a:lnTo>
                    <a:pt x="14168" y="19865"/>
                  </a:lnTo>
                  <a:lnTo>
                    <a:pt x="14168" y="20367"/>
                  </a:lnTo>
                  <a:lnTo>
                    <a:pt x="14080" y="20367"/>
                  </a:lnTo>
                  <a:lnTo>
                    <a:pt x="14080" y="19865"/>
                  </a:lnTo>
                  <a:close/>
                  <a:moveTo>
                    <a:pt x="13795" y="20751"/>
                  </a:moveTo>
                  <a:lnTo>
                    <a:pt x="13972" y="20751"/>
                  </a:lnTo>
                  <a:lnTo>
                    <a:pt x="13972" y="21060"/>
                  </a:lnTo>
                  <a:lnTo>
                    <a:pt x="13795" y="21060"/>
                  </a:lnTo>
                  <a:lnTo>
                    <a:pt x="13795" y="20751"/>
                  </a:lnTo>
                  <a:close/>
                  <a:moveTo>
                    <a:pt x="13393" y="19792"/>
                  </a:moveTo>
                  <a:lnTo>
                    <a:pt x="13540" y="20751"/>
                  </a:lnTo>
                  <a:lnTo>
                    <a:pt x="13678" y="19792"/>
                  </a:lnTo>
                  <a:lnTo>
                    <a:pt x="13854" y="19792"/>
                  </a:lnTo>
                  <a:lnTo>
                    <a:pt x="13619" y="21105"/>
                  </a:lnTo>
                  <a:cubicBezTo>
                    <a:pt x="13560" y="21459"/>
                    <a:pt x="13501" y="21503"/>
                    <a:pt x="13325" y="21488"/>
                  </a:cubicBezTo>
                  <a:cubicBezTo>
                    <a:pt x="13305" y="21488"/>
                    <a:pt x="13286" y="21488"/>
                    <a:pt x="13266" y="21488"/>
                  </a:cubicBezTo>
                  <a:lnTo>
                    <a:pt x="13266" y="21282"/>
                  </a:lnTo>
                  <a:cubicBezTo>
                    <a:pt x="13286" y="21282"/>
                    <a:pt x="13295" y="21296"/>
                    <a:pt x="13315" y="21296"/>
                  </a:cubicBezTo>
                  <a:cubicBezTo>
                    <a:pt x="13374" y="21296"/>
                    <a:pt x="13413" y="21282"/>
                    <a:pt x="13433" y="21193"/>
                  </a:cubicBezTo>
                  <a:lnTo>
                    <a:pt x="13452" y="21090"/>
                  </a:lnTo>
                  <a:lnTo>
                    <a:pt x="13217" y="19792"/>
                  </a:lnTo>
                  <a:lnTo>
                    <a:pt x="13393" y="19792"/>
                  </a:lnTo>
                  <a:close/>
                  <a:moveTo>
                    <a:pt x="12776" y="19792"/>
                  </a:moveTo>
                  <a:lnTo>
                    <a:pt x="12952" y="19792"/>
                  </a:lnTo>
                  <a:lnTo>
                    <a:pt x="12952" y="19998"/>
                  </a:lnTo>
                  <a:cubicBezTo>
                    <a:pt x="12991" y="19851"/>
                    <a:pt x="13050" y="19762"/>
                    <a:pt x="13148" y="19762"/>
                  </a:cubicBezTo>
                  <a:cubicBezTo>
                    <a:pt x="13168" y="19762"/>
                    <a:pt x="13178" y="19777"/>
                    <a:pt x="13187" y="19777"/>
                  </a:cubicBezTo>
                  <a:lnTo>
                    <a:pt x="13187" y="20028"/>
                  </a:lnTo>
                  <a:cubicBezTo>
                    <a:pt x="13178" y="20028"/>
                    <a:pt x="13148" y="20013"/>
                    <a:pt x="13119" y="20013"/>
                  </a:cubicBezTo>
                  <a:cubicBezTo>
                    <a:pt x="13040" y="20013"/>
                    <a:pt x="12952" y="20072"/>
                    <a:pt x="12952" y="20308"/>
                  </a:cubicBezTo>
                  <a:lnTo>
                    <a:pt x="12952" y="21060"/>
                  </a:lnTo>
                  <a:lnTo>
                    <a:pt x="12776" y="21060"/>
                  </a:lnTo>
                  <a:lnTo>
                    <a:pt x="12776" y="19792"/>
                  </a:lnTo>
                  <a:close/>
                  <a:moveTo>
                    <a:pt x="12511" y="20293"/>
                  </a:moveTo>
                  <a:lnTo>
                    <a:pt x="12511" y="20219"/>
                  </a:lnTo>
                  <a:cubicBezTo>
                    <a:pt x="12511" y="20057"/>
                    <a:pt x="12472" y="19939"/>
                    <a:pt x="12383" y="19939"/>
                  </a:cubicBezTo>
                  <a:cubicBezTo>
                    <a:pt x="12276" y="19939"/>
                    <a:pt x="12236" y="20101"/>
                    <a:pt x="12236" y="20264"/>
                  </a:cubicBezTo>
                  <a:lnTo>
                    <a:pt x="12236" y="20293"/>
                  </a:lnTo>
                  <a:lnTo>
                    <a:pt x="12511" y="20293"/>
                  </a:lnTo>
                  <a:close/>
                  <a:moveTo>
                    <a:pt x="12236" y="20470"/>
                  </a:moveTo>
                  <a:lnTo>
                    <a:pt x="12236" y="20529"/>
                  </a:lnTo>
                  <a:cubicBezTo>
                    <a:pt x="12236" y="20706"/>
                    <a:pt x="12256" y="20928"/>
                    <a:pt x="12383" y="20928"/>
                  </a:cubicBezTo>
                  <a:cubicBezTo>
                    <a:pt x="12501" y="20928"/>
                    <a:pt x="12511" y="20721"/>
                    <a:pt x="12511" y="20633"/>
                  </a:cubicBezTo>
                  <a:lnTo>
                    <a:pt x="12678" y="20633"/>
                  </a:lnTo>
                  <a:cubicBezTo>
                    <a:pt x="12678" y="20913"/>
                    <a:pt x="12560" y="21090"/>
                    <a:pt x="12374" y="21090"/>
                  </a:cubicBezTo>
                  <a:cubicBezTo>
                    <a:pt x="12236" y="21090"/>
                    <a:pt x="12070" y="21031"/>
                    <a:pt x="12070" y="20455"/>
                  </a:cubicBezTo>
                  <a:cubicBezTo>
                    <a:pt x="12070" y="20116"/>
                    <a:pt x="12119" y="19762"/>
                    <a:pt x="12383" y="19762"/>
                  </a:cubicBezTo>
                  <a:cubicBezTo>
                    <a:pt x="12619" y="19762"/>
                    <a:pt x="12678" y="19983"/>
                    <a:pt x="12678" y="20323"/>
                  </a:cubicBezTo>
                  <a:lnTo>
                    <a:pt x="12678" y="20470"/>
                  </a:lnTo>
                  <a:lnTo>
                    <a:pt x="12236" y="20470"/>
                  </a:lnTo>
                  <a:close/>
                  <a:moveTo>
                    <a:pt x="11403" y="19792"/>
                  </a:moveTo>
                  <a:lnTo>
                    <a:pt x="11589" y="19792"/>
                  </a:lnTo>
                  <a:lnTo>
                    <a:pt x="11736" y="20795"/>
                  </a:lnTo>
                  <a:lnTo>
                    <a:pt x="11864" y="19792"/>
                  </a:lnTo>
                  <a:lnTo>
                    <a:pt x="12050" y="19792"/>
                  </a:lnTo>
                  <a:lnTo>
                    <a:pt x="11825" y="21060"/>
                  </a:lnTo>
                  <a:lnTo>
                    <a:pt x="11629" y="21060"/>
                  </a:lnTo>
                  <a:lnTo>
                    <a:pt x="11403" y="19792"/>
                  </a:lnTo>
                  <a:close/>
                  <a:moveTo>
                    <a:pt x="11079" y="20913"/>
                  </a:moveTo>
                  <a:cubicBezTo>
                    <a:pt x="11207" y="20913"/>
                    <a:pt x="11227" y="20751"/>
                    <a:pt x="11227" y="20426"/>
                  </a:cubicBezTo>
                  <a:cubicBezTo>
                    <a:pt x="11227" y="20146"/>
                    <a:pt x="11207" y="19954"/>
                    <a:pt x="11079" y="19954"/>
                  </a:cubicBezTo>
                  <a:cubicBezTo>
                    <a:pt x="10962" y="19954"/>
                    <a:pt x="10942" y="20146"/>
                    <a:pt x="10942" y="20426"/>
                  </a:cubicBezTo>
                  <a:cubicBezTo>
                    <a:pt x="10942" y="20751"/>
                    <a:pt x="10962" y="20913"/>
                    <a:pt x="11079" y="20913"/>
                  </a:cubicBezTo>
                  <a:close/>
                  <a:moveTo>
                    <a:pt x="11079" y="19762"/>
                  </a:moveTo>
                  <a:cubicBezTo>
                    <a:pt x="11325" y="19762"/>
                    <a:pt x="11403" y="20042"/>
                    <a:pt x="11403" y="20426"/>
                  </a:cubicBezTo>
                  <a:cubicBezTo>
                    <a:pt x="11403" y="20824"/>
                    <a:pt x="11315" y="21090"/>
                    <a:pt x="11079" y="21090"/>
                  </a:cubicBezTo>
                  <a:cubicBezTo>
                    <a:pt x="10854" y="21090"/>
                    <a:pt x="10775" y="20824"/>
                    <a:pt x="10775" y="20426"/>
                  </a:cubicBezTo>
                  <a:cubicBezTo>
                    <a:pt x="10775" y="20042"/>
                    <a:pt x="10844" y="19762"/>
                    <a:pt x="11079" y="19762"/>
                  </a:cubicBezTo>
                  <a:close/>
                  <a:moveTo>
                    <a:pt x="10707" y="20603"/>
                  </a:moveTo>
                  <a:cubicBezTo>
                    <a:pt x="10687" y="20898"/>
                    <a:pt x="10619" y="21090"/>
                    <a:pt x="10413" y="21090"/>
                  </a:cubicBezTo>
                  <a:cubicBezTo>
                    <a:pt x="10168" y="21090"/>
                    <a:pt x="10099" y="20824"/>
                    <a:pt x="10099" y="20426"/>
                  </a:cubicBezTo>
                  <a:cubicBezTo>
                    <a:pt x="10099" y="20042"/>
                    <a:pt x="10168" y="19762"/>
                    <a:pt x="10413" y="19762"/>
                  </a:cubicBezTo>
                  <a:cubicBezTo>
                    <a:pt x="10668" y="19762"/>
                    <a:pt x="10707" y="20057"/>
                    <a:pt x="10707" y="20219"/>
                  </a:cubicBezTo>
                  <a:lnTo>
                    <a:pt x="10540" y="20219"/>
                  </a:lnTo>
                  <a:cubicBezTo>
                    <a:pt x="10540" y="20101"/>
                    <a:pt x="10511" y="19954"/>
                    <a:pt x="10413" y="19954"/>
                  </a:cubicBezTo>
                  <a:cubicBezTo>
                    <a:pt x="10295" y="19954"/>
                    <a:pt x="10275" y="20146"/>
                    <a:pt x="10275" y="20426"/>
                  </a:cubicBezTo>
                  <a:cubicBezTo>
                    <a:pt x="10275" y="20706"/>
                    <a:pt x="10295" y="20913"/>
                    <a:pt x="10413" y="20913"/>
                  </a:cubicBezTo>
                  <a:cubicBezTo>
                    <a:pt x="10511" y="20913"/>
                    <a:pt x="10540" y="20795"/>
                    <a:pt x="10540" y="20603"/>
                  </a:cubicBezTo>
                  <a:lnTo>
                    <a:pt x="10707" y="20603"/>
                  </a:lnTo>
                  <a:close/>
                  <a:moveTo>
                    <a:pt x="9873" y="20160"/>
                  </a:moveTo>
                  <a:lnTo>
                    <a:pt x="9873" y="20131"/>
                  </a:lnTo>
                  <a:cubicBezTo>
                    <a:pt x="9873" y="20028"/>
                    <a:pt x="9844" y="19939"/>
                    <a:pt x="9756" y="19939"/>
                  </a:cubicBezTo>
                  <a:cubicBezTo>
                    <a:pt x="9687" y="19939"/>
                    <a:pt x="9638" y="19983"/>
                    <a:pt x="9638" y="20101"/>
                  </a:cubicBezTo>
                  <a:cubicBezTo>
                    <a:pt x="9638" y="20205"/>
                    <a:pt x="9668" y="20249"/>
                    <a:pt x="9756" y="20293"/>
                  </a:cubicBezTo>
                  <a:lnTo>
                    <a:pt x="9864" y="20352"/>
                  </a:lnTo>
                  <a:cubicBezTo>
                    <a:pt x="9991" y="20411"/>
                    <a:pt x="10050" y="20514"/>
                    <a:pt x="10050" y="20706"/>
                  </a:cubicBezTo>
                  <a:cubicBezTo>
                    <a:pt x="10050" y="20987"/>
                    <a:pt x="9913" y="21090"/>
                    <a:pt x="9746" y="21090"/>
                  </a:cubicBezTo>
                  <a:cubicBezTo>
                    <a:pt x="9530" y="21090"/>
                    <a:pt x="9471" y="20942"/>
                    <a:pt x="9471" y="20706"/>
                  </a:cubicBezTo>
                  <a:lnTo>
                    <a:pt x="9471" y="20662"/>
                  </a:lnTo>
                  <a:lnTo>
                    <a:pt x="9619" y="20662"/>
                  </a:lnTo>
                  <a:lnTo>
                    <a:pt x="9619" y="20692"/>
                  </a:lnTo>
                  <a:cubicBezTo>
                    <a:pt x="9619" y="20839"/>
                    <a:pt x="9658" y="20928"/>
                    <a:pt x="9756" y="20928"/>
                  </a:cubicBezTo>
                  <a:cubicBezTo>
                    <a:pt x="9844" y="20928"/>
                    <a:pt x="9893" y="20854"/>
                    <a:pt x="9893" y="20736"/>
                  </a:cubicBezTo>
                  <a:cubicBezTo>
                    <a:pt x="9893" y="20647"/>
                    <a:pt x="9854" y="20573"/>
                    <a:pt x="9795" y="20544"/>
                  </a:cubicBezTo>
                  <a:lnTo>
                    <a:pt x="9658" y="20470"/>
                  </a:lnTo>
                  <a:cubicBezTo>
                    <a:pt x="9530" y="20411"/>
                    <a:pt x="9481" y="20308"/>
                    <a:pt x="9481" y="20116"/>
                  </a:cubicBezTo>
                  <a:cubicBezTo>
                    <a:pt x="9481" y="19880"/>
                    <a:pt x="9589" y="19762"/>
                    <a:pt x="9766" y="19762"/>
                  </a:cubicBezTo>
                  <a:cubicBezTo>
                    <a:pt x="9981" y="19762"/>
                    <a:pt x="10030" y="19954"/>
                    <a:pt x="10030" y="20116"/>
                  </a:cubicBezTo>
                  <a:lnTo>
                    <a:pt x="10030" y="20160"/>
                  </a:lnTo>
                  <a:lnTo>
                    <a:pt x="9873" y="20160"/>
                  </a:lnTo>
                  <a:close/>
                  <a:moveTo>
                    <a:pt x="9197" y="19792"/>
                  </a:moveTo>
                  <a:lnTo>
                    <a:pt x="9373" y="19792"/>
                  </a:lnTo>
                  <a:lnTo>
                    <a:pt x="9373" y="21060"/>
                  </a:lnTo>
                  <a:lnTo>
                    <a:pt x="9197" y="21060"/>
                  </a:lnTo>
                  <a:lnTo>
                    <a:pt x="9197" y="19792"/>
                  </a:lnTo>
                  <a:close/>
                  <a:moveTo>
                    <a:pt x="9197" y="19364"/>
                  </a:moveTo>
                  <a:lnTo>
                    <a:pt x="9373" y="19364"/>
                  </a:lnTo>
                  <a:lnTo>
                    <a:pt x="9373" y="19614"/>
                  </a:lnTo>
                  <a:lnTo>
                    <a:pt x="9197" y="19614"/>
                  </a:lnTo>
                  <a:lnTo>
                    <a:pt x="9197" y="19364"/>
                  </a:lnTo>
                  <a:close/>
                  <a:moveTo>
                    <a:pt x="8560" y="20854"/>
                  </a:moveTo>
                  <a:lnTo>
                    <a:pt x="8707" y="20854"/>
                  </a:lnTo>
                  <a:cubicBezTo>
                    <a:pt x="8854" y="20854"/>
                    <a:pt x="8913" y="20721"/>
                    <a:pt x="8913" y="20219"/>
                  </a:cubicBezTo>
                  <a:cubicBezTo>
                    <a:pt x="8913" y="19747"/>
                    <a:pt x="8864" y="19585"/>
                    <a:pt x="8707" y="19585"/>
                  </a:cubicBezTo>
                  <a:lnTo>
                    <a:pt x="8560" y="19585"/>
                  </a:lnTo>
                  <a:lnTo>
                    <a:pt x="8560" y="20854"/>
                  </a:lnTo>
                  <a:close/>
                  <a:moveTo>
                    <a:pt x="8383" y="19378"/>
                  </a:moveTo>
                  <a:lnTo>
                    <a:pt x="8697" y="19378"/>
                  </a:lnTo>
                  <a:cubicBezTo>
                    <a:pt x="9050" y="19378"/>
                    <a:pt x="9099" y="19733"/>
                    <a:pt x="9099" y="20219"/>
                  </a:cubicBezTo>
                  <a:cubicBezTo>
                    <a:pt x="9099" y="20721"/>
                    <a:pt x="9050" y="21060"/>
                    <a:pt x="8697" y="21060"/>
                  </a:cubicBezTo>
                  <a:lnTo>
                    <a:pt x="8383" y="21060"/>
                  </a:lnTo>
                  <a:lnTo>
                    <a:pt x="8383" y="19378"/>
                  </a:lnTo>
                  <a:close/>
                  <a:moveTo>
                    <a:pt x="7687" y="19378"/>
                  </a:moveTo>
                  <a:lnTo>
                    <a:pt x="7854" y="19378"/>
                  </a:lnTo>
                  <a:lnTo>
                    <a:pt x="7854" y="21060"/>
                  </a:lnTo>
                  <a:lnTo>
                    <a:pt x="7687" y="21060"/>
                  </a:lnTo>
                  <a:lnTo>
                    <a:pt x="7687" y="19378"/>
                  </a:lnTo>
                  <a:close/>
                  <a:moveTo>
                    <a:pt x="7363" y="20396"/>
                  </a:moveTo>
                  <a:cubicBezTo>
                    <a:pt x="7314" y="20441"/>
                    <a:pt x="7226" y="20470"/>
                    <a:pt x="7177" y="20514"/>
                  </a:cubicBezTo>
                  <a:cubicBezTo>
                    <a:pt x="7128" y="20544"/>
                    <a:pt x="7108" y="20618"/>
                    <a:pt x="7108" y="20721"/>
                  </a:cubicBezTo>
                  <a:cubicBezTo>
                    <a:pt x="7108" y="20824"/>
                    <a:pt x="7138" y="20913"/>
                    <a:pt x="7207" y="20913"/>
                  </a:cubicBezTo>
                  <a:cubicBezTo>
                    <a:pt x="7314" y="20913"/>
                    <a:pt x="7363" y="20795"/>
                    <a:pt x="7363" y="20603"/>
                  </a:cubicBezTo>
                  <a:lnTo>
                    <a:pt x="7363" y="20396"/>
                  </a:lnTo>
                  <a:close/>
                  <a:moveTo>
                    <a:pt x="7520" y="20795"/>
                  </a:moveTo>
                  <a:cubicBezTo>
                    <a:pt x="7520" y="20854"/>
                    <a:pt x="7540" y="20883"/>
                    <a:pt x="7560" y="20883"/>
                  </a:cubicBezTo>
                  <a:cubicBezTo>
                    <a:pt x="7579" y="20883"/>
                    <a:pt x="7589" y="20883"/>
                    <a:pt x="7589" y="20883"/>
                  </a:cubicBezTo>
                  <a:lnTo>
                    <a:pt x="7589" y="21046"/>
                  </a:lnTo>
                  <a:cubicBezTo>
                    <a:pt x="7569" y="21060"/>
                    <a:pt x="7540" y="21075"/>
                    <a:pt x="7510" y="21075"/>
                  </a:cubicBezTo>
                  <a:cubicBezTo>
                    <a:pt x="7432" y="21075"/>
                    <a:pt x="7373" y="21031"/>
                    <a:pt x="7363" y="20913"/>
                  </a:cubicBezTo>
                  <a:cubicBezTo>
                    <a:pt x="7314" y="21031"/>
                    <a:pt x="7256" y="21090"/>
                    <a:pt x="7158" y="21090"/>
                  </a:cubicBezTo>
                  <a:cubicBezTo>
                    <a:pt x="7020" y="21090"/>
                    <a:pt x="6932" y="20987"/>
                    <a:pt x="6932" y="20736"/>
                  </a:cubicBezTo>
                  <a:cubicBezTo>
                    <a:pt x="6932" y="20455"/>
                    <a:pt x="7020" y="20396"/>
                    <a:pt x="7128" y="20337"/>
                  </a:cubicBezTo>
                  <a:lnTo>
                    <a:pt x="7265" y="20293"/>
                  </a:lnTo>
                  <a:cubicBezTo>
                    <a:pt x="7324" y="20264"/>
                    <a:pt x="7363" y="20234"/>
                    <a:pt x="7363" y="20131"/>
                  </a:cubicBezTo>
                  <a:cubicBezTo>
                    <a:pt x="7363" y="20013"/>
                    <a:pt x="7334" y="19939"/>
                    <a:pt x="7246" y="19939"/>
                  </a:cubicBezTo>
                  <a:cubicBezTo>
                    <a:pt x="7128" y="19939"/>
                    <a:pt x="7118" y="20057"/>
                    <a:pt x="7118" y="20175"/>
                  </a:cubicBezTo>
                  <a:lnTo>
                    <a:pt x="6961" y="20175"/>
                  </a:lnTo>
                  <a:cubicBezTo>
                    <a:pt x="6961" y="19910"/>
                    <a:pt x="7030" y="19762"/>
                    <a:pt x="7256" y="19762"/>
                  </a:cubicBezTo>
                  <a:cubicBezTo>
                    <a:pt x="7403" y="19762"/>
                    <a:pt x="7520" y="19851"/>
                    <a:pt x="7520" y="20072"/>
                  </a:cubicBezTo>
                  <a:lnTo>
                    <a:pt x="7520" y="20795"/>
                  </a:lnTo>
                  <a:close/>
                  <a:moveTo>
                    <a:pt x="6893" y="20603"/>
                  </a:moveTo>
                  <a:cubicBezTo>
                    <a:pt x="6883" y="20898"/>
                    <a:pt x="6814" y="21090"/>
                    <a:pt x="6608" y="21090"/>
                  </a:cubicBezTo>
                  <a:cubicBezTo>
                    <a:pt x="6363" y="21090"/>
                    <a:pt x="6295" y="20824"/>
                    <a:pt x="6295" y="20426"/>
                  </a:cubicBezTo>
                  <a:cubicBezTo>
                    <a:pt x="6295" y="20042"/>
                    <a:pt x="6363" y="19762"/>
                    <a:pt x="6608" y="19762"/>
                  </a:cubicBezTo>
                  <a:cubicBezTo>
                    <a:pt x="6854" y="19762"/>
                    <a:pt x="6893" y="20057"/>
                    <a:pt x="6893" y="20219"/>
                  </a:cubicBezTo>
                  <a:lnTo>
                    <a:pt x="6726" y="20219"/>
                  </a:lnTo>
                  <a:cubicBezTo>
                    <a:pt x="6726" y="20101"/>
                    <a:pt x="6706" y="19954"/>
                    <a:pt x="6608" y="19954"/>
                  </a:cubicBezTo>
                  <a:cubicBezTo>
                    <a:pt x="6481" y="19954"/>
                    <a:pt x="6461" y="20146"/>
                    <a:pt x="6461" y="20426"/>
                  </a:cubicBezTo>
                  <a:cubicBezTo>
                    <a:pt x="6461" y="20706"/>
                    <a:pt x="6481" y="20913"/>
                    <a:pt x="6608" y="20913"/>
                  </a:cubicBezTo>
                  <a:cubicBezTo>
                    <a:pt x="6697" y="20913"/>
                    <a:pt x="6736" y="20795"/>
                    <a:pt x="6736" y="20603"/>
                  </a:cubicBezTo>
                  <a:lnTo>
                    <a:pt x="6893" y="20603"/>
                  </a:lnTo>
                  <a:close/>
                  <a:moveTo>
                    <a:pt x="6010" y="19792"/>
                  </a:moveTo>
                  <a:lnTo>
                    <a:pt x="6177" y="19792"/>
                  </a:lnTo>
                  <a:lnTo>
                    <a:pt x="6177" y="21060"/>
                  </a:lnTo>
                  <a:lnTo>
                    <a:pt x="6010" y="21060"/>
                  </a:lnTo>
                  <a:lnTo>
                    <a:pt x="6010" y="19792"/>
                  </a:lnTo>
                  <a:close/>
                  <a:moveTo>
                    <a:pt x="6010" y="19364"/>
                  </a:moveTo>
                  <a:lnTo>
                    <a:pt x="6177" y="19364"/>
                  </a:lnTo>
                  <a:lnTo>
                    <a:pt x="6177" y="19614"/>
                  </a:lnTo>
                  <a:lnTo>
                    <a:pt x="6010" y="19614"/>
                  </a:lnTo>
                  <a:lnTo>
                    <a:pt x="6010" y="19364"/>
                  </a:lnTo>
                  <a:close/>
                  <a:moveTo>
                    <a:pt x="5500" y="19792"/>
                  </a:moveTo>
                  <a:lnTo>
                    <a:pt x="5618" y="19792"/>
                  </a:lnTo>
                  <a:lnTo>
                    <a:pt x="5618" y="19437"/>
                  </a:lnTo>
                  <a:lnTo>
                    <a:pt x="5785" y="19437"/>
                  </a:lnTo>
                  <a:lnTo>
                    <a:pt x="5785" y="19792"/>
                  </a:lnTo>
                  <a:lnTo>
                    <a:pt x="5922" y="19792"/>
                  </a:lnTo>
                  <a:lnTo>
                    <a:pt x="5922" y="19983"/>
                  </a:lnTo>
                  <a:lnTo>
                    <a:pt x="5785" y="19983"/>
                  </a:lnTo>
                  <a:lnTo>
                    <a:pt x="5785" y="20736"/>
                  </a:lnTo>
                  <a:cubicBezTo>
                    <a:pt x="5785" y="20839"/>
                    <a:pt x="5804" y="20869"/>
                    <a:pt x="5863" y="20869"/>
                  </a:cubicBezTo>
                  <a:cubicBezTo>
                    <a:pt x="5893" y="20869"/>
                    <a:pt x="5912" y="20869"/>
                    <a:pt x="5922" y="20869"/>
                  </a:cubicBezTo>
                  <a:lnTo>
                    <a:pt x="5922" y="21060"/>
                  </a:lnTo>
                  <a:cubicBezTo>
                    <a:pt x="5893" y="21075"/>
                    <a:pt x="5844" y="21075"/>
                    <a:pt x="5795" y="21075"/>
                  </a:cubicBezTo>
                  <a:cubicBezTo>
                    <a:pt x="5677" y="21075"/>
                    <a:pt x="5618" y="21031"/>
                    <a:pt x="5618" y="20765"/>
                  </a:cubicBezTo>
                  <a:lnTo>
                    <a:pt x="5618" y="19983"/>
                  </a:lnTo>
                  <a:lnTo>
                    <a:pt x="5500" y="19983"/>
                  </a:lnTo>
                  <a:lnTo>
                    <a:pt x="5500" y="19792"/>
                  </a:lnTo>
                  <a:close/>
                  <a:moveTo>
                    <a:pt x="5304" y="20160"/>
                  </a:moveTo>
                  <a:lnTo>
                    <a:pt x="5304" y="20131"/>
                  </a:lnTo>
                  <a:cubicBezTo>
                    <a:pt x="5304" y="20028"/>
                    <a:pt x="5275" y="19939"/>
                    <a:pt x="5187" y="19939"/>
                  </a:cubicBezTo>
                  <a:cubicBezTo>
                    <a:pt x="5128" y="19939"/>
                    <a:pt x="5069" y="19983"/>
                    <a:pt x="5069" y="20101"/>
                  </a:cubicBezTo>
                  <a:cubicBezTo>
                    <a:pt x="5069" y="20205"/>
                    <a:pt x="5099" y="20249"/>
                    <a:pt x="5187" y="20293"/>
                  </a:cubicBezTo>
                  <a:lnTo>
                    <a:pt x="5295" y="20352"/>
                  </a:lnTo>
                  <a:cubicBezTo>
                    <a:pt x="5422" y="20411"/>
                    <a:pt x="5481" y="20514"/>
                    <a:pt x="5481" y="20706"/>
                  </a:cubicBezTo>
                  <a:cubicBezTo>
                    <a:pt x="5481" y="20987"/>
                    <a:pt x="5353" y="21090"/>
                    <a:pt x="5177" y="21090"/>
                  </a:cubicBezTo>
                  <a:cubicBezTo>
                    <a:pt x="4971" y="21090"/>
                    <a:pt x="4902" y="20942"/>
                    <a:pt x="4902" y="20706"/>
                  </a:cubicBezTo>
                  <a:lnTo>
                    <a:pt x="4902" y="20662"/>
                  </a:lnTo>
                  <a:lnTo>
                    <a:pt x="5049" y="20662"/>
                  </a:lnTo>
                  <a:lnTo>
                    <a:pt x="5049" y="20692"/>
                  </a:lnTo>
                  <a:cubicBezTo>
                    <a:pt x="5049" y="20839"/>
                    <a:pt x="5089" y="20928"/>
                    <a:pt x="5187" y="20928"/>
                  </a:cubicBezTo>
                  <a:cubicBezTo>
                    <a:pt x="5275" y="20928"/>
                    <a:pt x="5324" y="20854"/>
                    <a:pt x="5324" y="20736"/>
                  </a:cubicBezTo>
                  <a:cubicBezTo>
                    <a:pt x="5324" y="20647"/>
                    <a:pt x="5285" y="20573"/>
                    <a:pt x="5226" y="20544"/>
                  </a:cubicBezTo>
                  <a:lnTo>
                    <a:pt x="5089" y="20470"/>
                  </a:lnTo>
                  <a:cubicBezTo>
                    <a:pt x="4961" y="20411"/>
                    <a:pt x="4912" y="20308"/>
                    <a:pt x="4912" y="20116"/>
                  </a:cubicBezTo>
                  <a:cubicBezTo>
                    <a:pt x="4912" y="19880"/>
                    <a:pt x="5030" y="19762"/>
                    <a:pt x="5197" y="19762"/>
                  </a:cubicBezTo>
                  <a:cubicBezTo>
                    <a:pt x="5412" y="19762"/>
                    <a:pt x="5461" y="19954"/>
                    <a:pt x="5461" y="20116"/>
                  </a:cubicBezTo>
                  <a:lnTo>
                    <a:pt x="5461" y="20160"/>
                  </a:lnTo>
                  <a:lnTo>
                    <a:pt x="5304" y="20160"/>
                  </a:lnTo>
                  <a:close/>
                  <a:moveTo>
                    <a:pt x="4618" y="19792"/>
                  </a:moveTo>
                  <a:lnTo>
                    <a:pt x="4785" y="19792"/>
                  </a:lnTo>
                  <a:lnTo>
                    <a:pt x="4785" y="21060"/>
                  </a:lnTo>
                  <a:lnTo>
                    <a:pt x="4618" y="21060"/>
                  </a:lnTo>
                  <a:lnTo>
                    <a:pt x="4618" y="19792"/>
                  </a:lnTo>
                  <a:close/>
                  <a:moveTo>
                    <a:pt x="4618" y="19364"/>
                  </a:moveTo>
                  <a:lnTo>
                    <a:pt x="4785" y="19364"/>
                  </a:lnTo>
                  <a:lnTo>
                    <a:pt x="4785" y="19614"/>
                  </a:lnTo>
                  <a:lnTo>
                    <a:pt x="4618" y="19614"/>
                  </a:lnTo>
                  <a:lnTo>
                    <a:pt x="4618" y="19364"/>
                  </a:lnTo>
                  <a:close/>
                  <a:moveTo>
                    <a:pt x="4118" y="19792"/>
                  </a:moveTo>
                  <a:lnTo>
                    <a:pt x="4236" y="19792"/>
                  </a:lnTo>
                  <a:lnTo>
                    <a:pt x="4236" y="19437"/>
                  </a:lnTo>
                  <a:lnTo>
                    <a:pt x="4402" y="19437"/>
                  </a:lnTo>
                  <a:lnTo>
                    <a:pt x="4402" y="19792"/>
                  </a:lnTo>
                  <a:lnTo>
                    <a:pt x="4540" y="19792"/>
                  </a:lnTo>
                  <a:lnTo>
                    <a:pt x="4540" y="19983"/>
                  </a:lnTo>
                  <a:lnTo>
                    <a:pt x="4402" y="19983"/>
                  </a:lnTo>
                  <a:lnTo>
                    <a:pt x="4402" y="20736"/>
                  </a:lnTo>
                  <a:cubicBezTo>
                    <a:pt x="4402" y="20839"/>
                    <a:pt x="4422" y="20869"/>
                    <a:pt x="4481" y="20869"/>
                  </a:cubicBezTo>
                  <a:cubicBezTo>
                    <a:pt x="4500" y="20869"/>
                    <a:pt x="4520" y="20869"/>
                    <a:pt x="4540" y="20869"/>
                  </a:cubicBezTo>
                  <a:lnTo>
                    <a:pt x="4540" y="21060"/>
                  </a:lnTo>
                  <a:cubicBezTo>
                    <a:pt x="4500" y="21075"/>
                    <a:pt x="4451" y="21075"/>
                    <a:pt x="4402" y="21075"/>
                  </a:cubicBezTo>
                  <a:cubicBezTo>
                    <a:pt x="4285" y="21075"/>
                    <a:pt x="4236" y="21031"/>
                    <a:pt x="4236" y="20765"/>
                  </a:cubicBezTo>
                  <a:lnTo>
                    <a:pt x="4236" y="19983"/>
                  </a:lnTo>
                  <a:lnTo>
                    <a:pt x="4118" y="19983"/>
                  </a:lnTo>
                  <a:lnTo>
                    <a:pt x="4118" y="19792"/>
                  </a:lnTo>
                  <a:close/>
                  <a:moveTo>
                    <a:pt x="3873" y="20396"/>
                  </a:moveTo>
                  <a:cubicBezTo>
                    <a:pt x="3824" y="20441"/>
                    <a:pt x="3736" y="20470"/>
                    <a:pt x="3687" y="20514"/>
                  </a:cubicBezTo>
                  <a:cubicBezTo>
                    <a:pt x="3638" y="20544"/>
                    <a:pt x="3618" y="20618"/>
                    <a:pt x="3618" y="20721"/>
                  </a:cubicBezTo>
                  <a:cubicBezTo>
                    <a:pt x="3618" y="20824"/>
                    <a:pt x="3647" y="20913"/>
                    <a:pt x="3716" y="20913"/>
                  </a:cubicBezTo>
                  <a:cubicBezTo>
                    <a:pt x="3824" y="20913"/>
                    <a:pt x="3873" y="20795"/>
                    <a:pt x="3873" y="20603"/>
                  </a:cubicBezTo>
                  <a:lnTo>
                    <a:pt x="3873" y="20396"/>
                  </a:lnTo>
                  <a:close/>
                  <a:moveTo>
                    <a:pt x="4030" y="20795"/>
                  </a:moveTo>
                  <a:cubicBezTo>
                    <a:pt x="4030" y="20854"/>
                    <a:pt x="4049" y="20883"/>
                    <a:pt x="4079" y="20883"/>
                  </a:cubicBezTo>
                  <a:cubicBezTo>
                    <a:pt x="4089" y="20883"/>
                    <a:pt x="4098" y="20883"/>
                    <a:pt x="4098" y="20883"/>
                  </a:cubicBezTo>
                  <a:lnTo>
                    <a:pt x="4098" y="21046"/>
                  </a:lnTo>
                  <a:cubicBezTo>
                    <a:pt x="4079" y="21060"/>
                    <a:pt x="4049" y="21075"/>
                    <a:pt x="4020" y="21075"/>
                  </a:cubicBezTo>
                  <a:cubicBezTo>
                    <a:pt x="3942" y="21075"/>
                    <a:pt x="3883" y="21031"/>
                    <a:pt x="3873" y="20913"/>
                  </a:cubicBezTo>
                  <a:cubicBezTo>
                    <a:pt x="3824" y="21031"/>
                    <a:pt x="3765" y="21090"/>
                    <a:pt x="3667" y="21090"/>
                  </a:cubicBezTo>
                  <a:cubicBezTo>
                    <a:pt x="3530" y="21090"/>
                    <a:pt x="3441" y="20987"/>
                    <a:pt x="3441" y="20736"/>
                  </a:cubicBezTo>
                  <a:cubicBezTo>
                    <a:pt x="3441" y="20455"/>
                    <a:pt x="3530" y="20396"/>
                    <a:pt x="3638" y="20337"/>
                  </a:cubicBezTo>
                  <a:lnTo>
                    <a:pt x="3775" y="20293"/>
                  </a:lnTo>
                  <a:cubicBezTo>
                    <a:pt x="3834" y="20264"/>
                    <a:pt x="3873" y="20234"/>
                    <a:pt x="3873" y="20131"/>
                  </a:cubicBezTo>
                  <a:cubicBezTo>
                    <a:pt x="3873" y="20013"/>
                    <a:pt x="3843" y="19939"/>
                    <a:pt x="3755" y="19939"/>
                  </a:cubicBezTo>
                  <a:cubicBezTo>
                    <a:pt x="3647" y="19939"/>
                    <a:pt x="3628" y="20057"/>
                    <a:pt x="3628" y="20175"/>
                  </a:cubicBezTo>
                  <a:lnTo>
                    <a:pt x="3471" y="20175"/>
                  </a:lnTo>
                  <a:cubicBezTo>
                    <a:pt x="3471" y="19910"/>
                    <a:pt x="3540" y="19762"/>
                    <a:pt x="3765" y="19762"/>
                  </a:cubicBezTo>
                  <a:cubicBezTo>
                    <a:pt x="3912" y="19762"/>
                    <a:pt x="4030" y="19851"/>
                    <a:pt x="4030" y="20072"/>
                  </a:cubicBezTo>
                  <a:lnTo>
                    <a:pt x="4030" y="20795"/>
                  </a:lnTo>
                  <a:close/>
                  <a:moveTo>
                    <a:pt x="2981" y="19792"/>
                  </a:moveTo>
                  <a:lnTo>
                    <a:pt x="3098" y="19792"/>
                  </a:lnTo>
                  <a:lnTo>
                    <a:pt x="3098" y="19437"/>
                  </a:lnTo>
                  <a:lnTo>
                    <a:pt x="3265" y="19437"/>
                  </a:lnTo>
                  <a:lnTo>
                    <a:pt x="3265" y="19792"/>
                  </a:lnTo>
                  <a:lnTo>
                    <a:pt x="3402" y="19792"/>
                  </a:lnTo>
                  <a:lnTo>
                    <a:pt x="3402" y="19983"/>
                  </a:lnTo>
                  <a:lnTo>
                    <a:pt x="3265" y="19983"/>
                  </a:lnTo>
                  <a:lnTo>
                    <a:pt x="3265" y="20736"/>
                  </a:lnTo>
                  <a:cubicBezTo>
                    <a:pt x="3265" y="20839"/>
                    <a:pt x="3285" y="20869"/>
                    <a:pt x="3343" y="20869"/>
                  </a:cubicBezTo>
                  <a:cubicBezTo>
                    <a:pt x="3363" y="20869"/>
                    <a:pt x="3383" y="20869"/>
                    <a:pt x="3402" y="20869"/>
                  </a:cubicBezTo>
                  <a:lnTo>
                    <a:pt x="3402" y="21060"/>
                  </a:lnTo>
                  <a:cubicBezTo>
                    <a:pt x="3363" y="21075"/>
                    <a:pt x="3324" y="21075"/>
                    <a:pt x="3265" y="21075"/>
                  </a:cubicBezTo>
                  <a:cubicBezTo>
                    <a:pt x="3147" y="21075"/>
                    <a:pt x="3098" y="21031"/>
                    <a:pt x="3098" y="20765"/>
                  </a:cubicBezTo>
                  <a:lnTo>
                    <a:pt x="3098" y="19983"/>
                  </a:lnTo>
                  <a:lnTo>
                    <a:pt x="2981" y="19983"/>
                  </a:lnTo>
                  <a:lnTo>
                    <a:pt x="2981" y="19792"/>
                  </a:lnTo>
                  <a:close/>
                  <a:moveTo>
                    <a:pt x="2422" y="20544"/>
                  </a:moveTo>
                  <a:lnTo>
                    <a:pt x="2422" y="20588"/>
                  </a:lnTo>
                  <a:cubicBezTo>
                    <a:pt x="2422" y="20795"/>
                    <a:pt x="2481" y="20898"/>
                    <a:pt x="2608" y="20898"/>
                  </a:cubicBezTo>
                  <a:cubicBezTo>
                    <a:pt x="2716" y="20898"/>
                    <a:pt x="2775" y="20780"/>
                    <a:pt x="2775" y="20647"/>
                  </a:cubicBezTo>
                  <a:cubicBezTo>
                    <a:pt x="2775" y="20470"/>
                    <a:pt x="2716" y="20396"/>
                    <a:pt x="2618" y="20352"/>
                  </a:cubicBezTo>
                  <a:lnTo>
                    <a:pt x="2490" y="20293"/>
                  </a:lnTo>
                  <a:cubicBezTo>
                    <a:pt x="2334" y="20190"/>
                    <a:pt x="2265" y="20072"/>
                    <a:pt x="2265" y="19821"/>
                  </a:cubicBezTo>
                  <a:cubicBezTo>
                    <a:pt x="2265" y="19526"/>
                    <a:pt x="2402" y="19349"/>
                    <a:pt x="2608" y="19349"/>
                  </a:cubicBezTo>
                  <a:cubicBezTo>
                    <a:pt x="2892" y="19349"/>
                    <a:pt x="2922" y="19614"/>
                    <a:pt x="2922" y="19792"/>
                  </a:cubicBezTo>
                  <a:lnTo>
                    <a:pt x="2922" y="19836"/>
                  </a:lnTo>
                  <a:lnTo>
                    <a:pt x="2745" y="19836"/>
                  </a:lnTo>
                  <a:lnTo>
                    <a:pt x="2745" y="19792"/>
                  </a:lnTo>
                  <a:cubicBezTo>
                    <a:pt x="2745" y="19644"/>
                    <a:pt x="2696" y="19555"/>
                    <a:pt x="2588" y="19555"/>
                  </a:cubicBezTo>
                  <a:cubicBezTo>
                    <a:pt x="2510" y="19555"/>
                    <a:pt x="2441" y="19614"/>
                    <a:pt x="2441" y="19792"/>
                  </a:cubicBezTo>
                  <a:cubicBezTo>
                    <a:pt x="2441" y="19939"/>
                    <a:pt x="2490" y="20013"/>
                    <a:pt x="2608" y="20087"/>
                  </a:cubicBezTo>
                  <a:lnTo>
                    <a:pt x="2726" y="20146"/>
                  </a:lnTo>
                  <a:cubicBezTo>
                    <a:pt x="2883" y="20234"/>
                    <a:pt x="2951" y="20367"/>
                    <a:pt x="2951" y="20588"/>
                  </a:cubicBezTo>
                  <a:cubicBezTo>
                    <a:pt x="2951" y="20942"/>
                    <a:pt x="2814" y="21090"/>
                    <a:pt x="2588" y="21090"/>
                  </a:cubicBezTo>
                  <a:cubicBezTo>
                    <a:pt x="2304" y="21090"/>
                    <a:pt x="2245" y="20824"/>
                    <a:pt x="2245" y="20588"/>
                  </a:cubicBezTo>
                  <a:lnTo>
                    <a:pt x="2245" y="20544"/>
                  </a:lnTo>
                  <a:lnTo>
                    <a:pt x="2422" y="20544"/>
                  </a:lnTo>
                  <a:close/>
                  <a:moveTo>
                    <a:pt x="3961" y="21"/>
                  </a:moveTo>
                  <a:cubicBezTo>
                    <a:pt x="3559" y="139"/>
                    <a:pt x="3294" y="729"/>
                    <a:pt x="3373" y="1334"/>
                  </a:cubicBezTo>
                  <a:cubicBezTo>
                    <a:pt x="3461" y="1939"/>
                    <a:pt x="3853" y="2337"/>
                    <a:pt x="4255" y="2219"/>
                  </a:cubicBezTo>
                  <a:cubicBezTo>
                    <a:pt x="4657" y="2087"/>
                    <a:pt x="4922" y="1496"/>
                    <a:pt x="4844" y="892"/>
                  </a:cubicBezTo>
                  <a:cubicBezTo>
                    <a:pt x="4755" y="287"/>
                    <a:pt x="4363" y="-97"/>
                    <a:pt x="3961" y="21"/>
                  </a:cubicBezTo>
                  <a:close/>
                  <a:moveTo>
                    <a:pt x="9285" y="16383"/>
                  </a:moveTo>
                  <a:lnTo>
                    <a:pt x="10246" y="9228"/>
                  </a:lnTo>
                  <a:cubicBezTo>
                    <a:pt x="10246" y="9213"/>
                    <a:pt x="10246" y="9213"/>
                    <a:pt x="10246" y="9198"/>
                  </a:cubicBezTo>
                  <a:cubicBezTo>
                    <a:pt x="10383" y="8269"/>
                    <a:pt x="10991" y="7516"/>
                    <a:pt x="11609" y="7516"/>
                  </a:cubicBezTo>
                  <a:lnTo>
                    <a:pt x="11834" y="7516"/>
                  </a:lnTo>
                  <a:cubicBezTo>
                    <a:pt x="12462" y="7516"/>
                    <a:pt x="12874" y="8283"/>
                    <a:pt x="12746" y="9228"/>
                  </a:cubicBezTo>
                  <a:lnTo>
                    <a:pt x="11785" y="16383"/>
                  </a:lnTo>
                  <a:lnTo>
                    <a:pt x="13158" y="16383"/>
                  </a:lnTo>
                  <a:lnTo>
                    <a:pt x="14109" y="9228"/>
                  </a:lnTo>
                  <a:cubicBezTo>
                    <a:pt x="14393" y="7147"/>
                    <a:pt x="13491" y="5451"/>
                    <a:pt x="12109" y="5451"/>
                  </a:cubicBezTo>
                  <a:lnTo>
                    <a:pt x="11883" y="5451"/>
                  </a:lnTo>
                  <a:cubicBezTo>
                    <a:pt x="11168" y="5451"/>
                    <a:pt x="10462" y="5908"/>
                    <a:pt x="9903" y="6646"/>
                  </a:cubicBezTo>
                  <a:cubicBezTo>
                    <a:pt x="9540" y="5908"/>
                    <a:pt x="8952" y="5451"/>
                    <a:pt x="8236" y="5451"/>
                  </a:cubicBezTo>
                  <a:lnTo>
                    <a:pt x="8020" y="5451"/>
                  </a:lnTo>
                  <a:cubicBezTo>
                    <a:pt x="6628" y="5451"/>
                    <a:pt x="5275" y="7147"/>
                    <a:pt x="5000" y="9228"/>
                  </a:cubicBezTo>
                  <a:lnTo>
                    <a:pt x="4040" y="16383"/>
                  </a:lnTo>
                  <a:lnTo>
                    <a:pt x="5412" y="16383"/>
                  </a:lnTo>
                  <a:lnTo>
                    <a:pt x="6373" y="9228"/>
                  </a:lnTo>
                  <a:cubicBezTo>
                    <a:pt x="6501" y="8283"/>
                    <a:pt x="7108" y="7516"/>
                    <a:pt x="7746" y="7516"/>
                  </a:cubicBezTo>
                  <a:lnTo>
                    <a:pt x="7962" y="7516"/>
                  </a:lnTo>
                  <a:cubicBezTo>
                    <a:pt x="8589" y="7516"/>
                    <a:pt x="8991" y="8269"/>
                    <a:pt x="8873" y="9198"/>
                  </a:cubicBezTo>
                  <a:cubicBezTo>
                    <a:pt x="8873" y="9213"/>
                    <a:pt x="8873" y="9213"/>
                    <a:pt x="8873" y="9228"/>
                  </a:cubicBezTo>
                  <a:lnTo>
                    <a:pt x="7912" y="16383"/>
                  </a:lnTo>
                  <a:lnTo>
                    <a:pt x="9285" y="16383"/>
                  </a:lnTo>
                  <a:close/>
                  <a:moveTo>
                    <a:pt x="2755" y="5628"/>
                  </a:moveTo>
                  <a:lnTo>
                    <a:pt x="1500" y="15646"/>
                  </a:lnTo>
                  <a:cubicBezTo>
                    <a:pt x="1353" y="16752"/>
                    <a:pt x="1157" y="16944"/>
                    <a:pt x="765" y="16944"/>
                  </a:cubicBezTo>
                  <a:cubicBezTo>
                    <a:pt x="598" y="16944"/>
                    <a:pt x="461" y="16944"/>
                    <a:pt x="304" y="16914"/>
                  </a:cubicBezTo>
                  <a:lnTo>
                    <a:pt x="216" y="16885"/>
                  </a:lnTo>
                  <a:lnTo>
                    <a:pt x="0" y="18611"/>
                  </a:lnTo>
                  <a:lnTo>
                    <a:pt x="59" y="18626"/>
                  </a:lnTo>
                  <a:cubicBezTo>
                    <a:pt x="245" y="18685"/>
                    <a:pt x="441" y="18714"/>
                    <a:pt x="667" y="18714"/>
                  </a:cubicBezTo>
                  <a:cubicBezTo>
                    <a:pt x="1804" y="18714"/>
                    <a:pt x="2559" y="17726"/>
                    <a:pt x="2785" y="15926"/>
                  </a:cubicBezTo>
                  <a:lnTo>
                    <a:pt x="4089" y="5628"/>
                  </a:lnTo>
                  <a:lnTo>
                    <a:pt x="2755" y="5628"/>
                  </a:lnTo>
                  <a:close/>
                  <a:moveTo>
                    <a:pt x="17237" y="14819"/>
                  </a:moveTo>
                  <a:cubicBezTo>
                    <a:pt x="19061" y="14819"/>
                    <a:pt x="19619" y="12090"/>
                    <a:pt x="19776" y="10910"/>
                  </a:cubicBezTo>
                  <a:cubicBezTo>
                    <a:pt x="20021" y="9065"/>
                    <a:pt x="19619" y="7192"/>
                    <a:pt x="18168" y="7192"/>
                  </a:cubicBezTo>
                  <a:cubicBezTo>
                    <a:pt x="16649" y="7192"/>
                    <a:pt x="15854" y="9154"/>
                    <a:pt x="15609" y="10998"/>
                  </a:cubicBezTo>
                  <a:cubicBezTo>
                    <a:pt x="15492" y="11883"/>
                    <a:pt x="15266" y="14819"/>
                    <a:pt x="17237" y="14819"/>
                  </a:cubicBezTo>
                  <a:close/>
                  <a:moveTo>
                    <a:pt x="21149" y="11028"/>
                  </a:moveTo>
                  <a:cubicBezTo>
                    <a:pt x="20708" y="14406"/>
                    <a:pt x="19129" y="16590"/>
                    <a:pt x="17129" y="16590"/>
                  </a:cubicBezTo>
                  <a:cubicBezTo>
                    <a:pt x="16403" y="16590"/>
                    <a:pt x="15521" y="16192"/>
                    <a:pt x="15109" y="15144"/>
                  </a:cubicBezTo>
                  <a:cubicBezTo>
                    <a:pt x="15060" y="15557"/>
                    <a:pt x="14805" y="17608"/>
                    <a:pt x="14678" y="18641"/>
                  </a:cubicBezTo>
                  <a:lnTo>
                    <a:pt x="13354" y="18641"/>
                  </a:lnTo>
                  <a:lnTo>
                    <a:pt x="15031" y="5657"/>
                  </a:lnTo>
                  <a:lnTo>
                    <a:pt x="16354" y="5657"/>
                  </a:lnTo>
                  <a:cubicBezTo>
                    <a:pt x="16354" y="5657"/>
                    <a:pt x="16256" y="6410"/>
                    <a:pt x="16198" y="6823"/>
                  </a:cubicBezTo>
                  <a:cubicBezTo>
                    <a:pt x="16727" y="5923"/>
                    <a:pt x="17570" y="5421"/>
                    <a:pt x="18570" y="5421"/>
                  </a:cubicBezTo>
                  <a:cubicBezTo>
                    <a:pt x="20580" y="5421"/>
                    <a:pt x="21600" y="7619"/>
                    <a:pt x="21149" y="11028"/>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grpSp>
      <p:sp>
        <p:nvSpPr>
          <p:cNvPr id="20" name="Slide Number"/>
          <p:cNvSpPr txBox="1">
            <a:spLocks noGrp="1"/>
          </p:cNvSpPr>
          <p:nvPr>
            <p:ph type="sldNum" sz="quarter" idx="2"/>
          </p:nvPr>
        </p:nvSpPr>
        <p:spPr>
          <a:xfrm>
            <a:off x="5486400" y="4487862"/>
            <a:ext cx="2133600" cy="2794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Blue_Section Header">
    <p:bg>
      <p:bgPr>
        <a:gradFill flip="none" rotWithShape="1">
          <a:gsLst>
            <a:gs pos="0">
              <a:srgbClr val="73B4E9"/>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pic>
        <p:nvPicPr>
          <p:cNvPr id="111" name="Picture 13" descr="Picture 13"/>
          <p:cNvPicPr>
            <a:picLocks noChangeAspect="1"/>
          </p:cNvPicPr>
          <p:nvPr/>
        </p:nvPicPr>
        <p:blipFill>
          <a:blip r:embed="rId2">
            <a:alphaModFix amt="10000"/>
            <a:extLst/>
          </a:blip>
          <a:srcRect t="1" r="13179" b="4107"/>
          <a:stretch>
            <a:fillRect/>
          </a:stretch>
        </p:blipFill>
        <p:spPr>
          <a:xfrm>
            <a:off x="5956663" y="1657882"/>
            <a:ext cx="3187338" cy="3557462"/>
          </a:xfrm>
          <a:prstGeom prst="rect">
            <a:avLst/>
          </a:prstGeom>
          <a:ln w="12700">
            <a:miter lim="400000"/>
          </a:ln>
        </p:spPr>
      </p:pic>
      <p:sp>
        <p:nvSpPr>
          <p:cNvPr id="112" name="Title Text"/>
          <p:cNvSpPr txBox="1">
            <a:spLocks noGrp="1"/>
          </p:cNvSpPr>
          <p:nvPr>
            <p:ph type="title"/>
          </p:nvPr>
        </p:nvSpPr>
        <p:spPr>
          <a:xfrm>
            <a:off x="0" y="1800893"/>
            <a:ext cx="9144000" cy="584776"/>
          </a:xfrm>
          <a:prstGeom prst="rect">
            <a:avLst/>
          </a:prstGeom>
        </p:spPr>
        <p:txBody>
          <a:bodyPr anchor="b"/>
          <a:lstStyle>
            <a:lvl1pPr>
              <a:defRPr sz="3200">
                <a:solidFill>
                  <a:srgbClr val="FFFFFF"/>
                </a:solidFill>
              </a:defRPr>
            </a:lvl1pPr>
          </a:lstStyle>
          <a:p>
            <a:r>
              <a:t>Title Text</a:t>
            </a:r>
          </a:p>
        </p:txBody>
      </p:sp>
      <p:sp>
        <p:nvSpPr>
          <p:cNvPr id="113" name="Body Level One…"/>
          <p:cNvSpPr txBox="1">
            <a:spLocks noGrp="1"/>
          </p:cNvSpPr>
          <p:nvPr>
            <p:ph type="body" sz="quarter" idx="1"/>
          </p:nvPr>
        </p:nvSpPr>
        <p:spPr>
          <a:xfrm>
            <a:off x="0" y="2383824"/>
            <a:ext cx="9144000" cy="353944"/>
          </a:xfrm>
          <a:prstGeom prst="rect">
            <a:avLst/>
          </a:prstGeom>
        </p:spPr>
        <p:txBody>
          <a:bodyPr/>
          <a:lstStyle>
            <a:lvl1pPr indent="-365759" algn="ctr">
              <a:buClrTx/>
              <a:buSzTx/>
              <a:buFontTx/>
              <a:buNone/>
              <a:defRPr>
                <a:solidFill>
                  <a:srgbClr val="FFFFFF"/>
                </a:solidFill>
              </a:defRPr>
            </a:lvl1pPr>
            <a:lvl2pPr algn="ctr">
              <a:buClrTx/>
              <a:buFontTx/>
              <a:defRPr>
                <a:solidFill>
                  <a:srgbClr val="FFFFFF"/>
                </a:solidFill>
              </a:defRPr>
            </a:lvl2pPr>
            <a:lvl3pPr algn="ctr">
              <a:buClrTx/>
              <a:buFontTx/>
              <a:defRPr>
                <a:solidFill>
                  <a:srgbClr val="FFFFFF"/>
                </a:solidFill>
              </a:defRPr>
            </a:lvl3pPr>
            <a:lvl4pPr algn="ctr">
              <a:buClrTx/>
              <a:buFontTx/>
              <a:defRPr>
                <a:solidFill>
                  <a:srgbClr val="FFFFFF"/>
                </a:solidFill>
              </a:defRPr>
            </a:lvl4pPr>
            <a:lvl5pPr algn="ctr">
              <a:buClrTx/>
              <a:buFontTx/>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grpSp>
        <p:nvGrpSpPr>
          <p:cNvPr id="116" name="Group 14"/>
          <p:cNvGrpSpPr/>
          <p:nvPr/>
        </p:nvGrpSpPr>
        <p:grpSpPr>
          <a:xfrm>
            <a:off x="8008353" y="4315570"/>
            <a:ext cx="829517" cy="560736"/>
            <a:chOff x="0" y="0"/>
            <a:chExt cx="829515" cy="560735"/>
          </a:xfrm>
        </p:grpSpPr>
        <p:sp>
          <p:nvSpPr>
            <p:cNvPr id="114" name="Freeform 19"/>
            <p:cNvSpPr/>
            <p:nvPr/>
          </p:nvSpPr>
          <p:spPr>
            <a:xfrm>
              <a:off x="86503" y="14467"/>
              <a:ext cx="731959" cy="535509"/>
            </a:xfrm>
            <a:custGeom>
              <a:avLst/>
              <a:gdLst/>
              <a:ahLst/>
              <a:cxnLst>
                <a:cxn ang="0">
                  <a:pos x="wd2" y="hd2"/>
                </a:cxn>
                <a:cxn ang="5400000">
                  <a:pos x="wd2" y="hd2"/>
                </a:cxn>
                <a:cxn ang="10800000">
                  <a:pos x="wd2" y="hd2"/>
                </a:cxn>
                <a:cxn ang="16200000">
                  <a:pos x="wd2" y="hd2"/>
                </a:cxn>
              </a:cxnLst>
              <a:rect l="0" t="0" r="r" b="b"/>
              <a:pathLst>
                <a:path w="21593" h="21585" extrusionOk="0">
                  <a:moveTo>
                    <a:pt x="21390" y="21554"/>
                  </a:moveTo>
                  <a:lnTo>
                    <a:pt x="21593" y="21554"/>
                  </a:lnTo>
                  <a:lnTo>
                    <a:pt x="21593" y="21228"/>
                  </a:lnTo>
                  <a:lnTo>
                    <a:pt x="21390" y="21228"/>
                  </a:lnTo>
                  <a:lnTo>
                    <a:pt x="21390" y="21554"/>
                  </a:lnTo>
                  <a:close/>
                  <a:moveTo>
                    <a:pt x="20486" y="21011"/>
                  </a:moveTo>
                  <a:lnTo>
                    <a:pt x="20486" y="21058"/>
                  </a:lnTo>
                  <a:cubicBezTo>
                    <a:pt x="20486" y="21306"/>
                    <a:pt x="20554" y="21585"/>
                    <a:pt x="20870" y="21585"/>
                  </a:cubicBezTo>
                  <a:cubicBezTo>
                    <a:pt x="21130" y="21585"/>
                    <a:pt x="21299" y="21430"/>
                    <a:pt x="21299" y="21058"/>
                  </a:cubicBezTo>
                  <a:cubicBezTo>
                    <a:pt x="21299" y="20825"/>
                    <a:pt x="21220" y="20686"/>
                    <a:pt x="21039" y="20593"/>
                  </a:cubicBezTo>
                  <a:lnTo>
                    <a:pt x="20893" y="20531"/>
                  </a:lnTo>
                  <a:cubicBezTo>
                    <a:pt x="20757" y="20453"/>
                    <a:pt x="20701" y="20376"/>
                    <a:pt x="20701" y="20220"/>
                  </a:cubicBezTo>
                  <a:cubicBezTo>
                    <a:pt x="20701" y="20034"/>
                    <a:pt x="20791" y="19972"/>
                    <a:pt x="20881" y="19972"/>
                  </a:cubicBezTo>
                  <a:cubicBezTo>
                    <a:pt x="21006" y="19972"/>
                    <a:pt x="21062" y="20065"/>
                    <a:pt x="21062" y="20220"/>
                  </a:cubicBezTo>
                  <a:lnTo>
                    <a:pt x="21062" y="20267"/>
                  </a:lnTo>
                  <a:lnTo>
                    <a:pt x="21265" y="20267"/>
                  </a:lnTo>
                  <a:lnTo>
                    <a:pt x="21265" y="20220"/>
                  </a:lnTo>
                  <a:cubicBezTo>
                    <a:pt x="21265" y="20034"/>
                    <a:pt x="21231" y="19755"/>
                    <a:pt x="20904" y="19755"/>
                  </a:cubicBezTo>
                  <a:cubicBezTo>
                    <a:pt x="20655" y="19755"/>
                    <a:pt x="20497" y="19941"/>
                    <a:pt x="20497" y="20251"/>
                  </a:cubicBezTo>
                  <a:cubicBezTo>
                    <a:pt x="20497" y="20515"/>
                    <a:pt x="20576" y="20639"/>
                    <a:pt x="20768" y="20748"/>
                  </a:cubicBezTo>
                  <a:lnTo>
                    <a:pt x="20904" y="20810"/>
                  </a:lnTo>
                  <a:cubicBezTo>
                    <a:pt x="21028" y="20856"/>
                    <a:pt x="21096" y="20934"/>
                    <a:pt x="21096" y="21120"/>
                  </a:cubicBezTo>
                  <a:cubicBezTo>
                    <a:pt x="21096" y="21259"/>
                    <a:pt x="21028" y="21383"/>
                    <a:pt x="20893" y="21383"/>
                  </a:cubicBezTo>
                  <a:cubicBezTo>
                    <a:pt x="20757" y="21383"/>
                    <a:pt x="20689" y="21275"/>
                    <a:pt x="20689" y="21058"/>
                  </a:cubicBezTo>
                  <a:lnTo>
                    <a:pt x="20689" y="21011"/>
                  </a:lnTo>
                  <a:lnTo>
                    <a:pt x="20486" y="21011"/>
                  </a:lnTo>
                  <a:close/>
                  <a:moveTo>
                    <a:pt x="19842" y="20903"/>
                  </a:moveTo>
                  <a:lnTo>
                    <a:pt x="19989" y="20034"/>
                  </a:lnTo>
                  <a:lnTo>
                    <a:pt x="20000" y="20034"/>
                  </a:lnTo>
                  <a:lnTo>
                    <a:pt x="20147" y="20903"/>
                  </a:lnTo>
                  <a:lnTo>
                    <a:pt x="19842" y="20903"/>
                  </a:lnTo>
                  <a:close/>
                  <a:moveTo>
                    <a:pt x="19503" y="21554"/>
                  </a:moveTo>
                  <a:lnTo>
                    <a:pt x="19718" y="21554"/>
                  </a:lnTo>
                  <a:lnTo>
                    <a:pt x="19808" y="21120"/>
                  </a:lnTo>
                  <a:lnTo>
                    <a:pt x="20181" y="21120"/>
                  </a:lnTo>
                  <a:lnTo>
                    <a:pt x="20260" y="21554"/>
                  </a:lnTo>
                  <a:lnTo>
                    <a:pt x="20475" y="21554"/>
                  </a:lnTo>
                  <a:lnTo>
                    <a:pt x="20136" y="19786"/>
                  </a:lnTo>
                  <a:lnTo>
                    <a:pt x="19876" y="19786"/>
                  </a:lnTo>
                  <a:lnTo>
                    <a:pt x="19503" y="21554"/>
                  </a:lnTo>
                  <a:close/>
                  <a:moveTo>
                    <a:pt x="18678" y="21011"/>
                  </a:moveTo>
                  <a:lnTo>
                    <a:pt x="18678" y="21058"/>
                  </a:lnTo>
                  <a:cubicBezTo>
                    <a:pt x="18678" y="21306"/>
                    <a:pt x="18746" y="21585"/>
                    <a:pt x="19062" y="21585"/>
                  </a:cubicBezTo>
                  <a:cubicBezTo>
                    <a:pt x="19322" y="21585"/>
                    <a:pt x="19492" y="21430"/>
                    <a:pt x="19492" y="21058"/>
                  </a:cubicBezTo>
                  <a:cubicBezTo>
                    <a:pt x="19492" y="20825"/>
                    <a:pt x="19413" y="20686"/>
                    <a:pt x="19232" y="20593"/>
                  </a:cubicBezTo>
                  <a:lnTo>
                    <a:pt x="19096" y="20531"/>
                  </a:lnTo>
                  <a:cubicBezTo>
                    <a:pt x="18961" y="20453"/>
                    <a:pt x="18904" y="20376"/>
                    <a:pt x="18904" y="20220"/>
                  </a:cubicBezTo>
                  <a:cubicBezTo>
                    <a:pt x="18904" y="20034"/>
                    <a:pt x="18983" y="19972"/>
                    <a:pt x="19074" y="19972"/>
                  </a:cubicBezTo>
                  <a:cubicBezTo>
                    <a:pt x="19198" y="19972"/>
                    <a:pt x="19255" y="20065"/>
                    <a:pt x="19255" y="20220"/>
                  </a:cubicBezTo>
                  <a:lnTo>
                    <a:pt x="19255" y="20267"/>
                  </a:lnTo>
                  <a:lnTo>
                    <a:pt x="19458" y="20267"/>
                  </a:lnTo>
                  <a:lnTo>
                    <a:pt x="19458" y="20220"/>
                  </a:lnTo>
                  <a:cubicBezTo>
                    <a:pt x="19458" y="20034"/>
                    <a:pt x="19424" y="19755"/>
                    <a:pt x="19096" y="19755"/>
                  </a:cubicBezTo>
                  <a:cubicBezTo>
                    <a:pt x="18859" y="19755"/>
                    <a:pt x="18701" y="19941"/>
                    <a:pt x="18701" y="20251"/>
                  </a:cubicBezTo>
                  <a:cubicBezTo>
                    <a:pt x="18701" y="20515"/>
                    <a:pt x="18780" y="20639"/>
                    <a:pt x="18961" y="20748"/>
                  </a:cubicBezTo>
                  <a:lnTo>
                    <a:pt x="19108" y="20810"/>
                  </a:lnTo>
                  <a:cubicBezTo>
                    <a:pt x="19221" y="20856"/>
                    <a:pt x="19288" y="20934"/>
                    <a:pt x="19288" y="21120"/>
                  </a:cubicBezTo>
                  <a:cubicBezTo>
                    <a:pt x="19288" y="21259"/>
                    <a:pt x="19221" y="21383"/>
                    <a:pt x="19096" y="21383"/>
                  </a:cubicBezTo>
                  <a:cubicBezTo>
                    <a:pt x="18949" y="21383"/>
                    <a:pt x="18882" y="21275"/>
                    <a:pt x="18882" y="21058"/>
                  </a:cubicBezTo>
                  <a:lnTo>
                    <a:pt x="18882" y="21011"/>
                  </a:lnTo>
                  <a:lnTo>
                    <a:pt x="18678" y="21011"/>
                  </a:lnTo>
                  <a:close/>
                  <a:moveTo>
                    <a:pt x="17063" y="21554"/>
                  </a:moveTo>
                  <a:lnTo>
                    <a:pt x="17255" y="21554"/>
                  </a:lnTo>
                  <a:lnTo>
                    <a:pt x="17255" y="20670"/>
                  </a:lnTo>
                  <a:cubicBezTo>
                    <a:pt x="17255" y="20484"/>
                    <a:pt x="17334" y="20407"/>
                    <a:pt x="17402" y="20407"/>
                  </a:cubicBezTo>
                  <a:cubicBezTo>
                    <a:pt x="17492" y="20407"/>
                    <a:pt x="17526" y="20469"/>
                    <a:pt x="17526" y="20639"/>
                  </a:cubicBezTo>
                  <a:lnTo>
                    <a:pt x="17526" y="21554"/>
                  </a:lnTo>
                  <a:lnTo>
                    <a:pt x="17718" y="21554"/>
                  </a:lnTo>
                  <a:lnTo>
                    <a:pt x="17718" y="20670"/>
                  </a:lnTo>
                  <a:cubicBezTo>
                    <a:pt x="17718" y="20484"/>
                    <a:pt x="17797" y="20407"/>
                    <a:pt x="17876" y="20407"/>
                  </a:cubicBezTo>
                  <a:cubicBezTo>
                    <a:pt x="17955" y="20407"/>
                    <a:pt x="17989" y="20469"/>
                    <a:pt x="17989" y="20639"/>
                  </a:cubicBezTo>
                  <a:lnTo>
                    <a:pt x="17989" y="21554"/>
                  </a:lnTo>
                  <a:lnTo>
                    <a:pt x="18181" y="21554"/>
                  </a:lnTo>
                  <a:lnTo>
                    <a:pt x="18181" y="20546"/>
                  </a:lnTo>
                  <a:cubicBezTo>
                    <a:pt x="18181" y="20282"/>
                    <a:pt x="18091" y="20189"/>
                    <a:pt x="17955" y="20189"/>
                  </a:cubicBezTo>
                  <a:cubicBezTo>
                    <a:pt x="17831" y="20189"/>
                    <a:pt x="17763" y="20267"/>
                    <a:pt x="17707" y="20391"/>
                  </a:cubicBezTo>
                  <a:cubicBezTo>
                    <a:pt x="17673" y="20282"/>
                    <a:pt x="17616" y="20189"/>
                    <a:pt x="17481" y="20189"/>
                  </a:cubicBezTo>
                  <a:cubicBezTo>
                    <a:pt x="17390" y="20189"/>
                    <a:pt x="17300" y="20267"/>
                    <a:pt x="17244" y="20376"/>
                  </a:cubicBezTo>
                  <a:lnTo>
                    <a:pt x="17244" y="20220"/>
                  </a:lnTo>
                  <a:lnTo>
                    <a:pt x="17063" y="20220"/>
                  </a:lnTo>
                  <a:lnTo>
                    <a:pt x="17063" y="21554"/>
                  </a:lnTo>
                  <a:close/>
                  <a:moveTo>
                    <a:pt x="16442" y="20887"/>
                  </a:moveTo>
                  <a:cubicBezTo>
                    <a:pt x="16442" y="20593"/>
                    <a:pt x="16464" y="20391"/>
                    <a:pt x="16600" y="20391"/>
                  </a:cubicBezTo>
                  <a:cubicBezTo>
                    <a:pt x="16747" y="20391"/>
                    <a:pt x="16769" y="20593"/>
                    <a:pt x="16769" y="20887"/>
                  </a:cubicBezTo>
                  <a:cubicBezTo>
                    <a:pt x="16769" y="21228"/>
                    <a:pt x="16747" y="21399"/>
                    <a:pt x="16600" y="21399"/>
                  </a:cubicBezTo>
                  <a:cubicBezTo>
                    <a:pt x="16464" y="21399"/>
                    <a:pt x="16442" y="21228"/>
                    <a:pt x="16442" y="20887"/>
                  </a:cubicBezTo>
                  <a:close/>
                  <a:moveTo>
                    <a:pt x="16249" y="20887"/>
                  </a:moveTo>
                  <a:cubicBezTo>
                    <a:pt x="16249" y="21306"/>
                    <a:pt x="16340" y="21585"/>
                    <a:pt x="16600" y="21585"/>
                  </a:cubicBezTo>
                  <a:cubicBezTo>
                    <a:pt x="16871" y="21585"/>
                    <a:pt x="16961" y="21306"/>
                    <a:pt x="16961" y="20887"/>
                  </a:cubicBezTo>
                  <a:cubicBezTo>
                    <a:pt x="16961" y="20484"/>
                    <a:pt x="16882" y="20189"/>
                    <a:pt x="16600" y="20189"/>
                  </a:cubicBezTo>
                  <a:cubicBezTo>
                    <a:pt x="16329" y="20189"/>
                    <a:pt x="16249" y="20484"/>
                    <a:pt x="16249" y="20887"/>
                  </a:cubicBezTo>
                  <a:close/>
                  <a:moveTo>
                    <a:pt x="15741" y="21554"/>
                  </a:moveTo>
                  <a:lnTo>
                    <a:pt x="15944" y="21554"/>
                  </a:lnTo>
                  <a:lnTo>
                    <a:pt x="15944" y="20763"/>
                  </a:lnTo>
                  <a:cubicBezTo>
                    <a:pt x="15944" y="20515"/>
                    <a:pt x="16046" y="20453"/>
                    <a:pt x="16137" y="20453"/>
                  </a:cubicBezTo>
                  <a:cubicBezTo>
                    <a:pt x="16170" y="20453"/>
                    <a:pt x="16204" y="20469"/>
                    <a:pt x="16216" y="20469"/>
                  </a:cubicBezTo>
                  <a:lnTo>
                    <a:pt x="16216" y="20205"/>
                  </a:lnTo>
                  <a:cubicBezTo>
                    <a:pt x="16204" y="20205"/>
                    <a:pt x="16193" y="20189"/>
                    <a:pt x="16170" y="20189"/>
                  </a:cubicBezTo>
                  <a:cubicBezTo>
                    <a:pt x="16057" y="20189"/>
                    <a:pt x="15990" y="20282"/>
                    <a:pt x="15944" y="20438"/>
                  </a:cubicBezTo>
                  <a:lnTo>
                    <a:pt x="15944" y="20220"/>
                  </a:lnTo>
                  <a:lnTo>
                    <a:pt x="15741" y="20220"/>
                  </a:lnTo>
                  <a:lnTo>
                    <a:pt x="15741" y="21554"/>
                  </a:lnTo>
                  <a:close/>
                  <a:moveTo>
                    <a:pt x="14973" y="21554"/>
                  </a:moveTo>
                  <a:lnTo>
                    <a:pt x="15176" y="21554"/>
                  </a:lnTo>
                  <a:lnTo>
                    <a:pt x="15176" y="20763"/>
                  </a:lnTo>
                  <a:lnTo>
                    <a:pt x="15628" y="20763"/>
                  </a:lnTo>
                  <a:lnTo>
                    <a:pt x="15628" y="20515"/>
                  </a:lnTo>
                  <a:lnTo>
                    <a:pt x="15176" y="20515"/>
                  </a:lnTo>
                  <a:lnTo>
                    <a:pt x="15176" y="20034"/>
                  </a:lnTo>
                  <a:lnTo>
                    <a:pt x="15651" y="20034"/>
                  </a:lnTo>
                  <a:lnTo>
                    <a:pt x="15651" y="19786"/>
                  </a:lnTo>
                  <a:lnTo>
                    <a:pt x="14973" y="19786"/>
                  </a:lnTo>
                  <a:lnTo>
                    <a:pt x="14973" y="21554"/>
                  </a:lnTo>
                  <a:close/>
                  <a:moveTo>
                    <a:pt x="7110" y="3768"/>
                  </a:moveTo>
                  <a:cubicBezTo>
                    <a:pt x="7099" y="3784"/>
                    <a:pt x="7088" y="3800"/>
                    <a:pt x="7076" y="3800"/>
                  </a:cubicBezTo>
                  <a:cubicBezTo>
                    <a:pt x="7076" y="3800"/>
                    <a:pt x="7065" y="3800"/>
                    <a:pt x="7065" y="3800"/>
                  </a:cubicBezTo>
                  <a:lnTo>
                    <a:pt x="7054" y="3800"/>
                  </a:lnTo>
                  <a:cubicBezTo>
                    <a:pt x="6602" y="3706"/>
                    <a:pt x="6161" y="3691"/>
                    <a:pt x="5732" y="3784"/>
                  </a:cubicBezTo>
                  <a:cubicBezTo>
                    <a:pt x="5144" y="3924"/>
                    <a:pt x="4591" y="4280"/>
                    <a:pt x="4060" y="4993"/>
                  </a:cubicBezTo>
                  <a:cubicBezTo>
                    <a:pt x="3122" y="6234"/>
                    <a:pt x="2885" y="7521"/>
                    <a:pt x="2795" y="9211"/>
                  </a:cubicBezTo>
                  <a:cubicBezTo>
                    <a:pt x="2795" y="9242"/>
                    <a:pt x="2783" y="9273"/>
                    <a:pt x="2772" y="9289"/>
                  </a:cubicBezTo>
                  <a:cubicBezTo>
                    <a:pt x="2761" y="9304"/>
                    <a:pt x="2749" y="9304"/>
                    <a:pt x="2738" y="9304"/>
                  </a:cubicBezTo>
                  <a:cubicBezTo>
                    <a:pt x="2716" y="9320"/>
                    <a:pt x="2682" y="9304"/>
                    <a:pt x="2670" y="9273"/>
                  </a:cubicBezTo>
                  <a:lnTo>
                    <a:pt x="2648" y="9211"/>
                  </a:lnTo>
                  <a:cubicBezTo>
                    <a:pt x="2196" y="7459"/>
                    <a:pt x="2433" y="5536"/>
                    <a:pt x="2998" y="4280"/>
                  </a:cubicBezTo>
                  <a:cubicBezTo>
                    <a:pt x="2117" y="4513"/>
                    <a:pt x="942" y="4218"/>
                    <a:pt x="38" y="3257"/>
                  </a:cubicBezTo>
                  <a:lnTo>
                    <a:pt x="16" y="3226"/>
                  </a:lnTo>
                  <a:cubicBezTo>
                    <a:pt x="4" y="3195"/>
                    <a:pt x="-7" y="3164"/>
                    <a:pt x="4" y="3133"/>
                  </a:cubicBezTo>
                  <a:cubicBezTo>
                    <a:pt x="16" y="3133"/>
                    <a:pt x="27" y="3117"/>
                    <a:pt x="27" y="3102"/>
                  </a:cubicBezTo>
                  <a:cubicBezTo>
                    <a:pt x="49" y="3102"/>
                    <a:pt x="61" y="3102"/>
                    <a:pt x="83" y="3102"/>
                  </a:cubicBezTo>
                  <a:cubicBezTo>
                    <a:pt x="1111" y="3474"/>
                    <a:pt x="1936" y="3582"/>
                    <a:pt x="2919" y="2931"/>
                  </a:cubicBezTo>
                  <a:cubicBezTo>
                    <a:pt x="3484" y="2559"/>
                    <a:pt x="3845" y="2063"/>
                    <a:pt x="4083" y="1489"/>
                  </a:cubicBezTo>
                  <a:cubicBezTo>
                    <a:pt x="4252" y="1055"/>
                    <a:pt x="4354" y="574"/>
                    <a:pt x="4421" y="63"/>
                  </a:cubicBezTo>
                  <a:lnTo>
                    <a:pt x="4433" y="63"/>
                  </a:lnTo>
                  <a:cubicBezTo>
                    <a:pt x="4433" y="47"/>
                    <a:pt x="4433" y="47"/>
                    <a:pt x="4433" y="47"/>
                  </a:cubicBezTo>
                  <a:cubicBezTo>
                    <a:pt x="4433" y="32"/>
                    <a:pt x="4444" y="16"/>
                    <a:pt x="4455" y="16"/>
                  </a:cubicBezTo>
                  <a:cubicBezTo>
                    <a:pt x="4489" y="-15"/>
                    <a:pt x="4534" y="1"/>
                    <a:pt x="4557" y="47"/>
                  </a:cubicBezTo>
                  <a:lnTo>
                    <a:pt x="4557" y="63"/>
                  </a:lnTo>
                  <a:lnTo>
                    <a:pt x="4568" y="94"/>
                  </a:lnTo>
                  <a:cubicBezTo>
                    <a:pt x="4783" y="931"/>
                    <a:pt x="4591" y="2264"/>
                    <a:pt x="4342" y="2916"/>
                  </a:cubicBezTo>
                  <a:cubicBezTo>
                    <a:pt x="4421" y="2900"/>
                    <a:pt x="4501" y="2885"/>
                    <a:pt x="4591" y="2854"/>
                  </a:cubicBezTo>
                  <a:cubicBezTo>
                    <a:pt x="5224" y="2714"/>
                    <a:pt x="6455" y="2916"/>
                    <a:pt x="7088" y="3582"/>
                  </a:cubicBezTo>
                  <a:lnTo>
                    <a:pt x="7099" y="3598"/>
                  </a:lnTo>
                  <a:lnTo>
                    <a:pt x="7121" y="3613"/>
                  </a:lnTo>
                  <a:cubicBezTo>
                    <a:pt x="7144" y="3660"/>
                    <a:pt x="7144" y="3737"/>
                    <a:pt x="7110" y="3768"/>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115" name="Freeform 20"/>
            <p:cNvSpPr/>
            <p:nvPr/>
          </p:nvSpPr>
          <p:spPr>
            <a:xfrm>
              <a:off x="0" y="0"/>
              <a:ext cx="829516" cy="560736"/>
            </a:xfrm>
            <a:custGeom>
              <a:avLst/>
              <a:gdLst/>
              <a:ahLst/>
              <a:cxnLst>
                <a:cxn ang="0">
                  <a:pos x="wd2" y="hd2"/>
                </a:cxn>
                <a:cxn ang="5400000">
                  <a:pos x="wd2" y="hd2"/>
                </a:cxn>
                <a:cxn ang="10800000">
                  <a:pos x="wd2" y="hd2"/>
                </a:cxn>
                <a:cxn ang="16200000">
                  <a:pos x="wd2" y="hd2"/>
                </a:cxn>
              </a:cxnLst>
              <a:rect l="0" t="0" r="r" b="b"/>
              <a:pathLst>
                <a:path w="21255" h="21491" extrusionOk="0">
                  <a:moveTo>
                    <a:pt x="20021" y="16221"/>
                  </a:moveTo>
                  <a:lnTo>
                    <a:pt x="20129" y="16221"/>
                  </a:lnTo>
                  <a:cubicBezTo>
                    <a:pt x="20208" y="16221"/>
                    <a:pt x="20286" y="16206"/>
                    <a:pt x="20286" y="16059"/>
                  </a:cubicBezTo>
                  <a:cubicBezTo>
                    <a:pt x="20286" y="15941"/>
                    <a:pt x="20218" y="15926"/>
                    <a:pt x="20149" y="15926"/>
                  </a:cubicBezTo>
                  <a:lnTo>
                    <a:pt x="20021" y="15926"/>
                  </a:lnTo>
                  <a:lnTo>
                    <a:pt x="20021" y="16221"/>
                  </a:lnTo>
                  <a:close/>
                  <a:moveTo>
                    <a:pt x="19923" y="15793"/>
                  </a:moveTo>
                  <a:lnTo>
                    <a:pt x="20168" y="15793"/>
                  </a:lnTo>
                  <a:cubicBezTo>
                    <a:pt x="20316" y="15793"/>
                    <a:pt x="20384" y="15882"/>
                    <a:pt x="20384" y="16073"/>
                  </a:cubicBezTo>
                  <a:cubicBezTo>
                    <a:pt x="20384" y="16236"/>
                    <a:pt x="20316" y="16310"/>
                    <a:pt x="20227" y="16324"/>
                  </a:cubicBezTo>
                  <a:lnTo>
                    <a:pt x="20404" y="16752"/>
                  </a:lnTo>
                  <a:lnTo>
                    <a:pt x="20296" y="16752"/>
                  </a:lnTo>
                  <a:lnTo>
                    <a:pt x="20129" y="16339"/>
                  </a:lnTo>
                  <a:lnTo>
                    <a:pt x="20021" y="16339"/>
                  </a:lnTo>
                  <a:lnTo>
                    <a:pt x="20021" y="16752"/>
                  </a:lnTo>
                  <a:lnTo>
                    <a:pt x="19923" y="16752"/>
                  </a:lnTo>
                  <a:lnTo>
                    <a:pt x="19923" y="15793"/>
                  </a:lnTo>
                  <a:close/>
                  <a:moveTo>
                    <a:pt x="20139" y="16959"/>
                  </a:moveTo>
                  <a:cubicBezTo>
                    <a:pt x="20384" y="16959"/>
                    <a:pt x="20580" y="16664"/>
                    <a:pt x="20580" y="16265"/>
                  </a:cubicBezTo>
                  <a:cubicBezTo>
                    <a:pt x="20580" y="15882"/>
                    <a:pt x="20384" y="15587"/>
                    <a:pt x="20139" y="15587"/>
                  </a:cubicBezTo>
                  <a:cubicBezTo>
                    <a:pt x="19884" y="15587"/>
                    <a:pt x="19688" y="15882"/>
                    <a:pt x="19688" y="16265"/>
                  </a:cubicBezTo>
                  <a:cubicBezTo>
                    <a:pt x="19688" y="16664"/>
                    <a:pt x="19884" y="16959"/>
                    <a:pt x="20139" y="16959"/>
                  </a:cubicBezTo>
                  <a:close/>
                  <a:moveTo>
                    <a:pt x="20139" y="15469"/>
                  </a:moveTo>
                  <a:cubicBezTo>
                    <a:pt x="20433" y="15469"/>
                    <a:pt x="20678" y="15808"/>
                    <a:pt x="20678" y="16265"/>
                  </a:cubicBezTo>
                  <a:cubicBezTo>
                    <a:pt x="20678" y="16737"/>
                    <a:pt x="20433" y="17077"/>
                    <a:pt x="20139" y="17077"/>
                  </a:cubicBezTo>
                  <a:cubicBezTo>
                    <a:pt x="19845" y="17077"/>
                    <a:pt x="19590" y="16737"/>
                    <a:pt x="19590" y="16265"/>
                  </a:cubicBezTo>
                  <a:cubicBezTo>
                    <a:pt x="19590" y="15808"/>
                    <a:pt x="19845" y="15469"/>
                    <a:pt x="20139" y="15469"/>
                  </a:cubicBezTo>
                  <a:close/>
                  <a:moveTo>
                    <a:pt x="14746" y="19895"/>
                  </a:moveTo>
                  <a:lnTo>
                    <a:pt x="14737" y="19895"/>
                  </a:lnTo>
                  <a:lnTo>
                    <a:pt x="14619" y="20367"/>
                  </a:lnTo>
                  <a:lnTo>
                    <a:pt x="14570" y="20367"/>
                  </a:lnTo>
                  <a:lnTo>
                    <a:pt x="14452" y="19895"/>
                  </a:lnTo>
                  <a:lnTo>
                    <a:pt x="14442" y="19895"/>
                  </a:lnTo>
                  <a:lnTo>
                    <a:pt x="14442" y="20367"/>
                  </a:lnTo>
                  <a:lnTo>
                    <a:pt x="14364" y="20367"/>
                  </a:lnTo>
                  <a:lnTo>
                    <a:pt x="14364" y="19762"/>
                  </a:lnTo>
                  <a:lnTo>
                    <a:pt x="14482" y="19762"/>
                  </a:lnTo>
                  <a:lnTo>
                    <a:pt x="14599" y="20190"/>
                  </a:lnTo>
                  <a:lnTo>
                    <a:pt x="14707" y="19762"/>
                  </a:lnTo>
                  <a:lnTo>
                    <a:pt x="14825" y="19762"/>
                  </a:lnTo>
                  <a:lnTo>
                    <a:pt x="14825" y="20367"/>
                  </a:lnTo>
                  <a:lnTo>
                    <a:pt x="14746" y="20367"/>
                  </a:lnTo>
                  <a:lnTo>
                    <a:pt x="14746" y="19895"/>
                  </a:lnTo>
                  <a:close/>
                  <a:moveTo>
                    <a:pt x="14080" y="19865"/>
                  </a:moveTo>
                  <a:lnTo>
                    <a:pt x="13962" y="19865"/>
                  </a:lnTo>
                  <a:lnTo>
                    <a:pt x="13962" y="19762"/>
                  </a:lnTo>
                  <a:lnTo>
                    <a:pt x="14286" y="19762"/>
                  </a:lnTo>
                  <a:lnTo>
                    <a:pt x="14286" y="19865"/>
                  </a:lnTo>
                  <a:lnTo>
                    <a:pt x="14168" y="19865"/>
                  </a:lnTo>
                  <a:lnTo>
                    <a:pt x="14168" y="20367"/>
                  </a:lnTo>
                  <a:lnTo>
                    <a:pt x="14080" y="20367"/>
                  </a:lnTo>
                  <a:lnTo>
                    <a:pt x="14080" y="19865"/>
                  </a:lnTo>
                  <a:close/>
                  <a:moveTo>
                    <a:pt x="13795" y="20751"/>
                  </a:moveTo>
                  <a:lnTo>
                    <a:pt x="13972" y="20751"/>
                  </a:lnTo>
                  <a:lnTo>
                    <a:pt x="13972" y="21060"/>
                  </a:lnTo>
                  <a:lnTo>
                    <a:pt x="13795" y="21060"/>
                  </a:lnTo>
                  <a:lnTo>
                    <a:pt x="13795" y="20751"/>
                  </a:lnTo>
                  <a:close/>
                  <a:moveTo>
                    <a:pt x="13393" y="19792"/>
                  </a:moveTo>
                  <a:lnTo>
                    <a:pt x="13540" y="20751"/>
                  </a:lnTo>
                  <a:lnTo>
                    <a:pt x="13678" y="19792"/>
                  </a:lnTo>
                  <a:lnTo>
                    <a:pt x="13854" y="19792"/>
                  </a:lnTo>
                  <a:lnTo>
                    <a:pt x="13619" y="21105"/>
                  </a:lnTo>
                  <a:cubicBezTo>
                    <a:pt x="13560" y="21459"/>
                    <a:pt x="13501" y="21503"/>
                    <a:pt x="13325" y="21488"/>
                  </a:cubicBezTo>
                  <a:cubicBezTo>
                    <a:pt x="13305" y="21488"/>
                    <a:pt x="13286" y="21488"/>
                    <a:pt x="13266" y="21488"/>
                  </a:cubicBezTo>
                  <a:lnTo>
                    <a:pt x="13266" y="21282"/>
                  </a:lnTo>
                  <a:cubicBezTo>
                    <a:pt x="13286" y="21282"/>
                    <a:pt x="13295" y="21296"/>
                    <a:pt x="13315" y="21296"/>
                  </a:cubicBezTo>
                  <a:cubicBezTo>
                    <a:pt x="13374" y="21296"/>
                    <a:pt x="13413" y="21282"/>
                    <a:pt x="13433" y="21193"/>
                  </a:cubicBezTo>
                  <a:lnTo>
                    <a:pt x="13452" y="21090"/>
                  </a:lnTo>
                  <a:lnTo>
                    <a:pt x="13217" y="19792"/>
                  </a:lnTo>
                  <a:lnTo>
                    <a:pt x="13393" y="19792"/>
                  </a:lnTo>
                  <a:close/>
                  <a:moveTo>
                    <a:pt x="12776" y="19792"/>
                  </a:moveTo>
                  <a:lnTo>
                    <a:pt x="12952" y="19792"/>
                  </a:lnTo>
                  <a:lnTo>
                    <a:pt x="12952" y="19998"/>
                  </a:lnTo>
                  <a:cubicBezTo>
                    <a:pt x="12991" y="19851"/>
                    <a:pt x="13050" y="19762"/>
                    <a:pt x="13148" y="19762"/>
                  </a:cubicBezTo>
                  <a:cubicBezTo>
                    <a:pt x="13168" y="19762"/>
                    <a:pt x="13178" y="19777"/>
                    <a:pt x="13187" y="19777"/>
                  </a:cubicBezTo>
                  <a:lnTo>
                    <a:pt x="13187" y="20028"/>
                  </a:lnTo>
                  <a:cubicBezTo>
                    <a:pt x="13178" y="20028"/>
                    <a:pt x="13148" y="20013"/>
                    <a:pt x="13119" y="20013"/>
                  </a:cubicBezTo>
                  <a:cubicBezTo>
                    <a:pt x="13040" y="20013"/>
                    <a:pt x="12952" y="20072"/>
                    <a:pt x="12952" y="20308"/>
                  </a:cubicBezTo>
                  <a:lnTo>
                    <a:pt x="12952" y="21060"/>
                  </a:lnTo>
                  <a:lnTo>
                    <a:pt x="12776" y="21060"/>
                  </a:lnTo>
                  <a:lnTo>
                    <a:pt x="12776" y="19792"/>
                  </a:lnTo>
                  <a:close/>
                  <a:moveTo>
                    <a:pt x="12511" y="20293"/>
                  </a:moveTo>
                  <a:lnTo>
                    <a:pt x="12511" y="20219"/>
                  </a:lnTo>
                  <a:cubicBezTo>
                    <a:pt x="12511" y="20057"/>
                    <a:pt x="12472" y="19939"/>
                    <a:pt x="12383" y="19939"/>
                  </a:cubicBezTo>
                  <a:cubicBezTo>
                    <a:pt x="12276" y="19939"/>
                    <a:pt x="12236" y="20101"/>
                    <a:pt x="12236" y="20264"/>
                  </a:cubicBezTo>
                  <a:lnTo>
                    <a:pt x="12236" y="20293"/>
                  </a:lnTo>
                  <a:lnTo>
                    <a:pt x="12511" y="20293"/>
                  </a:lnTo>
                  <a:close/>
                  <a:moveTo>
                    <a:pt x="12236" y="20470"/>
                  </a:moveTo>
                  <a:lnTo>
                    <a:pt x="12236" y="20529"/>
                  </a:lnTo>
                  <a:cubicBezTo>
                    <a:pt x="12236" y="20706"/>
                    <a:pt x="12256" y="20928"/>
                    <a:pt x="12383" y="20928"/>
                  </a:cubicBezTo>
                  <a:cubicBezTo>
                    <a:pt x="12501" y="20928"/>
                    <a:pt x="12511" y="20721"/>
                    <a:pt x="12511" y="20633"/>
                  </a:cubicBezTo>
                  <a:lnTo>
                    <a:pt x="12678" y="20633"/>
                  </a:lnTo>
                  <a:cubicBezTo>
                    <a:pt x="12678" y="20913"/>
                    <a:pt x="12560" y="21090"/>
                    <a:pt x="12374" y="21090"/>
                  </a:cubicBezTo>
                  <a:cubicBezTo>
                    <a:pt x="12236" y="21090"/>
                    <a:pt x="12070" y="21031"/>
                    <a:pt x="12070" y="20455"/>
                  </a:cubicBezTo>
                  <a:cubicBezTo>
                    <a:pt x="12070" y="20116"/>
                    <a:pt x="12119" y="19762"/>
                    <a:pt x="12383" y="19762"/>
                  </a:cubicBezTo>
                  <a:cubicBezTo>
                    <a:pt x="12619" y="19762"/>
                    <a:pt x="12678" y="19983"/>
                    <a:pt x="12678" y="20323"/>
                  </a:cubicBezTo>
                  <a:lnTo>
                    <a:pt x="12678" y="20470"/>
                  </a:lnTo>
                  <a:lnTo>
                    <a:pt x="12236" y="20470"/>
                  </a:lnTo>
                  <a:close/>
                  <a:moveTo>
                    <a:pt x="11403" y="19792"/>
                  </a:moveTo>
                  <a:lnTo>
                    <a:pt x="11589" y="19792"/>
                  </a:lnTo>
                  <a:lnTo>
                    <a:pt x="11736" y="20795"/>
                  </a:lnTo>
                  <a:lnTo>
                    <a:pt x="11864" y="19792"/>
                  </a:lnTo>
                  <a:lnTo>
                    <a:pt x="12050" y="19792"/>
                  </a:lnTo>
                  <a:lnTo>
                    <a:pt x="11825" y="21060"/>
                  </a:lnTo>
                  <a:lnTo>
                    <a:pt x="11629" y="21060"/>
                  </a:lnTo>
                  <a:lnTo>
                    <a:pt x="11403" y="19792"/>
                  </a:lnTo>
                  <a:close/>
                  <a:moveTo>
                    <a:pt x="11079" y="20913"/>
                  </a:moveTo>
                  <a:cubicBezTo>
                    <a:pt x="11207" y="20913"/>
                    <a:pt x="11227" y="20751"/>
                    <a:pt x="11227" y="20426"/>
                  </a:cubicBezTo>
                  <a:cubicBezTo>
                    <a:pt x="11227" y="20146"/>
                    <a:pt x="11207" y="19954"/>
                    <a:pt x="11079" y="19954"/>
                  </a:cubicBezTo>
                  <a:cubicBezTo>
                    <a:pt x="10962" y="19954"/>
                    <a:pt x="10942" y="20146"/>
                    <a:pt x="10942" y="20426"/>
                  </a:cubicBezTo>
                  <a:cubicBezTo>
                    <a:pt x="10942" y="20751"/>
                    <a:pt x="10962" y="20913"/>
                    <a:pt x="11079" y="20913"/>
                  </a:cubicBezTo>
                  <a:close/>
                  <a:moveTo>
                    <a:pt x="11079" y="19762"/>
                  </a:moveTo>
                  <a:cubicBezTo>
                    <a:pt x="11325" y="19762"/>
                    <a:pt x="11403" y="20042"/>
                    <a:pt x="11403" y="20426"/>
                  </a:cubicBezTo>
                  <a:cubicBezTo>
                    <a:pt x="11403" y="20824"/>
                    <a:pt x="11315" y="21090"/>
                    <a:pt x="11079" y="21090"/>
                  </a:cubicBezTo>
                  <a:cubicBezTo>
                    <a:pt x="10854" y="21090"/>
                    <a:pt x="10775" y="20824"/>
                    <a:pt x="10775" y="20426"/>
                  </a:cubicBezTo>
                  <a:cubicBezTo>
                    <a:pt x="10775" y="20042"/>
                    <a:pt x="10844" y="19762"/>
                    <a:pt x="11079" y="19762"/>
                  </a:cubicBezTo>
                  <a:close/>
                  <a:moveTo>
                    <a:pt x="10707" y="20603"/>
                  </a:moveTo>
                  <a:cubicBezTo>
                    <a:pt x="10687" y="20898"/>
                    <a:pt x="10619" y="21090"/>
                    <a:pt x="10413" y="21090"/>
                  </a:cubicBezTo>
                  <a:cubicBezTo>
                    <a:pt x="10168" y="21090"/>
                    <a:pt x="10099" y="20824"/>
                    <a:pt x="10099" y="20426"/>
                  </a:cubicBezTo>
                  <a:cubicBezTo>
                    <a:pt x="10099" y="20042"/>
                    <a:pt x="10168" y="19762"/>
                    <a:pt x="10413" y="19762"/>
                  </a:cubicBezTo>
                  <a:cubicBezTo>
                    <a:pt x="10668" y="19762"/>
                    <a:pt x="10707" y="20057"/>
                    <a:pt x="10707" y="20219"/>
                  </a:cubicBezTo>
                  <a:lnTo>
                    <a:pt x="10540" y="20219"/>
                  </a:lnTo>
                  <a:cubicBezTo>
                    <a:pt x="10540" y="20101"/>
                    <a:pt x="10511" y="19954"/>
                    <a:pt x="10413" y="19954"/>
                  </a:cubicBezTo>
                  <a:cubicBezTo>
                    <a:pt x="10295" y="19954"/>
                    <a:pt x="10275" y="20146"/>
                    <a:pt x="10275" y="20426"/>
                  </a:cubicBezTo>
                  <a:cubicBezTo>
                    <a:pt x="10275" y="20706"/>
                    <a:pt x="10295" y="20913"/>
                    <a:pt x="10413" y="20913"/>
                  </a:cubicBezTo>
                  <a:cubicBezTo>
                    <a:pt x="10511" y="20913"/>
                    <a:pt x="10540" y="20795"/>
                    <a:pt x="10540" y="20603"/>
                  </a:cubicBezTo>
                  <a:lnTo>
                    <a:pt x="10707" y="20603"/>
                  </a:lnTo>
                  <a:close/>
                  <a:moveTo>
                    <a:pt x="9873" y="20160"/>
                  </a:moveTo>
                  <a:lnTo>
                    <a:pt x="9873" y="20131"/>
                  </a:lnTo>
                  <a:cubicBezTo>
                    <a:pt x="9873" y="20028"/>
                    <a:pt x="9844" y="19939"/>
                    <a:pt x="9756" y="19939"/>
                  </a:cubicBezTo>
                  <a:cubicBezTo>
                    <a:pt x="9687" y="19939"/>
                    <a:pt x="9638" y="19983"/>
                    <a:pt x="9638" y="20101"/>
                  </a:cubicBezTo>
                  <a:cubicBezTo>
                    <a:pt x="9638" y="20205"/>
                    <a:pt x="9668" y="20249"/>
                    <a:pt x="9756" y="20293"/>
                  </a:cubicBezTo>
                  <a:lnTo>
                    <a:pt x="9864" y="20352"/>
                  </a:lnTo>
                  <a:cubicBezTo>
                    <a:pt x="9991" y="20411"/>
                    <a:pt x="10050" y="20514"/>
                    <a:pt x="10050" y="20706"/>
                  </a:cubicBezTo>
                  <a:cubicBezTo>
                    <a:pt x="10050" y="20987"/>
                    <a:pt x="9913" y="21090"/>
                    <a:pt x="9746" y="21090"/>
                  </a:cubicBezTo>
                  <a:cubicBezTo>
                    <a:pt x="9530" y="21090"/>
                    <a:pt x="9471" y="20942"/>
                    <a:pt x="9471" y="20706"/>
                  </a:cubicBezTo>
                  <a:lnTo>
                    <a:pt x="9471" y="20662"/>
                  </a:lnTo>
                  <a:lnTo>
                    <a:pt x="9619" y="20662"/>
                  </a:lnTo>
                  <a:lnTo>
                    <a:pt x="9619" y="20692"/>
                  </a:lnTo>
                  <a:cubicBezTo>
                    <a:pt x="9619" y="20839"/>
                    <a:pt x="9658" y="20928"/>
                    <a:pt x="9756" y="20928"/>
                  </a:cubicBezTo>
                  <a:cubicBezTo>
                    <a:pt x="9844" y="20928"/>
                    <a:pt x="9893" y="20854"/>
                    <a:pt x="9893" y="20736"/>
                  </a:cubicBezTo>
                  <a:cubicBezTo>
                    <a:pt x="9893" y="20647"/>
                    <a:pt x="9854" y="20573"/>
                    <a:pt x="9795" y="20544"/>
                  </a:cubicBezTo>
                  <a:lnTo>
                    <a:pt x="9658" y="20470"/>
                  </a:lnTo>
                  <a:cubicBezTo>
                    <a:pt x="9530" y="20411"/>
                    <a:pt x="9481" y="20308"/>
                    <a:pt x="9481" y="20116"/>
                  </a:cubicBezTo>
                  <a:cubicBezTo>
                    <a:pt x="9481" y="19880"/>
                    <a:pt x="9589" y="19762"/>
                    <a:pt x="9766" y="19762"/>
                  </a:cubicBezTo>
                  <a:cubicBezTo>
                    <a:pt x="9981" y="19762"/>
                    <a:pt x="10030" y="19954"/>
                    <a:pt x="10030" y="20116"/>
                  </a:cubicBezTo>
                  <a:lnTo>
                    <a:pt x="10030" y="20160"/>
                  </a:lnTo>
                  <a:lnTo>
                    <a:pt x="9873" y="20160"/>
                  </a:lnTo>
                  <a:close/>
                  <a:moveTo>
                    <a:pt x="9197" y="19792"/>
                  </a:moveTo>
                  <a:lnTo>
                    <a:pt x="9373" y="19792"/>
                  </a:lnTo>
                  <a:lnTo>
                    <a:pt x="9373" y="21060"/>
                  </a:lnTo>
                  <a:lnTo>
                    <a:pt x="9197" y="21060"/>
                  </a:lnTo>
                  <a:lnTo>
                    <a:pt x="9197" y="19792"/>
                  </a:lnTo>
                  <a:close/>
                  <a:moveTo>
                    <a:pt x="9197" y="19364"/>
                  </a:moveTo>
                  <a:lnTo>
                    <a:pt x="9373" y="19364"/>
                  </a:lnTo>
                  <a:lnTo>
                    <a:pt x="9373" y="19614"/>
                  </a:lnTo>
                  <a:lnTo>
                    <a:pt x="9197" y="19614"/>
                  </a:lnTo>
                  <a:lnTo>
                    <a:pt x="9197" y="19364"/>
                  </a:lnTo>
                  <a:close/>
                  <a:moveTo>
                    <a:pt x="8560" y="20854"/>
                  </a:moveTo>
                  <a:lnTo>
                    <a:pt x="8707" y="20854"/>
                  </a:lnTo>
                  <a:cubicBezTo>
                    <a:pt x="8854" y="20854"/>
                    <a:pt x="8913" y="20721"/>
                    <a:pt x="8913" y="20219"/>
                  </a:cubicBezTo>
                  <a:cubicBezTo>
                    <a:pt x="8913" y="19747"/>
                    <a:pt x="8864" y="19585"/>
                    <a:pt x="8707" y="19585"/>
                  </a:cubicBezTo>
                  <a:lnTo>
                    <a:pt x="8560" y="19585"/>
                  </a:lnTo>
                  <a:lnTo>
                    <a:pt x="8560" y="20854"/>
                  </a:lnTo>
                  <a:close/>
                  <a:moveTo>
                    <a:pt x="8383" y="19378"/>
                  </a:moveTo>
                  <a:lnTo>
                    <a:pt x="8697" y="19378"/>
                  </a:lnTo>
                  <a:cubicBezTo>
                    <a:pt x="9050" y="19378"/>
                    <a:pt x="9099" y="19733"/>
                    <a:pt x="9099" y="20219"/>
                  </a:cubicBezTo>
                  <a:cubicBezTo>
                    <a:pt x="9099" y="20721"/>
                    <a:pt x="9050" y="21060"/>
                    <a:pt x="8697" y="21060"/>
                  </a:cubicBezTo>
                  <a:lnTo>
                    <a:pt x="8383" y="21060"/>
                  </a:lnTo>
                  <a:lnTo>
                    <a:pt x="8383" y="19378"/>
                  </a:lnTo>
                  <a:close/>
                  <a:moveTo>
                    <a:pt x="7687" y="19378"/>
                  </a:moveTo>
                  <a:lnTo>
                    <a:pt x="7854" y="19378"/>
                  </a:lnTo>
                  <a:lnTo>
                    <a:pt x="7854" y="21060"/>
                  </a:lnTo>
                  <a:lnTo>
                    <a:pt x="7687" y="21060"/>
                  </a:lnTo>
                  <a:lnTo>
                    <a:pt x="7687" y="19378"/>
                  </a:lnTo>
                  <a:close/>
                  <a:moveTo>
                    <a:pt x="7363" y="20396"/>
                  </a:moveTo>
                  <a:cubicBezTo>
                    <a:pt x="7314" y="20441"/>
                    <a:pt x="7226" y="20470"/>
                    <a:pt x="7177" y="20514"/>
                  </a:cubicBezTo>
                  <a:cubicBezTo>
                    <a:pt x="7128" y="20544"/>
                    <a:pt x="7108" y="20618"/>
                    <a:pt x="7108" y="20721"/>
                  </a:cubicBezTo>
                  <a:cubicBezTo>
                    <a:pt x="7108" y="20824"/>
                    <a:pt x="7138" y="20913"/>
                    <a:pt x="7207" y="20913"/>
                  </a:cubicBezTo>
                  <a:cubicBezTo>
                    <a:pt x="7314" y="20913"/>
                    <a:pt x="7363" y="20795"/>
                    <a:pt x="7363" y="20603"/>
                  </a:cubicBezTo>
                  <a:lnTo>
                    <a:pt x="7363" y="20396"/>
                  </a:lnTo>
                  <a:close/>
                  <a:moveTo>
                    <a:pt x="7520" y="20795"/>
                  </a:moveTo>
                  <a:cubicBezTo>
                    <a:pt x="7520" y="20854"/>
                    <a:pt x="7540" y="20883"/>
                    <a:pt x="7560" y="20883"/>
                  </a:cubicBezTo>
                  <a:cubicBezTo>
                    <a:pt x="7579" y="20883"/>
                    <a:pt x="7589" y="20883"/>
                    <a:pt x="7589" y="20883"/>
                  </a:cubicBezTo>
                  <a:lnTo>
                    <a:pt x="7589" y="21046"/>
                  </a:lnTo>
                  <a:cubicBezTo>
                    <a:pt x="7569" y="21060"/>
                    <a:pt x="7540" y="21075"/>
                    <a:pt x="7510" y="21075"/>
                  </a:cubicBezTo>
                  <a:cubicBezTo>
                    <a:pt x="7432" y="21075"/>
                    <a:pt x="7373" y="21031"/>
                    <a:pt x="7363" y="20913"/>
                  </a:cubicBezTo>
                  <a:cubicBezTo>
                    <a:pt x="7314" y="21031"/>
                    <a:pt x="7256" y="21090"/>
                    <a:pt x="7158" y="21090"/>
                  </a:cubicBezTo>
                  <a:cubicBezTo>
                    <a:pt x="7020" y="21090"/>
                    <a:pt x="6932" y="20987"/>
                    <a:pt x="6932" y="20736"/>
                  </a:cubicBezTo>
                  <a:cubicBezTo>
                    <a:pt x="6932" y="20455"/>
                    <a:pt x="7020" y="20396"/>
                    <a:pt x="7128" y="20337"/>
                  </a:cubicBezTo>
                  <a:lnTo>
                    <a:pt x="7265" y="20293"/>
                  </a:lnTo>
                  <a:cubicBezTo>
                    <a:pt x="7324" y="20264"/>
                    <a:pt x="7363" y="20234"/>
                    <a:pt x="7363" y="20131"/>
                  </a:cubicBezTo>
                  <a:cubicBezTo>
                    <a:pt x="7363" y="20013"/>
                    <a:pt x="7334" y="19939"/>
                    <a:pt x="7246" y="19939"/>
                  </a:cubicBezTo>
                  <a:cubicBezTo>
                    <a:pt x="7128" y="19939"/>
                    <a:pt x="7118" y="20057"/>
                    <a:pt x="7118" y="20175"/>
                  </a:cubicBezTo>
                  <a:lnTo>
                    <a:pt x="6961" y="20175"/>
                  </a:lnTo>
                  <a:cubicBezTo>
                    <a:pt x="6961" y="19910"/>
                    <a:pt x="7030" y="19762"/>
                    <a:pt x="7256" y="19762"/>
                  </a:cubicBezTo>
                  <a:cubicBezTo>
                    <a:pt x="7403" y="19762"/>
                    <a:pt x="7520" y="19851"/>
                    <a:pt x="7520" y="20072"/>
                  </a:cubicBezTo>
                  <a:lnTo>
                    <a:pt x="7520" y="20795"/>
                  </a:lnTo>
                  <a:close/>
                  <a:moveTo>
                    <a:pt x="6893" y="20603"/>
                  </a:moveTo>
                  <a:cubicBezTo>
                    <a:pt x="6883" y="20898"/>
                    <a:pt x="6814" y="21090"/>
                    <a:pt x="6608" y="21090"/>
                  </a:cubicBezTo>
                  <a:cubicBezTo>
                    <a:pt x="6363" y="21090"/>
                    <a:pt x="6295" y="20824"/>
                    <a:pt x="6295" y="20426"/>
                  </a:cubicBezTo>
                  <a:cubicBezTo>
                    <a:pt x="6295" y="20042"/>
                    <a:pt x="6363" y="19762"/>
                    <a:pt x="6608" y="19762"/>
                  </a:cubicBezTo>
                  <a:cubicBezTo>
                    <a:pt x="6854" y="19762"/>
                    <a:pt x="6893" y="20057"/>
                    <a:pt x="6893" y="20219"/>
                  </a:cubicBezTo>
                  <a:lnTo>
                    <a:pt x="6726" y="20219"/>
                  </a:lnTo>
                  <a:cubicBezTo>
                    <a:pt x="6726" y="20101"/>
                    <a:pt x="6706" y="19954"/>
                    <a:pt x="6608" y="19954"/>
                  </a:cubicBezTo>
                  <a:cubicBezTo>
                    <a:pt x="6481" y="19954"/>
                    <a:pt x="6461" y="20146"/>
                    <a:pt x="6461" y="20426"/>
                  </a:cubicBezTo>
                  <a:cubicBezTo>
                    <a:pt x="6461" y="20706"/>
                    <a:pt x="6481" y="20913"/>
                    <a:pt x="6608" y="20913"/>
                  </a:cubicBezTo>
                  <a:cubicBezTo>
                    <a:pt x="6697" y="20913"/>
                    <a:pt x="6736" y="20795"/>
                    <a:pt x="6736" y="20603"/>
                  </a:cubicBezTo>
                  <a:lnTo>
                    <a:pt x="6893" y="20603"/>
                  </a:lnTo>
                  <a:close/>
                  <a:moveTo>
                    <a:pt x="6010" y="19792"/>
                  </a:moveTo>
                  <a:lnTo>
                    <a:pt x="6177" y="19792"/>
                  </a:lnTo>
                  <a:lnTo>
                    <a:pt x="6177" y="21060"/>
                  </a:lnTo>
                  <a:lnTo>
                    <a:pt x="6010" y="21060"/>
                  </a:lnTo>
                  <a:lnTo>
                    <a:pt x="6010" y="19792"/>
                  </a:lnTo>
                  <a:close/>
                  <a:moveTo>
                    <a:pt x="6010" y="19364"/>
                  </a:moveTo>
                  <a:lnTo>
                    <a:pt x="6177" y="19364"/>
                  </a:lnTo>
                  <a:lnTo>
                    <a:pt x="6177" y="19614"/>
                  </a:lnTo>
                  <a:lnTo>
                    <a:pt x="6010" y="19614"/>
                  </a:lnTo>
                  <a:lnTo>
                    <a:pt x="6010" y="19364"/>
                  </a:lnTo>
                  <a:close/>
                  <a:moveTo>
                    <a:pt x="5500" y="19792"/>
                  </a:moveTo>
                  <a:lnTo>
                    <a:pt x="5618" y="19792"/>
                  </a:lnTo>
                  <a:lnTo>
                    <a:pt x="5618" y="19437"/>
                  </a:lnTo>
                  <a:lnTo>
                    <a:pt x="5785" y="19437"/>
                  </a:lnTo>
                  <a:lnTo>
                    <a:pt x="5785" y="19792"/>
                  </a:lnTo>
                  <a:lnTo>
                    <a:pt x="5922" y="19792"/>
                  </a:lnTo>
                  <a:lnTo>
                    <a:pt x="5922" y="19983"/>
                  </a:lnTo>
                  <a:lnTo>
                    <a:pt x="5785" y="19983"/>
                  </a:lnTo>
                  <a:lnTo>
                    <a:pt x="5785" y="20736"/>
                  </a:lnTo>
                  <a:cubicBezTo>
                    <a:pt x="5785" y="20839"/>
                    <a:pt x="5804" y="20869"/>
                    <a:pt x="5863" y="20869"/>
                  </a:cubicBezTo>
                  <a:cubicBezTo>
                    <a:pt x="5893" y="20869"/>
                    <a:pt x="5912" y="20869"/>
                    <a:pt x="5922" y="20869"/>
                  </a:cubicBezTo>
                  <a:lnTo>
                    <a:pt x="5922" y="21060"/>
                  </a:lnTo>
                  <a:cubicBezTo>
                    <a:pt x="5893" y="21075"/>
                    <a:pt x="5844" y="21075"/>
                    <a:pt x="5795" y="21075"/>
                  </a:cubicBezTo>
                  <a:cubicBezTo>
                    <a:pt x="5677" y="21075"/>
                    <a:pt x="5618" y="21031"/>
                    <a:pt x="5618" y="20765"/>
                  </a:cubicBezTo>
                  <a:lnTo>
                    <a:pt x="5618" y="19983"/>
                  </a:lnTo>
                  <a:lnTo>
                    <a:pt x="5500" y="19983"/>
                  </a:lnTo>
                  <a:lnTo>
                    <a:pt x="5500" y="19792"/>
                  </a:lnTo>
                  <a:close/>
                  <a:moveTo>
                    <a:pt x="5304" y="20160"/>
                  </a:moveTo>
                  <a:lnTo>
                    <a:pt x="5304" y="20131"/>
                  </a:lnTo>
                  <a:cubicBezTo>
                    <a:pt x="5304" y="20028"/>
                    <a:pt x="5275" y="19939"/>
                    <a:pt x="5187" y="19939"/>
                  </a:cubicBezTo>
                  <a:cubicBezTo>
                    <a:pt x="5128" y="19939"/>
                    <a:pt x="5069" y="19983"/>
                    <a:pt x="5069" y="20101"/>
                  </a:cubicBezTo>
                  <a:cubicBezTo>
                    <a:pt x="5069" y="20205"/>
                    <a:pt x="5099" y="20249"/>
                    <a:pt x="5187" y="20293"/>
                  </a:cubicBezTo>
                  <a:lnTo>
                    <a:pt x="5295" y="20352"/>
                  </a:lnTo>
                  <a:cubicBezTo>
                    <a:pt x="5422" y="20411"/>
                    <a:pt x="5481" y="20514"/>
                    <a:pt x="5481" y="20706"/>
                  </a:cubicBezTo>
                  <a:cubicBezTo>
                    <a:pt x="5481" y="20987"/>
                    <a:pt x="5353" y="21090"/>
                    <a:pt x="5177" y="21090"/>
                  </a:cubicBezTo>
                  <a:cubicBezTo>
                    <a:pt x="4971" y="21090"/>
                    <a:pt x="4902" y="20942"/>
                    <a:pt x="4902" y="20706"/>
                  </a:cubicBezTo>
                  <a:lnTo>
                    <a:pt x="4902" y="20662"/>
                  </a:lnTo>
                  <a:lnTo>
                    <a:pt x="5049" y="20662"/>
                  </a:lnTo>
                  <a:lnTo>
                    <a:pt x="5049" y="20692"/>
                  </a:lnTo>
                  <a:cubicBezTo>
                    <a:pt x="5049" y="20839"/>
                    <a:pt x="5089" y="20928"/>
                    <a:pt x="5187" y="20928"/>
                  </a:cubicBezTo>
                  <a:cubicBezTo>
                    <a:pt x="5275" y="20928"/>
                    <a:pt x="5324" y="20854"/>
                    <a:pt x="5324" y="20736"/>
                  </a:cubicBezTo>
                  <a:cubicBezTo>
                    <a:pt x="5324" y="20647"/>
                    <a:pt x="5285" y="20573"/>
                    <a:pt x="5226" y="20544"/>
                  </a:cubicBezTo>
                  <a:lnTo>
                    <a:pt x="5089" y="20470"/>
                  </a:lnTo>
                  <a:cubicBezTo>
                    <a:pt x="4961" y="20411"/>
                    <a:pt x="4912" y="20308"/>
                    <a:pt x="4912" y="20116"/>
                  </a:cubicBezTo>
                  <a:cubicBezTo>
                    <a:pt x="4912" y="19880"/>
                    <a:pt x="5030" y="19762"/>
                    <a:pt x="5197" y="19762"/>
                  </a:cubicBezTo>
                  <a:cubicBezTo>
                    <a:pt x="5412" y="19762"/>
                    <a:pt x="5461" y="19954"/>
                    <a:pt x="5461" y="20116"/>
                  </a:cubicBezTo>
                  <a:lnTo>
                    <a:pt x="5461" y="20160"/>
                  </a:lnTo>
                  <a:lnTo>
                    <a:pt x="5304" y="20160"/>
                  </a:lnTo>
                  <a:close/>
                  <a:moveTo>
                    <a:pt x="4618" y="19792"/>
                  </a:moveTo>
                  <a:lnTo>
                    <a:pt x="4785" y="19792"/>
                  </a:lnTo>
                  <a:lnTo>
                    <a:pt x="4785" y="21060"/>
                  </a:lnTo>
                  <a:lnTo>
                    <a:pt x="4618" y="21060"/>
                  </a:lnTo>
                  <a:lnTo>
                    <a:pt x="4618" y="19792"/>
                  </a:lnTo>
                  <a:close/>
                  <a:moveTo>
                    <a:pt x="4618" y="19364"/>
                  </a:moveTo>
                  <a:lnTo>
                    <a:pt x="4785" y="19364"/>
                  </a:lnTo>
                  <a:lnTo>
                    <a:pt x="4785" y="19614"/>
                  </a:lnTo>
                  <a:lnTo>
                    <a:pt x="4618" y="19614"/>
                  </a:lnTo>
                  <a:lnTo>
                    <a:pt x="4618" y="19364"/>
                  </a:lnTo>
                  <a:close/>
                  <a:moveTo>
                    <a:pt x="4118" y="19792"/>
                  </a:moveTo>
                  <a:lnTo>
                    <a:pt x="4236" y="19792"/>
                  </a:lnTo>
                  <a:lnTo>
                    <a:pt x="4236" y="19437"/>
                  </a:lnTo>
                  <a:lnTo>
                    <a:pt x="4402" y="19437"/>
                  </a:lnTo>
                  <a:lnTo>
                    <a:pt x="4402" y="19792"/>
                  </a:lnTo>
                  <a:lnTo>
                    <a:pt x="4540" y="19792"/>
                  </a:lnTo>
                  <a:lnTo>
                    <a:pt x="4540" y="19983"/>
                  </a:lnTo>
                  <a:lnTo>
                    <a:pt x="4402" y="19983"/>
                  </a:lnTo>
                  <a:lnTo>
                    <a:pt x="4402" y="20736"/>
                  </a:lnTo>
                  <a:cubicBezTo>
                    <a:pt x="4402" y="20839"/>
                    <a:pt x="4422" y="20869"/>
                    <a:pt x="4481" y="20869"/>
                  </a:cubicBezTo>
                  <a:cubicBezTo>
                    <a:pt x="4500" y="20869"/>
                    <a:pt x="4520" y="20869"/>
                    <a:pt x="4540" y="20869"/>
                  </a:cubicBezTo>
                  <a:lnTo>
                    <a:pt x="4540" y="21060"/>
                  </a:lnTo>
                  <a:cubicBezTo>
                    <a:pt x="4500" y="21075"/>
                    <a:pt x="4451" y="21075"/>
                    <a:pt x="4402" y="21075"/>
                  </a:cubicBezTo>
                  <a:cubicBezTo>
                    <a:pt x="4285" y="21075"/>
                    <a:pt x="4236" y="21031"/>
                    <a:pt x="4236" y="20765"/>
                  </a:cubicBezTo>
                  <a:lnTo>
                    <a:pt x="4236" y="19983"/>
                  </a:lnTo>
                  <a:lnTo>
                    <a:pt x="4118" y="19983"/>
                  </a:lnTo>
                  <a:lnTo>
                    <a:pt x="4118" y="19792"/>
                  </a:lnTo>
                  <a:close/>
                  <a:moveTo>
                    <a:pt x="3873" y="20396"/>
                  </a:moveTo>
                  <a:cubicBezTo>
                    <a:pt x="3824" y="20441"/>
                    <a:pt x="3736" y="20470"/>
                    <a:pt x="3687" y="20514"/>
                  </a:cubicBezTo>
                  <a:cubicBezTo>
                    <a:pt x="3638" y="20544"/>
                    <a:pt x="3618" y="20618"/>
                    <a:pt x="3618" y="20721"/>
                  </a:cubicBezTo>
                  <a:cubicBezTo>
                    <a:pt x="3618" y="20824"/>
                    <a:pt x="3647" y="20913"/>
                    <a:pt x="3716" y="20913"/>
                  </a:cubicBezTo>
                  <a:cubicBezTo>
                    <a:pt x="3824" y="20913"/>
                    <a:pt x="3873" y="20795"/>
                    <a:pt x="3873" y="20603"/>
                  </a:cubicBezTo>
                  <a:lnTo>
                    <a:pt x="3873" y="20396"/>
                  </a:lnTo>
                  <a:close/>
                  <a:moveTo>
                    <a:pt x="4030" y="20795"/>
                  </a:moveTo>
                  <a:cubicBezTo>
                    <a:pt x="4030" y="20854"/>
                    <a:pt x="4049" y="20883"/>
                    <a:pt x="4079" y="20883"/>
                  </a:cubicBezTo>
                  <a:cubicBezTo>
                    <a:pt x="4089" y="20883"/>
                    <a:pt x="4098" y="20883"/>
                    <a:pt x="4098" y="20883"/>
                  </a:cubicBezTo>
                  <a:lnTo>
                    <a:pt x="4098" y="21046"/>
                  </a:lnTo>
                  <a:cubicBezTo>
                    <a:pt x="4079" y="21060"/>
                    <a:pt x="4049" y="21075"/>
                    <a:pt x="4020" y="21075"/>
                  </a:cubicBezTo>
                  <a:cubicBezTo>
                    <a:pt x="3942" y="21075"/>
                    <a:pt x="3883" y="21031"/>
                    <a:pt x="3873" y="20913"/>
                  </a:cubicBezTo>
                  <a:cubicBezTo>
                    <a:pt x="3824" y="21031"/>
                    <a:pt x="3765" y="21090"/>
                    <a:pt x="3667" y="21090"/>
                  </a:cubicBezTo>
                  <a:cubicBezTo>
                    <a:pt x="3530" y="21090"/>
                    <a:pt x="3441" y="20987"/>
                    <a:pt x="3441" y="20736"/>
                  </a:cubicBezTo>
                  <a:cubicBezTo>
                    <a:pt x="3441" y="20455"/>
                    <a:pt x="3530" y="20396"/>
                    <a:pt x="3638" y="20337"/>
                  </a:cubicBezTo>
                  <a:lnTo>
                    <a:pt x="3775" y="20293"/>
                  </a:lnTo>
                  <a:cubicBezTo>
                    <a:pt x="3834" y="20264"/>
                    <a:pt x="3873" y="20234"/>
                    <a:pt x="3873" y="20131"/>
                  </a:cubicBezTo>
                  <a:cubicBezTo>
                    <a:pt x="3873" y="20013"/>
                    <a:pt x="3843" y="19939"/>
                    <a:pt x="3755" y="19939"/>
                  </a:cubicBezTo>
                  <a:cubicBezTo>
                    <a:pt x="3647" y="19939"/>
                    <a:pt x="3628" y="20057"/>
                    <a:pt x="3628" y="20175"/>
                  </a:cubicBezTo>
                  <a:lnTo>
                    <a:pt x="3471" y="20175"/>
                  </a:lnTo>
                  <a:cubicBezTo>
                    <a:pt x="3471" y="19910"/>
                    <a:pt x="3540" y="19762"/>
                    <a:pt x="3765" y="19762"/>
                  </a:cubicBezTo>
                  <a:cubicBezTo>
                    <a:pt x="3912" y="19762"/>
                    <a:pt x="4030" y="19851"/>
                    <a:pt x="4030" y="20072"/>
                  </a:cubicBezTo>
                  <a:lnTo>
                    <a:pt x="4030" y="20795"/>
                  </a:lnTo>
                  <a:close/>
                  <a:moveTo>
                    <a:pt x="2981" y="19792"/>
                  </a:moveTo>
                  <a:lnTo>
                    <a:pt x="3098" y="19792"/>
                  </a:lnTo>
                  <a:lnTo>
                    <a:pt x="3098" y="19437"/>
                  </a:lnTo>
                  <a:lnTo>
                    <a:pt x="3265" y="19437"/>
                  </a:lnTo>
                  <a:lnTo>
                    <a:pt x="3265" y="19792"/>
                  </a:lnTo>
                  <a:lnTo>
                    <a:pt x="3402" y="19792"/>
                  </a:lnTo>
                  <a:lnTo>
                    <a:pt x="3402" y="19983"/>
                  </a:lnTo>
                  <a:lnTo>
                    <a:pt x="3265" y="19983"/>
                  </a:lnTo>
                  <a:lnTo>
                    <a:pt x="3265" y="20736"/>
                  </a:lnTo>
                  <a:cubicBezTo>
                    <a:pt x="3265" y="20839"/>
                    <a:pt x="3285" y="20869"/>
                    <a:pt x="3343" y="20869"/>
                  </a:cubicBezTo>
                  <a:cubicBezTo>
                    <a:pt x="3363" y="20869"/>
                    <a:pt x="3383" y="20869"/>
                    <a:pt x="3402" y="20869"/>
                  </a:cubicBezTo>
                  <a:lnTo>
                    <a:pt x="3402" y="21060"/>
                  </a:lnTo>
                  <a:cubicBezTo>
                    <a:pt x="3363" y="21075"/>
                    <a:pt x="3324" y="21075"/>
                    <a:pt x="3265" y="21075"/>
                  </a:cubicBezTo>
                  <a:cubicBezTo>
                    <a:pt x="3147" y="21075"/>
                    <a:pt x="3098" y="21031"/>
                    <a:pt x="3098" y="20765"/>
                  </a:cubicBezTo>
                  <a:lnTo>
                    <a:pt x="3098" y="19983"/>
                  </a:lnTo>
                  <a:lnTo>
                    <a:pt x="2981" y="19983"/>
                  </a:lnTo>
                  <a:lnTo>
                    <a:pt x="2981" y="19792"/>
                  </a:lnTo>
                  <a:close/>
                  <a:moveTo>
                    <a:pt x="2422" y="20544"/>
                  </a:moveTo>
                  <a:lnTo>
                    <a:pt x="2422" y="20588"/>
                  </a:lnTo>
                  <a:cubicBezTo>
                    <a:pt x="2422" y="20795"/>
                    <a:pt x="2481" y="20898"/>
                    <a:pt x="2608" y="20898"/>
                  </a:cubicBezTo>
                  <a:cubicBezTo>
                    <a:pt x="2716" y="20898"/>
                    <a:pt x="2775" y="20780"/>
                    <a:pt x="2775" y="20647"/>
                  </a:cubicBezTo>
                  <a:cubicBezTo>
                    <a:pt x="2775" y="20470"/>
                    <a:pt x="2716" y="20396"/>
                    <a:pt x="2618" y="20352"/>
                  </a:cubicBezTo>
                  <a:lnTo>
                    <a:pt x="2490" y="20293"/>
                  </a:lnTo>
                  <a:cubicBezTo>
                    <a:pt x="2334" y="20190"/>
                    <a:pt x="2265" y="20072"/>
                    <a:pt x="2265" y="19821"/>
                  </a:cubicBezTo>
                  <a:cubicBezTo>
                    <a:pt x="2265" y="19526"/>
                    <a:pt x="2402" y="19349"/>
                    <a:pt x="2608" y="19349"/>
                  </a:cubicBezTo>
                  <a:cubicBezTo>
                    <a:pt x="2892" y="19349"/>
                    <a:pt x="2922" y="19614"/>
                    <a:pt x="2922" y="19792"/>
                  </a:cubicBezTo>
                  <a:lnTo>
                    <a:pt x="2922" y="19836"/>
                  </a:lnTo>
                  <a:lnTo>
                    <a:pt x="2745" y="19836"/>
                  </a:lnTo>
                  <a:lnTo>
                    <a:pt x="2745" y="19792"/>
                  </a:lnTo>
                  <a:cubicBezTo>
                    <a:pt x="2745" y="19644"/>
                    <a:pt x="2696" y="19555"/>
                    <a:pt x="2588" y="19555"/>
                  </a:cubicBezTo>
                  <a:cubicBezTo>
                    <a:pt x="2510" y="19555"/>
                    <a:pt x="2441" y="19614"/>
                    <a:pt x="2441" y="19792"/>
                  </a:cubicBezTo>
                  <a:cubicBezTo>
                    <a:pt x="2441" y="19939"/>
                    <a:pt x="2490" y="20013"/>
                    <a:pt x="2608" y="20087"/>
                  </a:cubicBezTo>
                  <a:lnTo>
                    <a:pt x="2726" y="20146"/>
                  </a:lnTo>
                  <a:cubicBezTo>
                    <a:pt x="2883" y="20234"/>
                    <a:pt x="2951" y="20367"/>
                    <a:pt x="2951" y="20588"/>
                  </a:cubicBezTo>
                  <a:cubicBezTo>
                    <a:pt x="2951" y="20942"/>
                    <a:pt x="2814" y="21090"/>
                    <a:pt x="2588" y="21090"/>
                  </a:cubicBezTo>
                  <a:cubicBezTo>
                    <a:pt x="2304" y="21090"/>
                    <a:pt x="2245" y="20824"/>
                    <a:pt x="2245" y="20588"/>
                  </a:cubicBezTo>
                  <a:lnTo>
                    <a:pt x="2245" y="20544"/>
                  </a:lnTo>
                  <a:lnTo>
                    <a:pt x="2422" y="20544"/>
                  </a:lnTo>
                  <a:close/>
                  <a:moveTo>
                    <a:pt x="3961" y="21"/>
                  </a:moveTo>
                  <a:cubicBezTo>
                    <a:pt x="3559" y="139"/>
                    <a:pt x="3294" y="729"/>
                    <a:pt x="3373" y="1334"/>
                  </a:cubicBezTo>
                  <a:cubicBezTo>
                    <a:pt x="3461" y="1939"/>
                    <a:pt x="3853" y="2337"/>
                    <a:pt x="4255" y="2219"/>
                  </a:cubicBezTo>
                  <a:cubicBezTo>
                    <a:pt x="4657" y="2087"/>
                    <a:pt x="4922" y="1496"/>
                    <a:pt x="4844" y="892"/>
                  </a:cubicBezTo>
                  <a:cubicBezTo>
                    <a:pt x="4755" y="287"/>
                    <a:pt x="4363" y="-97"/>
                    <a:pt x="3961" y="21"/>
                  </a:cubicBezTo>
                  <a:close/>
                  <a:moveTo>
                    <a:pt x="9285" y="16383"/>
                  </a:moveTo>
                  <a:lnTo>
                    <a:pt x="10246" y="9228"/>
                  </a:lnTo>
                  <a:cubicBezTo>
                    <a:pt x="10246" y="9213"/>
                    <a:pt x="10246" y="9213"/>
                    <a:pt x="10246" y="9198"/>
                  </a:cubicBezTo>
                  <a:cubicBezTo>
                    <a:pt x="10383" y="8269"/>
                    <a:pt x="10991" y="7516"/>
                    <a:pt x="11609" y="7516"/>
                  </a:cubicBezTo>
                  <a:lnTo>
                    <a:pt x="11834" y="7516"/>
                  </a:lnTo>
                  <a:cubicBezTo>
                    <a:pt x="12462" y="7516"/>
                    <a:pt x="12874" y="8283"/>
                    <a:pt x="12746" y="9228"/>
                  </a:cubicBezTo>
                  <a:lnTo>
                    <a:pt x="11785" y="16383"/>
                  </a:lnTo>
                  <a:lnTo>
                    <a:pt x="13158" y="16383"/>
                  </a:lnTo>
                  <a:lnTo>
                    <a:pt x="14109" y="9228"/>
                  </a:lnTo>
                  <a:cubicBezTo>
                    <a:pt x="14393" y="7147"/>
                    <a:pt x="13491" y="5451"/>
                    <a:pt x="12109" y="5451"/>
                  </a:cubicBezTo>
                  <a:lnTo>
                    <a:pt x="11883" y="5451"/>
                  </a:lnTo>
                  <a:cubicBezTo>
                    <a:pt x="11168" y="5451"/>
                    <a:pt x="10462" y="5908"/>
                    <a:pt x="9903" y="6646"/>
                  </a:cubicBezTo>
                  <a:cubicBezTo>
                    <a:pt x="9540" y="5908"/>
                    <a:pt x="8952" y="5451"/>
                    <a:pt x="8236" y="5451"/>
                  </a:cubicBezTo>
                  <a:lnTo>
                    <a:pt x="8020" y="5451"/>
                  </a:lnTo>
                  <a:cubicBezTo>
                    <a:pt x="6628" y="5451"/>
                    <a:pt x="5275" y="7147"/>
                    <a:pt x="5000" y="9228"/>
                  </a:cubicBezTo>
                  <a:lnTo>
                    <a:pt x="4040" y="16383"/>
                  </a:lnTo>
                  <a:lnTo>
                    <a:pt x="5412" y="16383"/>
                  </a:lnTo>
                  <a:lnTo>
                    <a:pt x="6373" y="9228"/>
                  </a:lnTo>
                  <a:cubicBezTo>
                    <a:pt x="6501" y="8283"/>
                    <a:pt x="7108" y="7516"/>
                    <a:pt x="7746" y="7516"/>
                  </a:cubicBezTo>
                  <a:lnTo>
                    <a:pt x="7962" y="7516"/>
                  </a:lnTo>
                  <a:cubicBezTo>
                    <a:pt x="8589" y="7516"/>
                    <a:pt x="8991" y="8269"/>
                    <a:pt x="8873" y="9198"/>
                  </a:cubicBezTo>
                  <a:cubicBezTo>
                    <a:pt x="8873" y="9213"/>
                    <a:pt x="8873" y="9213"/>
                    <a:pt x="8873" y="9228"/>
                  </a:cubicBezTo>
                  <a:lnTo>
                    <a:pt x="7912" y="16383"/>
                  </a:lnTo>
                  <a:lnTo>
                    <a:pt x="9285" y="16383"/>
                  </a:lnTo>
                  <a:close/>
                  <a:moveTo>
                    <a:pt x="2755" y="5628"/>
                  </a:moveTo>
                  <a:lnTo>
                    <a:pt x="1500" y="15646"/>
                  </a:lnTo>
                  <a:cubicBezTo>
                    <a:pt x="1353" y="16752"/>
                    <a:pt x="1157" y="16944"/>
                    <a:pt x="765" y="16944"/>
                  </a:cubicBezTo>
                  <a:cubicBezTo>
                    <a:pt x="598" y="16944"/>
                    <a:pt x="461" y="16944"/>
                    <a:pt x="304" y="16914"/>
                  </a:cubicBezTo>
                  <a:lnTo>
                    <a:pt x="216" y="16885"/>
                  </a:lnTo>
                  <a:lnTo>
                    <a:pt x="0" y="18611"/>
                  </a:lnTo>
                  <a:lnTo>
                    <a:pt x="59" y="18626"/>
                  </a:lnTo>
                  <a:cubicBezTo>
                    <a:pt x="245" y="18685"/>
                    <a:pt x="441" y="18714"/>
                    <a:pt x="667" y="18714"/>
                  </a:cubicBezTo>
                  <a:cubicBezTo>
                    <a:pt x="1804" y="18714"/>
                    <a:pt x="2559" y="17726"/>
                    <a:pt x="2785" y="15926"/>
                  </a:cubicBezTo>
                  <a:lnTo>
                    <a:pt x="4089" y="5628"/>
                  </a:lnTo>
                  <a:lnTo>
                    <a:pt x="2755" y="5628"/>
                  </a:lnTo>
                  <a:close/>
                  <a:moveTo>
                    <a:pt x="17237" y="14819"/>
                  </a:moveTo>
                  <a:cubicBezTo>
                    <a:pt x="19061" y="14819"/>
                    <a:pt x="19619" y="12090"/>
                    <a:pt x="19776" y="10910"/>
                  </a:cubicBezTo>
                  <a:cubicBezTo>
                    <a:pt x="20021" y="9065"/>
                    <a:pt x="19619" y="7192"/>
                    <a:pt x="18168" y="7192"/>
                  </a:cubicBezTo>
                  <a:cubicBezTo>
                    <a:pt x="16649" y="7192"/>
                    <a:pt x="15854" y="9154"/>
                    <a:pt x="15609" y="10998"/>
                  </a:cubicBezTo>
                  <a:cubicBezTo>
                    <a:pt x="15492" y="11883"/>
                    <a:pt x="15266" y="14819"/>
                    <a:pt x="17237" y="14819"/>
                  </a:cubicBezTo>
                  <a:close/>
                  <a:moveTo>
                    <a:pt x="21149" y="11028"/>
                  </a:moveTo>
                  <a:cubicBezTo>
                    <a:pt x="20708" y="14406"/>
                    <a:pt x="19129" y="16590"/>
                    <a:pt x="17129" y="16590"/>
                  </a:cubicBezTo>
                  <a:cubicBezTo>
                    <a:pt x="16403" y="16590"/>
                    <a:pt x="15521" y="16192"/>
                    <a:pt x="15109" y="15144"/>
                  </a:cubicBezTo>
                  <a:cubicBezTo>
                    <a:pt x="15060" y="15557"/>
                    <a:pt x="14805" y="17608"/>
                    <a:pt x="14678" y="18641"/>
                  </a:cubicBezTo>
                  <a:lnTo>
                    <a:pt x="13354" y="18641"/>
                  </a:lnTo>
                  <a:lnTo>
                    <a:pt x="15031" y="5657"/>
                  </a:lnTo>
                  <a:lnTo>
                    <a:pt x="16354" y="5657"/>
                  </a:lnTo>
                  <a:cubicBezTo>
                    <a:pt x="16354" y="5657"/>
                    <a:pt x="16256" y="6410"/>
                    <a:pt x="16198" y="6823"/>
                  </a:cubicBezTo>
                  <a:cubicBezTo>
                    <a:pt x="16727" y="5923"/>
                    <a:pt x="17570" y="5421"/>
                    <a:pt x="18570" y="5421"/>
                  </a:cubicBezTo>
                  <a:cubicBezTo>
                    <a:pt x="20580" y="5421"/>
                    <a:pt x="21600" y="7619"/>
                    <a:pt x="21149" y="11028"/>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grpSp>
      <p:sp>
        <p:nvSpPr>
          <p:cNvPr id="117" name="TextBox 3"/>
          <p:cNvSpPr txBox="1"/>
          <p:nvPr/>
        </p:nvSpPr>
        <p:spPr>
          <a:xfrm>
            <a:off x="3310128" y="4950853"/>
            <a:ext cx="2514601" cy="153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b">
            <a:spAutoFit/>
          </a:bodyPr>
          <a:lstStyle>
            <a:lvl1pPr algn="ctr" defTabSz="274313">
              <a:defRPr sz="500" spc="50">
                <a:solidFill>
                  <a:srgbClr val="DFF1FB"/>
                </a:solidFill>
              </a:defRPr>
            </a:lvl1pPr>
          </a:lstStyle>
          <a:p>
            <a:r>
              <a:t>Copyright © SAS Institute Inc. All rights reserved.</a:t>
            </a:r>
          </a:p>
        </p:txBody>
      </p:sp>
      <p:sp>
        <p:nvSpPr>
          <p:cNvPr id="118" name="Slide Number"/>
          <p:cNvSpPr txBox="1">
            <a:spLocks noGrp="1"/>
          </p:cNvSpPr>
          <p:nvPr>
            <p:ph type="sldNum" sz="quarter" idx="2"/>
          </p:nvPr>
        </p:nvSpPr>
        <p:spPr>
          <a:prstGeom prst="rect">
            <a:avLst/>
          </a:prstGeom>
        </p:spPr>
        <p:txBody>
          <a:bodyPr/>
          <a:lstStyle>
            <a:lvl1pPr>
              <a:defRPr>
                <a:solidFill>
                  <a:srgbClr val="D9D9D9"/>
                </a:solidFill>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AS Closing Slide">
    <p:bg>
      <p:bgPr>
        <a:gradFill flip="none" rotWithShape="1">
          <a:gsLst>
            <a:gs pos="0">
              <a:srgbClr val="73B4E9"/>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pic>
        <p:nvPicPr>
          <p:cNvPr id="125" name="Picture 8" descr="Picture 8"/>
          <p:cNvPicPr>
            <a:picLocks noChangeAspect="1"/>
          </p:cNvPicPr>
          <p:nvPr/>
        </p:nvPicPr>
        <p:blipFill>
          <a:blip r:embed="rId2">
            <a:alphaModFix amt="55000"/>
            <a:extLst/>
          </a:blip>
          <a:srcRect t="1" r="13179" b="4107"/>
          <a:stretch>
            <a:fillRect/>
          </a:stretch>
        </p:blipFill>
        <p:spPr>
          <a:xfrm>
            <a:off x="5956663" y="1657882"/>
            <a:ext cx="3187338" cy="3557462"/>
          </a:xfrm>
          <a:prstGeom prst="rect">
            <a:avLst/>
          </a:prstGeom>
          <a:ln w="12700">
            <a:miter lim="400000"/>
          </a:ln>
        </p:spPr>
      </p:pic>
      <p:sp>
        <p:nvSpPr>
          <p:cNvPr id="126" name="Title Text"/>
          <p:cNvSpPr txBox="1">
            <a:spLocks noGrp="1"/>
          </p:cNvSpPr>
          <p:nvPr>
            <p:ph type="title"/>
          </p:nvPr>
        </p:nvSpPr>
        <p:spPr>
          <a:xfrm>
            <a:off x="0" y="2120426"/>
            <a:ext cx="9144000" cy="584776"/>
          </a:xfrm>
          <a:prstGeom prst="rect">
            <a:avLst/>
          </a:prstGeom>
        </p:spPr>
        <p:txBody>
          <a:bodyPr/>
          <a:lstStyle>
            <a:lvl1pPr>
              <a:defRPr sz="3200">
                <a:solidFill>
                  <a:srgbClr val="FFFFFF"/>
                </a:solidFill>
              </a:defRPr>
            </a:lvl1pPr>
          </a:lstStyle>
          <a:p>
            <a:r>
              <a:t>Title Text</a:t>
            </a:r>
          </a:p>
        </p:txBody>
      </p:sp>
      <p:sp>
        <p:nvSpPr>
          <p:cNvPr id="127" name="TextBox 2">
            <a:hlinkClick r:id="rId3"/>
          </p:cNvPr>
          <p:cNvSpPr txBox="1"/>
          <p:nvPr/>
        </p:nvSpPr>
        <p:spPr>
          <a:xfrm>
            <a:off x="-4575" y="3980121"/>
            <a:ext cx="9144005" cy="333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b">
            <a:spAutoFit/>
          </a:bodyPr>
          <a:lstStyle>
            <a:lvl1pPr algn="ctr" defTabSz="182879">
              <a:defRPr>
                <a:solidFill>
                  <a:srgbClr val="FFFFFF"/>
                </a:solidFill>
              </a:defRPr>
            </a:lvl1pPr>
          </a:lstStyle>
          <a:p>
            <a:r>
              <a:t>jmp.com</a:t>
            </a:r>
          </a:p>
        </p:txBody>
      </p:sp>
      <p:grpSp>
        <p:nvGrpSpPr>
          <p:cNvPr id="130" name="Group 10"/>
          <p:cNvGrpSpPr/>
          <p:nvPr/>
        </p:nvGrpSpPr>
        <p:grpSpPr>
          <a:xfrm>
            <a:off x="8008353" y="4315570"/>
            <a:ext cx="829517" cy="560736"/>
            <a:chOff x="0" y="0"/>
            <a:chExt cx="829515" cy="560735"/>
          </a:xfrm>
        </p:grpSpPr>
        <p:sp>
          <p:nvSpPr>
            <p:cNvPr id="128" name="Freeform 19"/>
            <p:cNvSpPr/>
            <p:nvPr/>
          </p:nvSpPr>
          <p:spPr>
            <a:xfrm>
              <a:off x="86503" y="14467"/>
              <a:ext cx="731959" cy="535509"/>
            </a:xfrm>
            <a:custGeom>
              <a:avLst/>
              <a:gdLst/>
              <a:ahLst/>
              <a:cxnLst>
                <a:cxn ang="0">
                  <a:pos x="wd2" y="hd2"/>
                </a:cxn>
                <a:cxn ang="5400000">
                  <a:pos x="wd2" y="hd2"/>
                </a:cxn>
                <a:cxn ang="10800000">
                  <a:pos x="wd2" y="hd2"/>
                </a:cxn>
                <a:cxn ang="16200000">
                  <a:pos x="wd2" y="hd2"/>
                </a:cxn>
              </a:cxnLst>
              <a:rect l="0" t="0" r="r" b="b"/>
              <a:pathLst>
                <a:path w="21593" h="21585" extrusionOk="0">
                  <a:moveTo>
                    <a:pt x="21390" y="21554"/>
                  </a:moveTo>
                  <a:lnTo>
                    <a:pt x="21593" y="21554"/>
                  </a:lnTo>
                  <a:lnTo>
                    <a:pt x="21593" y="21228"/>
                  </a:lnTo>
                  <a:lnTo>
                    <a:pt x="21390" y="21228"/>
                  </a:lnTo>
                  <a:lnTo>
                    <a:pt x="21390" y="21554"/>
                  </a:lnTo>
                  <a:close/>
                  <a:moveTo>
                    <a:pt x="20486" y="21011"/>
                  </a:moveTo>
                  <a:lnTo>
                    <a:pt x="20486" y="21058"/>
                  </a:lnTo>
                  <a:cubicBezTo>
                    <a:pt x="20486" y="21306"/>
                    <a:pt x="20554" y="21585"/>
                    <a:pt x="20870" y="21585"/>
                  </a:cubicBezTo>
                  <a:cubicBezTo>
                    <a:pt x="21130" y="21585"/>
                    <a:pt x="21299" y="21430"/>
                    <a:pt x="21299" y="21058"/>
                  </a:cubicBezTo>
                  <a:cubicBezTo>
                    <a:pt x="21299" y="20825"/>
                    <a:pt x="21220" y="20686"/>
                    <a:pt x="21039" y="20593"/>
                  </a:cubicBezTo>
                  <a:lnTo>
                    <a:pt x="20893" y="20531"/>
                  </a:lnTo>
                  <a:cubicBezTo>
                    <a:pt x="20757" y="20453"/>
                    <a:pt x="20701" y="20376"/>
                    <a:pt x="20701" y="20220"/>
                  </a:cubicBezTo>
                  <a:cubicBezTo>
                    <a:pt x="20701" y="20034"/>
                    <a:pt x="20791" y="19972"/>
                    <a:pt x="20881" y="19972"/>
                  </a:cubicBezTo>
                  <a:cubicBezTo>
                    <a:pt x="21006" y="19972"/>
                    <a:pt x="21062" y="20065"/>
                    <a:pt x="21062" y="20220"/>
                  </a:cubicBezTo>
                  <a:lnTo>
                    <a:pt x="21062" y="20267"/>
                  </a:lnTo>
                  <a:lnTo>
                    <a:pt x="21265" y="20267"/>
                  </a:lnTo>
                  <a:lnTo>
                    <a:pt x="21265" y="20220"/>
                  </a:lnTo>
                  <a:cubicBezTo>
                    <a:pt x="21265" y="20034"/>
                    <a:pt x="21231" y="19755"/>
                    <a:pt x="20904" y="19755"/>
                  </a:cubicBezTo>
                  <a:cubicBezTo>
                    <a:pt x="20655" y="19755"/>
                    <a:pt x="20497" y="19941"/>
                    <a:pt x="20497" y="20251"/>
                  </a:cubicBezTo>
                  <a:cubicBezTo>
                    <a:pt x="20497" y="20515"/>
                    <a:pt x="20576" y="20639"/>
                    <a:pt x="20768" y="20748"/>
                  </a:cubicBezTo>
                  <a:lnTo>
                    <a:pt x="20904" y="20810"/>
                  </a:lnTo>
                  <a:cubicBezTo>
                    <a:pt x="21028" y="20856"/>
                    <a:pt x="21096" y="20934"/>
                    <a:pt x="21096" y="21120"/>
                  </a:cubicBezTo>
                  <a:cubicBezTo>
                    <a:pt x="21096" y="21259"/>
                    <a:pt x="21028" y="21383"/>
                    <a:pt x="20893" y="21383"/>
                  </a:cubicBezTo>
                  <a:cubicBezTo>
                    <a:pt x="20757" y="21383"/>
                    <a:pt x="20689" y="21275"/>
                    <a:pt x="20689" y="21058"/>
                  </a:cubicBezTo>
                  <a:lnTo>
                    <a:pt x="20689" y="21011"/>
                  </a:lnTo>
                  <a:lnTo>
                    <a:pt x="20486" y="21011"/>
                  </a:lnTo>
                  <a:close/>
                  <a:moveTo>
                    <a:pt x="19842" y="20903"/>
                  </a:moveTo>
                  <a:lnTo>
                    <a:pt x="19989" y="20034"/>
                  </a:lnTo>
                  <a:lnTo>
                    <a:pt x="20000" y="20034"/>
                  </a:lnTo>
                  <a:lnTo>
                    <a:pt x="20147" y="20903"/>
                  </a:lnTo>
                  <a:lnTo>
                    <a:pt x="19842" y="20903"/>
                  </a:lnTo>
                  <a:close/>
                  <a:moveTo>
                    <a:pt x="19503" y="21554"/>
                  </a:moveTo>
                  <a:lnTo>
                    <a:pt x="19718" y="21554"/>
                  </a:lnTo>
                  <a:lnTo>
                    <a:pt x="19808" y="21120"/>
                  </a:lnTo>
                  <a:lnTo>
                    <a:pt x="20181" y="21120"/>
                  </a:lnTo>
                  <a:lnTo>
                    <a:pt x="20260" y="21554"/>
                  </a:lnTo>
                  <a:lnTo>
                    <a:pt x="20475" y="21554"/>
                  </a:lnTo>
                  <a:lnTo>
                    <a:pt x="20136" y="19786"/>
                  </a:lnTo>
                  <a:lnTo>
                    <a:pt x="19876" y="19786"/>
                  </a:lnTo>
                  <a:lnTo>
                    <a:pt x="19503" y="21554"/>
                  </a:lnTo>
                  <a:close/>
                  <a:moveTo>
                    <a:pt x="18678" y="21011"/>
                  </a:moveTo>
                  <a:lnTo>
                    <a:pt x="18678" y="21058"/>
                  </a:lnTo>
                  <a:cubicBezTo>
                    <a:pt x="18678" y="21306"/>
                    <a:pt x="18746" y="21585"/>
                    <a:pt x="19062" y="21585"/>
                  </a:cubicBezTo>
                  <a:cubicBezTo>
                    <a:pt x="19322" y="21585"/>
                    <a:pt x="19492" y="21430"/>
                    <a:pt x="19492" y="21058"/>
                  </a:cubicBezTo>
                  <a:cubicBezTo>
                    <a:pt x="19492" y="20825"/>
                    <a:pt x="19413" y="20686"/>
                    <a:pt x="19232" y="20593"/>
                  </a:cubicBezTo>
                  <a:lnTo>
                    <a:pt x="19096" y="20531"/>
                  </a:lnTo>
                  <a:cubicBezTo>
                    <a:pt x="18961" y="20453"/>
                    <a:pt x="18904" y="20376"/>
                    <a:pt x="18904" y="20220"/>
                  </a:cubicBezTo>
                  <a:cubicBezTo>
                    <a:pt x="18904" y="20034"/>
                    <a:pt x="18983" y="19972"/>
                    <a:pt x="19074" y="19972"/>
                  </a:cubicBezTo>
                  <a:cubicBezTo>
                    <a:pt x="19198" y="19972"/>
                    <a:pt x="19255" y="20065"/>
                    <a:pt x="19255" y="20220"/>
                  </a:cubicBezTo>
                  <a:lnTo>
                    <a:pt x="19255" y="20267"/>
                  </a:lnTo>
                  <a:lnTo>
                    <a:pt x="19458" y="20267"/>
                  </a:lnTo>
                  <a:lnTo>
                    <a:pt x="19458" y="20220"/>
                  </a:lnTo>
                  <a:cubicBezTo>
                    <a:pt x="19458" y="20034"/>
                    <a:pt x="19424" y="19755"/>
                    <a:pt x="19096" y="19755"/>
                  </a:cubicBezTo>
                  <a:cubicBezTo>
                    <a:pt x="18859" y="19755"/>
                    <a:pt x="18701" y="19941"/>
                    <a:pt x="18701" y="20251"/>
                  </a:cubicBezTo>
                  <a:cubicBezTo>
                    <a:pt x="18701" y="20515"/>
                    <a:pt x="18780" y="20639"/>
                    <a:pt x="18961" y="20748"/>
                  </a:cubicBezTo>
                  <a:lnTo>
                    <a:pt x="19108" y="20810"/>
                  </a:lnTo>
                  <a:cubicBezTo>
                    <a:pt x="19221" y="20856"/>
                    <a:pt x="19288" y="20934"/>
                    <a:pt x="19288" y="21120"/>
                  </a:cubicBezTo>
                  <a:cubicBezTo>
                    <a:pt x="19288" y="21259"/>
                    <a:pt x="19221" y="21383"/>
                    <a:pt x="19096" y="21383"/>
                  </a:cubicBezTo>
                  <a:cubicBezTo>
                    <a:pt x="18949" y="21383"/>
                    <a:pt x="18882" y="21275"/>
                    <a:pt x="18882" y="21058"/>
                  </a:cubicBezTo>
                  <a:lnTo>
                    <a:pt x="18882" y="21011"/>
                  </a:lnTo>
                  <a:lnTo>
                    <a:pt x="18678" y="21011"/>
                  </a:lnTo>
                  <a:close/>
                  <a:moveTo>
                    <a:pt x="17063" y="21554"/>
                  </a:moveTo>
                  <a:lnTo>
                    <a:pt x="17255" y="21554"/>
                  </a:lnTo>
                  <a:lnTo>
                    <a:pt x="17255" y="20670"/>
                  </a:lnTo>
                  <a:cubicBezTo>
                    <a:pt x="17255" y="20484"/>
                    <a:pt x="17334" y="20407"/>
                    <a:pt x="17402" y="20407"/>
                  </a:cubicBezTo>
                  <a:cubicBezTo>
                    <a:pt x="17492" y="20407"/>
                    <a:pt x="17526" y="20469"/>
                    <a:pt x="17526" y="20639"/>
                  </a:cubicBezTo>
                  <a:lnTo>
                    <a:pt x="17526" y="21554"/>
                  </a:lnTo>
                  <a:lnTo>
                    <a:pt x="17718" y="21554"/>
                  </a:lnTo>
                  <a:lnTo>
                    <a:pt x="17718" y="20670"/>
                  </a:lnTo>
                  <a:cubicBezTo>
                    <a:pt x="17718" y="20484"/>
                    <a:pt x="17797" y="20407"/>
                    <a:pt x="17876" y="20407"/>
                  </a:cubicBezTo>
                  <a:cubicBezTo>
                    <a:pt x="17955" y="20407"/>
                    <a:pt x="17989" y="20469"/>
                    <a:pt x="17989" y="20639"/>
                  </a:cubicBezTo>
                  <a:lnTo>
                    <a:pt x="17989" y="21554"/>
                  </a:lnTo>
                  <a:lnTo>
                    <a:pt x="18181" y="21554"/>
                  </a:lnTo>
                  <a:lnTo>
                    <a:pt x="18181" y="20546"/>
                  </a:lnTo>
                  <a:cubicBezTo>
                    <a:pt x="18181" y="20282"/>
                    <a:pt x="18091" y="20189"/>
                    <a:pt x="17955" y="20189"/>
                  </a:cubicBezTo>
                  <a:cubicBezTo>
                    <a:pt x="17831" y="20189"/>
                    <a:pt x="17763" y="20267"/>
                    <a:pt x="17707" y="20391"/>
                  </a:cubicBezTo>
                  <a:cubicBezTo>
                    <a:pt x="17673" y="20282"/>
                    <a:pt x="17616" y="20189"/>
                    <a:pt x="17481" y="20189"/>
                  </a:cubicBezTo>
                  <a:cubicBezTo>
                    <a:pt x="17390" y="20189"/>
                    <a:pt x="17300" y="20267"/>
                    <a:pt x="17244" y="20376"/>
                  </a:cubicBezTo>
                  <a:lnTo>
                    <a:pt x="17244" y="20220"/>
                  </a:lnTo>
                  <a:lnTo>
                    <a:pt x="17063" y="20220"/>
                  </a:lnTo>
                  <a:lnTo>
                    <a:pt x="17063" y="21554"/>
                  </a:lnTo>
                  <a:close/>
                  <a:moveTo>
                    <a:pt x="16442" y="20887"/>
                  </a:moveTo>
                  <a:cubicBezTo>
                    <a:pt x="16442" y="20593"/>
                    <a:pt x="16464" y="20391"/>
                    <a:pt x="16600" y="20391"/>
                  </a:cubicBezTo>
                  <a:cubicBezTo>
                    <a:pt x="16747" y="20391"/>
                    <a:pt x="16769" y="20593"/>
                    <a:pt x="16769" y="20887"/>
                  </a:cubicBezTo>
                  <a:cubicBezTo>
                    <a:pt x="16769" y="21228"/>
                    <a:pt x="16747" y="21399"/>
                    <a:pt x="16600" y="21399"/>
                  </a:cubicBezTo>
                  <a:cubicBezTo>
                    <a:pt x="16464" y="21399"/>
                    <a:pt x="16442" y="21228"/>
                    <a:pt x="16442" y="20887"/>
                  </a:cubicBezTo>
                  <a:close/>
                  <a:moveTo>
                    <a:pt x="16249" y="20887"/>
                  </a:moveTo>
                  <a:cubicBezTo>
                    <a:pt x="16249" y="21306"/>
                    <a:pt x="16340" y="21585"/>
                    <a:pt x="16600" y="21585"/>
                  </a:cubicBezTo>
                  <a:cubicBezTo>
                    <a:pt x="16871" y="21585"/>
                    <a:pt x="16961" y="21306"/>
                    <a:pt x="16961" y="20887"/>
                  </a:cubicBezTo>
                  <a:cubicBezTo>
                    <a:pt x="16961" y="20484"/>
                    <a:pt x="16882" y="20189"/>
                    <a:pt x="16600" y="20189"/>
                  </a:cubicBezTo>
                  <a:cubicBezTo>
                    <a:pt x="16329" y="20189"/>
                    <a:pt x="16249" y="20484"/>
                    <a:pt x="16249" y="20887"/>
                  </a:cubicBezTo>
                  <a:close/>
                  <a:moveTo>
                    <a:pt x="15741" y="21554"/>
                  </a:moveTo>
                  <a:lnTo>
                    <a:pt x="15944" y="21554"/>
                  </a:lnTo>
                  <a:lnTo>
                    <a:pt x="15944" y="20763"/>
                  </a:lnTo>
                  <a:cubicBezTo>
                    <a:pt x="15944" y="20515"/>
                    <a:pt x="16046" y="20453"/>
                    <a:pt x="16137" y="20453"/>
                  </a:cubicBezTo>
                  <a:cubicBezTo>
                    <a:pt x="16170" y="20453"/>
                    <a:pt x="16204" y="20469"/>
                    <a:pt x="16216" y="20469"/>
                  </a:cubicBezTo>
                  <a:lnTo>
                    <a:pt x="16216" y="20205"/>
                  </a:lnTo>
                  <a:cubicBezTo>
                    <a:pt x="16204" y="20205"/>
                    <a:pt x="16193" y="20189"/>
                    <a:pt x="16170" y="20189"/>
                  </a:cubicBezTo>
                  <a:cubicBezTo>
                    <a:pt x="16057" y="20189"/>
                    <a:pt x="15990" y="20282"/>
                    <a:pt x="15944" y="20438"/>
                  </a:cubicBezTo>
                  <a:lnTo>
                    <a:pt x="15944" y="20220"/>
                  </a:lnTo>
                  <a:lnTo>
                    <a:pt x="15741" y="20220"/>
                  </a:lnTo>
                  <a:lnTo>
                    <a:pt x="15741" y="21554"/>
                  </a:lnTo>
                  <a:close/>
                  <a:moveTo>
                    <a:pt x="14973" y="21554"/>
                  </a:moveTo>
                  <a:lnTo>
                    <a:pt x="15176" y="21554"/>
                  </a:lnTo>
                  <a:lnTo>
                    <a:pt x="15176" y="20763"/>
                  </a:lnTo>
                  <a:lnTo>
                    <a:pt x="15628" y="20763"/>
                  </a:lnTo>
                  <a:lnTo>
                    <a:pt x="15628" y="20515"/>
                  </a:lnTo>
                  <a:lnTo>
                    <a:pt x="15176" y="20515"/>
                  </a:lnTo>
                  <a:lnTo>
                    <a:pt x="15176" y="20034"/>
                  </a:lnTo>
                  <a:lnTo>
                    <a:pt x="15651" y="20034"/>
                  </a:lnTo>
                  <a:lnTo>
                    <a:pt x="15651" y="19786"/>
                  </a:lnTo>
                  <a:lnTo>
                    <a:pt x="14973" y="19786"/>
                  </a:lnTo>
                  <a:lnTo>
                    <a:pt x="14973" y="21554"/>
                  </a:lnTo>
                  <a:close/>
                  <a:moveTo>
                    <a:pt x="7110" y="3768"/>
                  </a:moveTo>
                  <a:cubicBezTo>
                    <a:pt x="7099" y="3784"/>
                    <a:pt x="7088" y="3800"/>
                    <a:pt x="7076" y="3800"/>
                  </a:cubicBezTo>
                  <a:cubicBezTo>
                    <a:pt x="7076" y="3800"/>
                    <a:pt x="7065" y="3800"/>
                    <a:pt x="7065" y="3800"/>
                  </a:cubicBezTo>
                  <a:lnTo>
                    <a:pt x="7054" y="3800"/>
                  </a:lnTo>
                  <a:cubicBezTo>
                    <a:pt x="6602" y="3706"/>
                    <a:pt x="6161" y="3691"/>
                    <a:pt x="5732" y="3784"/>
                  </a:cubicBezTo>
                  <a:cubicBezTo>
                    <a:pt x="5144" y="3924"/>
                    <a:pt x="4591" y="4280"/>
                    <a:pt x="4060" y="4993"/>
                  </a:cubicBezTo>
                  <a:cubicBezTo>
                    <a:pt x="3122" y="6234"/>
                    <a:pt x="2885" y="7521"/>
                    <a:pt x="2795" y="9211"/>
                  </a:cubicBezTo>
                  <a:cubicBezTo>
                    <a:pt x="2795" y="9242"/>
                    <a:pt x="2783" y="9273"/>
                    <a:pt x="2772" y="9289"/>
                  </a:cubicBezTo>
                  <a:cubicBezTo>
                    <a:pt x="2761" y="9304"/>
                    <a:pt x="2749" y="9304"/>
                    <a:pt x="2738" y="9304"/>
                  </a:cubicBezTo>
                  <a:cubicBezTo>
                    <a:pt x="2716" y="9320"/>
                    <a:pt x="2682" y="9304"/>
                    <a:pt x="2670" y="9273"/>
                  </a:cubicBezTo>
                  <a:lnTo>
                    <a:pt x="2648" y="9211"/>
                  </a:lnTo>
                  <a:cubicBezTo>
                    <a:pt x="2196" y="7459"/>
                    <a:pt x="2433" y="5536"/>
                    <a:pt x="2998" y="4280"/>
                  </a:cubicBezTo>
                  <a:cubicBezTo>
                    <a:pt x="2117" y="4513"/>
                    <a:pt x="942" y="4218"/>
                    <a:pt x="38" y="3257"/>
                  </a:cubicBezTo>
                  <a:lnTo>
                    <a:pt x="16" y="3226"/>
                  </a:lnTo>
                  <a:cubicBezTo>
                    <a:pt x="4" y="3195"/>
                    <a:pt x="-7" y="3164"/>
                    <a:pt x="4" y="3133"/>
                  </a:cubicBezTo>
                  <a:cubicBezTo>
                    <a:pt x="16" y="3133"/>
                    <a:pt x="27" y="3117"/>
                    <a:pt x="27" y="3102"/>
                  </a:cubicBezTo>
                  <a:cubicBezTo>
                    <a:pt x="49" y="3102"/>
                    <a:pt x="61" y="3102"/>
                    <a:pt x="83" y="3102"/>
                  </a:cubicBezTo>
                  <a:cubicBezTo>
                    <a:pt x="1111" y="3474"/>
                    <a:pt x="1936" y="3582"/>
                    <a:pt x="2919" y="2931"/>
                  </a:cubicBezTo>
                  <a:cubicBezTo>
                    <a:pt x="3484" y="2559"/>
                    <a:pt x="3845" y="2063"/>
                    <a:pt x="4083" y="1489"/>
                  </a:cubicBezTo>
                  <a:cubicBezTo>
                    <a:pt x="4252" y="1055"/>
                    <a:pt x="4354" y="574"/>
                    <a:pt x="4421" y="63"/>
                  </a:cubicBezTo>
                  <a:lnTo>
                    <a:pt x="4433" y="63"/>
                  </a:lnTo>
                  <a:cubicBezTo>
                    <a:pt x="4433" y="47"/>
                    <a:pt x="4433" y="47"/>
                    <a:pt x="4433" y="47"/>
                  </a:cubicBezTo>
                  <a:cubicBezTo>
                    <a:pt x="4433" y="32"/>
                    <a:pt x="4444" y="16"/>
                    <a:pt x="4455" y="16"/>
                  </a:cubicBezTo>
                  <a:cubicBezTo>
                    <a:pt x="4489" y="-15"/>
                    <a:pt x="4534" y="1"/>
                    <a:pt x="4557" y="47"/>
                  </a:cubicBezTo>
                  <a:lnTo>
                    <a:pt x="4557" y="63"/>
                  </a:lnTo>
                  <a:lnTo>
                    <a:pt x="4568" y="94"/>
                  </a:lnTo>
                  <a:cubicBezTo>
                    <a:pt x="4783" y="931"/>
                    <a:pt x="4591" y="2264"/>
                    <a:pt x="4342" y="2916"/>
                  </a:cubicBezTo>
                  <a:cubicBezTo>
                    <a:pt x="4421" y="2900"/>
                    <a:pt x="4501" y="2885"/>
                    <a:pt x="4591" y="2854"/>
                  </a:cubicBezTo>
                  <a:cubicBezTo>
                    <a:pt x="5224" y="2714"/>
                    <a:pt x="6455" y="2916"/>
                    <a:pt x="7088" y="3582"/>
                  </a:cubicBezTo>
                  <a:lnTo>
                    <a:pt x="7099" y="3598"/>
                  </a:lnTo>
                  <a:lnTo>
                    <a:pt x="7121" y="3613"/>
                  </a:lnTo>
                  <a:cubicBezTo>
                    <a:pt x="7144" y="3660"/>
                    <a:pt x="7144" y="3737"/>
                    <a:pt x="7110" y="3768"/>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129" name="Freeform 20"/>
            <p:cNvSpPr/>
            <p:nvPr/>
          </p:nvSpPr>
          <p:spPr>
            <a:xfrm>
              <a:off x="0" y="0"/>
              <a:ext cx="829516" cy="560736"/>
            </a:xfrm>
            <a:custGeom>
              <a:avLst/>
              <a:gdLst/>
              <a:ahLst/>
              <a:cxnLst>
                <a:cxn ang="0">
                  <a:pos x="wd2" y="hd2"/>
                </a:cxn>
                <a:cxn ang="5400000">
                  <a:pos x="wd2" y="hd2"/>
                </a:cxn>
                <a:cxn ang="10800000">
                  <a:pos x="wd2" y="hd2"/>
                </a:cxn>
                <a:cxn ang="16200000">
                  <a:pos x="wd2" y="hd2"/>
                </a:cxn>
              </a:cxnLst>
              <a:rect l="0" t="0" r="r" b="b"/>
              <a:pathLst>
                <a:path w="21255" h="21491" extrusionOk="0">
                  <a:moveTo>
                    <a:pt x="20021" y="16221"/>
                  </a:moveTo>
                  <a:lnTo>
                    <a:pt x="20129" y="16221"/>
                  </a:lnTo>
                  <a:cubicBezTo>
                    <a:pt x="20208" y="16221"/>
                    <a:pt x="20286" y="16206"/>
                    <a:pt x="20286" y="16059"/>
                  </a:cubicBezTo>
                  <a:cubicBezTo>
                    <a:pt x="20286" y="15941"/>
                    <a:pt x="20218" y="15926"/>
                    <a:pt x="20149" y="15926"/>
                  </a:cubicBezTo>
                  <a:lnTo>
                    <a:pt x="20021" y="15926"/>
                  </a:lnTo>
                  <a:lnTo>
                    <a:pt x="20021" y="16221"/>
                  </a:lnTo>
                  <a:close/>
                  <a:moveTo>
                    <a:pt x="19923" y="15793"/>
                  </a:moveTo>
                  <a:lnTo>
                    <a:pt x="20168" y="15793"/>
                  </a:lnTo>
                  <a:cubicBezTo>
                    <a:pt x="20316" y="15793"/>
                    <a:pt x="20384" y="15882"/>
                    <a:pt x="20384" y="16073"/>
                  </a:cubicBezTo>
                  <a:cubicBezTo>
                    <a:pt x="20384" y="16236"/>
                    <a:pt x="20316" y="16310"/>
                    <a:pt x="20227" y="16324"/>
                  </a:cubicBezTo>
                  <a:lnTo>
                    <a:pt x="20404" y="16752"/>
                  </a:lnTo>
                  <a:lnTo>
                    <a:pt x="20296" y="16752"/>
                  </a:lnTo>
                  <a:lnTo>
                    <a:pt x="20129" y="16339"/>
                  </a:lnTo>
                  <a:lnTo>
                    <a:pt x="20021" y="16339"/>
                  </a:lnTo>
                  <a:lnTo>
                    <a:pt x="20021" y="16752"/>
                  </a:lnTo>
                  <a:lnTo>
                    <a:pt x="19923" y="16752"/>
                  </a:lnTo>
                  <a:lnTo>
                    <a:pt x="19923" y="15793"/>
                  </a:lnTo>
                  <a:close/>
                  <a:moveTo>
                    <a:pt x="20139" y="16959"/>
                  </a:moveTo>
                  <a:cubicBezTo>
                    <a:pt x="20384" y="16959"/>
                    <a:pt x="20580" y="16664"/>
                    <a:pt x="20580" y="16265"/>
                  </a:cubicBezTo>
                  <a:cubicBezTo>
                    <a:pt x="20580" y="15882"/>
                    <a:pt x="20384" y="15587"/>
                    <a:pt x="20139" y="15587"/>
                  </a:cubicBezTo>
                  <a:cubicBezTo>
                    <a:pt x="19884" y="15587"/>
                    <a:pt x="19688" y="15882"/>
                    <a:pt x="19688" y="16265"/>
                  </a:cubicBezTo>
                  <a:cubicBezTo>
                    <a:pt x="19688" y="16664"/>
                    <a:pt x="19884" y="16959"/>
                    <a:pt x="20139" y="16959"/>
                  </a:cubicBezTo>
                  <a:close/>
                  <a:moveTo>
                    <a:pt x="20139" y="15469"/>
                  </a:moveTo>
                  <a:cubicBezTo>
                    <a:pt x="20433" y="15469"/>
                    <a:pt x="20678" y="15808"/>
                    <a:pt x="20678" y="16265"/>
                  </a:cubicBezTo>
                  <a:cubicBezTo>
                    <a:pt x="20678" y="16737"/>
                    <a:pt x="20433" y="17077"/>
                    <a:pt x="20139" y="17077"/>
                  </a:cubicBezTo>
                  <a:cubicBezTo>
                    <a:pt x="19845" y="17077"/>
                    <a:pt x="19590" y="16737"/>
                    <a:pt x="19590" y="16265"/>
                  </a:cubicBezTo>
                  <a:cubicBezTo>
                    <a:pt x="19590" y="15808"/>
                    <a:pt x="19845" y="15469"/>
                    <a:pt x="20139" y="15469"/>
                  </a:cubicBezTo>
                  <a:close/>
                  <a:moveTo>
                    <a:pt x="14746" y="19895"/>
                  </a:moveTo>
                  <a:lnTo>
                    <a:pt x="14737" y="19895"/>
                  </a:lnTo>
                  <a:lnTo>
                    <a:pt x="14619" y="20367"/>
                  </a:lnTo>
                  <a:lnTo>
                    <a:pt x="14570" y="20367"/>
                  </a:lnTo>
                  <a:lnTo>
                    <a:pt x="14452" y="19895"/>
                  </a:lnTo>
                  <a:lnTo>
                    <a:pt x="14442" y="19895"/>
                  </a:lnTo>
                  <a:lnTo>
                    <a:pt x="14442" y="20367"/>
                  </a:lnTo>
                  <a:lnTo>
                    <a:pt x="14364" y="20367"/>
                  </a:lnTo>
                  <a:lnTo>
                    <a:pt x="14364" y="19762"/>
                  </a:lnTo>
                  <a:lnTo>
                    <a:pt x="14482" y="19762"/>
                  </a:lnTo>
                  <a:lnTo>
                    <a:pt x="14599" y="20190"/>
                  </a:lnTo>
                  <a:lnTo>
                    <a:pt x="14707" y="19762"/>
                  </a:lnTo>
                  <a:lnTo>
                    <a:pt x="14825" y="19762"/>
                  </a:lnTo>
                  <a:lnTo>
                    <a:pt x="14825" y="20367"/>
                  </a:lnTo>
                  <a:lnTo>
                    <a:pt x="14746" y="20367"/>
                  </a:lnTo>
                  <a:lnTo>
                    <a:pt x="14746" y="19895"/>
                  </a:lnTo>
                  <a:close/>
                  <a:moveTo>
                    <a:pt x="14080" y="19865"/>
                  </a:moveTo>
                  <a:lnTo>
                    <a:pt x="13962" y="19865"/>
                  </a:lnTo>
                  <a:lnTo>
                    <a:pt x="13962" y="19762"/>
                  </a:lnTo>
                  <a:lnTo>
                    <a:pt x="14286" y="19762"/>
                  </a:lnTo>
                  <a:lnTo>
                    <a:pt x="14286" y="19865"/>
                  </a:lnTo>
                  <a:lnTo>
                    <a:pt x="14168" y="19865"/>
                  </a:lnTo>
                  <a:lnTo>
                    <a:pt x="14168" y="20367"/>
                  </a:lnTo>
                  <a:lnTo>
                    <a:pt x="14080" y="20367"/>
                  </a:lnTo>
                  <a:lnTo>
                    <a:pt x="14080" y="19865"/>
                  </a:lnTo>
                  <a:close/>
                  <a:moveTo>
                    <a:pt x="13795" y="20751"/>
                  </a:moveTo>
                  <a:lnTo>
                    <a:pt x="13972" y="20751"/>
                  </a:lnTo>
                  <a:lnTo>
                    <a:pt x="13972" y="21060"/>
                  </a:lnTo>
                  <a:lnTo>
                    <a:pt x="13795" y="21060"/>
                  </a:lnTo>
                  <a:lnTo>
                    <a:pt x="13795" y="20751"/>
                  </a:lnTo>
                  <a:close/>
                  <a:moveTo>
                    <a:pt x="13393" y="19792"/>
                  </a:moveTo>
                  <a:lnTo>
                    <a:pt x="13540" y="20751"/>
                  </a:lnTo>
                  <a:lnTo>
                    <a:pt x="13678" y="19792"/>
                  </a:lnTo>
                  <a:lnTo>
                    <a:pt x="13854" y="19792"/>
                  </a:lnTo>
                  <a:lnTo>
                    <a:pt x="13619" y="21105"/>
                  </a:lnTo>
                  <a:cubicBezTo>
                    <a:pt x="13560" y="21459"/>
                    <a:pt x="13501" y="21503"/>
                    <a:pt x="13325" y="21488"/>
                  </a:cubicBezTo>
                  <a:cubicBezTo>
                    <a:pt x="13305" y="21488"/>
                    <a:pt x="13286" y="21488"/>
                    <a:pt x="13266" y="21488"/>
                  </a:cubicBezTo>
                  <a:lnTo>
                    <a:pt x="13266" y="21282"/>
                  </a:lnTo>
                  <a:cubicBezTo>
                    <a:pt x="13286" y="21282"/>
                    <a:pt x="13295" y="21296"/>
                    <a:pt x="13315" y="21296"/>
                  </a:cubicBezTo>
                  <a:cubicBezTo>
                    <a:pt x="13374" y="21296"/>
                    <a:pt x="13413" y="21282"/>
                    <a:pt x="13433" y="21193"/>
                  </a:cubicBezTo>
                  <a:lnTo>
                    <a:pt x="13452" y="21090"/>
                  </a:lnTo>
                  <a:lnTo>
                    <a:pt x="13217" y="19792"/>
                  </a:lnTo>
                  <a:lnTo>
                    <a:pt x="13393" y="19792"/>
                  </a:lnTo>
                  <a:close/>
                  <a:moveTo>
                    <a:pt x="12776" y="19792"/>
                  </a:moveTo>
                  <a:lnTo>
                    <a:pt x="12952" y="19792"/>
                  </a:lnTo>
                  <a:lnTo>
                    <a:pt x="12952" y="19998"/>
                  </a:lnTo>
                  <a:cubicBezTo>
                    <a:pt x="12991" y="19851"/>
                    <a:pt x="13050" y="19762"/>
                    <a:pt x="13148" y="19762"/>
                  </a:cubicBezTo>
                  <a:cubicBezTo>
                    <a:pt x="13168" y="19762"/>
                    <a:pt x="13178" y="19777"/>
                    <a:pt x="13187" y="19777"/>
                  </a:cubicBezTo>
                  <a:lnTo>
                    <a:pt x="13187" y="20028"/>
                  </a:lnTo>
                  <a:cubicBezTo>
                    <a:pt x="13178" y="20028"/>
                    <a:pt x="13148" y="20013"/>
                    <a:pt x="13119" y="20013"/>
                  </a:cubicBezTo>
                  <a:cubicBezTo>
                    <a:pt x="13040" y="20013"/>
                    <a:pt x="12952" y="20072"/>
                    <a:pt x="12952" y="20308"/>
                  </a:cubicBezTo>
                  <a:lnTo>
                    <a:pt x="12952" y="21060"/>
                  </a:lnTo>
                  <a:lnTo>
                    <a:pt x="12776" y="21060"/>
                  </a:lnTo>
                  <a:lnTo>
                    <a:pt x="12776" y="19792"/>
                  </a:lnTo>
                  <a:close/>
                  <a:moveTo>
                    <a:pt x="12511" y="20293"/>
                  </a:moveTo>
                  <a:lnTo>
                    <a:pt x="12511" y="20219"/>
                  </a:lnTo>
                  <a:cubicBezTo>
                    <a:pt x="12511" y="20057"/>
                    <a:pt x="12472" y="19939"/>
                    <a:pt x="12383" y="19939"/>
                  </a:cubicBezTo>
                  <a:cubicBezTo>
                    <a:pt x="12276" y="19939"/>
                    <a:pt x="12236" y="20101"/>
                    <a:pt x="12236" y="20264"/>
                  </a:cubicBezTo>
                  <a:lnTo>
                    <a:pt x="12236" y="20293"/>
                  </a:lnTo>
                  <a:lnTo>
                    <a:pt x="12511" y="20293"/>
                  </a:lnTo>
                  <a:close/>
                  <a:moveTo>
                    <a:pt x="12236" y="20470"/>
                  </a:moveTo>
                  <a:lnTo>
                    <a:pt x="12236" y="20529"/>
                  </a:lnTo>
                  <a:cubicBezTo>
                    <a:pt x="12236" y="20706"/>
                    <a:pt x="12256" y="20928"/>
                    <a:pt x="12383" y="20928"/>
                  </a:cubicBezTo>
                  <a:cubicBezTo>
                    <a:pt x="12501" y="20928"/>
                    <a:pt x="12511" y="20721"/>
                    <a:pt x="12511" y="20633"/>
                  </a:cubicBezTo>
                  <a:lnTo>
                    <a:pt x="12678" y="20633"/>
                  </a:lnTo>
                  <a:cubicBezTo>
                    <a:pt x="12678" y="20913"/>
                    <a:pt x="12560" y="21090"/>
                    <a:pt x="12374" y="21090"/>
                  </a:cubicBezTo>
                  <a:cubicBezTo>
                    <a:pt x="12236" y="21090"/>
                    <a:pt x="12070" y="21031"/>
                    <a:pt x="12070" y="20455"/>
                  </a:cubicBezTo>
                  <a:cubicBezTo>
                    <a:pt x="12070" y="20116"/>
                    <a:pt x="12119" y="19762"/>
                    <a:pt x="12383" y="19762"/>
                  </a:cubicBezTo>
                  <a:cubicBezTo>
                    <a:pt x="12619" y="19762"/>
                    <a:pt x="12678" y="19983"/>
                    <a:pt x="12678" y="20323"/>
                  </a:cubicBezTo>
                  <a:lnTo>
                    <a:pt x="12678" y="20470"/>
                  </a:lnTo>
                  <a:lnTo>
                    <a:pt x="12236" y="20470"/>
                  </a:lnTo>
                  <a:close/>
                  <a:moveTo>
                    <a:pt x="11403" y="19792"/>
                  </a:moveTo>
                  <a:lnTo>
                    <a:pt x="11589" y="19792"/>
                  </a:lnTo>
                  <a:lnTo>
                    <a:pt x="11736" y="20795"/>
                  </a:lnTo>
                  <a:lnTo>
                    <a:pt x="11864" y="19792"/>
                  </a:lnTo>
                  <a:lnTo>
                    <a:pt x="12050" y="19792"/>
                  </a:lnTo>
                  <a:lnTo>
                    <a:pt x="11825" y="21060"/>
                  </a:lnTo>
                  <a:lnTo>
                    <a:pt x="11629" y="21060"/>
                  </a:lnTo>
                  <a:lnTo>
                    <a:pt x="11403" y="19792"/>
                  </a:lnTo>
                  <a:close/>
                  <a:moveTo>
                    <a:pt x="11079" y="20913"/>
                  </a:moveTo>
                  <a:cubicBezTo>
                    <a:pt x="11207" y="20913"/>
                    <a:pt x="11227" y="20751"/>
                    <a:pt x="11227" y="20426"/>
                  </a:cubicBezTo>
                  <a:cubicBezTo>
                    <a:pt x="11227" y="20146"/>
                    <a:pt x="11207" y="19954"/>
                    <a:pt x="11079" y="19954"/>
                  </a:cubicBezTo>
                  <a:cubicBezTo>
                    <a:pt x="10962" y="19954"/>
                    <a:pt x="10942" y="20146"/>
                    <a:pt x="10942" y="20426"/>
                  </a:cubicBezTo>
                  <a:cubicBezTo>
                    <a:pt x="10942" y="20751"/>
                    <a:pt x="10962" y="20913"/>
                    <a:pt x="11079" y="20913"/>
                  </a:cubicBezTo>
                  <a:close/>
                  <a:moveTo>
                    <a:pt x="11079" y="19762"/>
                  </a:moveTo>
                  <a:cubicBezTo>
                    <a:pt x="11325" y="19762"/>
                    <a:pt x="11403" y="20042"/>
                    <a:pt x="11403" y="20426"/>
                  </a:cubicBezTo>
                  <a:cubicBezTo>
                    <a:pt x="11403" y="20824"/>
                    <a:pt x="11315" y="21090"/>
                    <a:pt x="11079" y="21090"/>
                  </a:cubicBezTo>
                  <a:cubicBezTo>
                    <a:pt x="10854" y="21090"/>
                    <a:pt x="10775" y="20824"/>
                    <a:pt x="10775" y="20426"/>
                  </a:cubicBezTo>
                  <a:cubicBezTo>
                    <a:pt x="10775" y="20042"/>
                    <a:pt x="10844" y="19762"/>
                    <a:pt x="11079" y="19762"/>
                  </a:cubicBezTo>
                  <a:close/>
                  <a:moveTo>
                    <a:pt x="10707" y="20603"/>
                  </a:moveTo>
                  <a:cubicBezTo>
                    <a:pt x="10687" y="20898"/>
                    <a:pt x="10619" y="21090"/>
                    <a:pt x="10413" y="21090"/>
                  </a:cubicBezTo>
                  <a:cubicBezTo>
                    <a:pt x="10168" y="21090"/>
                    <a:pt x="10099" y="20824"/>
                    <a:pt x="10099" y="20426"/>
                  </a:cubicBezTo>
                  <a:cubicBezTo>
                    <a:pt x="10099" y="20042"/>
                    <a:pt x="10168" y="19762"/>
                    <a:pt x="10413" y="19762"/>
                  </a:cubicBezTo>
                  <a:cubicBezTo>
                    <a:pt x="10668" y="19762"/>
                    <a:pt x="10707" y="20057"/>
                    <a:pt x="10707" y="20219"/>
                  </a:cubicBezTo>
                  <a:lnTo>
                    <a:pt x="10540" y="20219"/>
                  </a:lnTo>
                  <a:cubicBezTo>
                    <a:pt x="10540" y="20101"/>
                    <a:pt x="10511" y="19954"/>
                    <a:pt x="10413" y="19954"/>
                  </a:cubicBezTo>
                  <a:cubicBezTo>
                    <a:pt x="10295" y="19954"/>
                    <a:pt x="10275" y="20146"/>
                    <a:pt x="10275" y="20426"/>
                  </a:cubicBezTo>
                  <a:cubicBezTo>
                    <a:pt x="10275" y="20706"/>
                    <a:pt x="10295" y="20913"/>
                    <a:pt x="10413" y="20913"/>
                  </a:cubicBezTo>
                  <a:cubicBezTo>
                    <a:pt x="10511" y="20913"/>
                    <a:pt x="10540" y="20795"/>
                    <a:pt x="10540" y="20603"/>
                  </a:cubicBezTo>
                  <a:lnTo>
                    <a:pt x="10707" y="20603"/>
                  </a:lnTo>
                  <a:close/>
                  <a:moveTo>
                    <a:pt x="9873" y="20160"/>
                  </a:moveTo>
                  <a:lnTo>
                    <a:pt x="9873" y="20131"/>
                  </a:lnTo>
                  <a:cubicBezTo>
                    <a:pt x="9873" y="20028"/>
                    <a:pt x="9844" y="19939"/>
                    <a:pt x="9756" y="19939"/>
                  </a:cubicBezTo>
                  <a:cubicBezTo>
                    <a:pt x="9687" y="19939"/>
                    <a:pt x="9638" y="19983"/>
                    <a:pt x="9638" y="20101"/>
                  </a:cubicBezTo>
                  <a:cubicBezTo>
                    <a:pt x="9638" y="20205"/>
                    <a:pt x="9668" y="20249"/>
                    <a:pt x="9756" y="20293"/>
                  </a:cubicBezTo>
                  <a:lnTo>
                    <a:pt x="9864" y="20352"/>
                  </a:lnTo>
                  <a:cubicBezTo>
                    <a:pt x="9991" y="20411"/>
                    <a:pt x="10050" y="20514"/>
                    <a:pt x="10050" y="20706"/>
                  </a:cubicBezTo>
                  <a:cubicBezTo>
                    <a:pt x="10050" y="20987"/>
                    <a:pt x="9913" y="21090"/>
                    <a:pt x="9746" y="21090"/>
                  </a:cubicBezTo>
                  <a:cubicBezTo>
                    <a:pt x="9530" y="21090"/>
                    <a:pt x="9471" y="20942"/>
                    <a:pt x="9471" y="20706"/>
                  </a:cubicBezTo>
                  <a:lnTo>
                    <a:pt x="9471" y="20662"/>
                  </a:lnTo>
                  <a:lnTo>
                    <a:pt x="9619" y="20662"/>
                  </a:lnTo>
                  <a:lnTo>
                    <a:pt x="9619" y="20692"/>
                  </a:lnTo>
                  <a:cubicBezTo>
                    <a:pt x="9619" y="20839"/>
                    <a:pt x="9658" y="20928"/>
                    <a:pt x="9756" y="20928"/>
                  </a:cubicBezTo>
                  <a:cubicBezTo>
                    <a:pt x="9844" y="20928"/>
                    <a:pt x="9893" y="20854"/>
                    <a:pt x="9893" y="20736"/>
                  </a:cubicBezTo>
                  <a:cubicBezTo>
                    <a:pt x="9893" y="20647"/>
                    <a:pt x="9854" y="20573"/>
                    <a:pt x="9795" y="20544"/>
                  </a:cubicBezTo>
                  <a:lnTo>
                    <a:pt x="9658" y="20470"/>
                  </a:lnTo>
                  <a:cubicBezTo>
                    <a:pt x="9530" y="20411"/>
                    <a:pt x="9481" y="20308"/>
                    <a:pt x="9481" y="20116"/>
                  </a:cubicBezTo>
                  <a:cubicBezTo>
                    <a:pt x="9481" y="19880"/>
                    <a:pt x="9589" y="19762"/>
                    <a:pt x="9766" y="19762"/>
                  </a:cubicBezTo>
                  <a:cubicBezTo>
                    <a:pt x="9981" y="19762"/>
                    <a:pt x="10030" y="19954"/>
                    <a:pt x="10030" y="20116"/>
                  </a:cubicBezTo>
                  <a:lnTo>
                    <a:pt x="10030" y="20160"/>
                  </a:lnTo>
                  <a:lnTo>
                    <a:pt x="9873" y="20160"/>
                  </a:lnTo>
                  <a:close/>
                  <a:moveTo>
                    <a:pt x="9197" y="19792"/>
                  </a:moveTo>
                  <a:lnTo>
                    <a:pt x="9373" y="19792"/>
                  </a:lnTo>
                  <a:lnTo>
                    <a:pt x="9373" y="21060"/>
                  </a:lnTo>
                  <a:lnTo>
                    <a:pt x="9197" y="21060"/>
                  </a:lnTo>
                  <a:lnTo>
                    <a:pt x="9197" y="19792"/>
                  </a:lnTo>
                  <a:close/>
                  <a:moveTo>
                    <a:pt x="9197" y="19364"/>
                  </a:moveTo>
                  <a:lnTo>
                    <a:pt x="9373" y="19364"/>
                  </a:lnTo>
                  <a:lnTo>
                    <a:pt x="9373" y="19614"/>
                  </a:lnTo>
                  <a:lnTo>
                    <a:pt x="9197" y="19614"/>
                  </a:lnTo>
                  <a:lnTo>
                    <a:pt x="9197" y="19364"/>
                  </a:lnTo>
                  <a:close/>
                  <a:moveTo>
                    <a:pt x="8560" y="20854"/>
                  </a:moveTo>
                  <a:lnTo>
                    <a:pt x="8707" y="20854"/>
                  </a:lnTo>
                  <a:cubicBezTo>
                    <a:pt x="8854" y="20854"/>
                    <a:pt x="8913" y="20721"/>
                    <a:pt x="8913" y="20219"/>
                  </a:cubicBezTo>
                  <a:cubicBezTo>
                    <a:pt x="8913" y="19747"/>
                    <a:pt x="8864" y="19585"/>
                    <a:pt x="8707" y="19585"/>
                  </a:cubicBezTo>
                  <a:lnTo>
                    <a:pt x="8560" y="19585"/>
                  </a:lnTo>
                  <a:lnTo>
                    <a:pt x="8560" y="20854"/>
                  </a:lnTo>
                  <a:close/>
                  <a:moveTo>
                    <a:pt x="8383" y="19378"/>
                  </a:moveTo>
                  <a:lnTo>
                    <a:pt x="8697" y="19378"/>
                  </a:lnTo>
                  <a:cubicBezTo>
                    <a:pt x="9050" y="19378"/>
                    <a:pt x="9099" y="19733"/>
                    <a:pt x="9099" y="20219"/>
                  </a:cubicBezTo>
                  <a:cubicBezTo>
                    <a:pt x="9099" y="20721"/>
                    <a:pt x="9050" y="21060"/>
                    <a:pt x="8697" y="21060"/>
                  </a:cubicBezTo>
                  <a:lnTo>
                    <a:pt x="8383" y="21060"/>
                  </a:lnTo>
                  <a:lnTo>
                    <a:pt x="8383" y="19378"/>
                  </a:lnTo>
                  <a:close/>
                  <a:moveTo>
                    <a:pt x="7687" y="19378"/>
                  </a:moveTo>
                  <a:lnTo>
                    <a:pt x="7854" y="19378"/>
                  </a:lnTo>
                  <a:lnTo>
                    <a:pt x="7854" y="21060"/>
                  </a:lnTo>
                  <a:lnTo>
                    <a:pt x="7687" y="21060"/>
                  </a:lnTo>
                  <a:lnTo>
                    <a:pt x="7687" y="19378"/>
                  </a:lnTo>
                  <a:close/>
                  <a:moveTo>
                    <a:pt x="7363" y="20396"/>
                  </a:moveTo>
                  <a:cubicBezTo>
                    <a:pt x="7314" y="20441"/>
                    <a:pt x="7226" y="20470"/>
                    <a:pt x="7177" y="20514"/>
                  </a:cubicBezTo>
                  <a:cubicBezTo>
                    <a:pt x="7128" y="20544"/>
                    <a:pt x="7108" y="20618"/>
                    <a:pt x="7108" y="20721"/>
                  </a:cubicBezTo>
                  <a:cubicBezTo>
                    <a:pt x="7108" y="20824"/>
                    <a:pt x="7138" y="20913"/>
                    <a:pt x="7207" y="20913"/>
                  </a:cubicBezTo>
                  <a:cubicBezTo>
                    <a:pt x="7314" y="20913"/>
                    <a:pt x="7363" y="20795"/>
                    <a:pt x="7363" y="20603"/>
                  </a:cubicBezTo>
                  <a:lnTo>
                    <a:pt x="7363" y="20396"/>
                  </a:lnTo>
                  <a:close/>
                  <a:moveTo>
                    <a:pt x="7520" y="20795"/>
                  </a:moveTo>
                  <a:cubicBezTo>
                    <a:pt x="7520" y="20854"/>
                    <a:pt x="7540" y="20883"/>
                    <a:pt x="7560" y="20883"/>
                  </a:cubicBezTo>
                  <a:cubicBezTo>
                    <a:pt x="7579" y="20883"/>
                    <a:pt x="7589" y="20883"/>
                    <a:pt x="7589" y="20883"/>
                  </a:cubicBezTo>
                  <a:lnTo>
                    <a:pt x="7589" y="21046"/>
                  </a:lnTo>
                  <a:cubicBezTo>
                    <a:pt x="7569" y="21060"/>
                    <a:pt x="7540" y="21075"/>
                    <a:pt x="7510" y="21075"/>
                  </a:cubicBezTo>
                  <a:cubicBezTo>
                    <a:pt x="7432" y="21075"/>
                    <a:pt x="7373" y="21031"/>
                    <a:pt x="7363" y="20913"/>
                  </a:cubicBezTo>
                  <a:cubicBezTo>
                    <a:pt x="7314" y="21031"/>
                    <a:pt x="7256" y="21090"/>
                    <a:pt x="7158" y="21090"/>
                  </a:cubicBezTo>
                  <a:cubicBezTo>
                    <a:pt x="7020" y="21090"/>
                    <a:pt x="6932" y="20987"/>
                    <a:pt x="6932" y="20736"/>
                  </a:cubicBezTo>
                  <a:cubicBezTo>
                    <a:pt x="6932" y="20455"/>
                    <a:pt x="7020" y="20396"/>
                    <a:pt x="7128" y="20337"/>
                  </a:cubicBezTo>
                  <a:lnTo>
                    <a:pt x="7265" y="20293"/>
                  </a:lnTo>
                  <a:cubicBezTo>
                    <a:pt x="7324" y="20264"/>
                    <a:pt x="7363" y="20234"/>
                    <a:pt x="7363" y="20131"/>
                  </a:cubicBezTo>
                  <a:cubicBezTo>
                    <a:pt x="7363" y="20013"/>
                    <a:pt x="7334" y="19939"/>
                    <a:pt x="7246" y="19939"/>
                  </a:cubicBezTo>
                  <a:cubicBezTo>
                    <a:pt x="7128" y="19939"/>
                    <a:pt x="7118" y="20057"/>
                    <a:pt x="7118" y="20175"/>
                  </a:cubicBezTo>
                  <a:lnTo>
                    <a:pt x="6961" y="20175"/>
                  </a:lnTo>
                  <a:cubicBezTo>
                    <a:pt x="6961" y="19910"/>
                    <a:pt x="7030" y="19762"/>
                    <a:pt x="7256" y="19762"/>
                  </a:cubicBezTo>
                  <a:cubicBezTo>
                    <a:pt x="7403" y="19762"/>
                    <a:pt x="7520" y="19851"/>
                    <a:pt x="7520" y="20072"/>
                  </a:cubicBezTo>
                  <a:lnTo>
                    <a:pt x="7520" y="20795"/>
                  </a:lnTo>
                  <a:close/>
                  <a:moveTo>
                    <a:pt x="6893" y="20603"/>
                  </a:moveTo>
                  <a:cubicBezTo>
                    <a:pt x="6883" y="20898"/>
                    <a:pt x="6814" y="21090"/>
                    <a:pt x="6608" y="21090"/>
                  </a:cubicBezTo>
                  <a:cubicBezTo>
                    <a:pt x="6363" y="21090"/>
                    <a:pt x="6295" y="20824"/>
                    <a:pt x="6295" y="20426"/>
                  </a:cubicBezTo>
                  <a:cubicBezTo>
                    <a:pt x="6295" y="20042"/>
                    <a:pt x="6363" y="19762"/>
                    <a:pt x="6608" y="19762"/>
                  </a:cubicBezTo>
                  <a:cubicBezTo>
                    <a:pt x="6854" y="19762"/>
                    <a:pt x="6893" y="20057"/>
                    <a:pt x="6893" y="20219"/>
                  </a:cubicBezTo>
                  <a:lnTo>
                    <a:pt x="6726" y="20219"/>
                  </a:lnTo>
                  <a:cubicBezTo>
                    <a:pt x="6726" y="20101"/>
                    <a:pt x="6706" y="19954"/>
                    <a:pt x="6608" y="19954"/>
                  </a:cubicBezTo>
                  <a:cubicBezTo>
                    <a:pt x="6481" y="19954"/>
                    <a:pt x="6461" y="20146"/>
                    <a:pt x="6461" y="20426"/>
                  </a:cubicBezTo>
                  <a:cubicBezTo>
                    <a:pt x="6461" y="20706"/>
                    <a:pt x="6481" y="20913"/>
                    <a:pt x="6608" y="20913"/>
                  </a:cubicBezTo>
                  <a:cubicBezTo>
                    <a:pt x="6697" y="20913"/>
                    <a:pt x="6736" y="20795"/>
                    <a:pt x="6736" y="20603"/>
                  </a:cubicBezTo>
                  <a:lnTo>
                    <a:pt x="6893" y="20603"/>
                  </a:lnTo>
                  <a:close/>
                  <a:moveTo>
                    <a:pt x="6010" y="19792"/>
                  </a:moveTo>
                  <a:lnTo>
                    <a:pt x="6177" y="19792"/>
                  </a:lnTo>
                  <a:lnTo>
                    <a:pt x="6177" y="21060"/>
                  </a:lnTo>
                  <a:lnTo>
                    <a:pt x="6010" y="21060"/>
                  </a:lnTo>
                  <a:lnTo>
                    <a:pt x="6010" y="19792"/>
                  </a:lnTo>
                  <a:close/>
                  <a:moveTo>
                    <a:pt x="6010" y="19364"/>
                  </a:moveTo>
                  <a:lnTo>
                    <a:pt x="6177" y="19364"/>
                  </a:lnTo>
                  <a:lnTo>
                    <a:pt x="6177" y="19614"/>
                  </a:lnTo>
                  <a:lnTo>
                    <a:pt x="6010" y="19614"/>
                  </a:lnTo>
                  <a:lnTo>
                    <a:pt x="6010" y="19364"/>
                  </a:lnTo>
                  <a:close/>
                  <a:moveTo>
                    <a:pt x="5500" y="19792"/>
                  </a:moveTo>
                  <a:lnTo>
                    <a:pt x="5618" y="19792"/>
                  </a:lnTo>
                  <a:lnTo>
                    <a:pt x="5618" y="19437"/>
                  </a:lnTo>
                  <a:lnTo>
                    <a:pt x="5785" y="19437"/>
                  </a:lnTo>
                  <a:lnTo>
                    <a:pt x="5785" y="19792"/>
                  </a:lnTo>
                  <a:lnTo>
                    <a:pt x="5922" y="19792"/>
                  </a:lnTo>
                  <a:lnTo>
                    <a:pt x="5922" y="19983"/>
                  </a:lnTo>
                  <a:lnTo>
                    <a:pt x="5785" y="19983"/>
                  </a:lnTo>
                  <a:lnTo>
                    <a:pt x="5785" y="20736"/>
                  </a:lnTo>
                  <a:cubicBezTo>
                    <a:pt x="5785" y="20839"/>
                    <a:pt x="5804" y="20869"/>
                    <a:pt x="5863" y="20869"/>
                  </a:cubicBezTo>
                  <a:cubicBezTo>
                    <a:pt x="5893" y="20869"/>
                    <a:pt x="5912" y="20869"/>
                    <a:pt x="5922" y="20869"/>
                  </a:cubicBezTo>
                  <a:lnTo>
                    <a:pt x="5922" y="21060"/>
                  </a:lnTo>
                  <a:cubicBezTo>
                    <a:pt x="5893" y="21075"/>
                    <a:pt x="5844" y="21075"/>
                    <a:pt x="5795" y="21075"/>
                  </a:cubicBezTo>
                  <a:cubicBezTo>
                    <a:pt x="5677" y="21075"/>
                    <a:pt x="5618" y="21031"/>
                    <a:pt x="5618" y="20765"/>
                  </a:cubicBezTo>
                  <a:lnTo>
                    <a:pt x="5618" y="19983"/>
                  </a:lnTo>
                  <a:lnTo>
                    <a:pt x="5500" y="19983"/>
                  </a:lnTo>
                  <a:lnTo>
                    <a:pt x="5500" y="19792"/>
                  </a:lnTo>
                  <a:close/>
                  <a:moveTo>
                    <a:pt x="5304" y="20160"/>
                  </a:moveTo>
                  <a:lnTo>
                    <a:pt x="5304" y="20131"/>
                  </a:lnTo>
                  <a:cubicBezTo>
                    <a:pt x="5304" y="20028"/>
                    <a:pt x="5275" y="19939"/>
                    <a:pt x="5187" y="19939"/>
                  </a:cubicBezTo>
                  <a:cubicBezTo>
                    <a:pt x="5128" y="19939"/>
                    <a:pt x="5069" y="19983"/>
                    <a:pt x="5069" y="20101"/>
                  </a:cubicBezTo>
                  <a:cubicBezTo>
                    <a:pt x="5069" y="20205"/>
                    <a:pt x="5099" y="20249"/>
                    <a:pt x="5187" y="20293"/>
                  </a:cubicBezTo>
                  <a:lnTo>
                    <a:pt x="5295" y="20352"/>
                  </a:lnTo>
                  <a:cubicBezTo>
                    <a:pt x="5422" y="20411"/>
                    <a:pt x="5481" y="20514"/>
                    <a:pt x="5481" y="20706"/>
                  </a:cubicBezTo>
                  <a:cubicBezTo>
                    <a:pt x="5481" y="20987"/>
                    <a:pt x="5353" y="21090"/>
                    <a:pt x="5177" y="21090"/>
                  </a:cubicBezTo>
                  <a:cubicBezTo>
                    <a:pt x="4971" y="21090"/>
                    <a:pt x="4902" y="20942"/>
                    <a:pt x="4902" y="20706"/>
                  </a:cubicBezTo>
                  <a:lnTo>
                    <a:pt x="4902" y="20662"/>
                  </a:lnTo>
                  <a:lnTo>
                    <a:pt x="5049" y="20662"/>
                  </a:lnTo>
                  <a:lnTo>
                    <a:pt x="5049" y="20692"/>
                  </a:lnTo>
                  <a:cubicBezTo>
                    <a:pt x="5049" y="20839"/>
                    <a:pt x="5089" y="20928"/>
                    <a:pt x="5187" y="20928"/>
                  </a:cubicBezTo>
                  <a:cubicBezTo>
                    <a:pt x="5275" y="20928"/>
                    <a:pt x="5324" y="20854"/>
                    <a:pt x="5324" y="20736"/>
                  </a:cubicBezTo>
                  <a:cubicBezTo>
                    <a:pt x="5324" y="20647"/>
                    <a:pt x="5285" y="20573"/>
                    <a:pt x="5226" y="20544"/>
                  </a:cubicBezTo>
                  <a:lnTo>
                    <a:pt x="5089" y="20470"/>
                  </a:lnTo>
                  <a:cubicBezTo>
                    <a:pt x="4961" y="20411"/>
                    <a:pt x="4912" y="20308"/>
                    <a:pt x="4912" y="20116"/>
                  </a:cubicBezTo>
                  <a:cubicBezTo>
                    <a:pt x="4912" y="19880"/>
                    <a:pt x="5030" y="19762"/>
                    <a:pt x="5197" y="19762"/>
                  </a:cubicBezTo>
                  <a:cubicBezTo>
                    <a:pt x="5412" y="19762"/>
                    <a:pt x="5461" y="19954"/>
                    <a:pt x="5461" y="20116"/>
                  </a:cubicBezTo>
                  <a:lnTo>
                    <a:pt x="5461" y="20160"/>
                  </a:lnTo>
                  <a:lnTo>
                    <a:pt x="5304" y="20160"/>
                  </a:lnTo>
                  <a:close/>
                  <a:moveTo>
                    <a:pt x="4618" y="19792"/>
                  </a:moveTo>
                  <a:lnTo>
                    <a:pt x="4785" y="19792"/>
                  </a:lnTo>
                  <a:lnTo>
                    <a:pt x="4785" y="21060"/>
                  </a:lnTo>
                  <a:lnTo>
                    <a:pt x="4618" y="21060"/>
                  </a:lnTo>
                  <a:lnTo>
                    <a:pt x="4618" y="19792"/>
                  </a:lnTo>
                  <a:close/>
                  <a:moveTo>
                    <a:pt x="4618" y="19364"/>
                  </a:moveTo>
                  <a:lnTo>
                    <a:pt x="4785" y="19364"/>
                  </a:lnTo>
                  <a:lnTo>
                    <a:pt x="4785" y="19614"/>
                  </a:lnTo>
                  <a:lnTo>
                    <a:pt x="4618" y="19614"/>
                  </a:lnTo>
                  <a:lnTo>
                    <a:pt x="4618" y="19364"/>
                  </a:lnTo>
                  <a:close/>
                  <a:moveTo>
                    <a:pt x="4118" y="19792"/>
                  </a:moveTo>
                  <a:lnTo>
                    <a:pt x="4236" y="19792"/>
                  </a:lnTo>
                  <a:lnTo>
                    <a:pt x="4236" y="19437"/>
                  </a:lnTo>
                  <a:lnTo>
                    <a:pt x="4402" y="19437"/>
                  </a:lnTo>
                  <a:lnTo>
                    <a:pt x="4402" y="19792"/>
                  </a:lnTo>
                  <a:lnTo>
                    <a:pt x="4540" y="19792"/>
                  </a:lnTo>
                  <a:lnTo>
                    <a:pt x="4540" y="19983"/>
                  </a:lnTo>
                  <a:lnTo>
                    <a:pt x="4402" y="19983"/>
                  </a:lnTo>
                  <a:lnTo>
                    <a:pt x="4402" y="20736"/>
                  </a:lnTo>
                  <a:cubicBezTo>
                    <a:pt x="4402" y="20839"/>
                    <a:pt x="4422" y="20869"/>
                    <a:pt x="4481" y="20869"/>
                  </a:cubicBezTo>
                  <a:cubicBezTo>
                    <a:pt x="4500" y="20869"/>
                    <a:pt x="4520" y="20869"/>
                    <a:pt x="4540" y="20869"/>
                  </a:cubicBezTo>
                  <a:lnTo>
                    <a:pt x="4540" y="21060"/>
                  </a:lnTo>
                  <a:cubicBezTo>
                    <a:pt x="4500" y="21075"/>
                    <a:pt x="4451" y="21075"/>
                    <a:pt x="4402" y="21075"/>
                  </a:cubicBezTo>
                  <a:cubicBezTo>
                    <a:pt x="4285" y="21075"/>
                    <a:pt x="4236" y="21031"/>
                    <a:pt x="4236" y="20765"/>
                  </a:cubicBezTo>
                  <a:lnTo>
                    <a:pt x="4236" y="19983"/>
                  </a:lnTo>
                  <a:lnTo>
                    <a:pt x="4118" y="19983"/>
                  </a:lnTo>
                  <a:lnTo>
                    <a:pt x="4118" y="19792"/>
                  </a:lnTo>
                  <a:close/>
                  <a:moveTo>
                    <a:pt x="3873" y="20396"/>
                  </a:moveTo>
                  <a:cubicBezTo>
                    <a:pt x="3824" y="20441"/>
                    <a:pt x="3736" y="20470"/>
                    <a:pt x="3687" y="20514"/>
                  </a:cubicBezTo>
                  <a:cubicBezTo>
                    <a:pt x="3638" y="20544"/>
                    <a:pt x="3618" y="20618"/>
                    <a:pt x="3618" y="20721"/>
                  </a:cubicBezTo>
                  <a:cubicBezTo>
                    <a:pt x="3618" y="20824"/>
                    <a:pt x="3647" y="20913"/>
                    <a:pt x="3716" y="20913"/>
                  </a:cubicBezTo>
                  <a:cubicBezTo>
                    <a:pt x="3824" y="20913"/>
                    <a:pt x="3873" y="20795"/>
                    <a:pt x="3873" y="20603"/>
                  </a:cubicBezTo>
                  <a:lnTo>
                    <a:pt x="3873" y="20396"/>
                  </a:lnTo>
                  <a:close/>
                  <a:moveTo>
                    <a:pt x="4030" y="20795"/>
                  </a:moveTo>
                  <a:cubicBezTo>
                    <a:pt x="4030" y="20854"/>
                    <a:pt x="4049" y="20883"/>
                    <a:pt x="4079" y="20883"/>
                  </a:cubicBezTo>
                  <a:cubicBezTo>
                    <a:pt x="4089" y="20883"/>
                    <a:pt x="4098" y="20883"/>
                    <a:pt x="4098" y="20883"/>
                  </a:cubicBezTo>
                  <a:lnTo>
                    <a:pt x="4098" y="21046"/>
                  </a:lnTo>
                  <a:cubicBezTo>
                    <a:pt x="4079" y="21060"/>
                    <a:pt x="4049" y="21075"/>
                    <a:pt x="4020" y="21075"/>
                  </a:cubicBezTo>
                  <a:cubicBezTo>
                    <a:pt x="3942" y="21075"/>
                    <a:pt x="3883" y="21031"/>
                    <a:pt x="3873" y="20913"/>
                  </a:cubicBezTo>
                  <a:cubicBezTo>
                    <a:pt x="3824" y="21031"/>
                    <a:pt x="3765" y="21090"/>
                    <a:pt x="3667" y="21090"/>
                  </a:cubicBezTo>
                  <a:cubicBezTo>
                    <a:pt x="3530" y="21090"/>
                    <a:pt x="3441" y="20987"/>
                    <a:pt x="3441" y="20736"/>
                  </a:cubicBezTo>
                  <a:cubicBezTo>
                    <a:pt x="3441" y="20455"/>
                    <a:pt x="3530" y="20396"/>
                    <a:pt x="3638" y="20337"/>
                  </a:cubicBezTo>
                  <a:lnTo>
                    <a:pt x="3775" y="20293"/>
                  </a:lnTo>
                  <a:cubicBezTo>
                    <a:pt x="3834" y="20264"/>
                    <a:pt x="3873" y="20234"/>
                    <a:pt x="3873" y="20131"/>
                  </a:cubicBezTo>
                  <a:cubicBezTo>
                    <a:pt x="3873" y="20013"/>
                    <a:pt x="3843" y="19939"/>
                    <a:pt x="3755" y="19939"/>
                  </a:cubicBezTo>
                  <a:cubicBezTo>
                    <a:pt x="3647" y="19939"/>
                    <a:pt x="3628" y="20057"/>
                    <a:pt x="3628" y="20175"/>
                  </a:cubicBezTo>
                  <a:lnTo>
                    <a:pt x="3471" y="20175"/>
                  </a:lnTo>
                  <a:cubicBezTo>
                    <a:pt x="3471" y="19910"/>
                    <a:pt x="3540" y="19762"/>
                    <a:pt x="3765" y="19762"/>
                  </a:cubicBezTo>
                  <a:cubicBezTo>
                    <a:pt x="3912" y="19762"/>
                    <a:pt x="4030" y="19851"/>
                    <a:pt x="4030" y="20072"/>
                  </a:cubicBezTo>
                  <a:lnTo>
                    <a:pt x="4030" y="20795"/>
                  </a:lnTo>
                  <a:close/>
                  <a:moveTo>
                    <a:pt x="2981" y="19792"/>
                  </a:moveTo>
                  <a:lnTo>
                    <a:pt x="3098" y="19792"/>
                  </a:lnTo>
                  <a:lnTo>
                    <a:pt x="3098" y="19437"/>
                  </a:lnTo>
                  <a:lnTo>
                    <a:pt x="3265" y="19437"/>
                  </a:lnTo>
                  <a:lnTo>
                    <a:pt x="3265" y="19792"/>
                  </a:lnTo>
                  <a:lnTo>
                    <a:pt x="3402" y="19792"/>
                  </a:lnTo>
                  <a:lnTo>
                    <a:pt x="3402" y="19983"/>
                  </a:lnTo>
                  <a:lnTo>
                    <a:pt x="3265" y="19983"/>
                  </a:lnTo>
                  <a:lnTo>
                    <a:pt x="3265" y="20736"/>
                  </a:lnTo>
                  <a:cubicBezTo>
                    <a:pt x="3265" y="20839"/>
                    <a:pt x="3285" y="20869"/>
                    <a:pt x="3343" y="20869"/>
                  </a:cubicBezTo>
                  <a:cubicBezTo>
                    <a:pt x="3363" y="20869"/>
                    <a:pt x="3383" y="20869"/>
                    <a:pt x="3402" y="20869"/>
                  </a:cubicBezTo>
                  <a:lnTo>
                    <a:pt x="3402" y="21060"/>
                  </a:lnTo>
                  <a:cubicBezTo>
                    <a:pt x="3363" y="21075"/>
                    <a:pt x="3324" y="21075"/>
                    <a:pt x="3265" y="21075"/>
                  </a:cubicBezTo>
                  <a:cubicBezTo>
                    <a:pt x="3147" y="21075"/>
                    <a:pt x="3098" y="21031"/>
                    <a:pt x="3098" y="20765"/>
                  </a:cubicBezTo>
                  <a:lnTo>
                    <a:pt x="3098" y="19983"/>
                  </a:lnTo>
                  <a:lnTo>
                    <a:pt x="2981" y="19983"/>
                  </a:lnTo>
                  <a:lnTo>
                    <a:pt x="2981" y="19792"/>
                  </a:lnTo>
                  <a:close/>
                  <a:moveTo>
                    <a:pt x="2422" y="20544"/>
                  </a:moveTo>
                  <a:lnTo>
                    <a:pt x="2422" y="20588"/>
                  </a:lnTo>
                  <a:cubicBezTo>
                    <a:pt x="2422" y="20795"/>
                    <a:pt x="2481" y="20898"/>
                    <a:pt x="2608" y="20898"/>
                  </a:cubicBezTo>
                  <a:cubicBezTo>
                    <a:pt x="2716" y="20898"/>
                    <a:pt x="2775" y="20780"/>
                    <a:pt x="2775" y="20647"/>
                  </a:cubicBezTo>
                  <a:cubicBezTo>
                    <a:pt x="2775" y="20470"/>
                    <a:pt x="2716" y="20396"/>
                    <a:pt x="2618" y="20352"/>
                  </a:cubicBezTo>
                  <a:lnTo>
                    <a:pt x="2490" y="20293"/>
                  </a:lnTo>
                  <a:cubicBezTo>
                    <a:pt x="2334" y="20190"/>
                    <a:pt x="2265" y="20072"/>
                    <a:pt x="2265" y="19821"/>
                  </a:cubicBezTo>
                  <a:cubicBezTo>
                    <a:pt x="2265" y="19526"/>
                    <a:pt x="2402" y="19349"/>
                    <a:pt x="2608" y="19349"/>
                  </a:cubicBezTo>
                  <a:cubicBezTo>
                    <a:pt x="2892" y="19349"/>
                    <a:pt x="2922" y="19614"/>
                    <a:pt x="2922" y="19792"/>
                  </a:cubicBezTo>
                  <a:lnTo>
                    <a:pt x="2922" y="19836"/>
                  </a:lnTo>
                  <a:lnTo>
                    <a:pt x="2745" y="19836"/>
                  </a:lnTo>
                  <a:lnTo>
                    <a:pt x="2745" y="19792"/>
                  </a:lnTo>
                  <a:cubicBezTo>
                    <a:pt x="2745" y="19644"/>
                    <a:pt x="2696" y="19555"/>
                    <a:pt x="2588" y="19555"/>
                  </a:cubicBezTo>
                  <a:cubicBezTo>
                    <a:pt x="2510" y="19555"/>
                    <a:pt x="2441" y="19614"/>
                    <a:pt x="2441" y="19792"/>
                  </a:cubicBezTo>
                  <a:cubicBezTo>
                    <a:pt x="2441" y="19939"/>
                    <a:pt x="2490" y="20013"/>
                    <a:pt x="2608" y="20087"/>
                  </a:cubicBezTo>
                  <a:lnTo>
                    <a:pt x="2726" y="20146"/>
                  </a:lnTo>
                  <a:cubicBezTo>
                    <a:pt x="2883" y="20234"/>
                    <a:pt x="2951" y="20367"/>
                    <a:pt x="2951" y="20588"/>
                  </a:cubicBezTo>
                  <a:cubicBezTo>
                    <a:pt x="2951" y="20942"/>
                    <a:pt x="2814" y="21090"/>
                    <a:pt x="2588" y="21090"/>
                  </a:cubicBezTo>
                  <a:cubicBezTo>
                    <a:pt x="2304" y="21090"/>
                    <a:pt x="2245" y="20824"/>
                    <a:pt x="2245" y="20588"/>
                  </a:cubicBezTo>
                  <a:lnTo>
                    <a:pt x="2245" y="20544"/>
                  </a:lnTo>
                  <a:lnTo>
                    <a:pt x="2422" y="20544"/>
                  </a:lnTo>
                  <a:close/>
                  <a:moveTo>
                    <a:pt x="3961" y="21"/>
                  </a:moveTo>
                  <a:cubicBezTo>
                    <a:pt x="3559" y="139"/>
                    <a:pt x="3294" y="729"/>
                    <a:pt x="3373" y="1334"/>
                  </a:cubicBezTo>
                  <a:cubicBezTo>
                    <a:pt x="3461" y="1939"/>
                    <a:pt x="3853" y="2337"/>
                    <a:pt x="4255" y="2219"/>
                  </a:cubicBezTo>
                  <a:cubicBezTo>
                    <a:pt x="4657" y="2087"/>
                    <a:pt x="4922" y="1496"/>
                    <a:pt x="4844" y="892"/>
                  </a:cubicBezTo>
                  <a:cubicBezTo>
                    <a:pt x="4755" y="287"/>
                    <a:pt x="4363" y="-97"/>
                    <a:pt x="3961" y="21"/>
                  </a:cubicBezTo>
                  <a:close/>
                  <a:moveTo>
                    <a:pt x="9285" y="16383"/>
                  </a:moveTo>
                  <a:lnTo>
                    <a:pt x="10246" y="9228"/>
                  </a:lnTo>
                  <a:cubicBezTo>
                    <a:pt x="10246" y="9213"/>
                    <a:pt x="10246" y="9213"/>
                    <a:pt x="10246" y="9198"/>
                  </a:cubicBezTo>
                  <a:cubicBezTo>
                    <a:pt x="10383" y="8269"/>
                    <a:pt x="10991" y="7516"/>
                    <a:pt x="11609" y="7516"/>
                  </a:cubicBezTo>
                  <a:lnTo>
                    <a:pt x="11834" y="7516"/>
                  </a:lnTo>
                  <a:cubicBezTo>
                    <a:pt x="12462" y="7516"/>
                    <a:pt x="12874" y="8283"/>
                    <a:pt x="12746" y="9228"/>
                  </a:cubicBezTo>
                  <a:lnTo>
                    <a:pt x="11785" y="16383"/>
                  </a:lnTo>
                  <a:lnTo>
                    <a:pt x="13158" y="16383"/>
                  </a:lnTo>
                  <a:lnTo>
                    <a:pt x="14109" y="9228"/>
                  </a:lnTo>
                  <a:cubicBezTo>
                    <a:pt x="14393" y="7147"/>
                    <a:pt x="13491" y="5451"/>
                    <a:pt x="12109" y="5451"/>
                  </a:cubicBezTo>
                  <a:lnTo>
                    <a:pt x="11883" y="5451"/>
                  </a:lnTo>
                  <a:cubicBezTo>
                    <a:pt x="11168" y="5451"/>
                    <a:pt x="10462" y="5908"/>
                    <a:pt x="9903" y="6646"/>
                  </a:cubicBezTo>
                  <a:cubicBezTo>
                    <a:pt x="9540" y="5908"/>
                    <a:pt x="8952" y="5451"/>
                    <a:pt x="8236" y="5451"/>
                  </a:cubicBezTo>
                  <a:lnTo>
                    <a:pt x="8020" y="5451"/>
                  </a:lnTo>
                  <a:cubicBezTo>
                    <a:pt x="6628" y="5451"/>
                    <a:pt x="5275" y="7147"/>
                    <a:pt x="5000" y="9228"/>
                  </a:cubicBezTo>
                  <a:lnTo>
                    <a:pt x="4040" y="16383"/>
                  </a:lnTo>
                  <a:lnTo>
                    <a:pt x="5412" y="16383"/>
                  </a:lnTo>
                  <a:lnTo>
                    <a:pt x="6373" y="9228"/>
                  </a:lnTo>
                  <a:cubicBezTo>
                    <a:pt x="6501" y="8283"/>
                    <a:pt x="7108" y="7516"/>
                    <a:pt x="7746" y="7516"/>
                  </a:cubicBezTo>
                  <a:lnTo>
                    <a:pt x="7962" y="7516"/>
                  </a:lnTo>
                  <a:cubicBezTo>
                    <a:pt x="8589" y="7516"/>
                    <a:pt x="8991" y="8269"/>
                    <a:pt x="8873" y="9198"/>
                  </a:cubicBezTo>
                  <a:cubicBezTo>
                    <a:pt x="8873" y="9213"/>
                    <a:pt x="8873" y="9213"/>
                    <a:pt x="8873" y="9228"/>
                  </a:cubicBezTo>
                  <a:lnTo>
                    <a:pt x="7912" y="16383"/>
                  </a:lnTo>
                  <a:lnTo>
                    <a:pt x="9285" y="16383"/>
                  </a:lnTo>
                  <a:close/>
                  <a:moveTo>
                    <a:pt x="2755" y="5628"/>
                  </a:moveTo>
                  <a:lnTo>
                    <a:pt x="1500" y="15646"/>
                  </a:lnTo>
                  <a:cubicBezTo>
                    <a:pt x="1353" y="16752"/>
                    <a:pt x="1157" y="16944"/>
                    <a:pt x="765" y="16944"/>
                  </a:cubicBezTo>
                  <a:cubicBezTo>
                    <a:pt x="598" y="16944"/>
                    <a:pt x="461" y="16944"/>
                    <a:pt x="304" y="16914"/>
                  </a:cubicBezTo>
                  <a:lnTo>
                    <a:pt x="216" y="16885"/>
                  </a:lnTo>
                  <a:lnTo>
                    <a:pt x="0" y="18611"/>
                  </a:lnTo>
                  <a:lnTo>
                    <a:pt x="59" y="18626"/>
                  </a:lnTo>
                  <a:cubicBezTo>
                    <a:pt x="245" y="18685"/>
                    <a:pt x="441" y="18714"/>
                    <a:pt x="667" y="18714"/>
                  </a:cubicBezTo>
                  <a:cubicBezTo>
                    <a:pt x="1804" y="18714"/>
                    <a:pt x="2559" y="17726"/>
                    <a:pt x="2785" y="15926"/>
                  </a:cubicBezTo>
                  <a:lnTo>
                    <a:pt x="4089" y="5628"/>
                  </a:lnTo>
                  <a:lnTo>
                    <a:pt x="2755" y="5628"/>
                  </a:lnTo>
                  <a:close/>
                  <a:moveTo>
                    <a:pt x="17237" y="14819"/>
                  </a:moveTo>
                  <a:cubicBezTo>
                    <a:pt x="19061" y="14819"/>
                    <a:pt x="19619" y="12090"/>
                    <a:pt x="19776" y="10910"/>
                  </a:cubicBezTo>
                  <a:cubicBezTo>
                    <a:pt x="20021" y="9065"/>
                    <a:pt x="19619" y="7192"/>
                    <a:pt x="18168" y="7192"/>
                  </a:cubicBezTo>
                  <a:cubicBezTo>
                    <a:pt x="16649" y="7192"/>
                    <a:pt x="15854" y="9154"/>
                    <a:pt x="15609" y="10998"/>
                  </a:cubicBezTo>
                  <a:cubicBezTo>
                    <a:pt x="15492" y="11883"/>
                    <a:pt x="15266" y="14819"/>
                    <a:pt x="17237" y="14819"/>
                  </a:cubicBezTo>
                  <a:close/>
                  <a:moveTo>
                    <a:pt x="21149" y="11028"/>
                  </a:moveTo>
                  <a:cubicBezTo>
                    <a:pt x="20708" y="14406"/>
                    <a:pt x="19129" y="16590"/>
                    <a:pt x="17129" y="16590"/>
                  </a:cubicBezTo>
                  <a:cubicBezTo>
                    <a:pt x="16403" y="16590"/>
                    <a:pt x="15521" y="16192"/>
                    <a:pt x="15109" y="15144"/>
                  </a:cubicBezTo>
                  <a:cubicBezTo>
                    <a:pt x="15060" y="15557"/>
                    <a:pt x="14805" y="17608"/>
                    <a:pt x="14678" y="18641"/>
                  </a:cubicBezTo>
                  <a:lnTo>
                    <a:pt x="13354" y="18641"/>
                  </a:lnTo>
                  <a:lnTo>
                    <a:pt x="15031" y="5657"/>
                  </a:lnTo>
                  <a:lnTo>
                    <a:pt x="16354" y="5657"/>
                  </a:lnTo>
                  <a:cubicBezTo>
                    <a:pt x="16354" y="5657"/>
                    <a:pt x="16256" y="6410"/>
                    <a:pt x="16198" y="6823"/>
                  </a:cubicBezTo>
                  <a:cubicBezTo>
                    <a:pt x="16727" y="5923"/>
                    <a:pt x="17570" y="5421"/>
                    <a:pt x="18570" y="5421"/>
                  </a:cubicBezTo>
                  <a:cubicBezTo>
                    <a:pt x="20580" y="5421"/>
                    <a:pt x="21600" y="7619"/>
                    <a:pt x="21149" y="11028"/>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grpSp>
      <p:sp>
        <p:nvSpPr>
          <p:cNvPr id="131" name="TextBox 3"/>
          <p:cNvSpPr txBox="1"/>
          <p:nvPr/>
        </p:nvSpPr>
        <p:spPr>
          <a:xfrm>
            <a:off x="3310128" y="4950853"/>
            <a:ext cx="2514601" cy="153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b">
            <a:spAutoFit/>
          </a:bodyPr>
          <a:lstStyle>
            <a:lvl1pPr algn="ctr" defTabSz="274313">
              <a:defRPr sz="500" spc="50">
                <a:solidFill>
                  <a:srgbClr val="DFF1FB"/>
                </a:solidFill>
              </a:defRPr>
            </a:lvl1pPr>
          </a:lstStyle>
          <a:p>
            <a:r>
              <a:t>Copyright © SAS Institute Inc. All rights reserved.</a:t>
            </a:r>
          </a:p>
        </p:txBody>
      </p:sp>
      <p:sp>
        <p:nvSpPr>
          <p:cNvPr id="132" name="Slide Number"/>
          <p:cNvSpPr txBox="1">
            <a:spLocks noGrp="1"/>
          </p:cNvSpPr>
          <p:nvPr>
            <p:ph type="sldNum" sz="quarter" idx="2"/>
          </p:nvPr>
        </p:nvSpPr>
        <p:spPr>
          <a:xfrm>
            <a:off x="5486400" y="4487862"/>
            <a:ext cx="2133600" cy="2794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Image Only">
    <p:spTree>
      <p:nvGrpSpPr>
        <p:cNvPr id="1" name=""/>
        <p:cNvGrpSpPr/>
        <p:nvPr/>
      </p:nvGrpSpPr>
      <p:grpSpPr>
        <a:xfrm>
          <a:off x="0" y="0"/>
          <a:ext cx="0" cy="0"/>
          <a:chOff x="0" y="0"/>
          <a:chExt cx="0" cy="0"/>
        </a:xfrm>
      </p:grpSpPr>
      <p:sp>
        <p:nvSpPr>
          <p:cNvPr id="1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Black Background">
    <p:bg>
      <p:bgPr>
        <a:solidFill>
          <a:srgbClr val="000000"/>
        </a:solidFill>
        <a:effectLst/>
      </p:bgPr>
    </p:bg>
    <p:spTree>
      <p:nvGrpSpPr>
        <p:cNvPr id="1" name=""/>
        <p:cNvGrpSpPr/>
        <p:nvPr/>
      </p:nvGrpSpPr>
      <p:grpSpPr>
        <a:xfrm>
          <a:off x="0" y="0"/>
          <a:ext cx="0" cy="0"/>
          <a:chOff x="0" y="0"/>
          <a:chExt cx="0" cy="0"/>
        </a:xfrm>
      </p:grpSpPr>
      <p:sp>
        <p:nvSpPr>
          <p:cNvPr id="146" name="TextBox 2"/>
          <p:cNvSpPr txBox="1"/>
          <p:nvPr/>
        </p:nvSpPr>
        <p:spPr>
          <a:xfrm>
            <a:off x="3310128" y="4957203"/>
            <a:ext cx="2514601" cy="153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b">
            <a:spAutoFit/>
          </a:bodyPr>
          <a:lstStyle/>
          <a:p>
            <a:pPr algn="ctr" defTabSz="274313">
              <a:defRPr sz="500" spc="50">
                <a:solidFill>
                  <a:srgbClr val="808080"/>
                </a:solidFill>
              </a:defRPr>
            </a:pPr>
            <a:r>
              <a:t>Copyright © SAS Institute Inc. All rights reserved</a:t>
            </a:r>
            <a:r>
              <a:rPr>
                <a:solidFill>
                  <a:srgbClr val="404040"/>
                </a:solidFill>
              </a:rPr>
              <a:t>.</a:t>
            </a:r>
          </a:p>
        </p:txBody>
      </p:sp>
      <p:pic>
        <p:nvPicPr>
          <p:cNvPr id="147" name="Picture 6" descr="Picture 6"/>
          <p:cNvPicPr>
            <a:picLocks noChangeAspect="1"/>
          </p:cNvPicPr>
          <p:nvPr/>
        </p:nvPicPr>
        <p:blipFill>
          <a:blip r:embed="rId2">
            <a:alphaModFix amt="10000"/>
            <a:extLst/>
          </a:blip>
          <a:stretch>
            <a:fillRect/>
          </a:stretch>
        </p:blipFill>
        <p:spPr>
          <a:xfrm>
            <a:off x="8422103" y="4772207"/>
            <a:ext cx="532438" cy="221494"/>
          </a:xfrm>
          <a:prstGeom prst="rect">
            <a:avLst/>
          </a:prstGeom>
          <a:ln w="12700">
            <a:miter lim="400000"/>
          </a:ln>
        </p:spPr>
      </p:pic>
      <p:sp>
        <p:nvSpPr>
          <p:cNvPr id="1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Content">
    <p:spTree>
      <p:nvGrpSpPr>
        <p:cNvPr id="1" name=""/>
        <p:cNvGrpSpPr/>
        <p:nvPr/>
      </p:nvGrpSpPr>
      <p:grpSpPr>
        <a:xfrm>
          <a:off x="0" y="0"/>
          <a:ext cx="0" cy="0"/>
          <a:chOff x="0" y="0"/>
          <a:chExt cx="0" cy="0"/>
        </a:xfrm>
      </p:grpSpPr>
      <p:sp>
        <p:nvSpPr>
          <p:cNvPr id="27" name="Title Text"/>
          <p:cNvSpPr txBox="1">
            <a:spLocks noGrp="1"/>
          </p:cNvSpPr>
          <p:nvPr>
            <p:ph type="title"/>
          </p:nvPr>
        </p:nvSpPr>
        <p:spPr>
          <a:prstGeom prst="rect">
            <a:avLst/>
          </a:prstGeom>
        </p:spPr>
        <p:txBody>
          <a:bodyPr/>
          <a:lstStyle/>
          <a:p>
            <a:r>
              <a:t>Title Text</a:t>
            </a:r>
          </a:p>
        </p:txBody>
      </p:sp>
      <p:sp>
        <p:nvSpPr>
          <p:cNvPr id="28" name="Body Level One…"/>
          <p:cNvSpPr txBox="1">
            <a:spLocks noGrp="1"/>
          </p:cNvSpPr>
          <p:nvPr>
            <p:ph type="body" sz="quarter" idx="1"/>
          </p:nvPr>
        </p:nvSpPr>
        <p:spPr>
          <a:xfrm>
            <a:off x="626363" y="640080"/>
            <a:ext cx="7891273" cy="274321"/>
          </a:xfrm>
          <a:prstGeom prst="rect">
            <a:avLst/>
          </a:prstGeom>
        </p:spPr>
        <p:txBody>
          <a:bodyPr anchor="ctr"/>
          <a:lstStyle>
            <a:lvl1pPr marL="0" indent="0" algn="ctr">
              <a:lnSpc>
                <a:spcPct val="100000"/>
              </a:lnSpc>
              <a:spcBef>
                <a:spcPts val="0"/>
              </a:spcBef>
              <a:buClrTx/>
              <a:buSzTx/>
              <a:buFontTx/>
              <a:buNone/>
              <a:defRPr sz="2200">
                <a:solidFill>
                  <a:schemeClr val="accent1"/>
                </a:solidFill>
                <a:latin typeface="+mn-lt"/>
                <a:ea typeface="+mn-ea"/>
                <a:cs typeface="+mn-cs"/>
                <a:sym typeface="Calibri"/>
              </a:defRPr>
            </a:lvl1pPr>
            <a:lvl2pPr marL="406399" indent="-223519" algn="ctr">
              <a:lnSpc>
                <a:spcPct val="100000"/>
              </a:lnSpc>
              <a:spcBef>
                <a:spcPts val="0"/>
              </a:spcBef>
              <a:buClrTx/>
              <a:buFontTx/>
              <a:defRPr sz="2200">
                <a:solidFill>
                  <a:schemeClr val="accent1"/>
                </a:solidFill>
                <a:latin typeface="+mn-lt"/>
                <a:ea typeface="+mn-ea"/>
                <a:cs typeface="+mn-cs"/>
                <a:sym typeface="Calibri"/>
              </a:defRPr>
            </a:lvl2pPr>
            <a:lvl3pPr marL="653142" indent="-287382" algn="ctr">
              <a:lnSpc>
                <a:spcPct val="100000"/>
              </a:lnSpc>
              <a:spcBef>
                <a:spcPts val="0"/>
              </a:spcBef>
              <a:buClrTx/>
              <a:buFontTx/>
              <a:defRPr sz="2200">
                <a:solidFill>
                  <a:schemeClr val="accent1"/>
                </a:solidFill>
                <a:latin typeface="+mn-lt"/>
                <a:ea typeface="+mn-ea"/>
                <a:cs typeface="+mn-cs"/>
                <a:sym typeface="Calibri"/>
              </a:defRPr>
            </a:lvl3pPr>
            <a:lvl4pPr marL="883919" indent="-335280" algn="ctr">
              <a:lnSpc>
                <a:spcPct val="100000"/>
              </a:lnSpc>
              <a:spcBef>
                <a:spcPts val="0"/>
              </a:spcBef>
              <a:buClrTx/>
              <a:buFontTx/>
              <a:defRPr sz="2200">
                <a:solidFill>
                  <a:schemeClr val="accent1"/>
                </a:solidFill>
                <a:latin typeface="+mn-lt"/>
                <a:ea typeface="+mn-ea"/>
                <a:cs typeface="+mn-cs"/>
                <a:sym typeface="Calibri"/>
              </a:defRPr>
            </a:lvl4pPr>
            <a:lvl5pPr marL="1133855" indent="-402336" algn="ctr">
              <a:lnSpc>
                <a:spcPct val="100000"/>
              </a:lnSpc>
              <a:spcBef>
                <a:spcPts val="0"/>
              </a:spcBef>
              <a:buClrTx/>
              <a:buFontTx/>
              <a:defRPr sz="2200">
                <a:solidFill>
                  <a:schemeClr val="accent1"/>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6" name="Title Text"/>
          <p:cNvSpPr txBox="1">
            <a:spLocks noGrp="1"/>
          </p:cNvSpPr>
          <p:nvPr>
            <p:ph type="title"/>
          </p:nvPr>
        </p:nvSpPr>
        <p:spPr>
          <a:prstGeom prst="rect">
            <a:avLst/>
          </a:prstGeom>
        </p:spPr>
        <p:txBody>
          <a:bodyPr/>
          <a:lstStyle/>
          <a:p>
            <a:r>
              <a:t>Title Text</a:t>
            </a:r>
          </a:p>
        </p:txBody>
      </p:sp>
      <p:sp>
        <p:nvSpPr>
          <p:cNvPr id="37" name="Body Level One…"/>
          <p:cNvSpPr txBox="1">
            <a:spLocks noGrp="1"/>
          </p:cNvSpPr>
          <p:nvPr>
            <p:ph type="body" sz="quarter" idx="1"/>
          </p:nvPr>
        </p:nvSpPr>
        <p:spPr>
          <a:xfrm>
            <a:off x="626363" y="640080"/>
            <a:ext cx="7891273" cy="274321"/>
          </a:xfrm>
          <a:prstGeom prst="rect">
            <a:avLst/>
          </a:prstGeom>
        </p:spPr>
        <p:txBody>
          <a:bodyPr anchor="ctr"/>
          <a:lstStyle>
            <a:lvl1pPr marL="0" indent="0" algn="ctr">
              <a:lnSpc>
                <a:spcPct val="100000"/>
              </a:lnSpc>
              <a:spcBef>
                <a:spcPts val="0"/>
              </a:spcBef>
              <a:buClrTx/>
              <a:buSzTx/>
              <a:buFontTx/>
              <a:buNone/>
              <a:defRPr sz="2200">
                <a:solidFill>
                  <a:schemeClr val="accent1"/>
                </a:solidFill>
                <a:latin typeface="+mn-lt"/>
                <a:ea typeface="+mn-ea"/>
                <a:cs typeface="+mn-cs"/>
                <a:sym typeface="Calibri"/>
              </a:defRPr>
            </a:lvl1pPr>
            <a:lvl2pPr marL="406399" indent="-223519" algn="ctr">
              <a:lnSpc>
                <a:spcPct val="100000"/>
              </a:lnSpc>
              <a:spcBef>
                <a:spcPts val="0"/>
              </a:spcBef>
              <a:buClrTx/>
              <a:buFontTx/>
              <a:defRPr sz="2200">
                <a:solidFill>
                  <a:schemeClr val="accent1"/>
                </a:solidFill>
                <a:latin typeface="+mn-lt"/>
                <a:ea typeface="+mn-ea"/>
                <a:cs typeface="+mn-cs"/>
                <a:sym typeface="Calibri"/>
              </a:defRPr>
            </a:lvl2pPr>
            <a:lvl3pPr marL="653142" indent="-287382" algn="ctr">
              <a:lnSpc>
                <a:spcPct val="100000"/>
              </a:lnSpc>
              <a:spcBef>
                <a:spcPts val="0"/>
              </a:spcBef>
              <a:buClrTx/>
              <a:buFontTx/>
              <a:defRPr sz="2200">
                <a:solidFill>
                  <a:schemeClr val="accent1"/>
                </a:solidFill>
                <a:latin typeface="+mn-lt"/>
                <a:ea typeface="+mn-ea"/>
                <a:cs typeface="+mn-cs"/>
                <a:sym typeface="Calibri"/>
              </a:defRPr>
            </a:lvl3pPr>
            <a:lvl4pPr marL="883919" indent="-335280" algn="ctr">
              <a:lnSpc>
                <a:spcPct val="100000"/>
              </a:lnSpc>
              <a:spcBef>
                <a:spcPts val="0"/>
              </a:spcBef>
              <a:buClrTx/>
              <a:buFontTx/>
              <a:defRPr sz="2200">
                <a:solidFill>
                  <a:schemeClr val="accent1"/>
                </a:solidFill>
                <a:latin typeface="+mn-lt"/>
                <a:ea typeface="+mn-ea"/>
                <a:cs typeface="+mn-cs"/>
                <a:sym typeface="Calibri"/>
              </a:defRPr>
            </a:lvl4pPr>
            <a:lvl5pPr marL="1133855" indent="-402336" algn="ctr">
              <a:lnSpc>
                <a:spcPct val="100000"/>
              </a:lnSpc>
              <a:spcBef>
                <a:spcPts val="0"/>
              </a:spcBef>
              <a:buClrTx/>
              <a:buFontTx/>
              <a:defRPr sz="2200">
                <a:solidFill>
                  <a:schemeClr val="accent1"/>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White Background">
    <p:spTree>
      <p:nvGrpSpPr>
        <p:cNvPr id="1" name=""/>
        <p:cNvGrpSpPr/>
        <p:nvPr/>
      </p:nvGrpSpPr>
      <p:grpSpPr>
        <a:xfrm>
          <a:off x="0" y="0"/>
          <a:ext cx="0" cy="0"/>
          <a:chOff x="0" y="0"/>
          <a:chExt cx="0" cy="0"/>
        </a:xfrm>
      </p:grpSpPr>
      <p:sp>
        <p:nvSpPr>
          <p:cNvPr id="45" name="Title Text"/>
          <p:cNvSpPr txBox="1">
            <a:spLocks noGrp="1"/>
          </p:cNvSpPr>
          <p:nvPr>
            <p:ph type="title"/>
          </p:nvPr>
        </p:nvSpPr>
        <p:spPr>
          <a:prstGeom prst="rect">
            <a:avLst/>
          </a:prstGeom>
        </p:spPr>
        <p:txBody>
          <a:bodyPr/>
          <a:lstStyle/>
          <a:p>
            <a:r>
              <a:t>Title Text</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t>Title Text</a:t>
            </a:r>
          </a:p>
        </p:txBody>
      </p:sp>
      <p:sp>
        <p:nvSpPr>
          <p:cNvPr id="54" name="Body Level One…"/>
          <p:cNvSpPr txBox="1">
            <a:spLocks noGrp="1"/>
          </p:cNvSpPr>
          <p:nvPr>
            <p:ph type="body" sz="quarter" idx="1"/>
          </p:nvPr>
        </p:nvSpPr>
        <p:spPr>
          <a:xfrm>
            <a:off x="627641" y="640080"/>
            <a:ext cx="7891272" cy="274321"/>
          </a:xfrm>
          <a:prstGeom prst="rect">
            <a:avLst/>
          </a:prstGeom>
        </p:spPr>
        <p:txBody>
          <a:bodyPr anchor="ctr"/>
          <a:lstStyle>
            <a:lvl1pPr marL="0" indent="0" algn="ctr">
              <a:lnSpc>
                <a:spcPct val="100000"/>
              </a:lnSpc>
              <a:spcBef>
                <a:spcPts val="0"/>
              </a:spcBef>
              <a:buClrTx/>
              <a:buSzTx/>
              <a:buFontTx/>
              <a:buNone/>
              <a:defRPr sz="2200">
                <a:solidFill>
                  <a:schemeClr val="accent1"/>
                </a:solidFill>
                <a:latin typeface="+mn-lt"/>
                <a:ea typeface="+mn-ea"/>
                <a:cs typeface="+mn-cs"/>
                <a:sym typeface="Calibri"/>
              </a:defRPr>
            </a:lvl1pPr>
            <a:lvl2pPr marL="0" indent="457200" algn="ctr">
              <a:lnSpc>
                <a:spcPct val="100000"/>
              </a:lnSpc>
              <a:spcBef>
                <a:spcPts val="0"/>
              </a:spcBef>
              <a:buClrTx/>
              <a:buSzTx/>
              <a:buFontTx/>
              <a:buNone/>
              <a:defRPr sz="2200">
                <a:solidFill>
                  <a:schemeClr val="accent1"/>
                </a:solidFill>
                <a:latin typeface="+mn-lt"/>
                <a:ea typeface="+mn-ea"/>
                <a:cs typeface="+mn-cs"/>
                <a:sym typeface="Calibri"/>
              </a:defRPr>
            </a:lvl2pPr>
            <a:lvl3pPr marL="0" indent="914400" algn="ctr">
              <a:lnSpc>
                <a:spcPct val="100000"/>
              </a:lnSpc>
              <a:spcBef>
                <a:spcPts val="0"/>
              </a:spcBef>
              <a:buClrTx/>
              <a:buSzTx/>
              <a:buFontTx/>
              <a:buNone/>
              <a:defRPr sz="2200">
                <a:solidFill>
                  <a:schemeClr val="accent1"/>
                </a:solidFill>
                <a:latin typeface="+mn-lt"/>
                <a:ea typeface="+mn-ea"/>
                <a:cs typeface="+mn-cs"/>
                <a:sym typeface="Calibri"/>
              </a:defRPr>
            </a:lvl3pPr>
            <a:lvl4pPr marL="0" indent="1371600" algn="ctr">
              <a:lnSpc>
                <a:spcPct val="100000"/>
              </a:lnSpc>
              <a:spcBef>
                <a:spcPts val="0"/>
              </a:spcBef>
              <a:buClrTx/>
              <a:buSzTx/>
              <a:buFontTx/>
              <a:buNone/>
              <a:defRPr sz="2200">
                <a:solidFill>
                  <a:schemeClr val="accent1"/>
                </a:solidFill>
                <a:latin typeface="+mn-lt"/>
                <a:ea typeface="+mn-ea"/>
                <a:cs typeface="+mn-cs"/>
                <a:sym typeface="Calibri"/>
              </a:defRPr>
            </a:lvl4pPr>
            <a:lvl5pPr marL="0" indent="1828800" algn="ctr">
              <a:lnSpc>
                <a:spcPct val="100000"/>
              </a:lnSpc>
              <a:spcBef>
                <a:spcPts val="0"/>
              </a:spcBef>
              <a:buClrTx/>
              <a:buSzTx/>
              <a:buFontTx/>
              <a:buNone/>
              <a:defRPr sz="2200">
                <a:solidFill>
                  <a:schemeClr val="accent1"/>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Comparison">
    <p:spTree>
      <p:nvGrpSpPr>
        <p:cNvPr id="1" name=""/>
        <p:cNvGrpSpPr/>
        <p:nvPr/>
      </p:nvGrpSpPr>
      <p:grpSpPr>
        <a:xfrm>
          <a:off x="0" y="0"/>
          <a:ext cx="0" cy="0"/>
          <a:chOff x="0" y="0"/>
          <a:chExt cx="0" cy="0"/>
        </a:xfrm>
      </p:grpSpPr>
      <p:sp>
        <p:nvSpPr>
          <p:cNvPr id="62" name="Rectangle 7"/>
          <p:cNvSpPr/>
          <p:nvPr/>
        </p:nvSpPr>
        <p:spPr>
          <a:xfrm>
            <a:off x="0" y="1014983"/>
            <a:ext cx="9144000" cy="3639313"/>
          </a:xfrm>
          <a:prstGeom prst="rect">
            <a:avLst/>
          </a:prstGeom>
          <a:gradFill>
            <a:gsLst>
              <a:gs pos="0">
                <a:srgbClr val="73B4E9"/>
              </a:gs>
              <a:gs pos="100000">
                <a:srgbClr val="1D73BA"/>
              </a:gs>
            </a:gsLst>
            <a:path path="circle">
              <a:fillToRect l="37721" t="-19636" r="62278" b="119636"/>
            </a:path>
          </a:gradFill>
          <a:ln w="12700">
            <a:miter lim="400000"/>
          </a:ln>
        </p:spPr>
        <p:txBody>
          <a:bodyPr lIns="45719" rIns="45719" anchor="ctr"/>
          <a:lstStyle/>
          <a:p>
            <a:pPr algn="ctr">
              <a:defRPr>
                <a:solidFill>
                  <a:schemeClr val="accent1"/>
                </a:solidFill>
              </a:defRPr>
            </a:pPr>
            <a:endParaRPr/>
          </a:p>
        </p:txBody>
      </p:sp>
      <p:sp>
        <p:nvSpPr>
          <p:cNvPr id="63" name="Title Text"/>
          <p:cNvSpPr txBox="1">
            <a:spLocks noGrp="1"/>
          </p:cNvSpPr>
          <p:nvPr>
            <p:ph type="title"/>
          </p:nvPr>
        </p:nvSpPr>
        <p:spPr>
          <a:prstGeom prst="rect">
            <a:avLst/>
          </a:prstGeom>
        </p:spPr>
        <p:txBody>
          <a:bodyPr/>
          <a:lstStyle/>
          <a:p>
            <a:r>
              <a:t>Title Text</a:t>
            </a:r>
          </a:p>
        </p:txBody>
      </p:sp>
      <p:sp>
        <p:nvSpPr>
          <p:cNvPr id="64" name="Body Level One…"/>
          <p:cNvSpPr txBox="1">
            <a:spLocks noGrp="1"/>
          </p:cNvSpPr>
          <p:nvPr>
            <p:ph type="body" sz="quarter" idx="1"/>
          </p:nvPr>
        </p:nvSpPr>
        <p:spPr>
          <a:xfrm>
            <a:off x="627641" y="640080"/>
            <a:ext cx="7891272" cy="274321"/>
          </a:xfrm>
          <a:prstGeom prst="rect">
            <a:avLst/>
          </a:prstGeom>
        </p:spPr>
        <p:txBody>
          <a:bodyPr anchor="ctr"/>
          <a:lstStyle>
            <a:lvl1pPr marL="0" indent="0" algn="ctr">
              <a:lnSpc>
                <a:spcPct val="100000"/>
              </a:lnSpc>
              <a:spcBef>
                <a:spcPts val="0"/>
              </a:spcBef>
              <a:buClrTx/>
              <a:buSzTx/>
              <a:buFontTx/>
              <a:buNone/>
              <a:defRPr sz="2200">
                <a:solidFill>
                  <a:schemeClr val="accent1"/>
                </a:solidFill>
                <a:latin typeface="+mn-lt"/>
                <a:ea typeface="+mn-ea"/>
                <a:cs typeface="+mn-cs"/>
                <a:sym typeface="Calibri"/>
              </a:defRPr>
            </a:lvl1pPr>
            <a:lvl2pPr marL="0" indent="457200" algn="ctr">
              <a:lnSpc>
                <a:spcPct val="100000"/>
              </a:lnSpc>
              <a:spcBef>
                <a:spcPts val="0"/>
              </a:spcBef>
              <a:buClrTx/>
              <a:buSzTx/>
              <a:buFontTx/>
              <a:buNone/>
              <a:defRPr sz="2200">
                <a:solidFill>
                  <a:schemeClr val="accent1"/>
                </a:solidFill>
                <a:latin typeface="+mn-lt"/>
                <a:ea typeface="+mn-ea"/>
                <a:cs typeface="+mn-cs"/>
                <a:sym typeface="Calibri"/>
              </a:defRPr>
            </a:lvl2pPr>
            <a:lvl3pPr marL="0" indent="914400" algn="ctr">
              <a:lnSpc>
                <a:spcPct val="100000"/>
              </a:lnSpc>
              <a:spcBef>
                <a:spcPts val="0"/>
              </a:spcBef>
              <a:buClrTx/>
              <a:buSzTx/>
              <a:buFontTx/>
              <a:buNone/>
              <a:defRPr sz="2200">
                <a:solidFill>
                  <a:schemeClr val="accent1"/>
                </a:solidFill>
                <a:latin typeface="+mn-lt"/>
                <a:ea typeface="+mn-ea"/>
                <a:cs typeface="+mn-cs"/>
                <a:sym typeface="Calibri"/>
              </a:defRPr>
            </a:lvl3pPr>
            <a:lvl4pPr marL="0" indent="1371600" algn="ctr">
              <a:lnSpc>
                <a:spcPct val="100000"/>
              </a:lnSpc>
              <a:spcBef>
                <a:spcPts val="0"/>
              </a:spcBef>
              <a:buClrTx/>
              <a:buSzTx/>
              <a:buFontTx/>
              <a:buNone/>
              <a:defRPr sz="2200">
                <a:solidFill>
                  <a:schemeClr val="accent1"/>
                </a:solidFill>
                <a:latin typeface="+mn-lt"/>
                <a:ea typeface="+mn-ea"/>
                <a:cs typeface="+mn-cs"/>
                <a:sym typeface="Calibri"/>
              </a:defRPr>
            </a:lvl4pPr>
            <a:lvl5pPr marL="0" indent="1828800" algn="ctr">
              <a:lnSpc>
                <a:spcPct val="100000"/>
              </a:lnSpc>
              <a:spcBef>
                <a:spcPts val="0"/>
              </a:spcBef>
              <a:buClrTx/>
              <a:buSzTx/>
              <a:buFontTx/>
              <a:buNone/>
              <a:defRPr sz="2200">
                <a:solidFill>
                  <a:schemeClr val="accent1"/>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Rectangle 7"/>
          <p:cNvSpPr/>
          <p:nvPr/>
        </p:nvSpPr>
        <p:spPr>
          <a:xfrm>
            <a:off x="-1" y="0"/>
            <a:ext cx="3127250" cy="5143500"/>
          </a:xfrm>
          <a:prstGeom prst="rect">
            <a:avLst/>
          </a:prstGeom>
          <a:gradFill>
            <a:gsLst>
              <a:gs pos="0">
                <a:srgbClr val="73B4E9"/>
              </a:gs>
              <a:gs pos="100000">
                <a:srgbClr val="1D73BA"/>
              </a:gs>
            </a:gsLst>
            <a:path path="circle">
              <a:fillToRect l="37721" t="-19636" r="62278" b="119636"/>
            </a:path>
          </a:gradFill>
          <a:ln w="12700">
            <a:miter lim="400000"/>
          </a:ln>
        </p:spPr>
        <p:txBody>
          <a:bodyPr lIns="45719" rIns="45719" anchor="ctr"/>
          <a:lstStyle/>
          <a:p>
            <a:pPr algn="ctr">
              <a:defRPr>
                <a:solidFill>
                  <a:schemeClr val="accent1"/>
                </a:solidFill>
              </a:defRPr>
            </a:pPr>
            <a:endParaRPr/>
          </a:p>
        </p:txBody>
      </p:sp>
      <p:sp>
        <p:nvSpPr>
          <p:cNvPr id="73" name="Title Text"/>
          <p:cNvSpPr txBox="1">
            <a:spLocks noGrp="1"/>
          </p:cNvSpPr>
          <p:nvPr>
            <p:ph type="title"/>
          </p:nvPr>
        </p:nvSpPr>
        <p:spPr>
          <a:xfrm>
            <a:off x="0" y="228886"/>
            <a:ext cx="3127249" cy="369334"/>
          </a:xfrm>
          <a:prstGeom prst="rect">
            <a:avLst/>
          </a:prstGeom>
        </p:spPr>
        <p:txBody>
          <a:bodyPr anchor="t"/>
          <a:lstStyle>
            <a:lvl1pPr>
              <a:defRPr sz="1800">
                <a:solidFill>
                  <a:srgbClr val="FFFFFF"/>
                </a:solidFill>
              </a:defRPr>
            </a:lvl1pPr>
          </a:lstStyle>
          <a:p>
            <a:r>
              <a:t>Title Text</a:t>
            </a:r>
          </a:p>
        </p:txBody>
      </p:sp>
      <p:sp>
        <p:nvSpPr>
          <p:cNvPr id="74" name="Body Level One…"/>
          <p:cNvSpPr txBox="1">
            <a:spLocks noGrp="1"/>
          </p:cNvSpPr>
          <p:nvPr>
            <p:ph type="body" sz="quarter" idx="1"/>
          </p:nvPr>
        </p:nvSpPr>
        <p:spPr>
          <a:xfrm>
            <a:off x="3127248" y="192023"/>
            <a:ext cx="6016753" cy="430889"/>
          </a:xfrm>
          <a:prstGeom prst="rect">
            <a:avLst/>
          </a:prstGeom>
        </p:spPr>
        <p:txBody>
          <a:bodyPr anchor="ctr"/>
          <a:lstStyle>
            <a:lvl1pPr marL="0" indent="0" defTabSz="182879">
              <a:lnSpc>
                <a:spcPct val="100000"/>
              </a:lnSpc>
              <a:spcBef>
                <a:spcPts val="0"/>
              </a:spcBef>
              <a:buClrTx/>
              <a:buSzTx/>
              <a:buFontTx/>
              <a:buNone/>
              <a:defRPr sz="2200">
                <a:latin typeface="+mn-lt"/>
                <a:ea typeface="+mn-ea"/>
                <a:cs typeface="+mn-cs"/>
                <a:sym typeface="Calibri"/>
              </a:defRPr>
            </a:lvl1pPr>
            <a:lvl2pPr marL="0" indent="0" defTabSz="182879">
              <a:lnSpc>
                <a:spcPct val="100000"/>
              </a:lnSpc>
              <a:spcBef>
                <a:spcPts val="0"/>
              </a:spcBef>
              <a:buClrTx/>
              <a:buSzTx/>
              <a:buFontTx/>
              <a:buNone/>
              <a:defRPr sz="2200">
                <a:latin typeface="+mn-lt"/>
                <a:ea typeface="+mn-ea"/>
                <a:cs typeface="+mn-cs"/>
                <a:sym typeface="Calibri"/>
              </a:defRPr>
            </a:lvl2pPr>
            <a:lvl3pPr marL="0" indent="182879" defTabSz="182879">
              <a:lnSpc>
                <a:spcPct val="100000"/>
              </a:lnSpc>
              <a:spcBef>
                <a:spcPts val="0"/>
              </a:spcBef>
              <a:buClrTx/>
              <a:buSzTx/>
              <a:buFontTx/>
              <a:buNone/>
              <a:defRPr sz="2200">
                <a:latin typeface="+mn-lt"/>
                <a:ea typeface="+mn-ea"/>
                <a:cs typeface="+mn-cs"/>
                <a:sym typeface="Calibri"/>
              </a:defRPr>
            </a:lvl3pPr>
            <a:lvl4pPr marL="0" indent="365759" defTabSz="182879">
              <a:lnSpc>
                <a:spcPct val="100000"/>
              </a:lnSpc>
              <a:spcBef>
                <a:spcPts val="0"/>
              </a:spcBef>
              <a:buClrTx/>
              <a:buSzTx/>
              <a:buFontTx/>
              <a:buNone/>
              <a:defRPr sz="2200">
                <a:latin typeface="+mn-lt"/>
                <a:ea typeface="+mn-ea"/>
                <a:cs typeface="+mn-cs"/>
                <a:sym typeface="Calibri"/>
              </a:defRPr>
            </a:lvl4pPr>
            <a:lvl5pPr marL="0" indent="548640" defTabSz="182879">
              <a:lnSpc>
                <a:spcPct val="100000"/>
              </a:lnSpc>
              <a:spcBef>
                <a:spcPts val="0"/>
              </a:spcBef>
              <a:buClrTx/>
              <a:buSzTx/>
              <a:buFontTx/>
              <a:buNone/>
              <a:defRPr sz="2200">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75" name="Text Placeholder 4"/>
          <p:cNvSpPr>
            <a:spLocks noGrp="1"/>
          </p:cNvSpPr>
          <p:nvPr>
            <p:ph type="body" sz="quarter" idx="13"/>
          </p:nvPr>
        </p:nvSpPr>
        <p:spPr>
          <a:xfrm>
            <a:off x="411480" y="996694"/>
            <a:ext cx="2304289" cy="615553"/>
          </a:xfrm>
          <a:prstGeom prst="rect">
            <a:avLst/>
          </a:prstGeom>
        </p:spPr>
        <p:txBody>
          <a:bodyPr/>
          <a:lstStyle/>
          <a:p>
            <a:pPr indent="-365759">
              <a:buClrTx/>
              <a:buSzTx/>
              <a:buFontTx/>
              <a:buNone/>
              <a:defRPr>
                <a:solidFill>
                  <a:srgbClr val="FFFFFF"/>
                </a:solidFill>
              </a:defRPr>
            </a:pPr>
            <a:endParaRP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ase Study Only">
    <p:spTree>
      <p:nvGrpSpPr>
        <p:cNvPr id="1" name=""/>
        <p:cNvGrpSpPr/>
        <p:nvPr/>
      </p:nvGrpSpPr>
      <p:grpSpPr>
        <a:xfrm>
          <a:off x="0" y="0"/>
          <a:ext cx="0" cy="0"/>
          <a:chOff x="0" y="0"/>
          <a:chExt cx="0" cy="0"/>
        </a:xfrm>
      </p:grpSpPr>
      <p:sp>
        <p:nvSpPr>
          <p:cNvPr id="83" name="Rectangle 9"/>
          <p:cNvSpPr/>
          <p:nvPr/>
        </p:nvSpPr>
        <p:spPr>
          <a:xfrm>
            <a:off x="6016752" y="2818"/>
            <a:ext cx="3127249" cy="5143501"/>
          </a:xfrm>
          <a:prstGeom prst="rect">
            <a:avLst/>
          </a:prstGeom>
          <a:gradFill>
            <a:gsLst>
              <a:gs pos="0">
                <a:srgbClr val="73B4E9"/>
              </a:gs>
              <a:gs pos="100000">
                <a:srgbClr val="1D73BA"/>
              </a:gs>
            </a:gsLst>
            <a:path path="circle">
              <a:fillToRect l="37721" t="-19636" r="62278" b="119636"/>
            </a:path>
          </a:gradFill>
          <a:ln w="12700">
            <a:miter lim="400000"/>
          </a:ln>
        </p:spPr>
        <p:txBody>
          <a:bodyPr lIns="45719" rIns="45719" anchor="ctr"/>
          <a:lstStyle/>
          <a:p>
            <a:pPr algn="ctr">
              <a:defRPr>
                <a:solidFill>
                  <a:schemeClr val="accent1"/>
                </a:solidFill>
              </a:defRPr>
            </a:pPr>
            <a:endParaRPr/>
          </a:p>
        </p:txBody>
      </p:sp>
      <p:sp>
        <p:nvSpPr>
          <p:cNvPr id="84" name="Title Text"/>
          <p:cNvSpPr txBox="1">
            <a:spLocks noGrp="1"/>
          </p:cNvSpPr>
          <p:nvPr>
            <p:ph type="title"/>
          </p:nvPr>
        </p:nvSpPr>
        <p:spPr>
          <a:xfrm>
            <a:off x="0" y="192023"/>
            <a:ext cx="6016753" cy="430889"/>
          </a:xfrm>
          <a:prstGeom prst="rect">
            <a:avLst/>
          </a:prstGeom>
        </p:spPr>
        <p:txBody>
          <a:bodyPr anchor="b"/>
          <a:lstStyle>
            <a:lvl1pPr>
              <a:defRPr sz="2200"/>
            </a:lvl1pPr>
          </a:lstStyle>
          <a:p>
            <a:r>
              <a:t>Title Text</a:t>
            </a:r>
          </a:p>
        </p:txBody>
      </p:sp>
      <p:sp>
        <p:nvSpPr>
          <p:cNvPr id="85" name="Body Level One…"/>
          <p:cNvSpPr txBox="1">
            <a:spLocks noGrp="1"/>
          </p:cNvSpPr>
          <p:nvPr>
            <p:ph type="body" sz="quarter" idx="1"/>
          </p:nvPr>
        </p:nvSpPr>
        <p:spPr>
          <a:xfrm>
            <a:off x="0" y="637660"/>
            <a:ext cx="6016753" cy="274321"/>
          </a:xfrm>
          <a:prstGeom prst="rect">
            <a:avLst/>
          </a:prstGeom>
        </p:spPr>
        <p:txBody>
          <a:bodyPr anchor="ctr"/>
          <a:lstStyle>
            <a:lvl1pPr marL="0" indent="0" algn="ctr">
              <a:lnSpc>
                <a:spcPct val="100000"/>
              </a:lnSpc>
              <a:spcBef>
                <a:spcPts val="0"/>
              </a:spcBef>
              <a:buClrTx/>
              <a:buSzTx/>
              <a:buFontTx/>
              <a:buNone/>
              <a:defRPr sz="1800">
                <a:solidFill>
                  <a:schemeClr val="accent1"/>
                </a:solidFill>
                <a:latin typeface="+mn-lt"/>
                <a:ea typeface="+mn-ea"/>
                <a:cs typeface="+mn-cs"/>
                <a:sym typeface="Calibri"/>
              </a:defRPr>
            </a:lvl1pPr>
            <a:lvl2pPr marL="365759" indent="-182879" algn="ctr">
              <a:lnSpc>
                <a:spcPct val="100000"/>
              </a:lnSpc>
              <a:spcBef>
                <a:spcPts val="0"/>
              </a:spcBef>
              <a:buClrTx/>
              <a:buFontTx/>
              <a:defRPr sz="1800">
                <a:solidFill>
                  <a:schemeClr val="accent1"/>
                </a:solidFill>
                <a:latin typeface="+mn-lt"/>
                <a:ea typeface="+mn-ea"/>
                <a:cs typeface="+mn-cs"/>
                <a:sym typeface="Calibri"/>
              </a:defRPr>
            </a:lvl2pPr>
            <a:lvl3pPr marL="600891" indent="-235131" algn="ctr">
              <a:lnSpc>
                <a:spcPct val="100000"/>
              </a:lnSpc>
              <a:spcBef>
                <a:spcPts val="0"/>
              </a:spcBef>
              <a:buClrTx/>
              <a:buFontTx/>
              <a:defRPr sz="1800">
                <a:solidFill>
                  <a:schemeClr val="accent1"/>
                </a:solidFill>
                <a:latin typeface="+mn-lt"/>
                <a:ea typeface="+mn-ea"/>
                <a:cs typeface="+mn-cs"/>
                <a:sym typeface="Calibri"/>
              </a:defRPr>
            </a:lvl3pPr>
            <a:lvl4pPr marL="822960" indent="-274320" algn="ctr">
              <a:lnSpc>
                <a:spcPct val="100000"/>
              </a:lnSpc>
              <a:spcBef>
                <a:spcPts val="0"/>
              </a:spcBef>
              <a:buClrTx/>
              <a:buFontTx/>
              <a:defRPr sz="1800">
                <a:solidFill>
                  <a:schemeClr val="accent1"/>
                </a:solidFill>
                <a:latin typeface="+mn-lt"/>
                <a:ea typeface="+mn-ea"/>
                <a:cs typeface="+mn-cs"/>
                <a:sym typeface="Calibri"/>
              </a:defRPr>
            </a:lvl4pPr>
            <a:lvl5pPr marL="1060704" indent="-329184" algn="ctr">
              <a:lnSpc>
                <a:spcPct val="100000"/>
              </a:lnSpc>
              <a:spcBef>
                <a:spcPts val="0"/>
              </a:spcBef>
              <a:buClrTx/>
              <a:buFontTx/>
              <a:defRPr sz="1800">
                <a:solidFill>
                  <a:schemeClr val="accent1"/>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86" name="Text Placeholder 4"/>
          <p:cNvSpPr>
            <a:spLocks noGrp="1"/>
          </p:cNvSpPr>
          <p:nvPr>
            <p:ph type="body" sz="quarter" idx="13"/>
          </p:nvPr>
        </p:nvSpPr>
        <p:spPr>
          <a:xfrm>
            <a:off x="6016752" y="228600"/>
            <a:ext cx="3127248" cy="369333"/>
          </a:xfrm>
          <a:prstGeom prst="rect">
            <a:avLst/>
          </a:prstGeom>
        </p:spPr>
        <p:txBody>
          <a:bodyPr/>
          <a:lstStyle/>
          <a:p>
            <a:pPr marL="0" indent="0" algn="ctr" defTabSz="182879">
              <a:lnSpc>
                <a:spcPct val="100000"/>
              </a:lnSpc>
              <a:spcBef>
                <a:spcPts val="0"/>
              </a:spcBef>
              <a:buClrTx/>
              <a:buSzTx/>
              <a:buFontTx/>
              <a:buNone/>
              <a:defRPr sz="1800">
                <a:solidFill>
                  <a:srgbClr val="FFFFFF"/>
                </a:solidFill>
                <a:latin typeface="+mn-lt"/>
                <a:ea typeface="+mn-ea"/>
                <a:cs typeface="+mn-cs"/>
                <a:sym typeface="Calibri"/>
              </a:defRPr>
            </a:pPr>
            <a:endParaRPr/>
          </a:p>
        </p:txBody>
      </p:sp>
      <p:sp>
        <p:nvSpPr>
          <p:cNvPr id="87" name="Text Placeholder 5"/>
          <p:cNvSpPr>
            <a:spLocks noGrp="1"/>
          </p:cNvSpPr>
          <p:nvPr>
            <p:ph type="body" sz="quarter" idx="14"/>
          </p:nvPr>
        </p:nvSpPr>
        <p:spPr>
          <a:xfrm>
            <a:off x="6428232" y="997227"/>
            <a:ext cx="2304289" cy="3154682"/>
          </a:xfrm>
          <a:prstGeom prst="rect">
            <a:avLst/>
          </a:prstGeom>
        </p:spPr>
        <p:txBody>
          <a:bodyPr/>
          <a:lstStyle/>
          <a:p>
            <a:pPr indent="-365759">
              <a:buClrTx/>
              <a:buSzTx/>
              <a:buFontTx/>
              <a:buNone/>
              <a:defRPr>
                <a:solidFill>
                  <a:srgbClr val="FFFFFF"/>
                </a:solidFill>
              </a:defRPr>
            </a:pPr>
            <a:endParaRPr/>
          </a:p>
        </p:txBody>
      </p:sp>
      <p:pic>
        <p:nvPicPr>
          <p:cNvPr id="88" name="Picture 10" descr="Picture 10"/>
          <p:cNvPicPr>
            <a:picLocks noChangeAspect="1"/>
          </p:cNvPicPr>
          <p:nvPr/>
        </p:nvPicPr>
        <p:blipFill>
          <a:blip r:embed="rId2">
            <a:extLst/>
          </a:blip>
          <a:stretch>
            <a:fillRect/>
          </a:stretch>
        </p:blipFill>
        <p:spPr>
          <a:xfrm>
            <a:off x="8437487" y="4726061"/>
            <a:ext cx="504435" cy="293996"/>
          </a:xfrm>
          <a:prstGeom prst="rect">
            <a:avLst/>
          </a:prstGeom>
          <a:ln w="12700">
            <a:miter lim="400000"/>
          </a:ln>
        </p:spPr>
      </p:pic>
      <p:sp>
        <p:nvSpPr>
          <p:cNvPr id="8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Main Customer Success Layout">
    <p:spTree>
      <p:nvGrpSpPr>
        <p:cNvPr id="1" name=""/>
        <p:cNvGrpSpPr/>
        <p:nvPr/>
      </p:nvGrpSpPr>
      <p:grpSpPr>
        <a:xfrm>
          <a:off x="0" y="0"/>
          <a:ext cx="0" cy="0"/>
          <a:chOff x="0" y="0"/>
          <a:chExt cx="0" cy="0"/>
        </a:xfrm>
      </p:grpSpPr>
      <p:sp>
        <p:nvSpPr>
          <p:cNvPr id="96" name="Rectangle 13"/>
          <p:cNvSpPr/>
          <p:nvPr/>
        </p:nvSpPr>
        <p:spPr>
          <a:xfrm>
            <a:off x="6510267" y="0"/>
            <a:ext cx="2633733" cy="5143500"/>
          </a:xfrm>
          <a:prstGeom prst="rect">
            <a:avLst/>
          </a:prstGeom>
          <a:gradFill>
            <a:gsLst>
              <a:gs pos="0">
                <a:srgbClr val="4098E1"/>
              </a:gs>
              <a:gs pos="100000">
                <a:srgbClr val="1D73BA"/>
              </a:gs>
            </a:gsLst>
            <a:path path="circle">
              <a:fillToRect l="37721" t="-19636" r="62278" b="119636"/>
            </a:path>
          </a:gradFill>
          <a:ln w="12700">
            <a:miter lim="400000"/>
          </a:ln>
        </p:spPr>
        <p:txBody>
          <a:bodyPr lIns="45719" rIns="45719" anchor="ctr"/>
          <a:lstStyle/>
          <a:p>
            <a:pPr algn="ctr">
              <a:defRPr>
                <a:solidFill>
                  <a:schemeClr val="accent1"/>
                </a:solidFill>
              </a:defRPr>
            </a:pPr>
            <a:endParaRPr/>
          </a:p>
        </p:txBody>
      </p:sp>
      <p:sp>
        <p:nvSpPr>
          <p:cNvPr id="97" name="Title Text"/>
          <p:cNvSpPr txBox="1">
            <a:spLocks noGrp="1"/>
          </p:cNvSpPr>
          <p:nvPr>
            <p:ph type="title"/>
          </p:nvPr>
        </p:nvSpPr>
        <p:spPr>
          <a:xfrm>
            <a:off x="0" y="192023"/>
            <a:ext cx="6510270" cy="429770"/>
          </a:xfrm>
          <a:prstGeom prst="rect">
            <a:avLst/>
          </a:prstGeom>
        </p:spPr>
        <p:txBody>
          <a:bodyPr/>
          <a:lstStyle>
            <a:lvl1pPr>
              <a:defRPr sz="2200"/>
            </a:lvl1pPr>
          </a:lstStyle>
          <a:p>
            <a:r>
              <a:t>Title Text</a:t>
            </a:r>
          </a:p>
        </p:txBody>
      </p:sp>
      <p:sp>
        <p:nvSpPr>
          <p:cNvPr id="98" name="Body Level One…"/>
          <p:cNvSpPr txBox="1">
            <a:spLocks noGrp="1"/>
          </p:cNvSpPr>
          <p:nvPr>
            <p:ph type="body" sz="quarter" idx="1"/>
          </p:nvPr>
        </p:nvSpPr>
        <p:spPr>
          <a:xfrm>
            <a:off x="6510270" y="226813"/>
            <a:ext cx="2633730" cy="369334"/>
          </a:xfrm>
          <a:prstGeom prst="rect">
            <a:avLst/>
          </a:prstGeom>
        </p:spPr>
        <p:txBody>
          <a:bodyPr anchor="ctr"/>
          <a:lstStyle>
            <a:lvl1pPr marL="0" indent="0" algn="ctr" defTabSz="182879">
              <a:lnSpc>
                <a:spcPct val="100000"/>
              </a:lnSpc>
              <a:spcBef>
                <a:spcPts val="0"/>
              </a:spcBef>
              <a:buClrTx/>
              <a:buSzTx/>
              <a:buFontTx/>
              <a:buNone/>
              <a:defRPr sz="1800">
                <a:solidFill>
                  <a:srgbClr val="FFFFFF"/>
                </a:solidFill>
                <a:latin typeface="+mn-lt"/>
                <a:ea typeface="+mn-ea"/>
                <a:cs typeface="+mn-cs"/>
                <a:sym typeface="Calibri"/>
              </a:defRPr>
            </a:lvl1pPr>
            <a:lvl2pPr marL="365759" indent="-182879" algn="ctr" defTabSz="182879">
              <a:lnSpc>
                <a:spcPct val="100000"/>
              </a:lnSpc>
              <a:spcBef>
                <a:spcPts val="0"/>
              </a:spcBef>
              <a:buClrTx/>
              <a:buFontTx/>
              <a:defRPr sz="1800">
                <a:solidFill>
                  <a:srgbClr val="FFFFFF"/>
                </a:solidFill>
                <a:latin typeface="+mn-lt"/>
                <a:ea typeface="+mn-ea"/>
                <a:cs typeface="+mn-cs"/>
                <a:sym typeface="Calibri"/>
              </a:defRPr>
            </a:lvl2pPr>
            <a:lvl3pPr marL="600891" indent="-235131" algn="ctr" defTabSz="182879">
              <a:lnSpc>
                <a:spcPct val="100000"/>
              </a:lnSpc>
              <a:spcBef>
                <a:spcPts val="0"/>
              </a:spcBef>
              <a:buClrTx/>
              <a:buFontTx/>
              <a:defRPr sz="1800">
                <a:solidFill>
                  <a:srgbClr val="FFFFFF"/>
                </a:solidFill>
                <a:latin typeface="+mn-lt"/>
                <a:ea typeface="+mn-ea"/>
                <a:cs typeface="+mn-cs"/>
                <a:sym typeface="Calibri"/>
              </a:defRPr>
            </a:lvl3pPr>
            <a:lvl4pPr marL="822960" indent="-274320" algn="ctr" defTabSz="182879">
              <a:lnSpc>
                <a:spcPct val="100000"/>
              </a:lnSpc>
              <a:spcBef>
                <a:spcPts val="0"/>
              </a:spcBef>
              <a:buClrTx/>
              <a:buFontTx/>
              <a:defRPr sz="1800">
                <a:solidFill>
                  <a:srgbClr val="FFFFFF"/>
                </a:solidFill>
                <a:latin typeface="+mn-lt"/>
                <a:ea typeface="+mn-ea"/>
                <a:cs typeface="+mn-cs"/>
                <a:sym typeface="Calibri"/>
              </a:defRPr>
            </a:lvl4pPr>
            <a:lvl5pPr marL="1060704" indent="-329184" algn="ctr" defTabSz="182879">
              <a:lnSpc>
                <a:spcPct val="100000"/>
              </a:lnSpc>
              <a:spcBef>
                <a:spcPts val="0"/>
              </a:spcBef>
              <a:buClrTx/>
              <a:buFontTx/>
              <a:defRPr sz="1800">
                <a:solidFill>
                  <a:srgbClr val="FFFFFF"/>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99" name="Text Placeholder 4"/>
          <p:cNvSpPr>
            <a:spLocks noGrp="1"/>
          </p:cNvSpPr>
          <p:nvPr>
            <p:ph type="body" sz="quarter" idx="13"/>
          </p:nvPr>
        </p:nvSpPr>
        <p:spPr>
          <a:xfrm>
            <a:off x="6602878" y="776287"/>
            <a:ext cx="2448001" cy="1869232"/>
          </a:xfrm>
          <a:prstGeom prst="rect">
            <a:avLst/>
          </a:prstGeom>
        </p:spPr>
        <p:txBody>
          <a:bodyPr/>
          <a:lstStyle/>
          <a:p>
            <a:pPr indent="-365759">
              <a:buClrTx/>
              <a:buSzTx/>
              <a:buFontTx/>
              <a:buNone/>
              <a:defRPr sz="1600">
                <a:solidFill>
                  <a:srgbClr val="FFFFFF"/>
                </a:solidFill>
              </a:defRPr>
            </a:pPr>
            <a:endParaRPr/>
          </a:p>
        </p:txBody>
      </p:sp>
      <p:sp>
        <p:nvSpPr>
          <p:cNvPr id="100" name="Text Placeholder 5"/>
          <p:cNvSpPr>
            <a:spLocks noGrp="1"/>
          </p:cNvSpPr>
          <p:nvPr>
            <p:ph type="body" sz="quarter" idx="14"/>
          </p:nvPr>
        </p:nvSpPr>
        <p:spPr>
          <a:xfrm>
            <a:off x="6598393" y="3649609"/>
            <a:ext cx="2450593" cy="286233"/>
          </a:xfrm>
          <a:prstGeom prst="rect">
            <a:avLst/>
          </a:prstGeom>
        </p:spPr>
        <p:txBody>
          <a:bodyPr anchor="b"/>
          <a:lstStyle/>
          <a:p>
            <a:pPr marL="0" indent="0">
              <a:buClrTx/>
              <a:buSzTx/>
              <a:buFontTx/>
              <a:buNone/>
              <a:defRPr sz="1400">
                <a:solidFill>
                  <a:srgbClr val="FFFFFF"/>
                </a:solidFill>
              </a:defRPr>
            </a:pPr>
            <a:endParaRPr/>
          </a:p>
        </p:txBody>
      </p:sp>
      <p:sp>
        <p:nvSpPr>
          <p:cNvPr id="101" name="Text Placeholder 6"/>
          <p:cNvSpPr>
            <a:spLocks noGrp="1"/>
          </p:cNvSpPr>
          <p:nvPr>
            <p:ph type="body" sz="quarter" idx="15"/>
          </p:nvPr>
        </p:nvSpPr>
        <p:spPr>
          <a:xfrm>
            <a:off x="6598393" y="3941853"/>
            <a:ext cx="2450593" cy="258532"/>
          </a:xfrm>
          <a:prstGeom prst="rect">
            <a:avLst/>
          </a:prstGeom>
        </p:spPr>
        <p:txBody>
          <a:bodyPr/>
          <a:lstStyle/>
          <a:p>
            <a:pPr marL="0" indent="182879">
              <a:buClrTx/>
              <a:buSzTx/>
              <a:buFontTx/>
              <a:buNone/>
              <a:defRPr sz="1200">
                <a:solidFill>
                  <a:srgbClr val="D9D9D9"/>
                </a:solidFill>
              </a:defRPr>
            </a:pPr>
            <a:endParaRPr/>
          </a:p>
        </p:txBody>
      </p:sp>
      <p:sp>
        <p:nvSpPr>
          <p:cNvPr id="102" name="Text Placeholder 7"/>
          <p:cNvSpPr>
            <a:spLocks noGrp="1"/>
          </p:cNvSpPr>
          <p:nvPr>
            <p:ph type="body" sz="quarter" idx="16"/>
          </p:nvPr>
        </p:nvSpPr>
        <p:spPr>
          <a:xfrm>
            <a:off x="-2" y="4620984"/>
            <a:ext cx="6510271" cy="277001"/>
          </a:xfrm>
          <a:prstGeom prst="rect">
            <a:avLst/>
          </a:prstGeom>
        </p:spPr>
        <p:txBody>
          <a:bodyPr anchor="b"/>
          <a:lstStyle/>
          <a:p>
            <a:pPr marL="0" indent="0" algn="ctr">
              <a:lnSpc>
                <a:spcPct val="100000"/>
              </a:lnSpc>
              <a:buClrTx/>
              <a:buSzTx/>
              <a:buFontTx/>
              <a:buNone/>
              <a:defRPr sz="1200">
                <a:solidFill>
                  <a:schemeClr val="accent1"/>
                </a:solidFill>
                <a:latin typeface="+mn-lt"/>
                <a:ea typeface="+mn-ea"/>
                <a:cs typeface="+mn-cs"/>
                <a:sym typeface="Calibri"/>
              </a:defRPr>
            </a:pPr>
            <a:endParaRPr/>
          </a:p>
        </p:txBody>
      </p:sp>
      <p:pic>
        <p:nvPicPr>
          <p:cNvPr id="103" name="Picture 12" descr="Picture 12"/>
          <p:cNvPicPr>
            <a:picLocks noChangeAspect="1"/>
          </p:cNvPicPr>
          <p:nvPr/>
        </p:nvPicPr>
        <p:blipFill>
          <a:blip r:embed="rId2">
            <a:extLst/>
          </a:blip>
          <a:stretch>
            <a:fillRect/>
          </a:stretch>
        </p:blipFill>
        <p:spPr>
          <a:xfrm>
            <a:off x="8437487" y="4726061"/>
            <a:ext cx="504435" cy="293996"/>
          </a:xfrm>
          <a:prstGeom prst="rect">
            <a:avLst/>
          </a:prstGeom>
          <a:ln w="12700">
            <a:miter lim="400000"/>
          </a:ln>
        </p:spPr>
      </p:pic>
      <p:sp>
        <p:nvSpPr>
          <p:cNvPr id="104" name="Slide Number"/>
          <p:cNvSpPr txBox="1">
            <a:spLocks noGrp="1"/>
          </p:cNvSpPr>
          <p:nvPr>
            <p:ph type="sldNum" sz="quarter" idx="2"/>
          </p:nvPr>
        </p:nvSpPr>
        <p:spPr>
          <a:xfrm>
            <a:off x="0" y="4937586"/>
            <a:ext cx="220003" cy="205914"/>
          </a:xfrm>
          <a:prstGeom prst="rect">
            <a:avLst/>
          </a:prstGeom>
        </p:spPr>
        <p:txBody>
          <a:bodyPr/>
          <a:lstStyle>
            <a:lvl1pPr algn="l"/>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4"/>
          <p:cNvSpPr txBox="1"/>
          <p:nvPr/>
        </p:nvSpPr>
        <p:spPr>
          <a:xfrm>
            <a:off x="3310128" y="4957203"/>
            <a:ext cx="2514601" cy="1536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b">
            <a:spAutoFit/>
          </a:bodyPr>
          <a:lstStyle>
            <a:lvl1pPr algn="ctr" defTabSz="274320">
              <a:defRPr sz="500" spc="50">
                <a:solidFill>
                  <a:srgbClr val="A6A6A6"/>
                </a:solidFill>
              </a:defRPr>
            </a:lvl1pPr>
          </a:lstStyle>
          <a:p>
            <a:r>
              <a:t>Copyright © SAS Institute Inc. All rights reserved.</a:t>
            </a:r>
          </a:p>
        </p:txBody>
      </p:sp>
      <p:pic>
        <p:nvPicPr>
          <p:cNvPr id="3" name="Picture 1" descr="Picture 1"/>
          <p:cNvPicPr>
            <a:picLocks noChangeAspect="1"/>
          </p:cNvPicPr>
          <p:nvPr/>
        </p:nvPicPr>
        <p:blipFill>
          <a:blip r:embed="rId15">
            <a:extLst/>
          </a:blip>
          <a:stretch>
            <a:fillRect/>
          </a:stretch>
        </p:blipFill>
        <p:spPr>
          <a:xfrm>
            <a:off x="8454149" y="4742758"/>
            <a:ext cx="470863" cy="274430"/>
          </a:xfrm>
          <a:prstGeom prst="rect">
            <a:avLst/>
          </a:prstGeom>
          <a:ln w="12700">
            <a:miter lim="400000"/>
          </a:ln>
        </p:spPr>
      </p:pic>
      <p:sp>
        <p:nvSpPr>
          <p:cNvPr id="4" name="Title Text"/>
          <p:cNvSpPr txBox="1">
            <a:spLocks noGrp="1"/>
          </p:cNvSpPr>
          <p:nvPr>
            <p:ph type="title"/>
          </p:nvPr>
        </p:nvSpPr>
        <p:spPr>
          <a:xfrm>
            <a:off x="626363" y="192023"/>
            <a:ext cx="7891273"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5" name="Slide Number"/>
          <p:cNvSpPr txBox="1">
            <a:spLocks noGrp="1"/>
          </p:cNvSpPr>
          <p:nvPr>
            <p:ph type="sldNum" sz="quarter" idx="2"/>
          </p:nvPr>
        </p:nvSpPr>
        <p:spPr>
          <a:xfrm>
            <a:off x="4461998" y="4779798"/>
            <a:ext cx="220004" cy="205914"/>
          </a:xfrm>
          <a:prstGeom prst="rect">
            <a:avLst/>
          </a:prstGeom>
          <a:ln w="12700">
            <a:miter lim="400000"/>
          </a:ln>
        </p:spPr>
        <p:txBody>
          <a:bodyPr wrap="none" lIns="45719" rIns="45719" anchor="b">
            <a:spAutoFit/>
          </a:bodyPr>
          <a:lstStyle>
            <a:lvl1pPr algn="ctr" defTabSz="182879">
              <a:defRPr sz="900">
                <a:solidFill>
                  <a:srgbClr val="A6A6A6"/>
                </a:solidFill>
              </a:defRPr>
            </a:lvl1pPr>
          </a:lstStyle>
          <a:p>
            <a:fld id="{86CB4B4D-7CA3-9044-876B-883B54F8677D}" type="slidenum">
              <a:t>‹#›</a:t>
            </a:fld>
            <a:endParaRPr/>
          </a:p>
        </p:txBody>
      </p:sp>
      <p:sp>
        <p:nvSpPr>
          <p:cNvPr id="6" name="Body Level One…"/>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1pPr>
      <a:lvl2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2pPr>
      <a:lvl3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3pPr>
      <a:lvl4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4pPr>
      <a:lvl5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5pPr>
      <a:lvl6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6pPr>
      <a:lvl7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7pPr>
      <a:lvl8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8pPr>
      <a:lvl9pPr marL="0" marR="0" indent="0" algn="ctr" defTabSz="182879" rtl="0" latinLnBrk="0">
        <a:lnSpc>
          <a:spcPct val="100000"/>
        </a:lnSpc>
        <a:spcBef>
          <a:spcPts val="0"/>
        </a:spcBef>
        <a:spcAft>
          <a:spcPts val="0"/>
        </a:spcAft>
        <a:buClrTx/>
        <a:buSzTx/>
        <a:buFontTx/>
        <a:buNone/>
        <a:tabLst/>
        <a:defRPr sz="2800" b="0" i="0" u="none" strike="noStrike" cap="none" spc="0" baseline="0">
          <a:ln>
            <a:noFill/>
          </a:ln>
          <a:solidFill>
            <a:schemeClr val="accent3"/>
          </a:solidFill>
          <a:uFillTx/>
          <a:latin typeface="+mn-lt"/>
          <a:ea typeface="+mn-ea"/>
          <a:cs typeface="+mn-cs"/>
          <a:sym typeface="Calibri"/>
        </a:defRPr>
      </a:lvl9pPr>
    </p:titleStyle>
    <p:bodyStyle>
      <a:lvl1pPr marL="182879" marR="0" indent="-182879" algn="l" defTabSz="365759" rtl="0" latinLnBrk="0">
        <a:lnSpc>
          <a:spcPct val="85000"/>
        </a:lnSpc>
        <a:spcBef>
          <a:spcPts val="800"/>
        </a:spcBef>
        <a:spcAft>
          <a:spcPts val="0"/>
        </a:spcAft>
        <a:buClr>
          <a:schemeClr val="accent1"/>
        </a:buClr>
        <a:buSzPct val="8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1pPr>
      <a:lvl2pPr marL="386079" marR="0" indent="-203199" algn="l" defTabSz="365759" rtl="0" latinLnBrk="0">
        <a:lnSpc>
          <a:spcPct val="85000"/>
        </a:lnSpc>
        <a:spcBef>
          <a:spcPts val="800"/>
        </a:spcBef>
        <a:spcAft>
          <a:spcPts val="0"/>
        </a:spcAft>
        <a:buClr>
          <a:schemeClr val="accent1"/>
        </a:buClr>
        <a:buSzPct val="8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2pPr>
      <a:lvl3pPr marL="627017" marR="0" indent="-261257" algn="l" defTabSz="365759" rtl="0" latinLnBrk="0">
        <a:lnSpc>
          <a:spcPct val="85000"/>
        </a:lnSpc>
        <a:spcBef>
          <a:spcPts val="800"/>
        </a:spcBef>
        <a:spcAft>
          <a:spcPts val="0"/>
        </a:spcAft>
        <a:buClr>
          <a:schemeClr val="accent1"/>
        </a:buClr>
        <a:buSzPct val="10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3pPr>
      <a:lvl4pPr marL="853439" marR="0" indent="-304800" algn="l" defTabSz="365759" rtl="0" latinLnBrk="0">
        <a:lnSpc>
          <a:spcPct val="85000"/>
        </a:lnSpc>
        <a:spcBef>
          <a:spcPts val="800"/>
        </a:spcBef>
        <a:spcAft>
          <a:spcPts val="0"/>
        </a:spcAft>
        <a:buClr>
          <a:schemeClr val="accent1"/>
        </a:buClr>
        <a:buSzPct val="10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4pPr>
      <a:lvl5pPr marL="1097280" marR="0" indent="-365760" algn="l" defTabSz="365759" rtl="0" latinLnBrk="0">
        <a:lnSpc>
          <a:spcPct val="85000"/>
        </a:lnSpc>
        <a:spcBef>
          <a:spcPts val="800"/>
        </a:spcBef>
        <a:spcAft>
          <a:spcPts val="0"/>
        </a:spcAft>
        <a:buClr>
          <a:schemeClr val="accent1"/>
        </a:buClr>
        <a:buSzPct val="10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5pPr>
      <a:lvl6pPr marL="1280160" marR="0" indent="-365760" algn="l" defTabSz="365759" rtl="0" latinLnBrk="0">
        <a:lnSpc>
          <a:spcPct val="85000"/>
        </a:lnSpc>
        <a:spcBef>
          <a:spcPts val="800"/>
        </a:spcBef>
        <a:spcAft>
          <a:spcPts val="0"/>
        </a:spcAft>
        <a:buClr>
          <a:schemeClr val="accent1"/>
        </a:buClr>
        <a:buSzPct val="8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6pPr>
      <a:lvl7pPr marL="1463040" marR="0" indent="-365760" algn="l" defTabSz="365759" rtl="0" latinLnBrk="0">
        <a:lnSpc>
          <a:spcPct val="85000"/>
        </a:lnSpc>
        <a:spcBef>
          <a:spcPts val="800"/>
        </a:spcBef>
        <a:spcAft>
          <a:spcPts val="0"/>
        </a:spcAft>
        <a:buClr>
          <a:schemeClr val="accent1"/>
        </a:buClr>
        <a:buSzPct val="8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7pPr>
      <a:lvl8pPr marL="1645920" marR="0" indent="-365760" algn="l" defTabSz="365759" rtl="0" latinLnBrk="0">
        <a:lnSpc>
          <a:spcPct val="85000"/>
        </a:lnSpc>
        <a:spcBef>
          <a:spcPts val="800"/>
        </a:spcBef>
        <a:spcAft>
          <a:spcPts val="0"/>
        </a:spcAft>
        <a:buClr>
          <a:schemeClr val="accent1"/>
        </a:buClr>
        <a:buSzPct val="8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8pPr>
      <a:lvl9pPr marL="1828800" marR="0" indent="-365759" algn="l" defTabSz="365759" rtl="0" latinLnBrk="0">
        <a:lnSpc>
          <a:spcPct val="85000"/>
        </a:lnSpc>
        <a:spcBef>
          <a:spcPts val="800"/>
        </a:spcBef>
        <a:spcAft>
          <a:spcPts val="0"/>
        </a:spcAft>
        <a:buClr>
          <a:schemeClr val="accent1"/>
        </a:buClr>
        <a:buSzPct val="80000"/>
        <a:buFont typeface="Arial"/>
        <a:buChar char="•"/>
        <a:tabLst/>
        <a:defRPr sz="2000" b="0" i="0" u="none" strike="noStrike" cap="none" spc="0" baseline="0">
          <a:ln>
            <a:noFill/>
          </a:ln>
          <a:solidFill>
            <a:schemeClr val="accent3"/>
          </a:solidFill>
          <a:uFillTx/>
          <a:latin typeface="Calibri Light"/>
          <a:ea typeface="Calibri Light"/>
          <a:cs typeface="Calibri Light"/>
          <a:sym typeface="Calibri Light"/>
        </a:defRPr>
      </a:lvl9pPr>
    </p:bodyStyle>
    <p:otherStyle>
      <a:lvl1pPr marL="0" marR="0" indent="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1pPr>
      <a:lvl2pPr marL="0" marR="0" indent="4572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2pPr>
      <a:lvl3pPr marL="0" marR="0" indent="9144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3pPr>
      <a:lvl4pPr marL="0" marR="0" indent="13716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4pPr>
      <a:lvl5pPr marL="0" marR="0" indent="18288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5pPr>
      <a:lvl6pPr marL="0" marR="0" indent="22860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6pPr>
      <a:lvl7pPr marL="0" marR="0" indent="27432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7pPr>
      <a:lvl8pPr marL="0" marR="0" indent="32004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8pPr>
      <a:lvl9pPr marL="0" marR="0" indent="3657600" algn="ctr" defTabSz="182879"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alibri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45.jpeg"/></Relationships>
</file>

<file path=ppt/slides/_rels/slide1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png"/><Relationship Id="rId2" Type="http://schemas.openxmlformats.org/officeDocument/2006/relationships/image" Target="../media/image55.jpeg"/><Relationship Id="rId1" Type="http://schemas.openxmlformats.org/officeDocument/2006/relationships/slideLayout" Target="../slideLayouts/slideLayout10.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hyperlink" Target="https://www.jmp.com/en_us/home.html" TargetMode="External"/><Relationship Id="rId2" Type="http://schemas.openxmlformats.org/officeDocument/2006/relationships/image" Target="../media/image61.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0.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3.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18" Type="http://schemas.openxmlformats.org/officeDocument/2006/relationships/image" Target="../media/image29.png"/><Relationship Id="rId3" Type="http://schemas.openxmlformats.org/officeDocument/2006/relationships/image" Target="../media/image15.jpeg"/><Relationship Id="rId7" Type="http://schemas.openxmlformats.org/officeDocument/2006/relationships/image" Target="../media/image19.jpeg"/><Relationship Id="rId12" Type="http://schemas.openxmlformats.org/officeDocument/2006/relationships/image" Target="../media/image24.jpeg"/><Relationship Id="rId17" Type="http://schemas.openxmlformats.org/officeDocument/2006/relationships/image" Target="../media/image28.jpeg"/><Relationship Id="rId2" Type="http://schemas.openxmlformats.org/officeDocument/2006/relationships/notesSlide" Target="../notesSlides/notesSlide1.xml"/><Relationship Id="rId16" Type="http://schemas.openxmlformats.org/officeDocument/2006/relationships/image" Target="../media/image27.jpeg"/><Relationship Id="rId1" Type="http://schemas.openxmlformats.org/officeDocument/2006/relationships/slideLayout" Target="../slideLayouts/slideLayout10.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5" Type="http://schemas.openxmlformats.org/officeDocument/2006/relationships/slide" Target="slide13.xml"/><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 Id="rId14" Type="http://schemas.openxmlformats.org/officeDocument/2006/relationships/image" Target="../media/image2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6.xml"/><Relationship Id="rId4" Type="http://schemas.openxmlformats.org/officeDocument/2006/relationships/image" Target="../media/image36.gif"/></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itle 1"/>
          <p:cNvSpPr txBox="1">
            <a:spLocks noGrp="1"/>
          </p:cNvSpPr>
          <p:nvPr>
            <p:ph type="title"/>
          </p:nvPr>
        </p:nvSpPr>
        <p:spPr>
          <a:prstGeom prst="rect">
            <a:avLst/>
          </a:prstGeom>
        </p:spPr>
        <p:txBody>
          <a:bodyPr/>
          <a:lstStyle/>
          <a:p>
            <a:r>
              <a:t>The Fun Part: My Favorite Things</a:t>
            </a:r>
          </a:p>
        </p:txBody>
      </p:sp>
      <p:sp>
        <p:nvSpPr>
          <p:cNvPr id="158" name="Text Placeholder 2"/>
          <p:cNvSpPr txBox="1">
            <a:spLocks noGrp="1"/>
          </p:cNvSpPr>
          <p:nvPr>
            <p:ph type="body" sz="quarter" idx="1"/>
          </p:nvPr>
        </p:nvSpPr>
        <p:spPr>
          <a:xfrm>
            <a:off x="1152144" y="2383824"/>
            <a:ext cx="6611112" cy="720455"/>
          </a:xfrm>
          <a:prstGeom prst="rect">
            <a:avLst/>
          </a:prstGeom>
        </p:spPr>
        <p:txBody>
          <a:bodyPr/>
          <a:lstStyle/>
          <a:p>
            <a:r>
              <a:t>JMP 14 – Mandy Chambers, Principal Test Engineer</a:t>
            </a:r>
          </a:p>
        </p:txBody>
      </p:sp>
      <p:sp>
        <p:nvSpPr>
          <p:cNvPr id="15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 name="Picture 6" descr="Picture 6"/>
          <p:cNvPicPr>
            <a:picLocks noChangeAspect="1"/>
          </p:cNvPicPr>
          <p:nvPr/>
        </p:nvPicPr>
        <p:blipFill>
          <a:blip r:embed="rId2">
            <a:extLst/>
          </a:blip>
          <a:stretch>
            <a:fillRect/>
          </a:stretch>
        </p:blipFill>
        <p:spPr>
          <a:xfrm>
            <a:off x="61355" y="3805332"/>
            <a:ext cx="1817059" cy="1211616"/>
          </a:xfrm>
          <a:prstGeom prst="rect">
            <a:avLst/>
          </a:prstGeom>
          <a:ln w="12700">
            <a:miter lim="400000"/>
          </a:ln>
          <a:effectLst>
            <a:outerShdw blurRad="190500" rotWithShape="0">
              <a:srgbClr val="000000">
                <a:alpha val="70000"/>
              </a:srgbClr>
            </a:outerShdw>
          </a:effectLst>
        </p:spPr>
      </p:pic>
      <p:sp>
        <p:nvSpPr>
          <p:cNvPr id="244" name="Rectangle 1"/>
          <p:cNvSpPr/>
          <p:nvPr/>
        </p:nvSpPr>
        <p:spPr>
          <a:xfrm>
            <a:off x="2095740" y="1001869"/>
            <a:ext cx="4952520" cy="235234"/>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pPr>
            <a:r>
              <a:rPr>
                <a:latin typeface="+mn-lt"/>
                <a:ea typeface="+mn-ea"/>
                <a:cs typeface="+mn-cs"/>
                <a:sym typeface="Calibri"/>
              </a:rPr>
              <a:t>Local data filters</a:t>
            </a:r>
            <a:r>
              <a:t> have been expanded so they are accessible to all the linked subsets.</a:t>
            </a:r>
          </a:p>
        </p:txBody>
      </p:sp>
      <p:sp>
        <p:nvSpPr>
          <p:cNvPr id="245" name="TextBox 3"/>
          <p:cNvSpPr txBox="1"/>
          <p:nvPr/>
        </p:nvSpPr>
        <p:spPr>
          <a:xfrm>
            <a:off x="1480089" y="4582629"/>
            <a:ext cx="744399" cy="333089"/>
          </a:xfrm>
          <a:prstGeom prst="rect">
            <a:avLst/>
          </a:prstGeom>
          <a:gradFill>
            <a:gsLst>
              <a:gs pos="0">
                <a:srgbClr val="B25608"/>
              </a:gs>
              <a:gs pos="48000">
                <a:srgbClr val="F58627"/>
              </a:gs>
              <a:gs pos="100000">
                <a:srgbClr val="F9B479"/>
              </a:gs>
            </a:gsLst>
            <a:lin ang="16200000"/>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DFF1FB"/>
                </a:solidFill>
              </a:defRPr>
            </a:lvl1pPr>
          </a:lstStyle>
          <a:p>
            <a:r>
              <a:t>..ouch!</a:t>
            </a:r>
          </a:p>
        </p:txBody>
      </p:sp>
      <p:sp>
        <p:nvSpPr>
          <p:cNvPr id="246" name="Text Placeholder 5"/>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Local Data Filter</a:t>
            </a:r>
          </a:p>
        </p:txBody>
      </p:sp>
      <p:sp>
        <p:nvSpPr>
          <p:cNvPr id="247" name="TextBox 8"/>
          <p:cNvSpPr txBox="1"/>
          <p:nvPr/>
        </p:nvSpPr>
        <p:spPr>
          <a:xfrm>
            <a:off x="53734" y="1370003"/>
            <a:ext cx="3688526" cy="716997"/>
          </a:xfrm>
          <a:prstGeom prst="rect">
            <a:avLst/>
          </a:prstGeom>
          <a:solidFill>
            <a:srgbClr val="FFFFFF"/>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800">
                <a:latin typeface="Consolas"/>
                <a:ea typeface="Consolas"/>
                <a:cs typeface="Consolas"/>
                <a:sym typeface="Consolas"/>
              </a:defRPr>
            </a:pPr>
            <a:r>
              <a:t>dt=</a:t>
            </a:r>
            <a:r>
              <a:rPr>
                <a:solidFill>
                  <a:srgbClr val="0000DD"/>
                </a:solidFill>
              </a:rPr>
              <a:t>Open</a:t>
            </a:r>
            <a:r>
              <a:t>(</a:t>
            </a:r>
            <a:r>
              <a:rPr>
                <a:solidFill>
                  <a:srgbClr val="800080"/>
                </a:solidFill>
              </a:rPr>
              <a:t>"salhsum.jmp"</a:t>
            </a:r>
            <a:r>
              <a:t>);</a:t>
            </a:r>
          </a:p>
          <a:p>
            <a:pPr>
              <a:defRPr sz="700">
                <a:solidFill>
                  <a:srgbClr val="0000DD"/>
                </a:solidFill>
                <a:latin typeface="Consolas"/>
                <a:ea typeface="Consolas"/>
                <a:cs typeface="Consolas"/>
                <a:sym typeface="Consolas"/>
              </a:defRPr>
            </a:pPr>
            <a:r>
              <a:t>New Window</a:t>
            </a:r>
            <a:r>
              <a:rPr>
                <a:solidFill>
                  <a:srgbClr val="000000"/>
                </a:solidFill>
              </a:rPr>
              <a:t>( </a:t>
            </a:r>
            <a:r>
              <a:rPr>
                <a:solidFill>
                  <a:srgbClr val="800080"/>
                </a:solidFill>
              </a:rPr>
              <a:t>"Shared Local Filter"</a:t>
            </a:r>
            <a:r>
              <a:rPr>
                <a:solidFill>
                  <a:srgbClr val="000000"/>
                </a:solidFill>
              </a:rPr>
              <a:t>,</a:t>
            </a:r>
          </a:p>
          <a:p>
            <a:pPr>
              <a:defRPr sz="700">
                <a:solidFill>
                  <a:srgbClr val="0000DD"/>
                </a:solidFill>
                <a:latin typeface="Consolas"/>
                <a:ea typeface="Consolas"/>
                <a:cs typeface="Consolas"/>
                <a:sym typeface="Consolas"/>
              </a:defRPr>
            </a:pPr>
            <a:r>
              <a:t>Data Filter Context Box</a:t>
            </a:r>
            <a:r>
              <a:rPr>
                <a:solidFill>
                  <a:srgbClr val="000000"/>
                </a:solidFill>
              </a:rPr>
              <a:t>(</a:t>
            </a:r>
          </a:p>
          <a:p>
            <a:pPr>
              <a:defRPr sz="700">
                <a:solidFill>
                  <a:srgbClr val="0000DD"/>
                </a:solidFill>
                <a:latin typeface="Consolas"/>
                <a:ea typeface="Consolas"/>
                <a:cs typeface="Consolas"/>
                <a:sym typeface="Consolas"/>
              </a:defRPr>
            </a:pPr>
            <a:r>
              <a:t>H List Box</a:t>
            </a:r>
            <a:r>
              <a:rPr>
                <a:solidFill>
                  <a:srgbClr val="000000"/>
                </a:solidFill>
              </a:rPr>
              <a:t>( </a:t>
            </a:r>
            <a:r>
              <a:t>dt</a:t>
            </a:r>
            <a:r>
              <a:rPr>
                <a:solidFill>
                  <a:srgbClr val="000000"/>
                </a:solidFill>
              </a:rPr>
              <a:t> &lt;&lt;</a:t>
            </a:r>
          </a:p>
          <a:p>
            <a:pPr>
              <a:defRPr sz="700">
                <a:solidFill>
                  <a:srgbClr val="800000"/>
                </a:solidFill>
                <a:latin typeface="Consolas"/>
                <a:ea typeface="Consolas"/>
                <a:cs typeface="Consolas"/>
                <a:sym typeface="Consolas"/>
              </a:defRPr>
            </a:pPr>
            <a:r>
              <a:t>Data Filter</a:t>
            </a:r>
            <a:r>
              <a:rPr>
                <a:solidFill>
                  <a:srgbClr val="000000"/>
                </a:solidFill>
              </a:rPr>
              <a:t>( conditional, Local, </a:t>
            </a:r>
          </a:p>
          <a:p>
            <a:pPr>
              <a:defRPr sz="700">
                <a:latin typeface="Consolas"/>
                <a:ea typeface="Consolas"/>
                <a:cs typeface="Consolas"/>
                <a:sym typeface="Consolas"/>
              </a:defRPr>
            </a:pPr>
            <a:r>
              <a:t>Add Filter( columns( :GENDER_CD, :EEO_CLASS_CD ) )</a:t>
            </a:r>
            <a:r>
              <a:rPr>
                <a:latin typeface="Calibri Light"/>
                <a:ea typeface="Calibri Light"/>
                <a:cs typeface="Calibri Light"/>
                <a:sym typeface="Calibri Light"/>
              </a:rPr>
              <a:t> , etc…</a:t>
            </a:r>
          </a:p>
        </p:txBody>
      </p:sp>
      <p:pic>
        <p:nvPicPr>
          <p:cNvPr id="248" name="Picture 4" descr="Picture 4"/>
          <p:cNvPicPr>
            <a:picLocks noChangeAspect="1"/>
          </p:cNvPicPr>
          <p:nvPr/>
        </p:nvPicPr>
        <p:blipFill>
          <a:blip r:embed="rId3">
            <a:extLst/>
          </a:blip>
          <a:stretch>
            <a:fillRect/>
          </a:stretch>
        </p:blipFill>
        <p:spPr>
          <a:xfrm>
            <a:off x="3846402" y="1370003"/>
            <a:ext cx="5223257" cy="3246033"/>
          </a:xfrm>
          <a:prstGeom prst="rect">
            <a:avLst/>
          </a:prstGeom>
          <a:ln w="12700">
            <a:miter lim="400000"/>
          </a:ln>
          <a:effectLst>
            <a:outerShdw blurRad="190500" rotWithShape="0">
              <a:srgbClr val="000000">
                <a:alpha val="70000"/>
              </a:srgbClr>
            </a:outerShdw>
          </a:effectLst>
        </p:spPr>
      </p:pic>
      <p:sp>
        <p:nvSpPr>
          <p:cNvPr id="24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Rectangle 1"/>
          <p:cNvSpPr/>
          <p:nvPr/>
        </p:nvSpPr>
        <p:spPr>
          <a:xfrm>
            <a:off x="61353" y="1024577"/>
            <a:ext cx="4191865" cy="241212"/>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pPr>
            <a:r>
              <a:rPr>
                <a:latin typeface="+mn-lt"/>
                <a:ea typeface="+mn-ea"/>
                <a:cs typeface="+mn-cs"/>
                <a:sym typeface="Calibri"/>
              </a:rPr>
              <a:t>Grouping table scripts</a:t>
            </a:r>
            <a:r>
              <a:t> and nesting them allows for better organization</a:t>
            </a:r>
            <a:r>
              <a:rPr sz="1100"/>
              <a:t>.</a:t>
            </a:r>
          </a:p>
        </p:txBody>
      </p:sp>
      <p:sp>
        <p:nvSpPr>
          <p:cNvPr id="252" name="Text Placeholder 5"/>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Data table features</a:t>
            </a:r>
          </a:p>
        </p:txBody>
      </p:sp>
      <p:sp>
        <p:nvSpPr>
          <p:cNvPr id="253" name="Rectangle 10"/>
          <p:cNvSpPr/>
          <p:nvPr/>
        </p:nvSpPr>
        <p:spPr>
          <a:xfrm>
            <a:off x="4362274" y="1023456"/>
            <a:ext cx="4720372" cy="238036"/>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pPr>
            <a:r>
              <a:rPr>
                <a:latin typeface="+mn-lt"/>
                <a:ea typeface="+mn-ea"/>
                <a:cs typeface="+mn-cs"/>
                <a:sym typeface="Calibri"/>
              </a:rPr>
              <a:t>Column images</a:t>
            </a:r>
            <a:r>
              <a:t> as markers provide the ability to associate pictures with data points. </a:t>
            </a:r>
          </a:p>
        </p:txBody>
      </p:sp>
      <p:pic>
        <p:nvPicPr>
          <p:cNvPr id="254" name="Picture 6" descr="Picture 6"/>
          <p:cNvPicPr>
            <a:picLocks noChangeAspect="1"/>
          </p:cNvPicPr>
          <p:nvPr/>
        </p:nvPicPr>
        <p:blipFill>
          <a:blip r:embed="rId2">
            <a:extLst/>
          </a:blip>
          <a:stretch>
            <a:fillRect/>
          </a:stretch>
        </p:blipFill>
        <p:spPr>
          <a:xfrm>
            <a:off x="7650102" y="145616"/>
            <a:ext cx="1375786" cy="768570"/>
          </a:xfrm>
          <a:prstGeom prst="rect">
            <a:avLst/>
          </a:prstGeom>
          <a:ln w="12700">
            <a:miter lim="400000"/>
          </a:ln>
          <a:effectLst>
            <a:outerShdw blurRad="190500" rotWithShape="0">
              <a:srgbClr val="000000">
                <a:alpha val="70000"/>
              </a:srgbClr>
            </a:outerShdw>
          </a:effectLst>
        </p:spPr>
      </p:pic>
      <p:pic>
        <p:nvPicPr>
          <p:cNvPr id="255" name="Picture 7" descr="Picture 7"/>
          <p:cNvPicPr>
            <a:picLocks noChangeAspect="1"/>
          </p:cNvPicPr>
          <p:nvPr/>
        </p:nvPicPr>
        <p:blipFill>
          <a:blip r:embed="rId3">
            <a:extLst/>
          </a:blip>
          <a:stretch>
            <a:fillRect/>
          </a:stretch>
        </p:blipFill>
        <p:spPr>
          <a:xfrm>
            <a:off x="95088" y="1408648"/>
            <a:ext cx="4124392" cy="2899281"/>
          </a:xfrm>
          <a:prstGeom prst="rect">
            <a:avLst/>
          </a:prstGeom>
          <a:ln w="12700">
            <a:miter lim="400000"/>
          </a:ln>
          <a:effectLst>
            <a:outerShdw blurRad="190500" rotWithShape="0">
              <a:srgbClr val="000000">
                <a:alpha val="70000"/>
              </a:srgbClr>
            </a:outerShdw>
          </a:effectLst>
        </p:spPr>
      </p:pic>
      <p:pic>
        <p:nvPicPr>
          <p:cNvPr id="256" name="Picture 4" descr="Picture 4"/>
          <p:cNvPicPr>
            <a:picLocks noChangeAspect="1"/>
          </p:cNvPicPr>
          <p:nvPr/>
        </p:nvPicPr>
        <p:blipFill>
          <a:blip r:embed="rId4">
            <a:extLst/>
          </a:blip>
          <a:stretch>
            <a:fillRect/>
          </a:stretch>
        </p:blipFill>
        <p:spPr>
          <a:xfrm>
            <a:off x="4487178" y="2814792"/>
            <a:ext cx="2786233" cy="1701367"/>
          </a:xfrm>
          <a:prstGeom prst="rect">
            <a:avLst/>
          </a:prstGeom>
          <a:ln w="12700">
            <a:miter lim="400000"/>
          </a:ln>
          <a:effectLst>
            <a:outerShdw blurRad="190500" rotWithShape="0">
              <a:srgbClr val="000000">
                <a:alpha val="70000"/>
              </a:srgbClr>
            </a:outerShdw>
          </a:effectLst>
        </p:spPr>
      </p:pic>
      <p:pic>
        <p:nvPicPr>
          <p:cNvPr id="257" name="Picture 9" descr="Picture 9"/>
          <p:cNvPicPr>
            <a:picLocks noChangeAspect="1"/>
          </p:cNvPicPr>
          <p:nvPr/>
        </p:nvPicPr>
        <p:blipFill>
          <a:blip r:embed="rId5">
            <a:extLst/>
          </a:blip>
          <a:srcRect t="34074" r="61049" b="26073"/>
          <a:stretch>
            <a:fillRect/>
          </a:stretch>
        </p:blipFill>
        <p:spPr>
          <a:xfrm>
            <a:off x="4821306" y="1495752"/>
            <a:ext cx="1374113" cy="1219199"/>
          </a:xfrm>
          <a:prstGeom prst="rect">
            <a:avLst/>
          </a:prstGeom>
          <a:ln w="12700">
            <a:miter lim="400000"/>
          </a:ln>
          <a:effectLst>
            <a:outerShdw blurRad="190500" rotWithShape="0">
              <a:srgbClr val="000000">
                <a:alpha val="70000"/>
              </a:srgbClr>
            </a:outerShdw>
          </a:effectLst>
        </p:spPr>
      </p:pic>
      <p:pic>
        <p:nvPicPr>
          <p:cNvPr id="258" name="Picture 2" descr="Picture 2"/>
          <p:cNvPicPr>
            <a:picLocks noChangeAspect="1"/>
          </p:cNvPicPr>
          <p:nvPr/>
        </p:nvPicPr>
        <p:blipFill>
          <a:blip r:embed="rId6">
            <a:extLst/>
          </a:blip>
          <a:stretch>
            <a:fillRect/>
          </a:stretch>
        </p:blipFill>
        <p:spPr>
          <a:xfrm>
            <a:off x="6081217" y="1408648"/>
            <a:ext cx="2967695" cy="1775874"/>
          </a:xfrm>
          <a:prstGeom prst="rect">
            <a:avLst/>
          </a:prstGeom>
          <a:ln w="12700">
            <a:miter lim="400000"/>
          </a:ln>
          <a:effectLst>
            <a:outerShdw blurRad="190500" rotWithShape="0">
              <a:srgbClr val="000000">
                <a:alpha val="70000"/>
              </a:srgbClr>
            </a:outerShdw>
          </a:effec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Rectangle 1"/>
          <p:cNvSpPr/>
          <p:nvPr/>
        </p:nvSpPr>
        <p:spPr>
          <a:xfrm>
            <a:off x="61353" y="1024577"/>
            <a:ext cx="4191865" cy="235234"/>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pPr>
            <a:r>
              <a:rPr>
                <a:latin typeface="+mn-lt"/>
                <a:ea typeface="+mn-ea"/>
                <a:cs typeface="+mn-cs"/>
                <a:sym typeface="Calibri"/>
              </a:rPr>
              <a:t>Select duplicate rows</a:t>
            </a:r>
            <a:r>
              <a:t>-added to the rows menu (delete duplicate rows)</a:t>
            </a:r>
          </a:p>
        </p:txBody>
      </p:sp>
      <p:sp>
        <p:nvSpPr>
          <p:cNvPr id="261" name="Text Placeholder 5"/>
          <p:cNvSpPr txBox="1">
            <a:spLocks noGrp="1"/>
          </p:cNvSpPr>
          <p:nvPr>
            <p:ph type="body" sz="quarter" idx="1"/>
          </p:nvPr>
        </p:nvSpPr>
        <p:spPr>
          <a:xfrm>
            <a:off x="626364" y="652200"/>
            <a:ext cx="7891272" cy="274321"/>
          </a:xfrm>
          <a:prstGeom prst="rect">
            <a:avLst/>
          </a:prstGeom>
        </p:spPr>
        <p:txBody>
          <a:bodyPr>
            <a:normAutofit fontScale="92500" lnSpcReduction="20000"/>
          </a:bodyPr>
          <a:lstStyle>
            <a:lvl1pPr defTabSz="252374">
              <a:defRPr sz="1518"/>
            </a:lvl1pPr>
          </a:lstStyle>
          <a:p>
            <a:r>
              <a:t>More Data table features</a:t>
            </a:r>
          </a:p>
        </p:txBody>
      </p:sp>
      <p:sp>
        <p:nvSpPr>
          <p:cNvPr id="262" name="Rectangle 10"/>
          <p:cNvSpPr/>
          <p:nvPr/>
        </p:nvSpPr>
        <p:spPr>
          <a:xfrm>
            <a:off x="4396141" y="1023176"/>
            <a:ext cx="4536908" cy="238037"/>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pPr>
            <a:r>
              <a:rPr>
                <a:latin typeface="+mn-lt"/>
                <a:ea typeface="+mn-ea"/>
                <a:cs typeface="+mn-cs"/>
                <a:sym typeface="Calibri"/>
              </a:rPr>
              <a:t>Labels to Codes/Codes to Labels</a:t>
            </a:r>
            <a:r>
              <a:t> -converting strings to numeric codes saves memory</a:t>
            </a:r>
          </a:p>
        </p:txBody>
      </p:sp>
      <p:pic>
        <p:nvPicPr>
          <p:cNvPr id="263" name="Picture 8" descr="Picture 8"/>
          <p:cNvPicPr>
            <a:picLocks noChangeAspect="1"/>
          </p:cNvPicPr>
          <p:nvPr/>
        </p:nvPicPr>
        <p:blipFill>
          <a:blip r:embed="rId2">
            <a:extLst/>
          </a:blip>
          <a:srcRect r="19502"/>
          <a:stretch>
            <a:fillRect/>
          </a:stretch>
        </p:blipFill>
        <p:spPr>
          <a:xfrm>
            <a:off x="354746" y="1365973"/>
            <a:ext cx="3165951" cy="3273853"/>
          </a:xfrm>
          <a:prstGeom prst="rect">
            <a:avLst/>
          </a:prstGeom>
          <a:ln w="12700">
            <a:miter lim="400000"/>
          </a:ln>
          <a:effectLst>
            <a:outerShdw blurRad="190500" rotWithShape="0">
              <a:srgbClr val="000000">
                <a:alpha val="70000"/>
              </a:srgbClr>
            </a:outerShdw>
          </a:effectLst>
        </p:spPr>
      </p:pic>
      <p:pic>
        <p:nvPicPr>
          <p:cNvPr id="264" name="Picture 6" descr="Picture 6"/>
          <p:cNvPicPr>
            <a:picLocks noChangeAspect="1"/>
          </p:cNvPicPr>
          <p:nvPr/>
        </p:nvPicPr>
        <p:blipFill>
          <a:blip r:embed="rId3">
            <a:extLst/>
          </a:blip>
          <a:srcRect l="1" t="81852" r="53560"/>
          <a:stretch>
            <a:fillRect/>
          </a:stretch>
        </p:blipFill>
        <p:spPr>
          <a:xfrm>
            <a:off x="1492319" y="3925954"/>
            <a:ext cx="2028378" cy="857908"/>
          </a:xfrm>
          <a:prstGeom prst="rect">
            <a:avLst/>
          </a:prstGeom>
          <a:ln w="12700">
            <a:miter lim="400000"/>
          </a:ln>
          <a:effectLst>
            <a:outerShdw blurRad="190500" rotWithShape="0">
              <a:srgbClr val="000000">
                <a:alpha val="70000"/>
              </a:srgbClr>
            </a:outerShdw>
          </a:effectLst>
        </p:spPr>
      </p:pic>
      <p:pic>
        <p:nvPicPr>
          <p:cNvPr id="265" name="Picture 11" descr="Picture 11"/>
          <p:cNvPicPr>
            <a:picLocks noChangeAspect="1"/>
          </p:cNvPicPr>
          <p:nvPr/>
        </p:nvPicPr>
        <p:blipFill>
          <a:blip r:embed="rId4">
            <a:extLst/>
          </a:blip>
          <a:stretch>
            <a:fillRect/>
          </a:stretch>
        </p:blipFill>
        <p:spPr>
          <a:xfrm>
            <a:off x="7609947" y="120276"/>
            <a:ext cx="1375786" cy="768569"/>
          </a:xfrm>
          <a:prstGeom prst="rect">
            <a:avLst/>
          </a:prstGeom>
          <a:ln w="12700">
            <a:miter lim="400000"/>
          </a:ln>
          <a:effectLst>
            <a:outerShdw blurRad="190500" rotWithShape="0">
              <a:srgbClr val="000000">
                <a:alpha val="70000"/>
              </a:srgbClr>
            </a:outerShdw>
          </a:effectLst>
        </p:spPr>
      </p:pic>
      <p:pic>
        <p:nvPicPr>
          <p:cNvPr id="266" name="Picture 9" descr="Picture 9"/>
          <p:cNvPicPr>
            <a:picLocks noChangeAspect="1"/>
          </p:cNvPicPr>
          <p:nvPr/>
        </p:nvPicPr>
        <p:blipFill>
          <a:blip r:embed="rId5">
            <a:extLst/>
          </a:blip>
          <a:stretch>
            <a:fillRect/>
          </a:stretch>
        </p:blipFill>
        <p:spPr>
          <a:xfrm>
            <a:off x="4458608" y="1365973"/>
            <a:ext cx="4411974" cy="2501839"/>
          </a:xfrm>
          <a:prstGeom prst="rect">
            <a:avLst/>
          </a:prstGeom>
          <a:ln w="12700">
            <a:miter lim="400000"/>
          </a:ln>
          <a:effectLst>
            <a:outerShdw blurRad="190500" rotWithShape="0">
              <a:srgbClr val="000000">
                <a:alpha val="70000"/>
              </a:srgbClr>
            </a:outerShdw>
          </a:effectLst>
        </p:spPr>
      </p:pic>
      <p:pic>
        <p:nvPicPr>
          <p:cNvPr id="267" name="Picture 12" descr="Picture 12"/>
          <p:cNvPicPr>
            <a:picLocks noChangeAspect="1"/>
          </p:cNvPicPr>
          <p:nvPr/>
        </p:nvPicPr>
        <p:blipFill>
          <a:blip r:embed="rId6">
            <a:extLst/>
          </a:blip>
          <a:stretch>
            <a:fillRect/>
          </a:stretch>
        </p:blipFill>
        <p:spPr>
          <a:xfrm>
            <a:off x="7140281" y="2375148"/>
            <a:ext cx="1157560" cy="2012469"/>
          </a:xfrm>
          <a:prstGeom prst="rect">
            <a:avLst/>
          </a:prstGeom>
          <a:ln w="12700">
            <a:miter lim="400000"/>
          </a:ln>
          <a:effectLst>
            <a:outerShdw blurRad="190500" rotWithShape="0">
              <a:srgbClr val="000000">
                <a:alpha val="70000"/>
              </a:srgbClr>
            </a:outerShdw>
          </a:effectLst>
        </p:spPr>
      </p:pic>
      <p:sp>
        <p:nvSpPr>
          <p:cNvPr id="26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Rectangle 1"/>
          <p:cNvSpPr/>
          <p:nvPr/>
        </p:nvSpPr>
        <p:spPr>
          <a:xfrm>
            <a:off x="1512354" y="1026698"/>
            <a:ext cx="6119292" cy="235234"/>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pPr>
            <a:r>
              <a:t>New clickable links within the data table are now available through the </a:t>
            </a:r>
            <a:r>
              <a:rPr>
                <a:latin typeface="+mn-lt"/>
                <a:ea typeface="+mn-ea"/>
                <a:cs typeface="+mn-cs"/>
                <a:sym typeface="Calibri"/>
              </a:rPr>
              <a:t>Event Handler</a:t>
            </a:r>
            <a:r>
              <a:t> column property.</a:t>
            </a:r>
          </a:p>
        </p:txBody>
      </p:sp>
      <p:sp>
        <p:nvSpPr>
          <p:cNvPr id="271" name="Text Placeholder 5"/>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And even more Data table features</a:t>
            </a:r>
          </a:p>
        </p:txBody>
      </p:sp>
      <p:pic>
        <p:nvPicPr>
          <p:cNvPr id="272" name="Picture 2" descr="Picture 2"/>
          <p:cNvPicPr>
            <a:picLocks noChangeAspect="1"/>
          </p:cNvPicPr>
          <p:nvPr/>
        </p:nvPicPr>
        <p:blipFill>
          <a:blip r:embed="rId2">
            <a:extLst/>
          </a:blip>
          <a:stretch>
            <a:fillRect/>
          </a:stretch>
        </p:blipFill>
        <p:spPr>
          <a:xfrm>
            <a:off x="1362948" y="1374229"/>
            <a:ext cx="6418103" cy="3550196"/>
          </a:xfrm>
          <a:prstGeom prst="rect">
            <a:avLst/>
          </a:prstGeom>
          <a:ln w="12700">
            <a:miter lim="400000"/>
          </a:ln>
          <a:effectLst>
            <a:outerShdw blurRad="190500" rotWithShape="0">
              <a:srgbClr val="000000">
                <a:alpha val="70000"/>
              </a:srgbClr>
            </a:outerShdw>
          </a:effectLst>
        </p:spPr>
      </p:pic>
      <p:pic>
        <p:nvPicPr>
          <p:cNvPr id="273" name="Picture 4" descr="Picture 4"/>
          <p:cNvPicPr>
            <a:picLocks noChangeAspect="1"/>
          </p:cNvPicPr>
          <p:nvPr/>
        </p:nvPicPr>
        <p:blipFill>
          <a:blip r:embed="rId3">
            <a:extLst/>
          </a:blip>
          <a:stretch>
            <a:fillRect/>
          </a:stretch>
        </p:blipFill>
        <p:spPr>
          <a:xfrm>
            <a:off x="7631645" y="126879"/>
            <a:ext cx="1375786" cy="768569"/>
          </a:xfrm>
          <a:prstGeom prst="rect">
            <a:avLst/>
          </a:prstGeom>
          <a:ln w="12700">
            <a:miter lim="400000"/>
          </a:ln>
          <a:effectLst>
            <a:outerShdw blurRad="190500" rotWithShape="0">
              <a:srgbClr val="000000">
                <a:alpha val="70000"/>
              </a:srgbClr>
            </a:outerShdw>
          </a:effectLst>
        </p:spPr>
      </p:pic>
      <p:sp>
        <p:nvSpPr>
          <p:cNvPr id="27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
        <p:nvSpPr>
          <p:cNvPr id="275" name="TextBox 3"/>
          <p:cNvSpPr txBox="1"/>
          <p:nvPr/>
        </p:nvSpPr>
        <p:spPr>
          <a:xfrm>
            <a:off x="8084088" y="4108496"/>
            <a:ext cx="703212" cy="333088"/>
          </a:xfrm>
          <a:prstGeom prst="rect">
            <a:avLst/>
          </a:prstGeom>
          <a:gradFill>
            <a:gsLst>
              <a:gs pos="0">
                <a:srgbClr val="B25608"/>
              </a:gs>
              <a:gs pos="48000">
                <a:srgbClr val="F58627"/>
              </a:gs>
              <a:gs pos="100000">
                <a:srgbClr val="F9B479"/>
              </a:gs>
            </a:gsLst>
            <a:lin ang="16200000"/>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DFF1FB"/>
                </a:solidFill>
                <a:latin typeface="+mn-lt"/>
                <a:ea typeface="+mn-ea"/>
                <a:cs typeface="+mn-cs"/>
                <a:sym typeface="Calibri"/>
              </a:defRPr>
            </a:lvl1pPr>
          </a:lstStyle>
          <a:p>
            <a:r>
              <a:t>DEMO</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 name="Picture 2" descr="Picture 2"/>
          <p:cNvPicPr>
            <a:picLocks noChangeAspect="1"/>
          </p:cNvPicPr>
          <p:nvPr/>
        </p:nvPicPr>
        <p:blipFill>
          <a:blip r:embed="rId2">
            <a:extLst/>
          </a:blip>
          <a:stretch>
            <a:fillRect/>
          </a:stretch>
        </p:blipFill>
        <p:spPr>
          <a:xfrm>
            <a:off x="0" y="3337559"/>
            <a:ext cx="1210630" cy="1489949"/>
          </a:xfrm>
          <a:prstGeom prst="rect">
            <a:avLst/>
          </a:prstGeom>
          <a:ln w="12700">
            <a:miter lim="400000"/>
          </a:ln>
          <a:effectLst>
            <a:outerShdw blurRad="190500" rotWithShape="0">
              <a:srgbClr val="000000">
                <a:alpha val="70000"/>
              </a:srgbClr>
            </a:outerShdw>
          </a:effectLst>
        </p:spPr>
      </p:pic>
      <p:pic>
        <p:nvPicPr>
          <p:cNvPr id="278" name="Picture 3" descr="Picture 3"/>
          <p:cNvPicPr>
            <a:picLocks noChangeAspect="1"/>
          </p:cNvPicPr>
          <p:nvPr/>
        </p:nvPicPr>
        <p:blipFill>
          <a:blip r:embed="rId3">
            <a:extLst/>
          </a:blip>
          <a:srcRect b="17813"/>
          <a:stretch>
            <a:fillRect/>
          </a:stretch>
        </p:blipFill>
        <p:spPr>
          <a:xfrm>
            <a:off x="1278323" y="3593551"/>
            <a:ext cx="1478089" cy="1192941"/>
          </a:xfrm>
          <a:prstGeom prst="rect">
            <a:avLst/>
          </a:prstGeom>
          <a:ln w="12700">
            <a:miter lim="400000"/>
          </a:ln>
          <a:effectLst>
            <a:outerShdw blurRad="190500" rotWithShape="0">
              <a:srgbClr val="000000">
                <a:alpha val="70000"/>
              </a:srgbClr>
            </a:outerShdw>
          </a:effectLst>
        </p:spPr>
      </p:pic>
      <p:sp>
        <p:nvSpPr>
          <p:cNvPr id="279" name="TextBox 4"/>
          <p:cNvSpPr txBox="1"/>
          <p:nvPr/>
        </p:nvSpPr>
        <p:spPr>
          <a:xfrm>
            <a:off x="160760" y="4827508"/>
            <a:ext cx="3143584" cy="333088"/>
          </a:xfrm>
          <a:prstGeom prst="rect">
            <a:avLst/>
          </a:prstGeom>
          <a:gradFill>
            <a:gsLst>
              <a:gs pos="0">
                <a:srgbClr val="B25608"/>
              </a:gs>
              <a:gs pos="48000">
                <a:srgbClr val="F58627"/>
              </a:gs>
              <a:gs pos="100000">
                <a:srgbClr val="F9B479"/>
              </a:gs>
            </a:gsLst>
            <a:lin ang="16200000"/>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DFF1FB"/>
                </a:solidFill>
              </a:defRPr>
            </a:lvl1pPr>
          </a:lstStyle>
          <a:p>
            <a:r>
              <a:t>.. remember my favorite things??</a:t>
            </a:r>
          </a:p>
        </p:txBody>
      </p:sp>
      <p:pic>
        <p:nvPicPr>
          <p:cNvPr id="280" name="Picture 1" descr="Picture 1"/>
          <p:cNvPicPr>
            <a:picLocks noChangeAspect="1"/>
          </p:cNvPicPr>
          <p:nvPr/>
        </p:nvPicPr>
        <p:blipFill>
          <a:blip r:embed="rId4">
            <a:extLst/>
          </a:blip>
          <a:stretch>
            <a:fillRect/>
          </a:stretch>
        </p:blipFill>
        <p:spPr>
          <a:xfrm>
            <a:off x="5207744" y="2590718"/>
            <a:ext cx="2274866" cy="2278973"/>
          </a:xfrm>
          <a:prstGeom prst="rect">
            <a:avLst/>
          </a:prstGeom>
          <a:ln w="12700">
            <a:miter lim="400000"/>
          </a:ln>
          <a:effectLst>
            <a:outerShdw blurRad="190500" rotWithShape="0">
              <a:srgbClr val="000000">
                <a:alpha val="70000"/>
              </a:srgbClr>
            </a:outerShdw>
          </a:effectLst>
        </p:spPr>
      </p:pic>
      <p:pic>
        <p:nvPicPr>
          <p:cNvPr id="281" name="Picture 7" descr="Picture 7"/>
          <p:cNvPicPr>
            <a:picLocks noChangeAspect="1"/>
          </p:cNvPicPr>
          <p:nvPr/>
        </p:nvPicPr>
        <p:blipFill>
          <a:blip r:embed="rId5">
            <a:extLst/>
          </a:blip>
          <a:stretch>
            <a:fillRect/>
          </a:stretch>
        </p:blipFill>
        <p:spPr>
          <a:xfrm>
            <a:off x="291610" y="154663"/>
            <a:ext cx="2968158" cy="3097530"/>
          </a:xfrm>
          <a:prstGeom prst="rect">
            <a:avLst/>
          </a:prstGeom>
          <a:ln w="12700">
            <a:miter lim="400000"/>
          </a:ln>
          <a:effectLst>
            <a:outerShdw blurRad="190500" rotWithShape="0">
              <a:srgbClr val="000000">
                <a:alpha val="70000"/>
              </a:srgbClr>
            </a:outerShdw>
          </a:effectLst>
        </p:spPr>
      </p:pic>
      <p:pic>
        <p:nvPicPr>
          <p:cNvPr id="282" name="Picture 8" descr="Picture 8"/>
          <p:cNvPicPr>
            <a:picLocks noChangeAspect="1"/>
          </p:cNvPicPr>
          <p:nvPr/>
        </p:nvPicPr>
        <p:blipFill>
          <a:blip r:embed="rId6">
            <a:extLst/>
          </a:blip>
          <a:stretch>
            <a:fillRect/>
          </a:stretch>
        </p:blipFill>
        <p:spPr>
          <a:xfrm>
            <a:off x="4074598" y="230582"/>
            <a:ext cx="4225320" cy="2278973"/>
          </a:xfrm>
          <a:prstGeom prst="rect">
            <a:avLst/>
          </a:prstGeom>
          <a:ln w="12700">
            <a:miter lim="400000"/>
          </a:ln>
          <a:effectLst>
            <a:outerShdw blurRad="190500" rotWithShape="0">
              <a:srgbClr val="000000">
                <a:alpha val="70000"/>
              </a:srgbClr>
            </a:outerShdw>
          </a:effectLst>
        </p:spPr>
      </p:pic>
      <p:sp>
        <p:nvSpPr>
          <p:cNvPr id="283" name="TextBox 9"/>
          <p:cNvSpPr txBox="1"/>
          <p:nvPr/>
        </p:nvSpPr>
        <p:spPr>
          <a:xfrm>
            <a:off x="3150130" y="3390299"/>
            <a:ext cx="1815597" cy="1063537"/>
          </a:xfrm>
          <a:prstGeom prst="rect">
            <a:avLst/>
          </a:prstGeom>
          <a:solidFill>
            <a:srgbClr val="C0E3F6"/>
          </a:solidFill>
          <a:ln>
            <a:solidFill>
              <a:srgbClr val="1F344C"/>
            </a:solidFill>
          </a:ln>
          <a:effectLst>
            <a:outerShdw blurRad="50800" dist="38100" dir="135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latin typeface="+mn-lt"/>
                <a:ea typeface="+mn-ea"/>
                <a:cs typeface="+mn-cs"/>
                <a:sym typeface="Calibri"/>
              </a:defRPr>
            </a:pPr>
            <a:r>
              <a:t>My Top 3 Favorites!</a:t>
            </a:r>
          </a:p>
          <a:p>
            <a:pPr marL="171450" indent="-171450">
              <a:buSzPct val="100000"/>
              <a:buFont typeface="Arial"/>
              <a:buChar char="•"/>
              <a:defRPr sz="1000"/>
            </a:pPr>
            <a:r>
              <a:t>Multiple File Import</a:t>
            </a:r>
          </a:p>
          <a:p>
            <a:pPr marL="171450" indent="-171450">
              <a:buSzPct val="100000"/>
              <a:buFont typeface="Arial"/>
              <a:buChar char="•"/>
              <a:defRPr sz="1000"/>
            </a:pPr>
            <a:r>
              <a:t>Data Filter/Local Data Filter more shareable </a:t>
            </a:r>
          </a:p>
          <a:p>
            <a:pPr marL="171450" indent="-171450">
              <a:buSzPct val="100000"/>
              <a:buFont typeface="Arial"/>
              <a:buChar char="•"/>
              <a:defRPr sz="1000"/>
            </a:pPr>
            <a:r>
              <a:t>Virtual Join link reference column names shorter</a:t>
            </a:r>
          </a:p>
        </p:txBody>
      </p:sp>
      <p:sp>
        <p:nvSpPr>
          <p:cNvPr id="28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pic>
        <p:nvPicPr>
          <p:cNvPr id="285" name="Image" descr="Image"/>
          <p:cNvPicPr>
            <a:picLocks noChangeAspect="1"/>
          </p:cNvPicPr>
          <p:nvPr/>
        </p:nvPicPr>
        <p:blipFill>
          <a:blip r:embed="rId7">
            <a:extLst/>
          </a:blip>
          <a:srcRect b="8077"/>
          <a:stretch>
            <a:fillRect/>
          </a:stretch>
        </p:blipFill>
        <p:spPr>
          <a:xfrm>
            <a:off x="7447876" y="3176365"/>
            <a:ext cx="1056188" cy="1107841"/>
          </a:xfrm>
          <a:prstGeom prst="rect">
            <a:avLst/>
          </a:prstGeom>
          <a:ln w="12700">
            <a:miter lim="400000"/>
          </a:ln>
          <a:effectLst>
            <a:outerShdw blurRad="190500" rotWithShape="0">
              <a:srgbClr val="000000">
                <a:alpha val="70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 name="Picture 6" descr="Picture 6"/>
          <p:cNvPicPr>
            <a:picLocks noChangeAspect="1"/>
          </p:cNvPicPr>
          <p:nvPr/>
        </p:nvPicPr>
        <p:blipFill>
          <a:blip r:embed="rId2">
            <a:extLst/>
          </a:blip>
          <a:srcRect r="47945"/>
          <a:stretch>
            <a:fillRect/>
          </a:stretch>
        </p:blipFill>
        <p:spPr>
          <a:xfrm>
            <a:off x="182435" y="3754353"/>
            <a:ext cx="1005840" cy="1282900"/>
          </a:xfrm>
          <a:prstGeom prst="rect">
            <a:avLst/>
          </a:prstGeom>
          <a:ln w="12700">
            <a:miter lim="400000"/>
          </a:ln>
          <a:effectLst>
            <a:outerShdw blurRad="190500" rotWithShape="0">
              <a:srgbClr val="000000">
                <a:alpha val="70000"/>
              </a:srgbClr>
            </a:outerShdw>
          </a:effectLst>
        </p:spPr>
      </p:pic>
      <p:sp>
        <p:nvSpPr>
          <p:cNvPr id="288" name="TextBox 7"/>
          <p:cNvSpPr txBox="1"/>
          <p:nvPr/>
        </p:nvSpPr>
        <p:spPr>
          <a:xfrm>
            <a:off x="1093125" y="4363206"/>
            <a:ext cx="1974798" cy="333088"/>
          </a:xfrm>
          <a:prstGeom prst="rect">
            <a:avLst/>
          </a:prstGeom>
          <a:gradFill>
            <a:gsLst>
              <a:gs pos="0">
                <a:srgbClr val="B25608"/>
              </a:gs>
              <a:gs pos="48000">
                <a:srgbClr val="F58627"/>
              </a:gs>
              <a:gs pos="100000">
                <a:srgbClr val="F9B479"/>
              </a:gs>
            </a:gsLst>
            <a:lin ang="16200000"/>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DFF1FB"/>
                </a:solidFill>
              </a:defRPr>
            </a:lvl1pPr>
          </a:lstStyle>
          <a:p>
            <a:r>
              <a:t>JMP makes me glad!</a:t>
            </a:r>
          </a:p>
        </p:txBody>
      </p:sp>
      <p:sp>
        <p:nvSpPr>
          <p:cNvPr id="289" name="TextBox 1"/>
          <p:cNvSpPr txBox="1"/>
          <p:nvPr/>
        </p:nvSpPr>
        <p:spPr>
          <a:xfrm>
            <a:off x="4000500" y="4547872"/>
            <a:ext cx="1005839" cy="333088"/>
          </a:xfrm>
          <a:prstGeom prst="rect">
            <a:avLst/>
          </a:prstGeom>
          <a:solidFill>
            <a:srgbClr val="C0E3F6"/>
          </a:solidFill>
          <a:ln w="12700">
            <a:miter lim="400000"/>
          </a:ln>
          <a:effectLst>
            <a:outerShdw blurRad="50800" dist="38100" dir="135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u="sng">
                <a:solidFill>
                  <a:schemeClr val="accent1"/>
                </a:solidFill>
                <a:uFill>
                  <a:solidFill>
                    <a:schemeClr val="accent1"/>
                  </a:solidFill>
                </a:uFill>
                <a:hlinkClick r:id="rId3"/>
              </a:defRPr>
            </a:lvl1pPr>
          </a:lstStyle>
          <a:p>
            <a:pPr>
              <a:defRPr u="none">
                <a:solidFill>
                  <a:schemeClr val="accent6"/>
                </a:solidFill>
                <a:uFillTx/>
              </a:defRPr>
            </a:pPr>
            <a:r>
              <a:rPr u="sng">
                <a:solidFill>
                  <a:schemeClr val="accent1"/>
                </a:solidFill>
                <a:uFill>
                  <a:solidFill>
                    <a:schemeClr val="accent1"/>
                  </a:solidFill>
                </a:uFill>
                <a:hlinkClick r:id="rId3"/>
              </a:rPr>
              <a:t>Jmp.com</a:t>
            </a:r>
          </a:p>
        </p:txBody>
      </p:sp>
      <p:sp>
        <p:nvSpPr>
          <p:cNvPr id="290" name="TextBox 4"/>
          <p:cNvSpPr txBox="1"/>
          <p:nvPr/>
        </p:nvSpPr>
        <p:spPr>
          <a:xfrm>
            <a:off x="3488942" y="2106216"/>
            <a:ext cx="2027939" cy="506573"/>
          </a:xfrm>
          <a:prstGeom prst="rect">
            <a:avLst/>
          </a:prstGeom>
          <a:solidFill>
            <a:srgbClr val="C0E3F6"/>
          </a:solidFill>
          <a:ln>
            <a:solidFill>
              <a:srgbClr val="1F344C"/>
            </a:solidFill>
          </a:ln>
          <a:effectLst>
            <a:outerShdw blurRad="50800" dist="38100" dir="135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lvl1pPr>
          </a:lstStyle>
          <a:p>
            <a:r>
              <a:t>Questions?</a:t>
            </a:r>
          </a:p>
        </p:txBody>
      </p:sp>
      <p:sp>
        <p:nvSpPr>
          <p:cNvPr id="29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Picture 5" descr="Picture 5"/>
          <p:cNvPicPr>
            <a:picLocks noChangeAspect="1"/>
          </p:cNvPicPr>
          <p:nvPr/>
        </p:nvPicPr>
        <p:blipFill>
          <a:blip r:embed="rId2">
            <a:extLst/>
          </a:blip>
          <a:stretch>
            <a:fillRect/>
          </a:stretch>
        </p:blipFill>
        <p:spPr>
          <a:xfrm>
            <a:off x="131762" y="114300"/>
            <a:ext cx="2157415" cy="1438275"/>
          </a:xfrm>
          <a:prstGeom prst="rect">
            <a:avLst/>
          </a:prstGeom>
          <a:ln w="12700">
            <a:miter lim="400000"/>
          </a:ln>
          <a:effectLst>
            <a:outerShdw blurRad="190500" rotWithShape="0">
              <a:srgbClr val="000000">
                <a:alpha val="70000"/>
              </a:srgbClr>
            </a:outerShdw>
          </a:effectLst>
        </p:spPr>
      </p:pic>
      <p:pic>
        <p:nvPicPr>
          <p:cNvPr id="162" name="Picture 6" descr="Picture 6"/>
          <p:cNvPicPr>
            <a:picLocks noChangeAspect="1"/>
          </p:cNvPicPr>
          <p:nvPr/>
        </p:nvPicPr>
        <p:blipFill>
          <a:blip r:embed="rId3">
            <a:extLst/>
          </a:blip>
          <a:srcRect r="3877" b="21718"/>
          <a:stretch>
            <a:fillRect/>
          </a:stretch>
        </p:blipFill>
        <p:spPr>
          <a:xfrm>
            <a:off x="2947514" y="103238"/>
            <a:ext cx="1809752" cy="1175022"/>
          </a:xfrm>
          <a:prstGeom prst="rect">
            <a:avLst/>
          </a:prstGeom>
          <a:ln w="12700">
            <a:miter lim="400000"/>
          </a:ln>
          <a:effectLst>
            <a:outerShdw blurRad="190500" rotWithShape="0">
              <a:srgbClr val="000000">
                <a:alpha val="70000"/>
              </a:srgbClr>
            </a:outerShdw>
          </a:effectLst>
        </p:spPr>
      </p:pic>
      <p:pic>
        <p:nvPicPr>
          <p:cNvPr id="163" name="Picture 7" descr="Picture 7"/>
          <p:cNvPicPr>
            <a:picLocks noChangeAspect="1"/>
          </p:cNvPicPr>
          <p:nvPr/>
        </p:nvPicPr>
        <p:blipFill>
          <a:blip r:embed="rId4">
            <a:extLst/>
          </a:blip>
          <a:stretch>
            <a:fillRect/>
          </a:stretch>
        </p:blipFill>
        <p:spPr>
          <a:xfrm>
            <a:off x="741816" y="1678086"/>
            <a:ext cx="2314576" cy="1543051"/>
          </a:xfrm>
          <a:prstGeom prst="rect">
            <a:avLst/>
          </a:prstGeom>
          <a:ln w="12700">
            <a:miter lim="400000"/>
          </a:ln>
          <a:effectLst>
            <a:outerShdw blurRad="190500" rotWithShape="0">
              <a:srgbClr val="000000">
                <a:alpha val="70000"/>
              </a:srgbClr>
            </a:outerShdw>
          </a:effectLst>
        </p:spPr>
      </p:pic>
      <p:pic>
        <p:nvPicPr>
          <p:cNvPr id="164" name="Picture 8" descr="Picture 8"/>
          <p:cNvPicPr>
            <a:picLocks noChangeAspect="1"/>
          </p:cNvPicPr>
          <p:nvPr/>
        </p:nvPicPr>
        <p:blipFill>
          <a:blip r:embed="rId5">
            <a:extLst/>
          </a:blip>
          <a:srcRect t="9159" b="47039"/>
          <a:stretch>
            <a:fillRect/>
          </a:stretch>
        </p:blipFill>
        <p:spPr>
          <a:xfrm>
            <a:off x="131762" y="3719119"/>
            <a:ext cx="1830217" cy="744046"/>
          </a:xfrm>
          <a:prstGeom prst="rect">
            <a:avLst/>
          </a:prstGeom>
          <a:ln w="12700">
            <a:miter lim="400000"/>
          </a:ln>
          <a:effectLst>
            <a:outerShdw blurRad="190500" rotWithShape="0">
              <a:srgbClr val="000000">
                <a:alpha val="70000"/>
              </a:srgbClr>
            </a:outerShdw>
          </a:effectLst>
        </p:spPr>
      </p:pic>
      <p:pic>
        <p:nvPicPr>
          <p:cNvPr id="165" name="Picture 9" descr="Picture 9"/>
          <p:cNvPicPr>
            <a:picLocks noChangeAspect="1"/>
          </p:cNvPicPr>
          <p:nvPr/>
        </p:nvPicPr>
        <p:blipFill>
          <a:blip r:embed="rId6">
            <a:extLst/>
          </a:blip>
          <a:stretch>
            <a:fillRect/>
          </a:stretch>
        </p:blipFill>
        <p:spPr>
          <a:xfrm>
            <a:off x="6994167" y="2425163"/>
            <a:ext cx="1736726" cy="1697698"/>
          </a:xfrm>
          <a:prstGeom prst="rect">
            <a:avLst/>
          </a:prstGeom>
          <a:ln w="12700">
            <a:miter lim="400000"/>
          </a:ln>
          <a:effectLst>
            <a:outerShdw blurRad="190500" rotWithShape="0">
              <a:srgbClr val="000000">
                <a:alpha val="70000"/>
              </a:srgbClr>
            </a:outerShdw>
          </a:effectLst>
        </p:spPr>
      </p:pic>
      <p:sp>
        <p:nvSpPr>
          <p:cNvPr id="166" name="TextBox 10"/>
          <p:cNvSpPr txBox="1"/>
          <p:nvPr/>
        </p:nvSpPr>
        <p:spPr>
          <a:xfrm>
            <a:off x="5350533" y="4450782"/>
            <a:ext cx="2130176" cy="333089"/>
          </a:xfrm>
          <a:prstGeom prst="rect">
            <a:avLst/>
          </a:prstGeom>
          <a:gradFill>
            <a:gsLst>
              <a:gs pos="0">
                <a:srgbClr val="B25608"/>
              </a:gs>
              <a:gs pos="48000">
                <a:srgbClr val="F58627"/>
              </a:gs>
              <a:gs pos="100000">
                <a:srgbClr val="F9B479"/>
              </a:gs>
            </a:gsLst>
            <a:lin ang="16200000"/>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DFF1FB"/>
                </a:solidFill>
              </a:defRPr>
            </a:lvl1pPr>
          </a:lstStyle>
          <a:p>
            <a:r>
              <a:t>.. My favorite things …</a:t>
            </a:r>
          </a:p>
        </p:txBody>
      </p:sp>
      <p:pic>
        <p:nvPicPr>
          <p:cNvPr id="167" name="Picture 11" descr="Picture 11"/>
          <p:cNvPicPr>
            <a:picLocks noChangeAspect="1"/>
          </p:cNvPicPr>
          <p:nvPr/>
        </p:nvPicPr>
        <p:blipFill>
          <a:blip r:embed="rId7">
            <a:extLst/>
          </a:blip>
          <a:stretch>
            <a:fillRect/>
          </a:stretch>
        </p:blipFill>
        <p:spPr>
          <a:xfrm rot="5400000">
            <a:off x="3492084" y="1770483"/>
            <a:ext cx="2652184" cy="1989137"/>
          </a:xfrm>
          <a:prstGeom prst="rect">
            <a:avLst/>
          </a:prstGeom>
          <a:ln w="12700">
            <a:miter lim="400000"/>
          </a:ln>
          <a:effectLst>
            <a:outerShdw blurRad="190500" rotWithShape="0">
              <a:srgbClr val="000000">
                <a:alpha val="70000"/>
              </a:srgbClr>
            </a:outerShdw>
          </a:effectLst>
        </p:spPr>
      </p:pic>
      <p:pic>
        <p:nvPicPr>
          <p:cNvPr id="168" name="Picture 12" descr="Picture 12"/>
          <p:cNvPicPr>
            <a:picLocks noChangeAspect="1"/>
          </p:cNvPicPr>
          <p:nvPr/>
        </p:nvPicPr>
        <p:blipFill>
          <a:blip r:embed="rId8">
            <a:extLst/>
          </a:blip>
          <a:stretch>
            <a:fillRect/>
          </a:stretch>
        </p:blipFill>
        <p:spPr>
          <a:xfrm>
            <a:off x="5350533" y="103238"/>
            <a:ext cx="2105845" cy="1663701"/>
          </a:xfrm>
          <a:prstGeom prst="rect">
            <a:avLst/>
          </a:prstGeom>
          <a:ln w="12700">
            <a:miter lim="400000"/>
          </a:ln>
          <a:effectLst>
            <a:outerShdw blurRad="190500" rotWithShape="0">
              <a:srgbClr val="000000">
                <a:alpha val="70000"/>
              </a:srgbClr>
            </a:outerShdw>
          </a:effectLst>
        </p:spPr>
      </p:pic>
      <p:pic>
        <p:nvPicPr>
          <p:cNvPr id="169" name="Picture 13" descr="Picture 13"/>
          <p:cNvPicPr>
            <a:picLocks noChangeAspect="1"/>
          </p:cNvPicPr>
          <p:nvPr/>
        </p:nvPicPr>
        <p:blipFill>
          <a:blip r:embed="rId9">
            <a:extLst/>
          </a:blip>
          <a:stretch>
            <a:fillRect/>
          </a:stretch>
        </p:blipFill>
        <p:spPr>
          <a:xfrm>
            <a:off x="6825478" y="49961"/>
            <a:ext cx="2222501" cy="2222501"/>
          </a:xfrm>
          <a:prstGeom prst="rect">
            <a:avLst/>
          </a:prstGeom>
          <a:ln w="12700">
            <a:miter lim="400000"/>
          </a:ln>
          <a:effectLst>
            <a:outerShdw blurRad="190500" rotWithShape="0">
              <a:srgbClr val="000000">
                <a:alpha val="70000"/>
              </a:srgbClr>
            </a:outerShdw>
          </a:effectLst>
        </p:spPr>
      </p:pic>
      <p:pic>
        <p:nvPicPr>
          <p:cNvPr id="170" name="Picture 14" descr="Picture 14"/>
          <p:cNvPicPr>
            <a:picLocks noChangeAspect="1"/>
          </p:cNvPicPr>
          <p:nvPr/>
        </p:nvPicPr>
        <p:blipFill>
          <a:blip r:embed="rId10">
            <a:extLst/>
          </a:blip>
          <a:stretch>
            <a:fillRect/>
          </a:stretch>
        </p:blipFill>
        <p:spPr>
          <a:xfrm>
            <a:off x="2154821" y="3481480"/>
            <a:ext cx="2075153" cy="1383140"/>
          </a:xfrm>
          <a:prstGeom prst="rect">
            <a:avLst/>
          </a:prstGeom>
          <a:ln w="12700">
            <a:miter lim="400000"/>
          </a:ln>
          <a:effectLst>
            <a:outerShdw blurRad="190500" rotWithShape="0">
              <a:srgbClr val="000000">
                <a:alpha val="70000"/>
              </a:srgbClr>
            </a:outerShdw>
          </a:effectLst>
        </p:spPr>
      </p:pic>
      <p:sp>
        <p:nvSpPr>
          <p:cNvPr id="171"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61"/>
                                        </p:tgtEl>
                                        <p:attrNameLst>
                                          <p:attrName>style.visibility</p:attrName>
                                        </p:attrNameLst>
                                      </p:cBhvr>
                                      <p:to>
                                        <p:strVal val="visible"/>
                                      </p:to>
                                    </p:set>
                                    <p:anim calcmode="lin" valueType="num">
                                      <p:cBhvr>
                                        <p:cTn id="7" dur="1000" fill="hold"/>
                                        <p:tgtEl>
                                          <p:spTgt spid="161"/>
                                        </p:tgtEl>
                                        <p:attrNameLst>
                                          <p:attrName>ppt_x</p:attrName>
                                        </p:attrNameLst>
                                      </p:cBhvr>
                                      <p:tavLst>
                                        <p:tav tm="0">
                                          <p:val>
                                            <p:strVal val="#ppt_x"/>
                                          </p:val>
                                        </p:tav>
                                        <p:tav tm="100000">
                                          <p:val>
                                            <p:strVal val="#ppt_x"/>
                                          </p:val>
                                        </p:tav>
                                      </p:tavLst>
                                    </p:anim>
                                    <p:anim calcmode="lin" valueType="num">
                                      <p:cBhvr>
                                        <p:cTn id="8" dur="1000" fill="hold"/>
                                        <p:tgtEl>
                                          <p:spTgt spid="1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162"/>
                                        </p:tgtEl>
                                        <p:attrNameLst>
                                          <p:attrName>style.visibility</p:attrName>
                                        </p:attrNameLst>
                                      </p:cBhvr>
                                      <p:to>
                                        <p:strVal val="visible"/>
                                      </p:to>
                                    </p:set>
                                    <p:anim calcmode="lin" valueType="num">
                                      <p:cBhvr>
                                        <p:cTn id="13" dur="1000" fill="hold"/>
                                        <p:tgtEl>
                                          <p:spTgt spid="162"/>
                                        </p:tgtEl>
                                        <p:attrNameLst>
                                          <p:attrName>ppt_x</p:attrName>
                                        </p:attrNameLst>
                                      </p:cBhvr>
                                      <p:tavLst>
                                        <p:tav tm="0">
                                          <p:val>
                                            <p:strVal val="#ppt_x"/>
                                          </p:val>
                                        </p:tav>
                                        <p:tav tm="100000">
                                          <p:val>
                                            <p:strVal val="#ppt_x"/>
                                          </p:val>
                                        </p:tav>
                                      </p:tavLst>
                                    </p:anim>
                                    <p:anim calcmode="lin" valueType="num">
                                      <p:cBhvr>
                                        <p:cTn id="14" dur="1000" fill="hold"/>
                                        <p:tgtEl>
                                          <p:spTgt spid="16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3" nodeType="clickEffect">
                                  <p:stCondLst>
                                    <p:cond delay="0"/>
                                  </p:stCondLst>
                                  <p:iterate>
                                    <p:tmAbs val="0"/>
                                  </p:iterate>
                                  <p:childTnLst>
                                    <p:set>
                                      <p:cBhvr>
                                        <p:cTn id="18" fill="hold"/>
                                        <p:tgtEl>
                                          <p:spTgt spid="165"/>
                                        </p:tgtEl>
                                        <p:attrNameLst>
                                          <p:attrName>style.visibility</p:attrName>
                                        </p:attrNameLst>
                                      </p:cBhvr>
                                      <p:to>
                                        <p:strVal val="visible"/>
                                      </p:to>
                                    </p:set>
                                    <p:anim calcmode="lin" valueType="num">
                                      <p:cBhvr>
                                        <p:cTn id="19" dur="1000" fill="hold"/>
                                        <p:tgtEl>
                                          <p:spTgt spid="165"/>
                                        </p:tgtEl>
                                        <p:attrNameLst>
                                          <p:attrName>ppt_x</p:attrName>
                                        </p:attrNameLst>
                                      </p:cBhvr>
                                      <p:tavLst>
                                        <p:tav tm="0">
                                          <p:val>
                                            <p:strVal val="#ppt_x"/>
                                          </p:val>
                                        </p:tav>
                                        <p:tav tm="100000">
                                          <p:val>
                                            <p:strVal val="#ppt_x"/>
                                          </p:val>
                                        </p:tav>
                                      </p:tavLst>
                                    </p:anim>
                                    <p:anim calcmode="lin" valueType="num">
                                      <p:cBhvr>
                                        <p:cTn id="20" dur="1000" fill="hold"/>
                                        <p:tgtEl>
                                          <p:spTgt spid="16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4" nodeType="clickEffect">
                                  <p:stCondLst>
                                    <p:cond delay="0"/>
                                  </p:stCondLst>
                                  <p:iterate>
                                    <p:tmAbs val="0"/>
                                  </p:iterate>
                                  <p:childTnLst>
                                    <p:set>
                                      <p:cBhvr>
                                        <p:cTn id="24" fill="hold"/>
                                        <p:tgtEl>
                                          <p:spTgt spid="164"/>
                                        </p:tgtEl>
                                        <p:attrNameLst>
                                          <p:attrName>style.visibility</p:attrName>
                                        </p:attrNameLst>
                                      </p:cBhvr>
                                      <p:to>
                                        <p:strVal val="visible"/>
                                      </p:to>
                                    </p:set>
                                    <p:anim calcmode="lin" valueType="num">
                                      <p:cBhvr>
                                        <p:cTn id="25" dur="1000" fill="hold"/>
                                        <p:tgtEl>
                                          <p:spTgt spid="164"/>
                                        </p:tgtEl>
                                        <p:attrNameLst>
                                          <p:attrName>ppt_x</p:attrName>
                                        </p:attrNameLst>
                                      </p:cBhvr>
                                      <p:tavLst>
                                        <p:tav tm="0">
                                          <p:val>
                                            <p:strVal val="#ppt_x"/>
                                          </p:val>
                                        </p:tav>
                                        <p:tav tm="100000">
                                          <p:val>
                                            <p:strVal val="#ppt_x"/>
                                          </p:val>
                                        </p:tav>
                                      </p:tavLst>
                                    </p:anim>
                                    <p:anim calcmode="lin" valueType="num">
                                      <p:cBhvr>
                                        <p:cTn id="26" dur="1000" fill="hold"/>
                                        <p:tgtEl>
                                          <p:spTgt spid="16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5" nodeType="clickEffect">
                                  <p:stCondLst>
                                    <p:cond delay="0"/>
                                  </p:stCondLst>
                                  <p:iterate>
                                    <p:tmAbs val="0"/>
                                  </p:iterate>
                                  <p:childTnLst>
                                    <p:set>
                                      <p:cBhvr>
                                        <p:cTn id="30" fill="hold"/>
                                        <p:tgtEl>
                                          <p:spTgt spid="163"/>
                                        </p:tgtEl>
                                        <p:attrNameLst>
                                          <p:attrName>style.visibility</p:attrName>
                                        </p:attrNameLst>
                                      </p:cBhvr>
                                      <p:to>
                                        <p:strVal val="visible"/>
                                      </p:to>
                                    </p:set>
                                    <p:anim calcmode="lin" valueType="num">
                                      <p:cBhvr>
                                        <p:cTn id="31" dur="1000" fill="hold"/>
                                        <p:tgtEl>
                                          <p:spTgt spid="163"/>
                                        </p:tgtEl>
                                        <p:attrNameLst>
                                          <p:attrName>ppt_x</p:attrName>
                                        </p:attrNameLst>
                                      </p:cBhvr>
                                      <p:tavLst>
                                        <p:tav tm="0">
                                          <p:val>
                                            <p:strVal val="#ppt_x"/>
                                          </p:val>
                                        </p:tav>
                                        <p:tav tm="100000">
                                          <p:val>
                                            <p:strVal val="#ppt_x"/>
                                          </p:val>
                                        </p:tav>
                                      </p:tavLst>
                                    </p:anim>
                                    <p:anim calcmode="lin" valueType="num">
                                      <p:cBhvr>
                                        <p:cTn id="32" dur="1000" fill="hold"/>
                                        <p:tgtEl>
                                          <p:spTgt spid="16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6" nodeType="clickEffect">
                                  <p:stCondLst>
                                    <p:cond delay="0"/>
                                  </p:stCondLst>
                                  <p:iterate>
                                    <p:tmAbs val="0"/>
                                  </p:iterate>
                                  <p:childTnLst>
                                    <p:set>
                                      <p:cBhvr>
                                        <p:cTn id="36" fill="hold"/>
                                        <p:tgtEl>
                                          <p:spTgt spid="167"/>
                                        </p:tgtEl>
                                        <p:attrNameLst>
                                          <p:attrName>style.visibility</p:attrName>
                                        </p:attrNameLst>
                                      </p:cBhvr>
                                      <p:to>
                                        <p:strVal val="visible"/>
                                      </p:to>
                                    </p:set>
                                    <p:anim calcmode="lin" valueType="num">
                                      <p:cBhvr>
                                        <p:cTn id="37" dur="1000" fill="hold"/>
                                        <p:tgtEl>
                                          <p:spTgt spid="167"/>
                                        </p:tgtEl>
                                        <p:attrNameLst>
                                          <p:attrName>ppt_x</p:attrName>
                                        </p:attrNameLst>
                                      </p:cBhvr>
                                      <p:tavLst>
                                        <p:tav tm="0">
                                          <p:val>
                                            <p:strVal val="#ppt_x"/>
                                          </p:val>
                                        </p:tav>
                                        <p:tav tm="100000">
                                          <p:val>
                                            <p:strVal val="#ppt_x"/>
                                          </p:val>
                                        </p:tav>
                                      </p:tavLst>
                                    </p:anim>
                                    <p:anim calcmode="lin" valueType="num">
                                      <p:cBhvr>
                                        <p:cTn id="38" dur="1000" fill="hold"/>
                                        <p:tgtEl>
                                          <p:spTgt spid="16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7" nodeType="clickEffect">
                                  <p:stCondLst>
                                    <p:cond delay="0"/>
                                  </p:stCondLst>
                                  <p:iterate>
                                    <p:tmAbs val="0"/>
                                  </p:iterate>
                                  <p:childTnLst>
                                    <p:set>
                                      <p:cBhvr>
                                        <p:cTn id="42" fill="hold"/>
                                        <p:tgtEl>
                                          <p:spTgt spid="169"/>
                                        </p:tgtEl>
                                        <p:attrNameLst>
                                          <p:attrName>style.visibility</p:attrName>
                                        </p:attrNameLst>
                                      </p:cBhvr>
                                      <p:to>
                                        <p:strVal val="visible"/>
                                      </p:to>
                                    </p:set>
                                    <p:anim calcmode="lin" valueType="num">
                                      <p:cBhvr>
                                        <p:cTn id="43" dur="1000" fill="hold"/>
                                        <p:tgtEl>
                                          <p:spTgt spid="169"/>
                                        </p:tgtEl>
                                        <p:attrNameLst>
                                          <p:attrName>ppt_x</p:attrName>
                                        </p:attrNameLst>
                                      </p:cBhvr>
                                      <p:tavLst>
                                        <p:tav tm="0">
                                          <p:val>
                                            <p:strVal val="#ppt_x"/>
                                          </p:val>
                                        </p:tav>
                                        <p:tav tm="100000">
                                          <p:val>
                                            <p:strVal val="#ppt_x"/>
                                          </p:val>
                                        </p:tav>
                                      </p:tavLst>
                                    </p:anim>
                                    <p:anim calcmode="lin" valueType="num">
                                      <p:cBhvr>
                                        <p:cTn id="44" dur="1000" fill="hold"/>
                                        <p:tgtEl>
                                          <p:spTgt spid="16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8" nodeType="clickEffect">
                                  <p:stCondLst>
                                    <p:cond delay="0"/>
                                  </p:stCondLst>
                                  <p:iterate>
                                    <p:tmAbs val="0"/>
                                  </p:iterate>
                                  <p:childTnLst>
                                    <p:set>
                                      <p:cBhvr>
                                        <p:cTn id="48" fill="hold"/>
                                        <p:tgtEl>
                                          <p:spTgt spid="168"/>
                                        </p:tgtEl>
                                        <p:attrNameLst>
                                          <p:attrName>style.visibility</p:attrName>
                                        </p:attrNameLst>
                                      </p:cBhvr>
                                      <p:to>
                                        <p:strVal val="visible"/>
                                      </p:to>
                                    </p:set>
                                    <p:anim calcmode="lin" valueType="num">
                                      <p:cBhvr>
                                        <p:cTn id="49" dur="1000" fill="hold"/>
                                        <p:tgtEl>
                                          <p:spTgt spid="168"/>
                                        </p:tgtEl>
                                        <p:attrNameLst>
                                          <p:attrName>ppt_x</p:attrName>
                                        </p:attrNameLst>
                                      </p:cBhvr>
                                      <p:tavLst>
                                        <p:tav tm="0">
                                          <p:val>
                                            <p:strVal val="#ppt_x"/>
                                          </p:val>
                                        </p:tav>
                                        <p:tav tm="100000">
                                          <p:val>
                                            <p:strVal val="#ppt_x"/>
                                          </p:val>
                                        </p:tav>
                                      </p:tavLst>
                                    </p:anim>
                                    <p:anim calcmode="lin" valueType="num">
                                      <p:cBhvr>
                                        <p:cTn id="50" dur="1000" fill="hold"/>
                                        <p:tgtEl>
                                          <p:spTgt spid="16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9" nodeType="clickEffect">
                                  <p:stCondLst>
                                    <p:cond delay="0"/>
                                  </p:stCondLst>
                                  <p:iterate>
                                    <p:tmAbs val="0"/>
                                  </p:iterate>
                                  <p:childTnLst>
                                    <p:set>
                                      <p:cBhvr>
                                        <p:cTn id="54" fill="hold"/>
                                        <p:tgtEl>
                                          <p:spTgt spid="170"/>
                                        </p:tgtEl>
                                        <p:attrNameLst>
                                          <p:attrName>style.visibility</p:attrName>
                                        </p:attrNameLst>
                                      </p:cBhvr>
                                      <p:to>
                                        <p:strVal val="visible"/>
                                      </p:to>
                                    </p:set>
                                    <p:anim calcmode="lin" valueType="num">
                                      <p:cBhvr>
                                        <p:cTn id="55" dur="1000" fill="hold"/>
                                        <p:tgtEl>
                                          <p:spTgt spid="170"/>
                                        </p:tgtEl>
                                        <p:attrNameLst>
                                          <p:attrName>ppt_x</p:attrName>
                                        </p:attrNameLst>
                                      </p:cBhvr>
                                      <p:tavLst>
                                        <p:tav tm="0">
                                          <p:val>
                                            <p:strVal val="#ppt_x"/>
                                          </p:val>
                                        </p:tav>
                                        <p:tav tm="100000">
                                          <p:val>
                                            <p:strVal val="#ppt_x"/>
                                          </p:val>
                                        </p:tav>
                                      </p:tavLst>
                                    </p:anim>
                                    <p:anim calcmode="lin" valueType="num">
                                      <p:cBhvr>
                                        <p:cTn id="56" dur="1000" fill="hold"/>
                                        <p:tgtEl>
                                          <p:spTgt spid="17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10" nodeType="clickEffect">
                                  <p:stCondLst>
                                    <p:cond delay="0"/>
                                  </p:stCondLst>
                                  <p:iterate>
                                    <p:tmAbs val="0"/>
                                  </p:iterate>
                                  <p:childTnLst>
                                    <p:set>
                                      <p:cBhvr>
                                        <p:cTn id="60" fill="hold"/>
                                        <p:tgtEl>
                                          <p:spTgt spid="166"/>
                                        </p:tgtEl>
                                        <p:attrNameLst>
                                          <p:attrName>style.visibility</p:attrName>
                                        </p:attrNameLst>
                                      </p:cBhvr>
                                      <p:to>
                                        <p:strVal val="visible"/>
                                      </p:to>
                                    </p:set>
                                    <p:anim calcmode="lin" valueType="num">
                                      <p:cBhvr>
                                        <p:cTn id="61" dur="1000" fill="hold"/>
                                        <p:tgtEl>
                                          <p:spTgt spid="166"/>
                                        </p:tgtEl>
                                        <p:attrNameLst>
                                          <p:attrName>ppt_x</p:attrName>
                                        </p:attrNameLst>
                                      </p:cBhvr>
                                      <p:tavLst>
                                        <p:tav tm="0">
                                          <p:val>
                                            <p:strVal val="#ppt_x"/>
                                          </p:val>
                                        </p:tav>
                                        <p:tav tm="100000">
                                          <p:val>
                                            <p:strVal val="#ppt_x"/>
                                          </p:val>
                                        </p:tav>
                                      </p:tavLst>
                                    </p:anim>
                                    <p:anim calcmode="lin" valueType="num">
                                      <p:cBhvr>
                                        <p:cTn id="62" dur="1000" fill="hold"/>
                                        <p:tgtEl>
                                          <p:spTgt spid="1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1" animBg="1" advAuto="0"/>
      <p:bldP spid="162" grpId="2" animBg="1" advAuto="0"/>
      <p:bldP spid="163" grpId="5" animBg="1" advAuto="0"/>
      <p:bldP spid="164" grpId="4" animBg="1" advAuto="0"/>
      <p:bldP spid="165" grpId="3" animBg="1" advAuto="0"/>
      <p:bldP spid="166" grpId="10" animBg="1" advAuto="0"/>
      <p:bldP spid="167" grpId="6" animBg="1" advAuto="0"/>
      <p:bldP spid="168" grpId="8" animBg="1" advAuto="0"/>
      <p:bldP spid="169" grpId="7" animBg="1" advAuto="0"/>
      <p:bldP spid="170" grpId="9"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Box 10"/>
          <p:cNvSpPr txBox="1"/>
          <p:nvPr/>
        </p:nvSpPr>
        <p:spPr>
          <a:xfrm>
            <a:off x="22148" y="74372"/>
            <a:ext cx="3205422" cy="333089"/>
          </a:xfrm>
          <a:prstGeom prst="rect">
            <a:avLst/>
          </a:prstGeom>
          <a:gradFill>
            <a:gsLst>
              <a:gs pos="0">
                <a:srgbClr val="B25608"/>
              </a:gs>
              <a:gs pos="48000">
                <a:srgbClr val="F58627"/>
              </a:gs>
              <a:gs pos="100000">
                <a:srgbClr val="F9B479"/>
              </a:gs>
            </a:gsLst>
            <a:lin ang="16200000"/>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DFF1FB"/>
                </a:solidFill>
              </a:defRPr>
            </a:lvl1pPr>
          </a:lstStyle>
          <a:p>
            <a:r>
              <a:t>Mandy Loves JMP &amp; other LOVES!</a:t>
            </a:r>
          </a:p>
        </p:txBody>
      </p:sp>
      <p:pic>
        <p:nvPicPr>
          <p:cNvPr id="174" name="Picture 11" descr="Picture 11"/>
          <p:cNvPicPr>
            <a:picLocks noChangeAspect="1"/>
          </p:cNvPicPr>
          <p:nvPr/>
        </p:nvPicPr>
        <p:blipFill>
          <a:blip r:embed="rId3">
            <a:extLst/>
          </a:blip>
          <a:stretch>
            <a:fillRect/>
          </a:stretch>
        </p:blipFill>
        <p:spPr>
          <a:xfrm>
            <a:off x="358655" y="721322"/>
            <a:ext cx="1271903" cy="2194116"/>
          </a:xfrm>
          <a:prstGeom prst="rect">
            <a:avLst/>
          </a:prstGeom>
          <a:ln w="12700">
            <a:miter lim="400000"/>
          </a:ln>
          <a:effectLst>
            <a:outerShdw blurRad="190500" rotWithShape="0">
              <a:srgbClr val="000000">
                <a:alpha val="70000"/>
              </a:srgbClr>
            </a:outerShdw>
          </a:effectLst>
        </p:spPr>
      </p:pic>
      <p:pic>
        <p:nvPicPr>
          <p:cNvPr id="175" name="Picture 13" descr="Picture 13"/>
          <p:cNvPicPr>
            <a:picLocks noChangeAspect="1"/>
          </p:cNvPicPr>
          <p:nvPr/>
        </p:nvPicPr>
        <p:blipFill>
          <a:blip r:embed="rId4">
            <a:extLst/>
          </a:blip>
          <a:stretch>
            <a:fillRect/>
          </a:stretch>
        </p:blipFill>
        <p:spPr>
          <a:xfrm>
            <a:off x="4920638" y="50480"/>
            <a:ext cx="1492110" cy="2125260"/>
          </a:xfrm>
          <a:prstGeom prst="rect">
            <a:avLst/>
          </a:prstGeom>
          <a:ln w="12700">
            <a:miter lim="400000"/>
          </a:ln>
          <a:effectLst>
            <a:outerShdw blurRad="190500" rotWithShape="0">
              <a:srgbClr val="000000">
                <a:alpha val="70000"/>
              </a:srgbClr>
            </a:outerShdw>
          </a:effectLst>
        </p:spPr>
      </p:pic>
      <p:pic>
        <p:nvPicPr>
          <p:cNvPr id="176" name="Picture 15" descr="Picture 15"/>
          <p:cNvPicPr>
            <a:picLocks noChangeAspect="1"/>
          </p:cNvPicPr>
          <p:nvPr/>
        </p:nvPicPr>
        <p:blipFill>
          <a:blip r:embed="rId5">
            <a:extLst/>
          </a:blip>
          <a:srcRect l="3059" t="3179" r="8096" b="4813"/>
          <a:stretch>
            <a:fillRect/>
          </a:stretch>
        </p:blipFill>
        <p:spPr>
          <a:xfrm>
            <a:off x="7379259" y="558079"/>
            <a:ext cx="1669782" cy="1729246"/>
          </a:xfrm>
          <a:prstGeom prst="rect">
            <a:avLst/>
          </a:prstGeom>
          <a:ln w="12700">
            <a:miter lim="400000"/>
          </a:ln>
          <a:effectLst>
            <a:outerShdw blurRad="190500" rotWithShape="0">
              <a:srgbClr val="000000">
                <a:alpha val="70000"/>
              </a:srgbClr>
            </a:outerShdw>
          </a:effectLst>
        </p:spPr>
      </p:pic>
      <p:pic>
        <p:nvPicPr>
          <p:cNvPr id="177" name="Picture 17" descr="Picture 17"/>
          <p:cNvPicPr>
            <a:picLocks noChangeAspect="1"/>
          </p:cNvPicPr>
          <p:nvPr/>
        </p:nvPicPr>
        <p:blipFill>
          <a:blip r:embed="rId6">
            <a:extLst/>
          </a:blip>
          <a:stretch>
            <a:fillRect/>
          </a:stretch>
        </p:blipFill>
        <p:spPr>
          <a:xfrm>
            <a:off x="3076370" y="1818381"/>
            <a:ext cx="2366784" cy="1582787"/>
          </a:xfrm>
          <a:prstGeom prst="rect">
            <a:avLst/>
          </a:prstGeom>
          <a:ln w="12700">
            <a:miter lim="400000"/>
          </a:ln>
          <a:effectLst>
            <a:outerShdw blurRad="190500" rotWithShape="0">
              <a:srgbClr val="000000">
                <a:alpha val="70000"/>
              </a:srgbClr>
            </a:outerShdw>
          </a:effectLst>
        </p:spPr>
      </p:pic>
      <p:pic>
        <p:nvPicPr>
          <p:cNvPr id="178" name="Picture 19" descr="Picture 19"/>
          <p:cNvPicPr>
            <a:picLocks noChangeAspect="1"/>
          </p:cNvPicPr>
          <p:nvPr/>
        </p:nvPicPr>
        <p:blipFill>
          <a:blip r:embed="rId7">
            <a:extLst/>
          </a:blip>
          <a:srcRect l="19832" r="12137" b="561"/>
          <a:stretch>
            <a:fillRect/>
          </a:stretch>
        </p:blipFill>
        <p:spPr>
          <a:xfrm>
            <a:off x="7675905" y="2288473"/>
            <a:ext cx="1354549" cy="1977846"/>
          </a:xfrm>
          <a:prstGeom prst="rect">
            <a:avLst/>
          </a:prstGeom>
          <a:ln w="12700">
            <a:miter lim="400000"/>
          </a:ln>
          <a:effectLst>
            <a:outerShdw blurRad="190500" rotWithShape="0">
              <a:srgbClr val="000000">
                <a:alpha val="70000"/>
              </a:srgbClr>
            </a:outerShdw>
          </a:effectLst>
        </p:spPr>
      </p:pic>
      <p:pic>
        <p:nvPicPr>
          <p:cNvPr id="179" name="Picture 21" descr="Picture 21"/>
          <p:cNvPicPr>
            <a:picLocks noChangeAspect="1"/>
          </p:cNvPicPr>
          <p:nvPr/>
        </p:nvPicPr>
        <p:blipFill>
          <a:blip r:embed="rId8">
            <a:extLst/>
          </a:blip>
          <a:stretch>
            <a:fillRect/>
          </a:stretch>
        </p:blipFill>
        <p:spPr>
          <a:xfrm>
            <a:off x="1585520" y="2627385"/>
            <a:ext cx="1468754" cy="2196267"/>
          </a:xfrm>
          <a:prstGeom prst="rect">
            <a:avLst/>
          </a:prstGeom>
          <a:ln w="12700">
            <a:miter lim="400000"/>
          </a:ln>
          <a:effectLst>
            <a:outerShdw blurRad="190500" rotWithShape="0">
              <a:srgbClr val="000000">
                <a:alpha val="70000"/>
              </a:srgbClr>
            </a:outerShdw>
          </a:effectLst>
        </p:spPr>
      </p:pic>
      <p:pic>
        <p:nvPicPr>
          <p:cNvPr id="180" name="Picture 23" descr="Picture 23"/>
          <p:cNvPicPr>
            <a:picLocks noChangeAspect="1"/>
          </p:cNvPicPr>
          <p:nvPr/>
        </p:nvPicPr>
        <p:blipFill>
          <a:blip r:embed="rId9">
            <a:extLst/>
          </a:blip>
          <a:stretch>
            <a:fillRect/>
          </a:stretch>
        </p:blipFill>
        <p:spPr>
          <a:xfrm rot="5400000">
            <a:off x="1614281" y="1038758"/>
            <a:ext cx="1628170" cy="1088838"/>
          </a:xfrm>
          <a:prstGeom prst="rect">
            <a:avLst/>
          </a:prstGeom>
          <a:ln w="12700">
            <a:miter lim="400000"/>
          </a:ln>
          <a:effectLst>
            <a:outerShdw blurRad="190500" rotWithShape="0">
              <a:srgbClr val="000000">
                <a:alpha val="70000"/>
              </a:srgbClr>
            </a:outerShdw>
          </a:effectLst>
        </p:spPr>
      </p:pic>
      <p:pic>
        <p:nvPicPr>
          <p:cNvPr id="181" name="Picture 25" descr="Picture 25"/>
          <p:cNvPicPr>
            <a:picLocks noChangeAspect="1"/>
          </p:cNvPicPr>
          <p:nvPr/>
        </p:nvPicPr>
        <p:blipFill>
          <a:blip r:embed="rId10">
            <a:extLst/>
          </a:blip>
          <a:stretch>
            <a:fillRect/>
          </a:stretch>
        </p:blipFill>
        <p:spPr>
          <a:xfrm>
            <a:off x="5967529" y="3725519"/>
            <a:ext cx="1092161" cy="1260774"/>
          </a:xfrm>
          <a:prstGeom prst="rect">
            <a:avLst/>
          </a:prstGeom>
          <a:ln w="12700">
            <a:miter lim="400000"/>
          </a:ln>
          <a:effectLst>
            <a:outerShdw blurRad="190500" rotWithShape="0">
              <a:srgbClr val="000000">
                <a:alpha val="70000"/>
              </a:srgbClr>
            </a:outerShdw>
          </a:effectLst>
        </p:spPr>
      </p:pic>
      <p:pic>
        <p:nvPicPr>
          <p:cNvPr id="182" name="Picture 27" descr="Picture 27"/>
          <p:cNvPicPr>
            <a:picLocks noChangeAspect="1"/>
          </p:cNvPicPr>
          <p:nvPr/>
        </p:nvPicPr>
        <p:blipFill>
          <a:blip r:embed="rId11">
            <a:extLst/>
          </a:blip>
          <a:stretch>
            <a:fillRect/>
          </a:stretch>
        </p:blipFill>
        <p:spPr>
          <a:xfrm rot="5400000">
            <a:off x="3155712" y="322989"/>
            <a:ext cx="1635171" cy="1226379"/>
          </a:xfrm>
          <a:prstGeom prst="rect">
            <a:avLst/>
          </a:prstGeom>
          <a:ln w="12700">
            <a:miter lim="400000"/>
          </a:ln>
          <a:effectLst>
            <a:outerShdw blurRad="190500" rotWithShape="0">
              <a:srgbClr val="000000">
                <a:alpha val="70000"/>
              </a:srgbClr>
            </a:outerShdw>
          </a:effectLst>
        </p:spPr>
      </p:pic>
      <p:pic>
        <p:nvPicPr>
          <p:cNvPr id="183" name="Picture 29" descr="Picture 29"/>
          <p:cNvPicPr>
            <a:picLocks noChangeAspect="1"/>
          </p:cNvPicPr>
          <p:nvPr/>
        </p:nvPicPr>
        <p:blipFill>
          <a:blip r:embed="rId12">
            <a:extLst/>
          </a:blip>
          <a:stretch>
            <a:fillRect/>
          </a:stretch>
        </p:blipFill>
        <p:spPr>
          <a:xfrm>
            <a:off x="3328920" y="3496431"/>
            <a:ext cx="2070733" cy="1376818"/>
          </a:xfrm>
          <a:prstGeom prst="rect">
            <a:avLst/>
          </a:prstGeom>
          <a:ln w="12700">
            <a:miter lim="400000"/>
          </a:ln>
          <a:effectLst>
            <a:outerShdw blurRad="190500" rotWithShape="0">
              <a:srgbClr val="000000">
                <a:alpha val="70000"/>
              </a:srgbClr>
            </a:outerShdw>
          </a:effectLst>
        </p:spPr>
      </p:pic>
      <p:pic>
        <p:nvPicPr>
          <p:cNvPr id="184" name="Picture 31" descr="Picture 31"/>
          <p:cNvPicPr>
            <a:picLocks noChangeAspect="1"/>
          </p:cNvPicPr>
          <p:nvPr/>
        </p:nvPicPr>
        <p:blipFill>
          <a:blip r:embed="rId13">
            <a:extLst/>
          </a:blip>
          <a:srcRect l="14941" t="6194" r="10049" b="9147"/>
          <a:stretch>
            <a:fillRect/>
          </a:stretch>
        </p:blipFill>
        <p:spPr>
          <a:xfrm rot="5400000">
            <a:off x="-15486" y="3321248"/>
            <a:ext cx="1681032" cy="1422968"/>
          </a:xfrm>
          <a:prstGeom prst="rect">
            <a:avLst/>
          </a:prstGeom>
          <a:ln w="12700">
            <a:miter lim="400000"/>
          </a:ln>
          <a:effectLst>
            <a:outerShdw blurRad="190500" rotWithShape="0">
              <a:srgbClr val="000000">
                <a:alpha val="70000"/>
              </a:srgbClr>
            </a:outerShdw>
          </a:effectLst>
        </p:spPr>
      </p:pic>
      <p:pic>
        <p:nvPicPr>
          <p:cNvPr id="185" name="Picture 35" descr="Picture 35"/>
          <p:cNvPicPr>
            <a:picLocks noChangeAspect="1"/>
          </p:cNvPicPr>
          <p:nvPr/>
        </p:nvPicPr>
        <p:blipFill>
          <a:blip r:embed="rId14">
            <a:extLst/>
          </a:blip>
          <a:srcRect l="2686" t="27515"/>
          <a:stretch>
            <a:fillRect/>
          </a:stretch>
        </p:blipFill>
        <p:spPr>
          <a:xfrm>
            <a:off x="5546740" y="2123095"/>
            <a:ext cx="1761517" cy="1185860"/>
          </a:xfrm>
          <a:prstGeom prst="rect">
            <a:avLst/>
          </a:prstGeom>
          <a:ln w="12700">
            <a:miter lim="400000"/>
          </a:ln>
          <a:effectLst>
            <a:outerShdw blurRad="190500" rotWithShape="0">
              <a:srgbClr val="000000">
                <a:alpha val="70000"/>
              </a:srgbClr>
            </a:outerShdw>
          </a:effectLst>
        </p:spPr>
      </p:pic>
      <p:pic>
        <p:nvPicPr>
          <p:cNvPr id="186" name="Content Placeholder 5" descr="Content Placeholder 5">
            <a:hlinkClick r:id="rId15" action="ppaction://hlinksldjump"/>
          </p:cNvPr>
          <p:cNvPicPr>
            <a:picLocks noChangeAspect="1"/>
          </p:cNvPicPr>
          <p:nvPr/>
        </p:nvPicPr>
        <p:blipFill>
          <a:blip r:embed="rId16">
            <a:extLst/>
          </a:blip>
          <a:stretch>
            <a:fillRect/>
          </a:stretch>
        </p:blipFill>
        <p:spPr>
          <a:xfrm>
            <a:off x="4969478" y="3564751"/>
            <a:ext cx="947353" cy="918019"/>
          </a:xfrm>
          <a:prstGeom prst="rect">
            <a:avLst/>
          </a:prstGeom>
          <a:ln w="12700">
            <a:miter lim="400000"/>
          </a:ln>
          <a:effectLst>
            <a:outerShdw blurRad="190500" rotWithShape="0">
              <a:srgbClr val="000000">
                <a:alpha val="70000"/>
              </a:srgbClr>
            </a:outerShdw>
          </a:effectLst>
        </p:spPr>
      </p:pic>
      <p:sp>
        <p:nvSpPr>
          <p:cNvPr id="187" name="TextBox 37"/>
          <p:cNvSpPr txBox="1"/>
          <p:nvPr/>
        </p:nvSpPr>
        <p:spPr>
          <a:xfrm>
            <a:off x="1630558" y="2287325"/>
            <a:ext cx="1086784"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a:latin typeface="Bell MT"/>
                <a:ea typeface="Bell MT"/>
                <a:cs typeface="Bell MT"/>
                <a:sym typeface="Bell MT"/>
              </a:defRPr>
            </a:lvl1pPr>
          </a:lstStyle>
          <a:p>
            <a:r>
              <a:rPr dirty="0"/>
              <a:t>Grayson</a:t>
            </a:r>
          </a:p>
        </p:txBody>
      </p:sp>
      <p:sp>
        <p:nvSpPr>
          <p:cNvPr id="188" name="TextBox 38"/>
          <p:cNvSpPr txBox="1"/>
          <p:nvPr/>
        </p:nvSpPr>
        <p:spPr>
          <a:xfrm>
            <a:off x="592883" y="2858967"/>
            <a:ext cx="968135" cy="39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Bell MT"/>
                <a:ea typeface="Bell MT"/>
                <a:cs typeface="Bell MT"/>
                <a:sym typeface="Bell MT"/>
              </a:defRPr>
            </a:lvl1pPr>
          </a:lstStyle>
          <a:p>
            <a:r>
              <a:t>Palmer</a:t>
            </a:r>
          </a:p>
        </p:txBody>
      </p:sp>
      <p:sp>
        <p:nvSpPr>
          <p:cNvPr id="189" name="TextBox 39"/>
          <p:cNvSpPr txBox="1"/>
          <p:nvPr/>
        </p:nvSpPr>
        <p:spPr>
          <a:xfrm>
            <a:off x="3855522" y="4461688"/>
            <a:ext cx="1585277" cy="39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Bell MT"/>
                <a:ea typeface="Bell MT"/>
                <a:cs typeface="Bell MT"/>
                <a:sym typeface="Bell MT"/>
              </a:defRPr>
            </a:lvl1pPr>
          </a:lstStyle>
          <a:p>
            <a:r>
              <a:t>Beach..turtles</a:t>
            </a:r>
          </a:p>
        </p:txBody>
      </p:sp>
      <p:sp>
        <p:nvSpPr>
          <p:cNvPr id="190" name="TextBox 40"/>
          <p:cNvSpPr txBox="1"/>
          <p:nvPr/>
        </p:nvSpPr>
        <p:spPr>
          <a:xfrm>
            <a:off x="4124998" y="138825"/>
            <a:ext cx="654195" cy="39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Bell MT"/>
                <a:ea typeface="Bell MT"/>
                <a:cs typeface="Bell MT"/>
                <a:sym typeface="Bell MT"/>
              </a:defRPr>
            </a:lvl1pPr>
          </a:lstStyle>
          <a:p>
            <a:r>
              <a:t>Jeff</a:t>
            </a:r>
          </a:p>
        </p:txBody>
      </p:sp>
      <p:sp>
        <p:nvSpPr>
          <p:cNvPr id="191" name="TextBox 41"/>
          <p:cNvSpPr txBox="1"/>
          <p:nvPr/>
        </p:nvSpPr>
        <p:spPr>
          <a:xfrm>
            <a:off x="6456884" y="1753764"/>
            <a:ext cx="922376" cy="39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Bell MT"/>
                <a:ea typeface="Bell MT"/>
                <a:cs typeface="Bell MT"/>
                <a:sym typeface="Bell MT"/>
              </a:defRPr>
            </a:lvl1pPr>
          </a:lstStyle>
          <a:p>
            <a:r>
              <a:t>Family</a:t>
            </a:r>
          </a:p>
        </p:txBody>
      </p:sp>
      <p:pic>
        <p:nvPicPr>
          <p:cNvPr id="192" name="Picture 43" descr="Picture 43"/>
          <p:cNvPicPr>
            <a:picLocks noChangeAspect="1"/>
          </p:cNvPicPr>
          <p:nvPr/>
        </p:nvPicPr>
        <p:blipFill>
          <a:blip r:embed="rId17">
            <a:extLst/>
          </a:blip>
          <a:stretch>
            <a:fillRect/>
          </a:stretch>
        </p:blipFill>
        <p:spPr>
          <a:xfrm rot="5400000">
            <a:off x="6206835" y="241189"/>
            <a:ext cx="1577854" cy="1183390"/>
          </a:xfrm>
          <a:prstGeom prst="rect">
            <a:avLst/>
          </a:prstGeom>
          <a:ln w="12700">
            <a:miter lim="400000"/>
          </a:ln>
          <a:effectLst>
            <a:outerShdw blurRad="190500" rotWithShape="0">
              <a:srgbClr val="000000">
                <a:alpha val="70000"/>
              </a:srgbClr>
            </a:outerShdw>
          </a:effectLst>
        </p:spPr>
      </p:pic>
      <p:sp>
        <p:nvSpPr>
          <p:cNvPr id="193" name="TextBox 44"/>
          <p:cNvSpPr txBox="1"/>
          <p:nvPr/>
        </p:nvSpPr>
        <p:spPr>
          <a:xfrm>
            <a:off x="7669131" y="138825"/>
            <a:ext cx="1368209" cy="39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Bell MT"/>
                <a:ea typeface="Bell MT"/>
                <a:cs typeface="Bell MT"/>
                <a:sym typeface="Bell MT"/>
              </a:defRPr>
            </a:lvl1pPr>
          </a:lstStyle>
          <a:p>
            <a:r>
              <a:t>Christmas</a:t>
            </a:r>
          </a:p>
        </p:txBody>
      </p:sp>
      <p:sp>
        <p:nvSpPr>
          <p:cNvPr id="194" name="TextBox 22"/>
          <p:cNvSpPr txBox="1"/>
          <p:nvPr/>
        </p:nvSpPr>
        <p:spPr>
          <a:xfrm>
            <a:off x="6086428" y="3319118"/>
            <a:ext cx="681956" cy="39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Bell MT"/>
                <a:ea typeface="Bell MT"/>
                <a:cs typeface="Bell MT"/>
                <a:sym typeface="Bell MT"/>
              </a:defRPr>
            </a:lvl1pPr>
          </a:lstStyle>
          <a:p>
            <a:r>
              <a:t>UNC</a:t>
            </a:r>
          </a:p>
        </p:txBody>
      </p:sp>
      <p:pic>
        <p:nvPicPr>
          <p:cNvPr id="195" name="Picture 2" descr="Picture 2"/>
          <p:cNvPicPr>
            <a:picLocks noChangeAspect="1"/>
          </p:cNvPicPr>
          <p:nvPr/>
        </p:nvPicPr>
        <p:blipFill>
          <a:blip r:embed="rId18">
            <a:extLst/>
          </a:blip>
          <a:stretch>
            <a:fillRect/>
          </a:stretch>
        </p:blipFill>
        <p:spPr>
          <a:xfrm>
            <a:off x="7124196" y="4139905"/>
            <a:ext cx="811700" cy="846388"/>
          </a:xfrm>
          <a:prstGeom prst="rect">
            <a:avLst/>
          </a:prstGeom>
          <a:ln w="12700">
            <a:miter lim="400000"/>
          </a:ln>
        </p:spPr>
      </p:pic>
      <p:sp>
        <p:nvSpPr>
          <p:cNvPr id="196"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itle 1"/>
          <p:cNvSpPr txBox="1">
            <a:spLocks noGrp="1"/>
          </p:cNvSpPr>
          <p:nvPr>
            <p:ph type="title"/>
          </p:nvPr>
        </p:nvSpPr>
        <p:spPr>
          <a:xfrm>
            <a:off x="-1" y="228886"/>
            <a:ext cx="3127250" cy="369334"/>
          </a:xfrm>
          <a:prstGeom prst="rect">
            <a:avLst/>
          </a:prstGeom>
        </p:spPr>
        <p:txBody>
          <a:bodyPr>
            <a:normAutofit fontScale="90000"/>
          </a:bodyPr>
          <a:lstStyle>
            <a:lvl1pPr defTabSz="166420">
              <a:defRPr sz="2184"/>
            </a:lvl1pPr>
          </a:lstStyle>
          <a:p>
            <a:r>
              <a:t>JMP 14 Favorites</a:t>
            </a:r>
          </a:p>
        </p:txBody>
      </p:sp>
      <p:sp>
        <p:nvSpPr>
          <p:cNvPr id="199" name="Content Placeholder 3"/>
          <p:cNvSpPr txBox="1">
            <a:spLocks noGrp="1"/>
          </p:cNvSpPr>
          <p:nvPr>
            <p:ph type="body" idx="1"/>
          </p:nvPr>
        </p:nvSpPr>
        <p:spPr>
          <a:xfrm>
            <a:off x="3267986" y="44449"/>
            <a:ext cx="5066390" cy="5122467"/>
          </a:xfrm>
          <a:prstGeom prst="rect">
            <a:avLst/>
          </a:prstGeom>
        </p:spPr>
        <p:txBody>
          <a:bodyPr anchor="t"/>
          <a:lstStyle/>
          <a:p>
            <a:pPr marL="182879" indent="-182879" defTabSz="365759">
              <a:lnSpc>
                <a:spcPct val="76500"/>
              </a:lnSpc>
              <a:spcBef>
                <a:spcPts val="800"/>
              </a:spcBef>
              <a:buClr>
                <a:schemeClr val="accent1"/>
              </a:buClr>
              <a:buSzPct val="80000"/>
              <a:buFont typeface="Arial"/>
              <a:buChar char="•"/>
              <a:defRPr sz="1000">
                <a:latin typeface="Calibri Light"/>
                <a:ea typeface="Calibri Light"/>
                <a:cs typeface="Calibri Light"/>
                <a:sym typeface="Calibri Light"/>
              </a:defRPr>
            </a:pPr>
            <a:endParaRPr dirty="0"/>
          </a:p>
          <a:p>
            <a:pPr marL="182879" indent="-182879" defTabSz="365759">
              <a:lnSpc>
                <a:spcPct val="76500"/>
              </a:lnSpc>
              <a:spcBef>
                <a:spcPts val="800"/>
              </a:spcBef>
              <a:buClr>
                <a:schemeClr val="accent1"/>
              </a:buClr>
              <a:buSzPct val="80000"/>
              <a:buFont typeface="Arial"/>
              <a:buChar char="•"/>
              <a:defRPr sz="1200">
                <a:latin typeface="Calibri Light"/>
                <a:ea typeface="Calibri Light"/>
                <a:cs typeface="Calibri Light"/>
                <a:sym typeface="Calibri Light"/>
              </a:defRPr>
            </a:pPr>
            <a:r>
              <a:rPr dirty="0">
                <a:latin typeface="+mn-lt"/>
                <a:ea typeface="+mn-ea"/>
                <a:cs typeface="+mn-cs"/>
                <a:sym typeface="Calibri"/>
              </a:rPr>
              <a:t>Multiple file import</a:t>
            </a:r>
            <a:r>
              <a:rPr dirty="0"/>
              <a:t>  loads a single data table, or a collection of data tables, with just a few clicks</a:t>
            </a:r>
            <a:endParaRPr sz="1800" dirty="0"/>
          </a:p>
          <a:p>
            <a:pPr marL="182879" indent="-182879" defTabSz="365759">
              <a:lnSpc>
                <a:spcPct val="76500"/>
              </a:lnSpc>
              <a:spcBef>
                <a:spcPts val="800"/>
              </a:spcBef>
              <a:buClr>
                <a:schemeClr val="accent1"/>
              </a:buClr>
              <a:buSzPct val="80000"/>
              <a:buFont typeface="Arial"/>
              <a:buChar char="•"/>
              <a:defRPr sz="1200">
                <a:latin typeface="Calibri Light"/>
                <a:ea typeface="Calibri Light"/>
                <a:cs typeface="Calibri Light"/>
                <a:sym typeface="Calibri Light"/>
              </a:defRPr>
            </a:pPr>
            <a:r>
              <a:rPr dirty="0">
                <a:latin typeface="+mn-lt"/>
                <a:ea typeface="+mn-ea"/>
                <a:cs typeface="+mn-cs"/>
                <a:sym typeface="Calibri"/>
              </a:rPr>
              <a:t>Virtually joined tables</a:t>
            </a:r>
            <a:r>
              <a:rPr dirty="0"/>
              <a:t> now allow shorter column names from the link referencing columns, and row state synchronization</a:t>
            </a:r>
            <a:endParaRPr sz="1800" dirty="0"/>
          </a:p>
          <a:p>
            <a:pPr marL="182879" indent="-182879" defTabSz="365759">
              <a:lnSpc>
                <a:spcPct val="76500"/>
              </a:lnSpc>
              <a:spcBef>
                <a:spcPts val="800"/>
              </a:spcBef>
              <a:buClr>
                <a:schemeClr val="accent1"/>
              </a:buClr>
              <a:buSzPct val="80000"/>
              <a:buFont typeface="Arial"/>
              <a:buChar char="•"/>
              <a:defRPr sz="1200">
                <a:latin typeface="Calibri Light"/>
                <a:ea typeface="Calibri Light"/>
                <a:cs typeface="Calibri Light"/>
                <a:sym typeface="Calibri Light"/>
              </a:defRPr>
            </a:pPr>
            <a:r>
              <a:rPr dirty="0">
                <a:latin typeface="+mn-lt"/>
                <a:ea typeface="+mn-ea"/>
                <a:cs typeface="+mn-cs"/>
                <a:sym typeface="Calibri"/>
              </a:rPr>
              <a:t>Projects </a:t>
            </a:r>
            <a:r>
              <a:rPr dirty="0"/>
              <a:t>provide a single document interface to JMP, and allow easy navigation of open windows, data tables, scripts and more</a:t>
            </a:r>
            <a:endParaRPr sz="1800" dirty="0"/>
          </a:p>
          <a:p>
            <a:pPr marL="182879" indent="-182879" defTabSz="365759">
              <a:lnSpc>
                <a:spcPct val="76500"/>
              </a:lnSpc>
              <a:spcBef>
                <a:spcPts val="800"/>
              </a:spcBef>
              <a:buClr>
                <a:schemeClr val="accent1"/>
              </a:buClr>
              <a:buSzPct val="80000"/>
              <a:buFont typeface="Arial"/>
              <a:buChar char="•"/>
              <a:defRPr sz="1200">
                <a:latin typeface="Calibri Light"/>
                <a:ea typeface="Calibri Light"/>
                <a:cs typeface="Calibri Light"/>
                <a:sym typeface="Calibri Light"/>
              </a:defRPr>
            </a:pPr>
            <a:r>
              <a:rPr dirty="0">
                <a:latin typeface="+mn-lt"/>
                <a:ea typeface="+mn-ea"/>
                <a:cs typeface="+mn-cs"/>
                <a:sym typeface="Calibri"/>
              </a:rPr>
              <a:t>Recode</a:t>
            </a:r>
            <a:r>
              <a:rPr dirty="0"/>
              <a:t> has been improved and its interface has had a tune up</a:t>
            </a:r>
            <a:endParaRPr sz="1800" dirty="0"/>
          </a:p>
          <a:p>
            <a:pPr marL="182879" indent="-182879" defTabSz="365759">
              <a:lnSpc>
                <a:spcPct val="76500"/>
              </a:lnSpc>
              <a:spcBef>
                <a:spcPts val="800"/>
              </a:spcBef>
              <a:buClr>
                <a:schemeClr val="accent1"/>
              </a:buClr>
              <a:buSzPct val="80000"/>
              <a:buFont typeface="Arial"/>
              <a:buChar char="•"/>
              <a:defRPr sz="1200">
                <a:latin typeface="Calibri Light"/>
                <a:ea typeface="Calibri Light"/>
                <a:cs typeface="Calibri Light"/>
                <a:sym typeface="Calibri Light"/>
              </a:defRPr>
            </a:pPr>
            <a:r>
              <a:rPr dirty="0">
                <a:latin typeface="+mn-lt"/>
                <a:ea typeface="+mn-ea"/>
                <a:cs typeface="+mn-cs"/>
                <a:sym typeface="Calibri"/>
              </a:rPr>
              <a:t>Data filters</a:t>
            </a:r>
            <a:r>
              <a:rPr dirty="0"/>
              <a:t> are more shareable among linked subsets or by groups</a:t>
            </a:r>
            <a:endParaRPr sz="1800" dirty="0"/>
          </a:p>
          <a:p>
            <a:pPr marL="182879" indent="-182879" defTabSz="365759">
              <a:lnSpc>
                <a:spcPct val="76500"/>
              </a:lnSpc>
              <a:spcBef>
                <a:spcPts val="800"/>
              </a:spcBef>
              <a:buClr>
                <a:schemeClr val="accent1"/>
              </a:buClr>
              <a:buSzPct val="80000"/>
              <a:buFont typeface="Arial"/>
              <a:buChar char="•"/>
              <a:defRPr sz="1200">
                <a:latin typeface="Calibri Light"/>
                <a:ea typeface="Calibri Light"/>
                <a:cs typeface="Calibri Light"/>
                <a:sym typeface="Calibri Light"/>
              </a:defRPr>
            </a:pPr>
            <a:r>
              <a:rPr dirty="0">
                <a:latin typeface="+mn-lt"/>
                <a:ea typeface="+mn-ea"/>
                <a:cs typeface="+mn-cs"/>
                <a:sym typeface="Calibri"/>
              </a:rPr>
              <a:t>Local Data filters</a:t>
            </a:r>
            <a:r>
              <a:rPr dirty="0"/>
              <a:t> have been expanded so they are accessible to all the linked subsets</a:t>
            </a:r>
            <a:endParaRPr sz="1800" dirty="0"/>
          </a:p>
          <a:p>
            <a:pPr marL="182879" indent="-182879" defTabSz="365759">
              <a:lnSpc>
                <a:spcPct val="76500"/>
              </a:lnSpc>
              <a:spcBef>
                <a:spcPts val="800"/>
              </a:spcBef>
              <a:buClr>
                <a:schemeClr val="accent1"/>
              </a:buClr>
              <a:buSzPct val="80000"/>
              <a:buFont typeface="Arial"/>
              <a:buChar char="•"/>
              <a:defRPr sz="1200">
                <a:latin typeface="Calibri Light"/>
                <a:ea typeface="Calibri Light"/>
                <a:cs typeface="Calibri Light"/>
                <a:sym typeface="Calibri Light"/>
              </a:defRPr>
            </a:pPr>
            <a:r>
              <a:rPr dirty="0"/>
              <a:t>Data table features in JMP 14 are new and improved	   	 	  	  </a:t>
            </a:r>
            <a:endParaRPr sz="1800" dirty="0"/>
          </a:p>
          <a:p>
            <a:pPr defTabSz="365759">
              <a:lnSpc>
                <a:spcPct val="76500"/>
              </a:lnSpc>
              <a:spcBef>
                <a:spcPts val="800"/>
              </a:spcBef>
              <a:defRPr sz="1200">
                <a:latin typeface="Calibri Light"/>
                <a:ea typeface="Calibri Light"/>
                <a:cs typeface="Calibri Light"/>
                <a:sym typeface="Calibri Light"/>
              </a:defRPr>
            </a:pPr>
            <a:r>
              <a:rPr dirty="0"/>
              <a:t>	  - </a:t>
            </a:r>
            <a:r>
              <a:rPr dirty="0">
                <a:latin typeface="+mn-lt"/>
                <a:ea typeface="+mn-ea"/>
                <a:cs typeface="+mn-cs"/>
                <a:sym typeface="Calibri"/>
              </a:rPr>
              <a:t>Grouping table scripts</a:t>
            </a:r>
            <a:r>
              <a:rPr dirty="0"/>
              <a:t> and nesting them </a:t>
            </a:r>
            <a:endParaRPr sz="1800" dirty="0"/>
          </a:p>
          <a:p>
            <a:pPr defTabSz="365759">
              <a:lnSpc>
                <a:spcPct val="76500"/>
              </a:lnSpc>
              <a:spcBef>
                <a:spcPts val="800"/>
              </a:spcBef>
              <a:defRPr sz="1200">
                <a:latin typeface="Calibri Light"/>
                <a:ea typeface="Calibri Light"/>
                <a:cs typeface="Calibri Light"/>
                <a:sym typeface="Calibri Light"/>
              </a:defRPr>
            </a:pPr>
            <a:r>
              <a:rPr dirty="0"/>
              <a:t>	  - </a:t>
            </a:r>
            <a:r>
              <a:rPr dirty="0">
                <a:latin typeface="+mn-lt"/>
                <a:ea typeface="+mn-ea"/>
                <a:cs typeface="+mn-cs"/>
                <a:sym typeface="Calibri"/>
              </a:rPr>
              <a:t>Column images</a:t>
            </a:r>
            <a:r>
              <a:rPr dirty="0"/>
              <a:t> as markers  </a:t>
            </a:r>
            <a:endParaRPr sz="1800" dirty="0"/>
          </a:p>
          <a:p>
            <a:pPr defTabSz="365759">
              <a:lnSpc>
                <a:spcPct val="76500"/>
              </a:lnSpc>
              <a:spcBef>
                <a:spcPts val="800"/>
              </a:spcBef>
              <a:defRPr sz="1200">
                <a:latin typeface="Calibri Light"/>
                <a:ea typeface="Calibri Light"/>
                <a:cs typeface="Calibri Light"/>
                <a:sym typeface="Calibri Light"/>
              </a:defRPr>
            </a:pPr>
            <a:r>
              <a:rPr dirty="0"/>
              <a:t>	  - </a:t>
            </a:r>
            <a:r>
              <a:rPr dirty="0">
                <a:latin typeface="+mn-lt"/>
                <a:ea typeface="+mn-ea"/>
                <a:cs typeface="+mn-cs"/>
                <a:sym typeface="Calibri"/>
              </a:rPr>
              <a:t>Select duplicate rows</a:t>
            </a:r>
            <a:r>
              <a:rPr dirty="0"/>
              <a:t> added to the rows menu </a:t>
            </a:r>
            <a:endParaRPr sz="1800" dirty="0"/>
          </a:p>
          <a:p>
            <a:pPr defTabSz="365759">
              <a:lnSpc>
                <a:spcPct val="76500"/>
              </a:lnSpc>
              <a:spcBef>
                <a:spcPts val="800"/>
              </a:spcBef>
              <a:defRPr sz="1200">
                <a:latin typeface="Calibri Light"/>
                <a:ea typeface="Calibri Light"/>
                <a:cs typeface="Calibri Light"/>
                <a:sym typeface="Calibri Light"/>
              </a:defRPr>
            </a:pPr>
            <a:r>
              <a:rPr dirty="0"/>
              <a:t> 	  - </a:t>
            </a:r>
            <a:r>
              <a:rPr dirty="0">
                <a:latin typeface="+mn-lt"/>
                <a:ea typeface="+mn-ea"/>
                <a:cs typeface="+mn-cs"/>
                <a:sym typeface="Calibri"/>
              </a:rPr>
              <a:t>Labels to Codes/Codes to Labels </a:t>
            </a:r>
            <a:r>
              <a:rPr dirty="0"/>
              <a:t> added to the columns utilities menu</a:t>
            </a:r>
            <a:endParaRPr sz="1800" dirty="0"/>
          </a:p>
          <a:p>
            <a:pPr lvl="3" defTabSz="365759">
              <a:lnSpc>
                <a:spcPct val="76500"/>
              </a:lnSpc>
              <a:spcBef>
                <a:spcPts val="800"/>
              </a:spcBef>
              <a:defRPr sz="1200">
                <a:latin typeface="Calibri Light"/>
                <a:ea typeface="Calibri Light"/>
                <a:cs typeface="Calibri Light"/>
                <a:sym typeface="Calibri Light"/>
              </a:defRPr>
            </a:pPr>
            <a:r>
              <a:rPr dirty="0"/>
              <a:t> -  </a:t>
            </a:r>
            <a:r>
              <a:rPr dirty="0">
                <a:latin typeface="+mn-lt"/>
                <a:ea typeface="+mn-ea"/>
                <a:cs typeface="+mn-cs"/>
                <a:sym typeface="Calibri"/>
              </a:rPr>
              <a:t>Event handler</a:t>
            </a:r>
            <a:r>
              <a:rPr dirty="0"/>
              <a:t> column property added to provide links in data table</a:t>
            </a:r>
          </a:p>
        </p:txBody>
      </p:sp>
      <p:sp>
        <p:nvSpPr>
          <p:cNvPr id="200" name="Text Placeholder 4"/>
          <p:cNvSpPr>
            <a:spLocks noGrp="1"/>
          </p:cNvSpPr>
          <p:nvPr>
            <p:ph type="body" idx="13"/>
          </p:nvPr>
        </p:nvSpPr>
        <p:spPr>
          <a:xfrm>
            <a:off x="411480" y="996693"/>
            <a:ext cx="2482795" cy="398901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160020" indent="-342900">
              <a:defRPr sz="1600">
                <a:solidFill>
                  <a:srgbClr val="FFFFFF"/>
                </a:solidFill>
                <a:latin typeface="+mn-lt"/>
                <a:ea typeface="+mn-ea"/>
                <a:cs typeface="+mn-cs"/>
                <a:sym typeface="Calibri"/>
              </a:defRPr>
            </a:pPr>
            <a:r>
              <a:rPr dirty="0"/>
              <a:t>Multiple File Import</a:t>
            </a:r>
          </a:p>
          <a:p>
            <a:pPr marL="160020" indent="-342900">
              <a:defRPr sz="1600">
                <a:solidFill>
                  <a:srgbClr val="FFFFFF"/>
                </a:solidFill>
                <a:latin typeface="+mn-lt"/>
                <a:ea typeface="+mn-ea"/>
                <a:cs typeface="+mn-cs"/>
                <a:sym typeface="Calibri"/>
              </a:defRPr>
            </a:pPr>
            <a:r>
              <a:rPr dirty="0"/>
              <a:t>Virtual Join</a:t>
            </a:r>
            <a:r>
              <a:rPr lang="en-US" dirty="0"/>
              <a:t>  	</a:t>
            </a:r>
            <a:r>
              <a:rPr dirty="0"/>
              <a:t>enhancements</a:t>
            </a:r>
            <a:endParaRPr lang="en-US" dirty="0"/>
          </a:p>
          <a:p>
            <a:pPr marL="160020" indent="-342900">
              <a:defRPr sz="1600">
                <a:solidFill>
                  <a:srgbClr val="FFFFFF"/>
                </a:solidFill>
                <a:latin typeface="+mn-lt"/>
                <a:ea typeface="+mn-ea"/>
                <a:cs typeface="+mn-cs"/>
                <a:sym typeface="Calibri"/>
              </a:defRPr>
            </a:pPr>
            <a:r>
              <a:rPr lang="en-US" sz="1600" dirty="0">
                <a:solidFill>
                  <a:srgbClr val="FFFFFF"/>
                </a:solidFill>
                <a:sym typeface="Calibri"/>
              </a:rPr>
              <a:t>Projects</a:t>
            </a:r>
          </a:p>
          <a:p>
            <a:pPr marL="160020" indent="-342900">
              <a:defRPr sz="1600">
                <a:solidFill>
                  <a:srgbClr val="FFFFFF"/>
                </a:solidFill>
                <a:latin typeface="+mn-lt"/>
                <a:ea typeface="+mn-ea"/>
                <a:cs typeface="+mn-cs"/>
                <a:sym typeface="Calibri"/>
              </a:defRPr>
            </a:pPr>
            <a:r>
              <a:rPr lang="en-US" sz="1600" dirty="0">
                <a:solidFill>
                  <a:srgbClr val="FFFFFF"/>
                </a:solidFill>
                <a:sym typeface="Calibri"/>
              </a:rPr>
              <a:t>Recode </a:t>
            </a:r>
            <a:endParaRPr lang="en-US" dirty="0"/>
          </a:p>
          <a:p>
            <a:pPr marL="160020" indent="-342900">
              <a:defRPr sz="1600">
                <a:solidFill>
                  <a:srgbClr val="FFFFFF"/>
                </a:solidFill>
                <a:latin typeface="+mn-lt"/>
                <a:ea typeface="+mn-ea"/>
                <a:cs typeface="+mn-cs"/>
                <a:sym typeface="Calibri"/>
              </a:defRPr>
            </a:pPr>
            <a:r>
              <a:rPr dirty="0"/>
              <a:t>Data filter &amp; Local  Data </a:t>
            </a:r>
            <a:r>
              <a:rPr lang="en-US" dirty="0"/>
              <a:t>	</a:t>
            </a:r>
            <a:r>
              <a:rPr dirty="0"/>
              <a:t>filter enhancements </a:t>
            </a:r>
          </a:p>
          <a:p>
            <a:pPr marL="160020" indent="-342900">
              <a:defRPr sz="1600">
                <a:solidFill>
                  <a:srgbClr val="FFFFFF"/>
                </a:solidFill>
                <a:latin typeface="+mn-lt"/>
                <a:ea typeface="+mn-ea"/>
                <a:cs typeface="+mn-cs"/>
                <a:sym typeface="Calibri"/>
              </a:defRPr>
            </a:pPr>
            <a:r>
              <a:rPr dirty="0"/>
              <a:t>Data Table features</a:t>
            </a:r>
          </a:p>
        </p:txBody>
      </p:sp>
      <p:sp>
        <p:nvSpPr>
          <p:cNvPr id="201"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Text Placeholder 2"/>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Multiple File Import</a:t>
            </a:r>
          </a:p>
        </p:txBody>
      </p:sp>
      <p:sp>
        <p:nvSpPr>
          <p:cNvPr id="204" name="TextBox 1"/>
          <p:cNvSpPr txBox="1"/>
          <p:nvPr/>
        </p:nvSpPr>
        <p:spPr>
          <a:xfrm>
            <a:off x="1559687" y="4249743"/>
            <a:ext cx="6523788" cy="403137"/>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pPr>
            <a:r>
              <a:t>Specify import options, filter files by specific criteria, and import to a single column (great to use with Text Explorer)</a:t>
            </a:r>
          </a:p>
          <a:p>
            <a:pPr>
              <a:defRPr sz="1000"/>
            </a:pPr>
            <a:r>
              <a:t> or into a multi-column table. This new feature also writes table scripts in the tables it creates, for reuse later.   </a:t>
            </a:r>
          </a:p>
        </p:txBody>
      </p:sp>
      <p:pic>
        <p:nvPicPr>
          <p:cNvPr id="205" name="Picture 5" descr="Picture 5"/>
          <p:cNvPicPr>
            <a:picLocks noChangeAspect="1"/>
          </p:cNvPicPr>
          <p:nvPr/>
        </p:nvPicPr>
        <p:blipFill>
          <a:blip r:embed="rId2">
            <a:extLst/>
          </a:blip>
          <a:srcRect r="38858" b="14020"/>
          <a:stretch>
            <a:fillRect/>
          </a:stretch>
        </p:blipFill>
        <p:spPr>
          <a:xfrm>
            <a:off x="7545605" y="1831838"/>
            <a:ext cx="1398891" cy="1316705"/>
          </a:xfrm>
          <a:prstGeom prst="rect">
            <a:avLst/>
          </a:prstGeom>
          <a:ln w="12700">
            <a:miter lim="400000"/>
          </a:ln>
          <a:effectLst>
            <a:outerShdw blurRad="190500" rotWithShape="0">
              <a:srgbClr val="000000">
                <a:alpha val="70000"/>
              </a:srgbClr>
            </a:outerShdw>
          </a:effectLst>
        </p:spPr>
      </p:pic>
      <p:pic>
        <p:nvPicPr>
          <p:cNvPr id="206" name="Picture 6" descr="Picture 6"/>
          <p:cNvPicPr>
            <a:picLocks noChangeAspect="1"/>
          </p:cNvPicPr>
          <p:nvPr/>
        </p:nvPicPr>
        <p:blipFill>
          <a:blip r:embed="rId3">
            <a:extLst/>
          </a:blip>
          <a:stretch>
            <a:fillRect/>
          </a:stretch>
        </p:blipFill>
        <p:spPr>
          <a:xfrm>
            <a:off x="2837912" y="1065277"/>
            <a:ext cx="3609379" cy="3057549"/>
          </a:xfrm>
          <a:prstGeom prst="rect">
            <a:avLst/>
          </a:prstGeom>
          <a:ln w="12700">
            <a:miter lim="400000"/>
          </a:ln>
          <a:effectLst>
            <a:outerShdw blurRad="190500" rotWithShape="0">
              <a:srgbClr val="000000">
                <a:alpha val="70000"/>
              </a:srgbClr>
            </a:outerShdw>
          </a:effectLst>
        </p:spPr>
      </p:pic>
      <p:sp>
        <p:nvSpPr>
          <p:cNvPr id="207"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 Placeholder 2"/>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Virtual Join</a:t>
            </a:r>
          </a:p>
        </p:txBody>
      </p:sp>
      <p:sp>
        <p:nvSpPr>
          <p:cNvPr id="210" name="TextBox 6"/>
          <p:cNvSpPr txBox="1"/>
          <p:nvPr/>
        </p:nvSpPr>
        <p:spPr>
          <a:xfrm>
            <a:off x="1627294" y="4149795"/>
            <a:ext cx="6005734" cy="568236"/>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pPr>
            <a:r>
              <a:t>Data table column names can now be made shorter when linking virtually joined tables together, </a:t>
            </a:r>
          </a:p>
          <a:p>
            <a:pPr>
              <a:defRPr sz="1000"/>
            </a:pPr>
            <a:r>
              <a:t>making reports and graphs with shorter titles and axis labels.  Row state synchronization has been added for setting up the link reference columns so you can accept or dispatch row states between data tables.</a:t>
            </a:r>
          </a:p>
        </p:txBody>
      </p:sp>
      <p:pic>
        <p:nvPicPr>
          <p:cNvPr id="211" name="Picture 4" descr="Picture 4"/>
          <p:cNvPicPr>
            <a:picLocks noChangeAspect="1"/>
          </p:cNvPicPr>
          <p:nvPr/>
        </p:nvPicPr>
        <p:blipFill>
          <a:blip r:embed="rId2">
            <a:extLst/>
          </a:blip>
          <a:stretch>
            <a:fillRect/>
          </a:stretch>
        </p:blipFill>
        <p:spPr>
          <a:xfrm>
            <a:off x="61905" y="2654269"/>
            <a:ext cx="1744061" cy="981381"/>
          </a:xfrm>
          <a:prstGeom prst="rect">
            <a:avLst/>
          </a:prstGeom>
          <a:ln w="12700">
            <a:miter lim="400000"/>
          </a:ln>
          <a:effectLst>
            <a:outerShdw blurRad="190500" rotWithShape="0">
              <a:srgbClr val="000000">
                <a:alpha val="70000"/>
              </a:srgbClr>
            </a:outerShdw>
          </a:effectLst>
        </p:spPr>
      </p:pic>
      <p:sp>
        <p:nvSpPr>
          <p:cNvPr id="212" name="TextBox 1"/>
          <p:cNvSpPr txBox="1"/>
          <p:nvPr/>
        </p:nvSpPr>
        <p:spPr>
          <a:xfrm>
            <a:off x="7038950" y="1875720"/>
            <a:ext cx="1969105" cy="878518"/>
          </a:xfrm>
          <a:prstGeom prst="rect">
            <a:avLst/>
          </a:prstGeom>
          <a:solidFill>
            <a:srgbClr val="C0E3F6"/>
          </a:solidFill>
          <a:ln w="12700">
            <a:miter lim="400000"/>
          </a:ln>
          <a:effectLst>
            <a:outerShdw blurRad="50800" dist="38100" dir="135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600">
                <a:latin typeface="Consolas"/>
                <a:ea typeface="Consolas"/>
                <a:cs typeface="Consolas"/>
                <a:sym typeface="Consolas"/>
              </a:defRPr>
            </a:pPr>
            <a:r>
              <a:t>Set Property(</a:t>
            </a:r>
          </a:p>
          <a:p>
            <a:pPr>
              <a:defRPr sz="600">
                <a:solidFill>
                  <a:srgbClr val="800080"/>
                </a:solidFill>
                <a:latin typeface="Consolas"/>
                <a:ea typeface="Consolas"/>
                <a:cs typeface="Consolas"/>
                <a:sym typeface="Consolas"/>
              </a:defRPr>
            </a:pPr>
            <a:r>
              <a:t>"Link Reference"</a:t>
            </a:r>
            <a:r>
              <a:rPr>
                <a:solidFill>
                  <a:srgbClr val="000000"/>
                </a:solidFill>
              </a:rPr>
              <a:t>,</a:t>
            </a:r>
          </a:p>
          <a:p>
            <a:pPr>
              <a:defRPr sz="600">
                <a:latin typeface="Consolas"/>
                <a:ea typeface="Consolas"/>
                <a:cs typeface="Consolas"/>
                <a:sym typeface="Consolas"/>
              </a:defRPr>
            </a:pPr>
            <a:r>
              <a:t>{Reference Table( </a:t>
            </a:r>
            <a:r>
              <a:rPr>
                <a:solidFill>
                  <a:srgbClr val="800080"/>
                </a:solidFill>
              </a:rPr>
              <a:t>"salhsum.jmp"</a:t>
            </a:r>
            <a:r>
              <a:t> ), Options(</a:t>
            </a:r>
          </a:p>
          <a:p>
            <a:pPr>
              <a:defRPr sz="600">
                <a:solidFill>
                  <a:srgbClr val="800080"/>
                </a:solidFill>
                <a:latin typeface="Consolas"/>
                <a:ea typeface="Consolas"/>
                <a:cs typeface="Consolas"/>
                <a:sym typeface="Consolas"/>
              </a:defRPr>
            </a:pPr>
            <a:r>
              <a:t>"Use Linked Column Name"</a:t>
            </a:r>
            <a:r>
              <a:rPr>
                <a:solidFill>
                  <a:srgbClr val="000000"/>
                </a:solidFill>
              </a:rPr>
              <a:t>(</a:t>
            </a:r>
            <a:r>
              <a:rPr>
                <a:solidFill>
                  <a:srgbClr val="008080"/>
                </a:solidFill>
              </a:rPr>
              <a:t>1</a:t>
            </a:r>
            <a:r>
              <a:rPr>
                <a:solidFill>
                  <a:srgbClr val="000000"/>
                </a:solidFill>
              </a:rPr>
              <a:t>),</a:t>
            </a:r>
          </a:p>
          <a:p>
            <a:pPr>
              <a:defRPr sz="600">
                <a:latin typeface="Consolas"/>
                <a:ea typeface="Consolas"/>
                <a:cs typeface="Consolas"/>
                <a:sym typeface="Consolas"/>
              </a:defRPr>
            </a:pPr>
            <a:r>
              <a:t>Row States Synchronization with Referenced Table(</a:t>
            </a:r>
          </a:p>
          <a:p>
            <a:pPr>
              <a:defRPr sz="600">
                <a:latin typeface="Consolas"/>
                <a:ea typeface="Consolas"/>
                <a:cs typeface="Consolas"/>
                <a:sym typeface="Consolas"/>
              </a:defRPr>
            </a:pPr>
            <a:r>
              <a:t>Accept( </a:t>
            </a:r>
            <a:r>
              <a:rPr>
                <a:solidFill>
                  <a:srgbClr val="008080"/>
                </a:solidFill>
              </a:rPr>
              <a:t>1</a:t>
            </a:r>
            <a:r>
              <a:t> ),</a:t>
            </a:r>
          </a:p>
          <a:p>
            <a:pPr>
              <a:defRPr sz="600">
                <a:latin typeface="Consolas"/>
                <a:ea typeface="Consolas"/>
                <a:cs typeface="Consolas"/>
                <a:sym typeface="Consolas"/>
              </a:defRPr>
            </a:pPr>
            <a:r>
              <a:t>Row States( Select, Color, Marker )</a:t>
            </a:r>
          </a:p>
          <a:p>
            <a:pPr>
              <a:defRPr sz="600">
                <a:latin typeface="Consolas"/>
                <a:ea typeface="Consolas"/>
                <a:cs typeface="Consolas"/>
                <a:sym typeface="Consolas"/>
              </a:defRPr>
            </a:pPr>
            <a:r>
              <a:t>) )} );</a:t>
            </a:r>
          </a:p>
        </p:txBody>
      </p:sp>
      <p:pic>
        <p:nvPicPr>
          <p:cNvPr id="213" name="Picture 5" descr="Picture 5"/>
          <p:cNvPicPr>
            <a:picLocks noChangeAspect="1"/>
          </p:cNvPicPr>
          <p:nvPr/>
        </p:nvPicPr>
        <p:blipFill>
          <a:blip r:embed="rId3">
            <a:extLst/>
          </a:blip>
          <a:srcRect r="18514"/>
          <a:stretch>
            <a:fillRect/>
          </a:stretch>
        </p:blipFill>
        <p:spPr>
          <a:xfrm>
            <a:off x="2284141" y="1050370"/>
            <a:ext cx="4692039" cy="3006400"/>
          </a:xfrm>
          <a:prstGeom prst="rect">
            <a:avLst/>
          </a:prstGeom>
          <a:ln w="12700">
            <a:miter lim="400000"/>
          </a:ln>
          <a:effectLst>
            <a:outerShdw blurRad="190500" rotWithShape="0">
              <a:srgbClr val="000000">
                <a:alpha val="70000"/>
              </a:srgbClr>
            </a:outerShdw>
          </a:effectLst>
        </p:spPr>
      </p:pic>
      <p:sp>
        <p:nvSpPr>
          <p:cNvPr id="214"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 name="Picture 2" descr="Picture 2"/>
          <p:cNvPicPr>
            <a:picLocks noChangeAspect="1"/>
          </p:cNvPicPr>
          <p:nvPr/>
        </p:nvPicPr>
        <p:blipFill>
          <a:blip r:embed="rId2">
            <a:extLst/>
          </a:blip>
          <a:srcRect r="16513" b="6402"/>
          <a:stretch>
            <a:fillRect/>
          </a:stretch>
        </p:blipFill>
        <p:spPr>
          <a:xfrm>
            <a:off x="7877903" y="327537"/>
            <a:ext cx="1203366" cy="899408"/>
          </a:xfrm>
          <a:prstGeom prst="rect">
            <a:avLst/>
          </a:prstGeom>
          <a:ln w="12700">
            <a:miter lim="400000"/>
          </a:ln>
          <a:effectLst>
            <a:outerShdw blurRad="190500" rotWithShape="0">
              <a:srgbClr val="000000">
                <a:alpha val="70000"/>
              </a:srgbClr>
            </a:outerShdw>
          </a:effectLst>
        </p:spPr>
      </p:pic>
      <p:sp>
        <p:nvSpPr>
          <p:cNvPr id="217" name="Rectangle 1"/>
          <p:cNvSpPr/>
          <p:nvPr/>
        </p:nvSpPr>
        <p:spPr>
          <a:xfrm>
            <a:off x="1766453" y="1011500"/>
            <a:ext cx="5906196" cy="400334"/>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pPr>
            <a:r>
              <a:rPr>
                <a:latin typeface="+mn-lt"/>
                <a:ea typeface="+mn-ea"/>
                <a:cs typeface="+mn-cs"/>
                <a:sym typeface="Calibri"/>
              </a:rPr>
              <a:t>Projects</a:t>
            </a:r>
            <a:r>
              <a:t> can be used to quickly open and close many files associated with one or more individual analysis you may be working on at the same time, eliminating the need to run multiple JMP sessions.</a:t>
            </a:r>
          </a:p>
        </p:txBody>
      </p:sp>
      <p:sp>
        <p:nvSpPr>
          <p:cNvPr id="218" name="Text Placeholder 5"/>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Projects</a:t>
            </a:r>
          </a:p>
        </p:txBody>
      </p:sp>
      <p:pic>
        <p:nvPicPr>
          <p:cNvPr id="219" name="Picture 4" descr="Picture 4"/>
          <p:cNvPicPr>
            <a:picLocks noChangeAspect="1"/>
          </p:cNvPicPr>
          <p:nvPr/>
        </p:nvPicPr>
        <p:blipFill>
          <a:blip r:embed="rId3">
            <a:extLst/>
          </a:blip>
          <a:stretch>
            <a:fillRect/>
          </a:stretch>
        </p:blipFill>
        <p:spPr>
          <a:xfrm>
            <a:off x="3696489" y="1580417"/>
            <a:ext cx="5384780" cy="2776535"/>
          </a:xfrm>
          <a:prstGeom prst="rect">
            <a:avLst/>
          </a:prstGeom>
          <a:ln w="12700">
            <a:miter lim="400000"/>
          </a:ln>
          <a:effectLst>
            <a:outerShdw blurRad="190500" rotWithShape="0">
              <a:srgbClr val="000000">
                <a:alpha val="70000"/>
              </a:srgbClr>
            </a:outerShdw>
          </a:effectLst>
        </p:spPr>
      </p:pic>
      <p:pic>
        <p:nvPicPr>
          <p:cNvPr id="220" name="Picture 6" descr="Picture 6"/>
          <p:cNvPicPr>
            <a:picLocks/>
          </p:cNvPicPr>
          <p:nvPr/>
        </p:nvPicPr>
        <p:blipFill>
          <a:blip r:embed="rId4">
            <a:extLst/>
          </a:blip>
          <a:stretch>
            <a:fillRect/>
          </a:stretch>
        </p:blipFill>
        <p:spPr>
          <a:xfrm>
            <a:off x="62733" y="2095504"/>
            <a:ext cx="3865531" cy="2328604"/>
          </a:xfrm>
          <a:prstGeom prst="rect">
            <a:avLst/>
          </a:prstGeom>
          <a:ln w="12700">
            <a:miter lim="400000"/>
          </a:ln>
          <a:effectLst>
            <a:outerShdw blurRad="190500" rotWithShape="0">
              <a:srgbClr val="000000">
                <a:alpha val="70000"/>
              </a:srgbClr>
            </a:outerShdw>
          </a:effectLst>
        </p:spPr>
      </p:pic>
      <p:sp>
        <p:nvSpPr>
          <p:cNvPr id="221" name="Rectangle 3"/>
          <p:cNvSpPr/>
          <p:nvPr/>
        </p:nvSpPr>
        <p:spPr>
          <a:xfrm>
            <a:off x="62733" y="2095504"/>
            <a:ext cx="3865531" cy="2328604"/>
          </a:xfrm>
          <a:prstGeom prst="rect">
            <a:avLst/>
          </a:prstGeom>
          <a:ln w="31750">
            <a:solidFill>
              <a:srgbClr val="000000"/>
            </a:solidFill>
          </a:ln>
        </p:spPr>
        <p:txBody>
          <a:bodyPr lIns="45719" rIns="45719" anchor="ctr"/>
          <a:lstStyle/>
          <a:p>
            <a:pPr algn="ctr">
              <a:defRPr sz="1300">
                <a:solidFill>
                  <a:srgbClr val="FFFFFF"/>
                </a:solidFill>
              </a:defRPr>
            </a:pPr>
            <a:endParaRPr/>
          </a:p>
        </p:txBody>
      </p:sp>
      <p:sp>
        <p:nvSpPr>
          <p:cNvPr id="222"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Rectangle 1"/>
          <p:cNvSpPr/>
          <p:nvPr/>
        </p:nvSpPr>
        <p:spPr>
          <a:xfrm>
            <a:off x="2141981" y="1057860"/>
            <a:ext cx="4907213" cy="235233"/>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pPr>
            <a:r>
              <a:rPr>
                <a:latin typeface="+mn-lt"/>
                <a:ea typeface="+mn-ea"/>
                <a:cs typeface="+mn-cs"/>
                <a:sym typeface="Calibri"/>
              </a:rPr>
              <a:t>Recode</a:t>
            </a:r>
            <a:r>
              <a:t> now supports multiple response data, value labels and regular expressions.  </a:t>
            </a:r>
          </a:p>
        </p:txBody>
      </p:sp>
      <p:sp>
        <p:nvSpPr>
          <p:cNvPr id="225" name="Text Placeholder 5"/>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Recode</a:t>
            </a:r>
          </a:p>
        </p:txBody>
      </p:sp>
      <p:pic>
        <p:nvPicPr>
          <p:cNvPr id="226" name="Picture 4" descr="Picture 4"/>
          <p:cNvPicPr>
            <a:picLocks noChangeAspect="1"/>
          </p:cNvPicPr>
          <p:nvPr/>
        </p:nvPicPr>
        <p:blipFill>
          <a:blip r:embed="rId2">
            <a:extLst/>
          </a:blip>
          <a:stretch>
            <a:fillRect/>
          </a:stretch>
        </p:blipFill>
        <p:spPr>
          <a:xfrm rot="10800000" flipV="1">
            <a:off x="247848" y="166200"/>
            <a:ext cx="759587" cy="1022466"/>
          </a:xfrm>
          <a:prstGeom prst="rect">
            <a:avLst/>
          </a:prstGeom>
          <a:ln w="12700">
            <a:miter lim="400000"/>
          </a:ln>
          <a:effectLst>
            <a:outerShdw blurRad="190500" rotWithShape="0">
              <a:srgbClr val="000000">
                <a:alpha val="70000"/>
              </a:srgbClr>
            </a:outerShdw>
          </a:effectLst>
        </p:spPr>
      </p:pic>
      <p:sp>
        <p:nvSpPr>
          <p:cNvPr id="227" name="Rectangle 6"/>
          <p:cNvSpPr/>
          <p:nvPr/>
        </p:nvSpPr>
        <p:spPr>
          <a:xfrm>
            <a:off x="2104189" y="4115134"/>
            <a:ext cx="1659553" cy="400334"/>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100"/>
            </a:lvl1pPr>
          </a:lstStyle>
          <a:p>
            <a:r>
              <a:t>Multiple Response column &amp; Value Labels</a:t>
            </a:r>
          </a:p>
        </p:txBody>
      </p:sp>
      <p:pic>
        <p:nvPicPr>
          <p:cNvPr id="228" name="Picture 7" descr="Picture 7"/>
          <p:cNvPicPr>
            <a:picLocks noChangeAspect="1"/>
          </p:cNvPicPr>
          <p:nvPr/>
        </p:nvPicPr>
        <p:blipFill>
          <a:blip r:embed="rId3">
            <a:extLst/>
          </a:blip>
          <a:stretch>
            <a:fillRect/>
          </a:stretch>
        </p:blipFill>
        <p:spPr>
          <a:xfrm>
            <a:off x="143005" y="1363853"/>
            <a:ext cx="3755921" cy="2445288"/>
          </a:xfrm>
          <a:prstGeom prst="rect">
            <a:avLst/>
          </a:prstGeom>
          <a:ln w="12700">
            <a:miter lim="400000"/>
          </a:ln>
          <a:effectLst>
            <a:outerShdw blurRad="190500" rotWithShape="0">
              <a:srgbClr val="000000">
                <a:alpha val="70000"/>
              </a:srgbClr>
            </a:outerShdw>
          </a:effectLst>
        </p:spPr>
      </p:pic>
      <p:sp>
        <p:nvSpPr>
          <p:cNvPr id="229" name="Straight Arrow Connector 8"/>
          <p:cNvSpPr/>
          <p:nvPr/>
        </p:nvSpPr>
        <p:spPr>
          <a:xfrm flipV="1">
            <a:off x="2399569" y="3685306"/>
            <a:ext cx="151407" cy="408321"/>
          </a:xfrm>
          <a:prstGeom prst="line">
            <a:avLst/>
          </a:prstGeom>
          <a:ln>
            <a:solidFill>
              <a:schemeClr val="accent1"/>
            </a:solidFill>
            <a:tailEnd type="triangle"/>
          </a:ln>
        </p:spPr>
        <p:txBody>
          <a:bodyPr lIns="45719" rIns="45719"/>
          <a:lstStyle/>
          <a:p>
            <a:endParaRPr/>
          </a:p>
        </p:txBody>
      </p:sp>
      <p:pic>
        <p:nvPicPr>
          <p:cNvPr id="230" name="Picture 12" descr="Picture 12"/>
          <p:cNvPicPr>
            <a:picLocks noChangeAspect="1"/>
          </p:cNvPicPr>
          <p:nvPr/>
        </p:nvPicPr>
        <p:blipFill>
          <a:blip r:embed="rId4">
            <a:extLst/>
          </a:blip>
          <a:stretch>
            <a:fillRect/>
          </a:stretch>
        </p:blipFill>
        <p:spPr>
          <a:xfrm>
            <a:off x="4571998" y="1388279"/>
            <a:ext cx="3755921" cy="2532235"/>
          </a:xfrm>
          <a:prstGeom prst="rect">
            <a:avLst/>
          </a:prstGeom>
          <a:ln w="12700">
            <a:miter lim="400000"/>
          </a:ln>
          <a:effectLst>
            <a:outerShdw blurRad="190500" rotWithShape="0">
              <a:srgbClr val="000000">
                <a:alpha val="70000"/>
              </a:srgbClr>
            </a:outerShdw>
          </a:effectLst>
        </p:spPr>
      </p:pic>
      <p:pic>
        <p:nvPicPr>
          <p:cNvPr id="231" name="Picture 13" descr="Picture 13"/>
          <p:cNvPicPr>
            <a:picLocks noChangeAspect="1"/>
          </p:cNvPicPr>
          <p:nvPr/>
        </p:nvPicPr>
        <p:blipFill>
          <a:blip r:embed="rId5">
            <a:extLst/>
          </a:blip>
          <a:stretch>
            <a:fillRect/>
          </a:stretch>
        </p:blipFill>
        <p:spPr>
          <a:xfrm>
            <a:off x="5807238" y="2985167"/>
            <a:ext cx="2641565" cy="1518253"/>
          </a:xfrm>
          <a:prstGeom prst="rect">
            <a:avLst/>
          </a:prstGeom>
          <a:ln w="12700">
            <a:miter lim="400000"/>
          </a:ln>
          <a:effectLst>
            <a:outerShdw blurRad="190500" rotWithShape="0">
              <a:srgbClr val="000000">
                <a:alpha val="70000"/>
              </a:srgbClr>
            </a:outerShdw>
          </a:effectLst>
        </p:spPr>
      </p:pic>
      <p:sp>
        <p:nvSpPr>
          <p:cNvPr id="232" name="Straight Arrow Connector 11"/>
          <p:cNvSpPr/>
          <p:nvPr/>
        </p:nvSpPr>
        <p:spPr>
          <a:xfrm flipV="1">
            <a:off x="3055559" y="3888486"/>
            <a:ext cx="2640648" cy="512490"/>
          </a:xfrm>
          <a:prstGeom prst="line">
            <a:avLst/>
          </a:prstGeom>
          <a:ln>
            <a:solidFill>
              <a:schemeClr val="accent1"/>
            </a:solidFill>
            <a:tailEnd type="triangle"/>
          </a:ln>
        </p:spPr>
        <p:txBody>
          <a:bodyPr lIns="45719" rIns="45719"/>
          <a:lstStyle/>
          <a:p>
            <a:endParaRPr/>
          </a:p>
        </p:txBody>
      </p:sp>
      <p:sp>
        <p:nvSpPr>
          <p:cNvPr id="233"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 name="Picture 6" descr="Picture 6"/>
          <p:cNvPicPr>
            <a:picLocks noChangeAspect="1"/>
          </p:cNvPicPr>
          <p:nvPr/>
        </p:nvPicPr>
        <p:blipFill>
          <a:blip r:embed="rId2">
            <a:extLst/>
          </a:blip>
          <a:stretch>
            <a:fillRect/>
          </a:stretch>
        </p:blipFill>
        <p:spPr>
          <a:xfrm>
            <a:off x="2614352" y="1757417"/>
            <a:ext cx="6034348" cy="2928883"/>
          </a:xfrm>
          <a:prstGeom prst="rect">
            <a:avLst/>
          </a:prstGeom>
          <a:ln w="12700">
            <a:miter lim="400000"/>
          </a:ln>
          <a:effectLst>
            <a:outerShdw blurRad="190500" rotWithShape="0">
              <a:srgbClr val="000000">
                <a:alpha val="70000"/>
              </a:srgbClr>
            </a:outerShdw>
          </a:effectLst>
        </p:spPr>
      </p:pic>
      <p:pic>
        <p:nvPicPr>
          <p:cNvPr id="236" name="Picture 2" descr="Picture 2"/>
          <p:cNvPicPr>
            <a:picLocks noChangeAspect="1"/>
          </p:cNvPicPr>
          <p:nvPr/>
        </p:nvPicPr>
        <p:blipFill>
          <a:blip r:embed="rId3">
            <a:extLst/>
          </a:blip>
          <a:stretch>
            <a:fillRect/>
          </a:stretch>
        </p:blipFill>
        <p:spPr>
          <a:xfrm>
            <a:off x="157144" y="3759558"/>
            <a:ext cx="1801952" cy="1199793"/>
          </a:xfrm>
          <a:prstGeom prst="rect">
            <a:avLst/>
          </a:prstGeom>
          <a:ln w="12700">
            <a:miter lim="400000"/>
          </a:ln>
          <a:effectLst>
            <a:outerShdw blurRad="190500" rotWithShape="0">
              <a:srgbClr val="000000">
                <a:alpha val="70000"/>
              </a:srgbClr>
            </a:outerShdw>
          </a:effectLst>
        </p:spPr>
      </p:pic>
      <p:sp>
        <p:nvSpPr>
          <p:cNvPr id="237" name="Rectangle 1"/>
          <p:cNvSpPr/>
          <p:nvPr/>
        </p:nvSpPr>
        <p:spPr>
          <a:xfrm>
            <a:off x="2614352" y="1001869"/>
            <a:ext cx="3915296" cy="235234"/>
          </a:xfrm>
          <a:prstGeom prst="rect">
            <a:avLst/>
          </a:prstGeom>
          <a:solidFill>
            <a:srgbClr val="C0E3F6"/>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pPr>
            <a:r>
              <a:rPr>
                <a:latin typeface="+mn-lt"/>
                <a:ea typeface="+mn-ea"/>
                <a:cs typeface="+mn-cs"/>
                <a:sym typeface="Calibri"/>
              </a:rPr>
              <a:t>Data filters </a:t>
            </a:r>
            <a:r>
              <a:t>are more shareable among linked subsets or by groups</a:t>
            </a:r>
          </a:p>
        </p:txBody>
      </p:sp>
      <p:sp>
        <p:nvSpPr>
          <p:cNvPr id="238" name="Text Placeholder 5"/>
          <p:cNvSpPr txBox="1">
            <a:spLocks noGrp="1"/>
          </p:cNvSpPr>
          <p:nvPr>
            <p:ph type="body" sz="quarter" idx="1"/>
          </p:nvPr>
        </p:nvSpPr>
        <p:spPr>
          <a:xfrm>
            <a:off x="627641" y="640080"/>
            <a:ext cx="7891272" cy="274321"/>
          </a:xfrm>
          <a:prstGeom prst="rect">
            <a:avLst/>
          </a:prstGeom>
        </p:spPr>
        <p:txBody>
          <a:bodyPr>
            <a:normAutofit fontScale="92500" lnSpcReduction="20000"/>
          </a:bodyPr>
          <a:lstStyle>
            <a:lvl1pPr defTabSz="252374">
              <a:defRPr sz="1518"/>
            </a:lvl1pPr>
          </a:lstStyle>
          <a:p>
            <a:r>
              <a:t>Data Filter</a:t>
            </a:r>
          </a:p>
        </p:txBody>
      </p:sp>
      <p:sp>
        <p:nvSpPr>
          <p:cNvPr id="239" name="TextBox 8"/>
          <p:cNvSpPr txBox="1"/>
          <p:nvPr/>
        </p:nvSpPr>
        <p:spPr>
          <a:xfrm>
            <a:off x="89152" y="1341920"/>
            <a:ext cx="5346776" cy="404997"/>
          </a:xfrm>
          <a:prstGeom prst="rect">
            <a:avLst/>
          </a:prstGeom>
          <a:solidFill>
            <a:srgbClr val="FFFFFF"/>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000"/>
            </a:pPr>
            <a:r>
              <a:t> </a:t>
            </a:r>
            <a:r>
              <a:rPr>
                <a:latin typeface="Consolas"/>
                <a:ea typeface="Consolas"/>
                <a:cs typeface="Consolas"/>
                <a:sym typeface="Consolas"/>
              </a:rPr>
              <a:t>dt=</a:t>
            </a:r>
            <a:r>
              <a:rPr>
                <a:solidFill>
                  <a:srgbClr val="0000DD"/>
                </a:solidFill>
                <a:latin typeface="Consolas"/>
                <a:ea typeface="Consolas"/>
                <a:cs typeface="Consolas"/>
                <a:sym typeface="Consolas"/>
              </a:rPr>
              <a:t>Open</a:t>
            </a:r>
            <a:r>
              <a:rPr>
                <a:latin typeface="Consolas"/>
                <a:ea typeface="Consolas"/>
                <a:cs typeface="Consolas"/>
                <a:sym typeface="Consolas"/>
              </a:rPr>
              <a:t>(</a:t>
            </a:r>
            <a:r>
              <a:rPr>
                <a:solidFill>
                  <a:srgbClr val="800080"/>
                </a:solidFill>
                <a:latin typeface="Consolas"/>
                <a:ea typeface="Consolas"/>
                <a:cs typeface="Consolas"/>
                <a:sym typeface="Consolas"/>
              </a:rPr>
              <a:t>"absencemaster.jmp"</a:t>
            </a:r>
            <a:r>
              <a:rPr>
                <a:latin typeface="Consolas"/>
                <a:ea typeface="Consolas"/>
                <a:cs typeface="Consolas"/>
                <a:sym typeface="Consolas"/>
              </a:rPr>
              <a:t>);</a:t>
            </a:r>
          </a:p>
          <a:p>
            <a:pPr>
              <a:defRPr sz="1000">
                <a:latin typeface="Consolas"/>
                <a:ea typeface="Consolas"/>
                <a:cs typeface="Consolas"/>
                <a:sym typeface="Consolas"/>
              </a:defRPr>
            </a:pPr>
            <a:r>
              <a:t>subsets = dt &lt;&lt; </a:t>
            </a:r>
            <a:r>
              <a:rPr>
                <a:solidFill>
                  <a:srgbClr val="000080"/>
                </a:solidFill>
              </a:rPr>
              <a:t>Subset</a:t>
            </a:r>
            <a:r>
              <a:t>(By(:GENDER), link to original data table(</a:t>
            </a:r>
            <a:r>
              <a:rPr>
                <a:solidFill>
                  <a:srgbClr val="008080"/>
                </a:solidFill>
              </a:rPr>
              <a:t>1</a:t>
            </a:r>
            <a:r>
              <a:t>));</a:t>
            </a:r>
            <a:r>
              <a:rPr>
                <a:latin typeface="Calibri Light"/>
                <a:ea typeface="Calibri Light"/>
                <a:cs typeface="Calibri Light"/>
                <a:sym typeface="Calibri Light"/>
              </a:rPr>
              <a:t> </a:t>
            </a:r>
          </a:p>
        </p:txBody>
      </p:sp>
      <p:sp>
        <p:nvSpPr>
          <p:cNvPr id="240" name="TextBox 7"/>
          <p:cNvSpPr txBox="1"/>
          <p:nvPr/>
        </p:nvSpPr>
        <p:spPr>
          <a:xfrm>
            <a:off x="314863" y="3435946"/>
            <a:ext cx="1168114" cy="333088"/>
          </a:xfrm>
          <a:prstGeom prst="rect">
            <a:avLst/>
          </a:prstGeom>
          <a:gradFill>
            <a:gsLst>
              <a:gs pos="0">
                <a:srgbClr val="B25608"/>
              </a:gs>
              <a:gs pos="48000">
                <a:srgbClr val="F58627"/>
              </a:gs>
              <a:gs pos="100000">
                <a:srgbClr val="F9B479"/>
              </a:gs>
            </a:gsLst>
            <a:lin ang="16200000"/>
          </a:gra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DFF1FB"/>
                </a:solidFill>
              </a:defRPr>
            </a:lvl1pPr>
          </a:lstStyle>
          <a:p>
            <a:r>
              <a:t>..dog bites..</a:t>
            </a:r>
          </a:p>
        </p:txBody>
      </p:sp>
      <p:sp>
        <p:nvSpPr>
          <p:cNvPr id="241" name="Slide Number"/>
          <p:cNvSpPr txBox="1">
            <a:spLocks noGrp="1"/>
          </p:cNvSpPr>
          <p:nvPr>
            <p:ph type="sldNum" sz="quarter" idx="2"/>
          </p:nvPr>
        </p:nvSpPr>
        <p:spPr>
          <a:xfrm>
            <a:off x="4490964" y="4779798"/>
            <a:ext cx="162072" cy="20591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SAS">
  <a:themeElements>
    <a:clrScheme name="SAS">
      <a:dk1>
        <a:srgbClr val="000000"/>
      </a:dk1>
      <a:lt1>
        <a:srgbClr val="FFFFFF"/>
      </a:lt1>
      <a:dk2>
        <a:srgbClr val="A7A7A7"/>
      </a:dk2>
      <a:lt2>
        <a:srgbClr val="535353"/>
      </a:lt2>
      <a:accent1>
        <a:srgbClr val="0074BE"/>
      </a:accent1>
      <a:accent2>
        <a:srgbClr val="61BAE9"/>
      </a:accent2>
      <a:accent3>
        <a:srgbClr val="04304B"/>
      </a:accent3>
      <a:accent4>
        <a:srgbClr val="00B08D"/>
      </a:accent4>
      <a:accent5>
        <a:srgbClr val="90B328"/>
      </a:accent5>
      <a:accent6>
        <a:srgbClr val="F58220"/>
      </a:accent6>
      <a:hlink>
        <a:srgbClr val="0000FF"/>
      </a:hlink>
      <a:folHlink>
        <a:srgbClr val="FF00FF"/>
      </a:folHlink>
    </a:clrScheme>
    <a:fontScheme name="SAS">
      <a:majorFont>
        <a:latin typeface="Helvetica"/>
        <a:ea typeface="Helvetica"/>
        <a:cs typeface="Helvetica"/>
      </a:majorFont>
      <a:minorFont>
        <a:latin typeface="Calibri"/>
        <a:ea typeface="Calibri"/>
        <a:cs typeface="Calibri"/>
      </a:minorFont>
    </a:fontScheme>
    <a:fmtScheme name="SA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6425"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6425"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SAS">
  <a:themeElements>
    <a:clrScheme name="SAS">
      <a:dk1>
        <a:srgbClr val="000000"/>
      </a:dk1>
      <a:lt1>
        <a:srgbClr val="FFFFFF"/>
      </a:lt1>
      <a:dk2>
        <a:srgbClr val="A7A7A7"/>
      </a:dk2>
      <a:lt2>
        <a:srgbClr val="535353"/>
      </a:lt2>
      <a:accent1>
        <a:srgbClr val="0074BE"/>
      </a:accent1>
      <a:accent2>
        <a:srgbClr val="61BAE9"/>
      </a:accent2>
      <a:accent3>
        <a:srgbClr val="04304B"/>
      </a:accent3>
      <a:accent4>
        <a:srgbClr val="00B08D"/>
      </a:accent4>
      <a:accent5>
        <a:srgbClr val="90B328"/>
      </a:accent5>
      <a:accent6>
        <a:srgbClr val="F58220"/>
      </a:accent6>
      <a:hlink>
        <a:srgbClr val="0000FF"/>
      </a:hlink>
      <a:folHlink>
        <a:srgbClr val="FF00FF"/>
      </a:folHlink>
    </a:clrScheme>
    <a:fontScheme name="SAS">
      <a:majorFont>
        <a:latin typeface="Helvetica"/>
        <a:ea typeface="Helvetica"/>
        <a:cs typeface="Helvetica"/>
      </a:majorFont>
      <a:minorFont>
        <a:latin typeface="Calibri"/>
        <a:ea typeface="Calibri"/>
        <a:cs typeface="Calibri"/>
      </a:minorFont>
    </a:fontScheme>
    <a:fmtScheme name="SA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6425"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6425"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Light"/>
            <a:ea typeface="Calibri Light"/>
            <a:cs typeface="Calibri Light"/>
            <a:sym typeface="Calibri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37</TotalTime>
  <Words>625</Words>
  <Application>Microsoft Macintosh PowerPoint</Application>
  <PresentationFormat>On-screen Show (16:9)</PresentationFormat>
  <Paragraphs>95</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Bell MT</vt:lpstr>
      <vt:lpstr>Calibri</vt:lpstr>
      <vt:lpstr>Calibri Light</vt:lpstr>
      <vt:lpstr>Consolas</vt:lpstr>
      <vt:lpstr>SAS</vt:lpstr>
      <vt:lpstr>The Fun Part: My Favorite Things</vt:lpstr>
      <vt:lpstr>PowerPoint Presentation</vt:lpstr>
      <vt:lpstr>PowerPoint Presentation</vt:lpstr>
      <vt:lpstr>JMP 14 Favorites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Fun Part: My Favorite Things</dc:title>
  <cp:lastModifiedBy>Mandy Chambers</cp:lastModifiedBy>
  <cp:revision>4</cp:revision>
  <dcterms:modified xsi:type="dcterms:W3CDTF">2018-10-08T21:27:25Z</dcterms:modified>
</cp:coreProperties>
</file>