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7" r:id="rId3"/>
    <p:sldId id="266" r:id="rId4"/>
    <p:sldId id="268" r:id="rId5"/>
    <p:sldId id="269" r:id="rId6"/>
    <p:sldId id="270" r:id="rId7"/>
    <p:sldId id="271" r:id="rId8"/>
    <p:sldId id="272" r:id="rId9"/>
    <p:sldId id="278" r:id="rId10"/>
    <p:sldId id="279" r:id="rId11"/>
    <p:sldId id="275" r:id="rId12"/>
    <p:sldId id="280" r:id="rId13"/>
    <p:sldId id="276" r:id="rId14"/>
    <p:sldId id="277" r:id="rId15"/>
    <p:sldId id="273" r:id="rId16"/>
    <p:sldId id="281" r:id="rId17"/>
    <p:sldId id="286" r:id="rId18"/>
    <p:sldId id="287" r:id="rId19"/>
    <p:sldId id="288" r:id="rId20"/>
    <p:sldId id="289" r:id="rId21"/>
    <p:sldId id="282" r:id="rId22"/>
    <p:sldId id="303" r:id="rId23"/>
    <p:sldId id="283" r:id="rId24"/>
    <p:sldId id="285" r:id="rId25"/>
    <p:sldId id="284" r:id="rId26"/>
    <p:sldId id="274" r:id="rId27"/>
    <p:sldId id="290" r:id="rId28"/>
    <p:sldId id="292" r:id="rId29"/>
    <p:sldId id="294" r:id="rId30"/>
    <p:sldId id="293" r:id="rId31"/>
    <p:sldId id="291" r:id="rId32"/>
    <p:sldId id="295" r:id="rId33"/>
    <p:sldId id="296" r:id="rId34"/>
    <p:sldId id="297" r:id="rId35"/>
    <p:sldId id="298" r:id="rId36"/>
    <p:sldId id="299" r:id="rId37"/>
    <p:sldId id="301" r:id="rId38"/>
    <p:sldId id="302" r:id="rId39"/>
    <p:sldId id="300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D5EA74-824E-42CC-92CF-281E12C5A0EB}" v="478" dt="2025-01-10T00:15:33.4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4660"/>
  </p:normalViewPr>
  <p:slideViewPr>
    <p:cSldViewPr snapToGrid="0">
      <p:cViewPr varScale="1">
        <p:scale>
          <a:sx n="90" d="100"/>
          <a:sy n="90" d="100"/>
        </p:scale>
        <p:origin x="293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ll Fisher" userId="795bb02f-f1ca-4877-98df-96a64deb67e3" providerId="ADAL" clId="{98D5EA74-824E-42CC-92CF-281E12C5A0EB}"/>
    <pc:docChg chg="undo custSel addSld delSld modSld sldOrd delMainMaster">
      <pc:chgData name="Bill Fisher" userId="795bb02f-f1ca-4877-98df-96a64deb67e3" providerId="ADAL" clId="{98D5EA74-824E-42CC-92CF-281E12C5A0EB}" dt="2025-01-16T18:29:31.707" v="12147" actId="1076"/>
      <pc:docMkLst>
        <pc:docMk/>
      </pc:docMkLst>
      <pc:sldChg chg="modSp mod">
        <pc:chgData name="Bill Fisher" userId="795bb02f-f1ca-4877-98df-96a64deb67e3" providerId="ADAL" clId="{98D5EA74-824E-42CC-92CF-281E12C5A0EB}" dt="2024-12-19T16:19:35.758" v="551" actId="255"/>
        <pc:sldMkLst>
          <pc:docMk/>
          <pc:sldMk cId="3788133363" sldId="266"/>
        </pc:sldMkLst>
        <pc:spChg chg="mod">
          <ac:chgData name="Bill Fisher" userId="795bb02f-f1ca-4877-98df-96a64deb67e3" providerId="ADAL" clId="{98D5EA74-824E-42CC-92CF-281E12C5A0EB}" dt="2024-12-19T16:07:21.915" v="19" actId="20577"/>
          <ac:spMkLst>
            <pc:docMk/>
            <pc:sldMk cId="3788133363" sldId="266"/>
            <ac:spMk id="2" creationId="{CA575D21-346C-764C-A0E1-D3AE521F1975}"/>
          </ac:spMkLst>
        </pc:spChg>
        <pc:spChg chg="mod">
          <ac:chgData name="Bill Fisher" userId="795bb02f-f1ca-4877-98df-96a64deb67e3" providerId="ADAL" clId="{98D5EA74-824E-42CC-92CF-281E12C5A0EB}" dt="2024-12-19T16:19:35.758" v="551" actId="255"/>
          <ac:spMkLst>
            <pc:docMk/>
            <pc:sldMk cId="3788133363" sldId="266"/>
            <ac:spMk id="3" creationId="{94F8AC91-D47C-4146-A971-019546EE38E4}"/>
          </ac:spMkLst>
        </pc:spChg>
      </pc:sldChg>
      <pc:sldChg chg="modSp add mod ord">
        <pc:chgData name="Bill Fisher" userId="795bb02f-f1ca-4877-98df-96a64deb67e3" providerId="ADAL" clId="{98D5EA74-824E-42CC-92CF-281E12C5A0EB}" dt="2024-12-19T16:19:19.445" v="549" actId="255"/>
        <pc:sldMkLst>
          <pc:docMk/>
          <pc:sldMk cId="1703762113" sldId="267"/>
        </pc:sldMkLst>
        <pc:spChg chg="mod">
          <ac:chgData name="Bill Fisher" userId="795bb02f-f1ca-4877-98df-96a64deb67e3" providerId="ADAL" clId="{98D5EA74-824E-42CC-92CF-281E12C5A0EB}" dt="2024-12-19T16:19:19.445" v="549" actId="255"/>
          <ac:spMkLst>
            <pc:docMk/>
            <pc:sldMk cId="1703762113" sldId="267"/>
            <ac:spMk id="3" creationId="{17FCC272-CE69-9B9D-94D4-26AA2F1CD657}"/>
          </ac:spMkLst>
        </pc:spChg>
      </pc:sldChg>
      <pc:sldChg chg="modSp add mod">
        <pc:chgData name="Bill Fisher" userId="795bb02f-f1ca-4877-98df-96a64deb67e3" providerId="ADAL" clId="{98D5EA74-824E-42CC-92CF-281E12C5A0EB}" dt="2024-12-19T19:55:01.937" v="3710" actId="20577"/>
        <pc:sldMkLst>
          <pc:docMk/>
          <pc:sldMk cId="122715944" sldId="268"/>
        </pc:sldMkLst>
        <pc:spChg chg="mod">
          <ac:chgData name="Bill Fisher" userId="795bb02f-f1ca-4877-98df-96a64deb67e3" providerId="ADAL" clId="{98D5EA74-824E-42CC-92CF-281E12C5A0EB}" dt="2024-12-19T19:55:01.937" v="3710" actId="20577"/>
          <ac:spMkLst>
            <pc:docMk/>
            <pc:sldMk cId="122715944" sldId="268"/>
            <ac:spMk id="3" creationId="{E8E7B538-E482-8E31-985D-8E2F69DA4613}"/>
          </ac:spMkLst>
        </pc:spChg>
      </pc:sldChg>
      <pc:sldChg chg="addSp delSp modSp add mod ord">
        <pc:chgData name="Bill Fisher" userId="795bb02f-f1ca-4877-98df-96a64deb67e3" providerId="ADAL" clId="{98D5EA74-824E-42CC-92CF-281E12C5A0EB}" dt="2025-01-09T19:59:31.567" v="11834"/>
        <pc:sldMkLst>
          <pc:docMk/>
          <pc:sldMk cId="2668226004" sldId="269"/>
        </pc:sldMkLst>
        <pc:spChg chg="mod">
          <ac:chgData name="Bill Fisher" userId="795bb02f-f1ca-4877-98df-96a64deb67e3" providerId="ADAL" clId="{98D5EA74-824E-42CC-92CF-281E12C5A0EB}" dt="2024-12-19T19:55:12.829" v="3716" actId="20577"/>
          <ac:spMkLst>
            <pc:docMk/>
            <pc:sldMk cId="2668226004" sldId="269"/>
            <ac:spMk id="3" creationId="{6BC4E10A-80CB-E1D3-6DAF-60F3F3F55D29}"/>
          </ac:spMkLst>
        </pc:spChg>
        <pc:picChg chg="add del mod">
          <ac:chgData name="Bill Fisher" userId="795bb02f-f1ca-4877-98df-96a64deb67e3" providerId="ADAL" clId="{98D5EA74-824E-42CC-92CF-281E12C5A0EB}" dt="2024-12-19T16:24:03.410" v="631" actId="478"/>
          <ac:picMkLst>
            <pc:docMk/>
            <pc:sldMk cId="2668226004" sldId="269"/>
            <ac:picMk id="4" creationId="{3380788C-0421-3C2C-CE31-BE6B2AB934D9}"/>
          </ac:picMkLst>
        </pc:picChg>
      </pc:sldChg>
      <pc:sldChg chg="addSp delSp modSp mod">
        <pc:chgData name="Bill Fisher" userId="795bb02f-f1ca-4877-98df-96a64deb67e3" providerId="ADAL" clId="{98D5EA74-824E-42CC-92CF-281E12C5A0EB}" dt="2025-01-10T00:15:33.498" v="11852" actId="20577"/>
        <pc:sldMkLst>
          <pc:docMk/>
          <pc:sldMk cId="2914694613" sldId="270"/>
        </pc:sldMkLst>
        <pc:spChg chg="mod">
          <ac:chgData name="Bill Fisher" userId="795bb02f-f1ca-4877-98df-96a64deb67e3" providerId="ADAL" clId="{98D5EA74-824E-42CC-92CF-281E12C5A0EB}" dt="2024-12-19T16:28:25.473" v="950" actId="26606"/>
          <ac:spMkLst>
            <pc:docMk/>
            <pc:sldMk cId="2914694613" sldId="270"/>
            <ac:spMk id="2" creationId="{CA575D21-346C-764C-A0E1-D3AE521F1975}"/>
          </ac:spMkLst>
        </pc:spChg>
        <pc:spChg chg="del mod">
          <ac:chgData name="Bill Fisher" userId="795bb02f-f1ca-4877-98df-96a64deb67e3" providerId="ADAL" clId="{98D5EA74-824E-42CC-92CF-281E12C5A0EB}" dt="2024-12-19T16:28:25.473" v="950" actId="26606"/>
          <ac:spMkLst>
            <pc:docMk/>
            <pc:sldMk cId="2914694613" sldId="270"/>
            <ac:spMk id="3" creationId="{94F8AC91-D47C-4146-A971-019546EE38E4}"/>
          </ac:spMkLst>
        </pc:spChg>
        <pc:graphicFrameChg chg="add mod">
          <ac:chgData name="Bill Fisher" userId="795bb02f-f1ca-4877-98df-96a64deb67e3" providerId="ADAL" clId="{98D5EA74-824E-42CC-92CF-281E12C5A0EB}" dt="2025-01-10T00:15:33.498" v="11852" actId="20577"/>
          <ac:graphicFrameMkLst>
            <pc:docMk/>
            <pc:sldMk cId="2914694613" sldId="270"/>
            <ac:graphicFrameMk id="5" creationId="{3E1956B2-88AE-D0FA-1C2D-5B2CBB03B435}"/>
          </ac:graphicFrameMkLst>
        </pc:graphicFrameChg>
      </pc:sldChg>
      <pc:sldChg chg="modSp mod">
        <pc:chgData name="Bill Fisher" userId="795bb02f-f1ca-4877-98df-96a64deb67e3" providerId="ADAL" clId="{98D5EA74-824E-42CC-92CF-281E12C5A0EB}" dt="2025-01-10T00:15:51.130" v="11870" actId="20577"/>
        <pc:sldMkLst>
          <pc:docMk/>
          <pc:sldMk cId="1300120290" sldId="271"/>
        </pc:sldMkLst>
        <pc:spChg chg="mod">
          <ac:chgData name="Bill Fisher" userId="795bb02f-f1ca-4877-98df-96a64deb67e3" providerId="ADAL" clId="{98D5EA74-824E-42CC-92CF-281E12C5A0EB}" dt="2025-01-10T00:15:51.130" v="11870" actId="20577"/>
          <ac:spMkLst>
            <pc:docMk/>
            <pc:sldMk cId="1300120290" sldId="271"/>
            <ac:spMk id="2" creationId="{AB11417A-706A-2C4E-8245-371C107FEA50}"/>
          </ac:spMkLst>
        </pc:spChg>
      </pc:sldChg>
      <pc:sldChg chg="addSp delSp modSp mod modClrScheme chgLayout">
        <pc:chgData name="Bill Fisher" userId="795bb02f-f1ca-4877-98df-96a64deb67e3" providerId="ADAL" clId="{98D5EA74-824E-42CC-92CF-281E12C5A0EB}" dt="2025-01-08T15:07:58.989" v="6917" actId="1076"/>
        <pc:sldMkLst>
          <pc:docMk/>
          <pc:sldMk cId="3253408873" sldId="272"/>
        </pc:sldMkLst>
        <pc:spChg chg="mod">
          <ac:chgData name="Bill Fisher" userId="795bb02f-f1ca-4877-98df-96a64deb67e3" providerId="ADAL" clId="{98D5EA74-824E-42CC-92CF-281E12C5A0EB}" dt="2024-12-19T17:05:44.299" v="1791" actId="26606"/>
          <ac:spMkLst>
            <pc:docMk/>
            <pc:sldMk cId="3253408873" sldId="272"/>
            <ac:spMk id="2" creationId="{CA575D21-346C-764C-A0E1-D3AE521F1975}"/>
          </ac:spMkLst>
        </pc:spChg>
        <pc:spChg chg="del">
          <ac:chgData name="Bill Fisher" userId="795bb02f-f1ca-4877-98df-96a64deb67e3" providerId="ADAL" clId="{98D5EA74-824E-42CC-92CF-281E12C5A0EB}" dt="2024-12-19T17:05:22.074" v="1783" actId="931"/>
          <ac:spMkLst>
            <pc:docMk/>
            <pc:sldMk cId="3253408873" sldId="272"/>
            <ac:spMk id="3" creationId="{94F8AC91-D47C-4146-A971-019546EE38E4}"/>
          </ac:spMkLst>
        </pc:spChg>
        <pc:spChg chg="add del mod">
          <ac:chgData name="Bill Fisher" userId="795bb02f-f1ca-4877-98df-96a64deb67e3" providerId="ADAL" clId="{98D5EA74-824E-42CC-92CF-281E12C5A0EB}" dt="2024-12-19T17:07:09.607" v="1800" actId="478"/>
          <ac:spMkLst>
            <pc:docMk/>
            <pc:sldMk cId="3253408873" sldId="272"/>
            <ac:spMk id="7" creationId="{4903C3C9-A4D0-4556-894F-7690D903C8ED}"/>
          </ac:spMkLst>
        </pc:spChg>
        <pc:spChg chg="add mod">
          <ac:chgData name="Bill Fisher" userId="795bb02f-f1ca-4877-98df-96a64deb67e3" providerId="ADAL" clId="{98D5EA74-824E-42CC-92CF-281E12C5A0EB}" dt="2025-01-08T15:07:58.989" v="6917" actId="1076"/>
          <ac:spMkLst>
            <pc:docMk/>
            <pc:sldMk cId="3253408873" sldId="272"/>
            <ac:spMk id="8" creationId="{52178864-5EA5-E6D8-52FF-54088964D2AD}"/>
          </ac:spMkLst>
        </pc:spChg>
        <pc:spChg chg="add mod">
          <ac:chgData name="Bill Fisher" userId="795bb02f-f1ca-4877-98df-96a64deb67e3" providerId="ADAL" clId="{98D5EA74-824E-42CC-92CF-281E12C5A0EB}" dt="2024-12-19T17:17:02.537" v="2334" actId="255"/>
          <ac:spMkLst>
            <pc:docMk/>
            <pc:sldMk cId="3253408873" sldId="272"/>
            <ac:spMk id="10" creationId="{309914C2-4D41-67CD-3F4E-F0153BBF1E72}"/>
          </ac:spMkLst>
        </pc:spChg>
        <pc:spChg chg="add del mod">
          <ac:chgData name="Bill Fisher" userId="795bb02f-f1ca-4877-98df-96a64deb67e3" providerId="ADAL" clId="{98D5EA74-824E-42CC-92CF-281E12C5A0EB}" dt="2024-12-19T17:07:04.122" v="1798" actId="478"/>
          <ac:spMkLst>
            <pc:docMk/>
            <pc:sldMk cId="3253408873" sldId="272"/>
            <ac:spMk id="12" creationId="{E6279277-2DED-2C06-3C3A-959B40450287}"/>
          </ac:spMkLst>
        </pc:spChg>
        <pc:spChg chg="add mod">
          <ac:chgData name="Bill Fisher" userId="795bb02f-f1ca-4877-98df-96a64deb67e3" providerId="ADAL" clId="{98D5EA74-824E-42CC-92CF-281E12C5A0EB}" dt="2024-12-19T17:17:27.869" v="2336" actId="255"/>
          <ac:spMkLst>
            <pc:docMk/>
            <pc:sldMk cId="3253408873" sldId="272"/>
            <ac:spMk id="14" creationId="{CBEA40B3-5286-A9F7-595A-5E3FF2E3867C}"/>
          </ac:spMkLst>
        </pc:spChg>
        <pc:picChg chg="add mod">
          <ac:chgData name="Bill Fisher" userId="795bb02f-f1ca-4877-98df-96a64deb67e3" providerId="ADAL" clId="{98D5EA74-824E-42CC-92CF-281E12C5A0EB}" dt="2024-12-19T17:07:19.339" v="1802" actId="1076"/>
          <ac:picMkLst>
            <pc:docMk/>
            <pc:sldMk cId="3253408873" sldId="272"/>
            <ac:picMk id="5" creationId="{00245C08-C8DE-B236-5D93-5142470C3A7A}"/>
          </ac:picMkLst>
        </pc:picChg>
      </pc:sldChg>
      <pc:sldChg chg="modSp add mod ord">
        <pc:chgData name="Bill Fisher" userId="795bb02f-f1ca-4877-98df-96a64deb67e3" providerId="ADAL" clId="{98D5EA74-824E-42CC-92CF-281E12C5A0EB}" dt="2024-12-19T16:54:10.478" v="1782" actId="20577"/>
        <pc:sldMkLst>
          <pc:docMk/>
          <pc:sldMk cId="484698459" sldId="273"/>
        </pc:sldMkLst>
        <pc:spChg chg="mod">
          <ac:chgData name="Bill Fisher" userId="795bb02f-f1ca-4877-98df-96a64deb67e3" providerId="ADAL" clId="{98D5EA74-824E-42CC-92CF-281E12C5A0EB}" dt="2024-12-19T16:54:10.478" v="1782" actId="20577"/>
          <ac:spMkLst>
            <pc:docMk/>
            <pc:sldMk cId="484698459" sldId="273"/>
            <ac:spMk id="2" creationId="{B54F56C6-AD6E-F923-6C79-5EB41E1593C8}"/>
          </ac:spMkLst>
        </pc:spChg>
      </pc:sldChg>
      <pc:sldChg chg="modSp add mod">
        <pc:chgData name="Bill Fisher" userId="795bb02f-f1ca-4877-98df-96a64deb67e3" providerId="ADAL" clId="{98D5EA74-824E-42CC-92CF-281E12C5A0EB}" dt="2024-12-19T20:02:19.608" v="3727" actId="255"/>
        <pc:sldMkLst>
          <pc:docMk/>
          <pc:sldMk cId="3601406913" sldId="274"/>
        </pc:sldMkLst>
        <pc:spChg chg="mod">
          <ac:chgData name="Bill Fisher" userId="795bb02f-f1ca-4877-98df-96a64deb67e3" providerId="ADAL" clId="{98D5EA74-824E-42CC-92CF-281E12C5A0EB}" dt="2024-12-19T20:02:19.608" v="3727" actId="255"/>
          <ac:spMkLst>
            <pc:docMk/>
            <pc:sldMk cId="3601406913" sldId="274"/>
            <ac:spMk id="2" creationId="{3CA39540-5DDC-3B67-21A3-6EA2542D19AF}"/>
          </ac:spMkLst>
        </pc:spChg>
      </pc:sldChg>
      <pc:sldChg chg="addSp delSp modSp mod">
        <pc:chgData name="Bill Fisher" userId="795bb02f-f1ca-4877-98df-96a64deb67e3" providerId="ADAL" clId="{98D5EA74-824E-42CC-92CF-281E12C5A0EB}" dt="2025-01-02T19:45:01.660" v="4145" actId="478"/>
        <pc:sldMkLst>
          <pc:docMk/>
          <pc:sldMk cId="2873383974" sldId="275"/>
        </pc:sldMkLst>
        <pc:spChg chg="mod">
          <ac:chgData name="Bill Fisher" userId="795bb02f-f1ca-4877-98df-96a64deb67e3" providerId="ADAL" clId="{98D5EA74-824E-42CC-92CF-281E12C5A0EB}" dt="2025-01-02T19:43:59.071" v="4138" actId="1076"/>
          <ac:spMkLst>
            <pc:docMk/>
            <pc:sldMk cId="2873383974" sldId="275"/>
            <ac:spMk id="2" creationId="{CA575D21-346C-764C-A0E1-D3AE521F1975}"/>
          </ac:spMkLst>
        </pc:spChg>
        <pc:spChg chg="del mod">
          <ac:chgData name="Bill Fisher" userId="795bb02f-f1ca-4877-98df-96a64deb67e3" providerId="ADAL" clId="{98D5EA74-824E-42CC-92CF-281E12C5A0EB}" dt="2024-12-19T19:16:16.958" v="3234"/>
          <ac:spMkLst>
            <pc:docMk/>
            <pc:sldMk cId="2873383974" sldId="275"/>
            <ac:spMk id="3" creationId="{94F8AC91-D47C-4146-A971-019546EE38E4}"/>
          </ac:spMkLst>
        </pc:spChg>
        <pc:spChg chg="add del mod">
          <ac:chgData name="Bill Fisher" userId="795bb02f-f1ca-4877-98df-96a64deb67e3" providerId="ADAL" clId="{98D5EA74-824E-42CC-92CF-281E12C5A0EB}" dt="2025-01-02T19:44:57.682" v="4143" actId="478"/>
          <ac:spMkLst>
            <pc:docMk/>
            <pc:sldMk cId="2873383974" sldId="275"/>
            <ac:spMk id="7" creationId="{BE12C915-23BF-4860-0F28-8FA1C8E6FD70}"/>
          </ac:spMkLst>
        </pc:spChg>
        <pc:spChg chg="add del mod">
          <ac:chgData name="Bill Fisher" userId="795bb02f-f1ca-4877-98df-96a64deb67e3" providerId="ADAL" clId="{98D5EA74-824E-42CC-92CF-281E12C5A0EB}" dt="2025-01-02T19:44:59.535" v="4144" actId="478"/>
          <ac:spMkLst>
            <pc:docMk/>
            <pc:sldMk cId="2873383974" sldId="275"/>
            <ac:spMk id="8" creationId="{8245F393-A54A-5B1E-B6AB-14A931BA1940}"/>
          </ac:spMkLst>
        </pc:spChg>
        <pc:spChg chg="add del mod">
          <ac:chgData name="Bill Fisher" userId="795bb02f-f1ca-4877-98df-96a64deb67e3" providerId="ADAL" clId="{98D5EA74-824E-42CC-92CF-281E12C5A0EB}" dt="2025-01-02T19:45:01.660" v="4145" actId="478"/>
          <ac:spMkLst>
            <pc:docMk/>
            <pc:sldMk cId="2873383974" sldId="275"/>
            <ac:spMk id="9" creationId="{2B2315F2-C09A-C1DD-AFB5-E56F32E5B05D}"/>
          </ac:spMkLst>
        </pc:spChg>
        <pc:spChg chg="add del">
          <ac:chgData name="Bill Fisher" userId="795bb02f-f1ca-4877-98df-96a64deb67e3" providerId="ADAL" clId="{98D5EA74-824E-42CC-92CF-281E12C5A0EB}" dt="2024-12-19T19:25:50.729" v="3295" actId="478"/>
          <ac:spMkLst>
            <pc:docMk/>
            <pc:sldMk cId="2873383974" sldId="275"/>
            <ac:spMk id="10" creationId="{BA6893AC-27AE-67DC-A87E-5EB1553471F9}"/>
          </ac:spMkLst>
        </pc:spChg>
        <pc:spChg chg="add mod">
          <ac:chgData name="Bill Fisher" userId="795bb02f-f1ca-4877-98df-96a64deb67e3" providerId="ADAL" clId="{98D5EA74-824E-42CC-92CF-281E12C5A0EB}" dt="2024-12-19T19:34:18.103" v="3378" actId="1076"/>
          <ac:spMkLst>
            <pc:docMk/>
            <pc:sldMk cId="2873383974" sldId="275"/>
            <ac:spMk id="17" creationId="{C21F072A-C178-B162-A7C0-F5D3FBCC3BD4}"/>
          </ac:spMkLst>
        </pc:spChg>
        <pc:spChg chg="add mod">
          <ac:chgData name="Bill Fisher" userId="795bb02f-f1ca-4877-98df-96a64deb67e3" providerId="ADAL" clId="{98D5EA74-824E-42CC-92CF-281E12C5A0EB}" dt="2024-12-19T19:34:18.103" v="3378" actId="1076"/>
          <ac:spMkLst>
            <pc:docMk/>
            <pc:sldMk cId="2873383974" sldId="275"/>
            <ac:spMk id="18" creationId="{0A521AC7-15E7-C509-5847-BE2F3510C201}"/>
          </ac:spMkLst>
        </pc:spChg>
        <pc:spChg chg="add mod">
          <ac:chgData name="Bill Fisher" userId="795bb02f-f1ca-4877-98df-96a64deb67e3" providerId="ADAL" clId="{98D5EA74-824E-42CC-92CF-281E12C5A0EB}" dt="2024-12-19T19:34:18.103" v="3378" actId="1076"/>
          <ac:spMkLst>
            <pc:docMk/>
            <pc:sldMk cId="2873383974" sldId="275"/>
            <ac:spMk id="19" creationId="{491ADA80-61DC-76DF-C1B2-20705883FFE9}"/>
          </ac:spMkLst>
        </pc:spChg>
        <pc:spChg chg="add del mod">
          <ac:chgData name="Bill Fisher" userId="795bb02f-f1ca-4877-98df-96a64deb67e3" providerId="ADAL" clId="{98D5EA74-824E-42CC-92CF-281E12C5A0EB}" dt="2024-12-19T19:34:59.692" v="3384" actId="478"/>
          <ac:spMkLst>
            <pc:docMk/>
            <pc:sldMk cId="2873383974" sldId="275"/>
            <ac:spMk id="20" creationId="{BD4AE105-B9F6-30BA-9414-C58E99C613D0}"/>
          </ac:spMkLst>
        </pc:spChg>
        <pc:spChg chg="add mod">
          <ac:chgData name="Bill Fisher" userId="795bb02f-f1ca-4877-98df-96a64deb67e3" providerId="ADAL" clId="{98D5EA74-824E-42CC-92CF-281E12C5A0EB}" dt="2024-12-19T19:36:01.710" v="3400" actId="207"/>
          <ac:spMkLst>
            <pc:docMk/>
            <pc:sldMk cId="2873383974" sldId="275"/>
            <ac:spMk id="21" creationId="{3809FF34-7632-AF9B-0765-6C45B5DC92E6}"/>
          </ac:spMkLst>
        </pc:spChg>
        <pc:spChg chg="add mod">
          <ac:chgData name="Bill Fisher" userId="795bb02f-f1ca-4877-98df-96a64deb67e3" providerId="ADAL" clId="{98D5EA74-824E-42CC-92CF-281E12C5A0EB}" dt="2024-12-19T19:36:10.873" v="3404" actId="20577"/>
          <ac:spMkLst>
            <pc:docMk/>
            <pc:sldMk cId="2873383974" sldId="275"/>
            <ac:spMk id="22" creationId="{3E0D6E18-C92E-91B1-683B-AB83280C89D8}"/>
          </ac:spMkLst>
        </pc:spChg>
        <pc:spChg chg="add mod">
          <ac:chgData name="Bill Fisher" userId="795bb02f-f1ca-4877-98df-96a64deb67e3" providerId="ADAL" clId="{98D5EA74-824E-42CC-92CF-281E12C5A0EB}" dt="2024-12-19T19:38:54.081" v="3444" actId="14100"/>
          <ac:spMkLst>
            <pc:docMk/>
            <pc:sldMk cId="2873383974" sldId="275"/>
            <ac:spMk id="23" creationId="{A2AE7BE2-B4F7-7B8B-F379-85C7DAF0E490}"/>
          </ac:spMkLst>
        </pc:spChg>
        <pc:spChg chg="add mod">
          <ac:chgData name="Bill Fisher" userId="795bb02f-f1ca-4877-98df-96a64deb67e3" providerId="ADAL" clId="{98D5EA74-824E-42CC-92CF-281E12C5A0EB}" dt="2024-12-19T19:37:56.861" v="3433" actId="1076"/>
          <ac:spMkLst>
            <pc:docMk/>
            <pc:sldMk cId="2873383974" sldId="275"/>
            <ac:spMk id="24" creationId="{2AEAC5D9-2621-8AD1-9A73-28FCCE162C28}"/>
          </ac:spMkLst>
        </pc:spChg>
        <pc:spChg chg="add mod">
          <ac:chgData name="Bill Fisher" userId="795bb02f-f1ca-4877-98df-96a64deb67e3" providerId="ADAL" clId="{98D5EA74-824E-42CC-92CF-281E12C5A0EB}" dt="2024-12-19T19:38:11.447" v="3437" actId="20577"/>
          <ac:spMkLst>
            <pc:docMk/>
            <pc:sldMk cId="2873383974" sldId="275"/>
            <ac:spMk id="25" creationId="{6DBFA80B-0CF1-C7AE-5739-EF8FB4B7E059}"/>
          </ac:spMkLst>
        </pc:spChg>
        <pc:spChg chg="add mod">
          <ac:chgData name="Bill Fisher" userId="795bb02f-f1ca-4877-98df-96a64deb67e3" providerId="ADAL" clId="{98D5EA74-824E-42CC-92CF-281E12C5A0EB}" dt="2024-12-19T19:38:25.794" v="3441" actId="20577"/>
          <ac:spMkLst>
            <pc:docMk/>
            <pc:sldMk cId="2873383974" sldId="275"/>
            <ac:spMk id="26" creationId="{4F4F8C16-B4DD-95F0-A479-9C0D05CCE0E0}"/>
          </ac:spMkLst>
        </pc:spChg>
        <pc:spChg chg="add mod">
          <ac:chgData name="Bill Fisher" userId="795bb02f-f1ca-4877-98df-96a64deb67e3" providerId="ADAL" clId="{98D5EA74-824E-42CC-92CF-281E12C5A0EB}" dt="2024-12-19T19:46:31.436" v="3555" actId="14100"/>
          <ac:spMkLst>
            <pc:docMk/>
            <pc:sldMk cId="2873383974" sldId="275"/>
            <ac:spMk id="27" creationId="{996FBF1E-A06D-DACB-4559-7224AB9D2E71}"/>
          </ac:spMkLst>
        </pc:spChg>
        <pc:spChg chg="add mod">
          <ac:chgData name="Bill Fisher" userId="795bb02f-f1ca-4877-98df-96a64deb67e3" providerId="ADAL" clId="{98D5EA74-824E-42CC-92CF-281E12C5A0EB}" dt="2024-12-19T19:47:36.966" v="3583" actId="14100"/>
          <ac:spMkLst>
            <pc:docMk/>
            <pc:sldMk cId="2873383974" sldId="275"/>
            <ac:spMk id="28" creationId="{A793CE7F-C166-179B-4A51-6531DCF0A040}"/>
          </ac:spMkLst>
        </pc:spChg>
        <pc:spChg chg="add mod">
          <ac:chgData name="Bill Fisher" userId="795bb02f-f1ca-4877-98df-96a64deb67e3" providerId="ADAL" clId="{98D5EA74-824E-42CC-92CF-281E12C5A0EB}" dt="2024-12-19T19:48:41.382" v="3614" actId="1076"/>
          <ac:spMkLst>
            <pc:docMk/>
            <pc:sldMk cId="2873383974" sldId="275"/>
            <ac:spMk id="29" creationId="{8F468054-6F20-5137-EFB7-5CCCDF0E5BE9}"/>
          </ac:spMkLst>
        </pc:spChg>
        <pc:spChg chg="add mod">
          <ac:chgData name="Bill Fisher" userId="795bb02f-f1ca-4877-98df-96a64deb67e3" providerId="ADAL" clId="{98D5EA74-824E-42CC-92CF-281E12C5A0EB}" dt="2024-12-19T19:48:41.382" v="3614" actId="1076"/>
          <ac:spMkLst>
            <pc:docMk/>
            <pc:sldMk cId="2873383974" sldId="275"/>
            <ac:spMk id="30" creationId="{DA0A9332-993E-17C5-6D7C-A837B03F446A}"/>
          </ac:spMkLst>
        </pc:spChg>
        <pc:spChg chg="add mod">
          <ac:chgData name="Bill Fisher" userId="795bb02f-f1ca-4877-98df-96a64deb67e3" providerId="ADAL" clId="{98D5EA74-824E-42CC-92CF-281E12C5A0EB}" dt="2024-12-19T19:48:41.382" v="3614" actId="1076"/>
          <ac:spMkLst>
            <pc:docMk/>
            <pc:sldMk cId="2873383974" sldId="275"/>
            <ac:spMk id="34" creationId="{74B44469-D7C0-0FC3-F001-0B4F493D7556}"/>
          </ac:spMkLst>
        </pc:spChg>
        <pc:spChg chg="add mod">
          <ac:chgData name="Bill Fisher" userId="795bb02f-f1ca-4877-98df-96a64deb67e3" providerId="ADAL" clId="{98D5EA74-824E-42CC-92CF-281E12C5A0EB}" dt="2024-12-19T19:48:41.382" v="3614" actId="1076"/>
          <ac:spMkLst>
            <pc:docMk/>
            <pc:sldMk cId="2873383974" sldId="275"/>
            <ac:spMk id="35" creationId="{BA3CE168-8ECB-9B3A-8BE2-2554F2CC339A}"/>
          </ac:spMkLst>
        </pc:spChg>
        <pc:spChg chg="add mod">
          <ac:chgData name="Bill Fisher" userId="795bb02f-f1ca-4877-98df-96a64deb67e3" providerId="ADAL" clId="{98D5EA74-824E-42CC-92CF-281E12C5A0EB}" dt="2024-12-19T19:48:28.786" v="3613" actId="1076"/>
          <ac:spMkLst>
            <pc:docMk/>
            <pc:sldMk cId="2873383974" sldId="275"/>
            <ac:spMk id="36" creationId="{835B5A82-1C9E-E3A6-FD9D-A85E481BC586}"/>
          </ac:spMkLst>
        </pc:spChg>
        <pc:spChg chg="add mod">
          <ac:chgData name="Bill Fisher" userId="795bb02f-f1ca-4877-98df-96a64deb67e3" providerId="ADAL" clId="{98D5EA74-824E-42CC-92CF-281E12C5A0EB}" dt="2024-12-19T19:48:28.786" v="3613" actId="1076"/>
          <ac:spMkLst>
            <pc:docMk/>
            <pc:sldMk cId="2873383974" sldId="275"/>
            <ac:spMk id="37" creationId="{56FBC6D8-FAC0-F273-6F0E-DDBA4F50D369}"/>
          </ac:spMkLst>
        </pc:spChg>
        <pc:spChg chg="add del mod">
          <ac:chgData name="Bill Fisher" userId="795bb02f-f1ca-4877-98df-96a64deb67e3" providerId="ADAL" clId="{98D5EA74-824E-42CC-92CF-281E12C5A0EB}" dt="2024-12-19T19:46:45.179" v="3558" actId="478"/>
          <ac:spMkLst>
            <pc:docMk/>
            <pc:sldMk cId="2873383974" sldId="275"/>
            <ac:spMk id="38" creationId="{9AF4AF33-7DA6-1D7C-1E33-C7EE5468FE00}"/>
          </ac:spMkLst>
        </pc:spChg>
        <pc:spChg chg="add mod">
          <ac:chgData name="Bill Fisher" userId="795bb02f-f1ca-4877-98df-96a64deb67e3" providerId="ADAL" clId="{98D5EA74-824E-42CC-92CF-281E12C5A0EB}" dt="2024-12-19T19:47:19.112" v="3582" actId="1076"/>
          <ac:spMkLst>
            <pc:docMk/>
            <pc:sldMk cId="2873383974" sldId="275"/>
            <ac:spMk id="39" creationId="{7CDA8506-B0CB-B21B-0749-666A08E57B01}"/>
          </ac:spMkLst>
        </pc:spChg>
        <pc:spChg chg="add mod">
          <ac:chgData name="Bill Fisher" userId="795bb02f-f1ca-4877-98df-96a64deb67e3" providerId="ADAL" clId="{98D5EA74-824E-42CC-92CF-281E12C5A0EB}" dt="2024-12-19T19:48:13.778" v="3612" actId="1076"/>
          <ac:spMkLst>
            <pc:docMk/>
            <pc:sldMk cId="2873383974" sldId="275"/>
            <ac:spMk id="40" creationId="{A5944DAE-AB02-2DBA-E7A6-1259A488E49F}"/>
          </ac:spMkLst>
        </pc:spChg>
        <pc:picChg chg="add mod">
          <ac:chgData name="Bill Fisher" userId="795bb02f-f1ca-4877-98df-96a64deb67e3" providerId="ADAL" clId="{98D5EA74-824E-42CC-92CF-281E12C5A0EB}" dt="2025-01-02T19:07:47.310" v="3762" actId="1076"/>
          <ac:picMkLst>
            <pc:docMk/>
            <pc:sldMk cId="2873383974" sldId="275"/>
            <ac:picMk id="4" creationId="{6D58D953-C533-CA0F-E13B-BF26E4133A01}"/>
          </ac:picMkLst>
        </pc:picChg>
        <pc:picChg chg="add mod">
          <ac:chgData name="Bill Fisher" userId="795bb02f-f1ca-4877-98df-96a64deb67e3" providerId="ADAL" clId="{98D5EA74-824E-42CC-92CF-281E12C5A0EB}" dt="2025-01-02T19:08:10.469" v="3766" actId="1076"/>
          <ac:picMkLst>
            <pc:docMk/>
            <pc:sldMk cId="2873383974" sldId="275"/>
            <ac:picMk id="5" creationId="{FF7EE343-CA56-BC87-1B2B-01DD2DCDA146}"/>
          </ac:picMkLst>
        </pc:picChg>
        <pc:picChg chg="add del mod">
          <ac:chgData name="Bill Fisher" userId="795bb02f-f1ca-4877-98df-96a64deb67e3" providerId="ADAL" clId="{98D5EA74-824E-42CC-92CF-281E12C5A0EB}" dt="2025-01-02T19:08:34.831" v="3770" actId="1076"/>
          <ac:picMkLst>
            <pc:docMk/>
            <pc:sldMk cId="2873383974" sldId="275"/>
            <ac:picMk id="6" creationId="{BD435DFE-F0E4-F29F-2459-14C25C215CD6}"/>
          </ac:picMkLst>
        </pc:picChg>
        <pc:picChg chg="add mod">
          <ac:chgData name="Bill Fisher" userId="795bb02f-f1ca-4877-98df-96a64deb67e3" providerId="ADAL" clId="{98D5EA74-824E-42CC-92CF-281E12C5A0EB}" dt="2024-12-19T19:34:18.103" v="3378" actId="1076"/>
          <ac:picMkLst>
            <pc:docMk/>
            <pc:sldMk cId="2873383974" sldId="275"/>
            <ac:picMk id="12" creationId="{F519EC17-C380-90E5-F278-B88AB04BF187}"/>
          </ac:picMkLst>
        </pc:picChg>
        <pc:picChg chg="add mod">
          <ac:chgData name="Bill Fisher" userId="795bb02f-f1ca-4877-98df-96a64deb67e3" providerId="ADAL" clId="{98D5EA74-824E-42CC-92CF-281E12C5A0EB}" dt="2024-12-19T19:34:22.892" v="3379" actId="1076"/>
          <ac:picMkLst>
            <pc:docMk/>
            <pc:sldMk cId="2873383974" sldId="275"/>
            <ac:picMk id="14" creationId="{1BAFF214-0910-588A-1CDF-81E4FF179794}"/>
          </ac:picMkLst>
        </pc:picChg>
        <pc:picChg chg="add mod">
          <ac:chgData name="Bill Fisher" userId="795bb02f-f1ca-4877-98df-96a64deb67e3" providerId="ADAL" clId="{98D5EA74-824E-42CC-92CF-281E12C5A0EB}" dt="2024-12-19T19:34:18.103" v="3378" actId="1076"/>
          <ac:picMkLst>
            <pc:docMk/>
            <pc:sldMk cId="2873383974" sldId="275"/>
            <ac:picMk id="16" creationId="{4DE72E81-EAFC-6DBD-29E0-EE0BA7B5C541}"/>
          </ac:picMkLst>
        </pc:picChg>
        <pc:cxnChg chg="add mod">
          <ac:chgData name="Bill Fisher" userId="795bb02f-f1ca-4877-98df-96a64deb67e3" providerId="ADAL" clId="{98D5EA74-824E-42CC-92CF-281E12C5A0EB}" dt="2024-12-19T19:48:28.786" v="3613" actId="1076"/>
          <ac:cxnSpMkLst>
            <pc:docMk/>
            <pc:sldMk cId="2873383974" sldId="275"/>
            <ac:cxnSpMk id="32" creationId="{3752569E-F970-04FC-259A-225569B51317}"/>
          </ac:cxnSpMkLst>
        </pc:cxnChg>
        <pc:cxnChg chg="add mod">
          <ac:chgData name="Bill Fisher" userId="795bb02f-f1ca-4877-98df-96a64deb67e3" providerId="ADAL" clId="{98D5EA74-824E-42CC-92CF-281E12C5A0EB}" dt="2024-12-19T19:48:28.786" v="3613" actId="1076"/>
          <ac:cxnSpMkLst>
            <pc:docMk/>
            <pc:sldMk cId="2873383974" sldId="275"/>
            <ac:cxnSpMk id="33" creationId="{3C2B7CFE-AD3B-4121-21A2-5575594BDA14}"/>
          </ac:cxnSpMkLst>
        </pc:cxnChg>
      </pc:sldChg>
      <pc:sldChg chg="addSp delSp modSp mod">
        <pc:chgData name="Bill Fisher" userId="795bb02f-f1ca-4877-98df-96a64deb67e3" providerId="ADAL" clId="{98D5EA74-824E-42CC-92CF-281E12C5A0EB}" dt="2025-01-02T19:51:49.029" v="4210" actId="1076"/>
        <pc:sldMkLst>
          <pc:docMk/>
          <pc:sldMk cId="462153271" sldId="276"/>
        </pc:sldMkLst>
        <pc:spChg chg="mod">
          <ac:chgData name="Bill Fisher" userId="795bb02f-f1ca-4877-98df-96a64deb67e3" providerId="ADAL" clId="{98D5EA74-824E-42CC-92CF-281E12C5A0EB}" dt="2025-01-02T19:46:04.843" v="4156" actId="1076"/>
          <ac:spMkLst>
            <pc:docMk/>
            <pc:sldMk cId="462153271" sldId="276"/>
            <ac:spMk id="2" creationId="{CA575D21-346C-764C-A0E1-D3AE521F1975}"/>
          </ac:spMkLst>
        </pc:spChg>
        <pc:spChg chg="del mod">
          <ac:chgData name="Bill Fisher" userId="795bb02f-f1ca-4877-98df-96a64deb67e3" providerId="ADAL" clId="{98D5EA74-824E-42CC-92CF-281E12C5A0EB}" dt="2025-01-02T19:13:33.496" v="3773" actId="478"/>
          <ac:spMkLst>
            <pc:docMk/>
            <pc:sldMk cId="462153271" sldId="276"/>
            <ac:spMk id="3" creationId="{94F8AC91-D47C-4146-A971-019546EE38E4}"/>
          </ac:spMkLst>
        </pc:spChg>
        <pc:spChg chg="add del mod">
          <ac:chgData name="Bill Fisher" userId="795bb02f-f1ca-4877-98df-96a64deb67e3" providerId="ADAL" clId="{98D5EA74-824E-42CC-92CF-281E12C5A0EB}" dt="2025-01-02T19:40:24.380" v="4071" actId="478"/>
          <ac:spMkLst>
            <pc:docMk/>
            <pc:sldMk cId="462153271" sldId="276"/>
            <ac:spMk id="12" creationId="{D557A0D3-420B-D61C-0321-F422CBEA7B0D}"/>
          </ac:spMkLst>
        </pc:spChg>
        <pc:spChg chg="add del mod">
          <ac:chgData name="Bill Fisher" userId="795bb02f-f1ca-4877-98df-96a64deb67e3" providerId="ADAL" clId="{98D5EA74-824E-42CC-92CF-281E12C5A0EB}" dt="2025-01-02T19:40:29.811" v="4072" actId="478"/>
          <ac:spMkLst>
            <pc:docMk/>
            <pc:sldMk cId="462153271" sldId="276"/>
            <ac:spMk id="17" creationId="{525EBF78-485B-1592-92FD-EE2CEA37EFEC}"/>
          </ac:spMkLst>
        </pc:spChg>
        <pc:spChg chg="add del mod">
          <ac:chgData name="Bill Fisher" userId="795bb02f-f1ca-4877-98df-96a64deb67e3" providerId="ADAL" clId="{98D5EA74-824E-42CC-92CF-281E12C5A0EB}" dt="2025-01-02T19:40:24.380" v="4071" actId="478"/>
          <ac:spMkLst>
            <pc:docMk/>
            <pc:sldMk cId="462153271" sldId="276"/>
            <ac:spMk id="18" creationId="{B7C8A94C-ED00-5FC7-A8E1-3AD346B9FC18}"/>
          </ac:spMkLst>
        </pc:spChg>
        <pc:spChg chg="add mod">
          <ac:chgData name="Bill Fisher" userId="795bb02f-f1ca-4877-98df-96a64deb67e3" providerId="ADAL" clId="{98D5EA74-824E-42CC-92CF-281E12C5A0EB}" dt="2025-01-02T19:25:33.716" v="3878" actId="1076"/>
          <ac:spMkLst>
            <pc:docMk/>
            <pc:sldMk cId="462153271" sldId="276"/>
            <ac:spMk id="19" creationId="{407411E2-DCDA-7AC8-991D-408BD6E721CC}"/>
          </ac:spMkLst>
        </pc:spChg>
        <pc:spChg chg="add mod">
          <ac:chgData name="Bill Fisher" userId="795bb02f-f1ca-4877-98df-96a64deb67e3" providerId="ADAL" clId="{98D5EA74-824E-42CC-92CF-281E12C5A0EB}" dt="2025-01-02T19:25:15.012" v="3874"/>
          <ac:spMkLst>
            <pc:docMk/>
            <pc:sldMk cId="462153271" sldId="276"/>
            <ac:spMk id="20" creationId="{CF297F0F-16E6-F48F-80EF-18271CBBD08F}"/>
          </ac:spMkLst>
        </pc:spChg>
        <pc:spChg chg="add del mod">
          <ac:chgData name="Bill Fisher" userId="795bb02f-f1ca-4877-98df-96a64deb67e3" providerId="ADAL" clId="{98D5EA74-824E-42CC-92CF-281E12C5A0EB}" dt="2025-01-02T19:40:24.380" v="4071" actId="478"/>
          <ac:spMkLst>
            <pc:docMk/>
            <pc:sldMk cId="462153271" sldId="276"/>
            <ac:spMk id="21" creationId="{D063B36D-3028-B8E3-C1E3-33F21FF48D34}"/>
          </ac:spMkLst>
        </pc:spChg>
        <pc:spChg chg="add del mod">
          <ac:chgData name="Bill Fisher" userId="795bb02f-f1ca-4877-98df-96a64deb67e3" providerId="ADAL" clId="{98D5EA74-824E-42CC-92CF-281E12C5A0EB}" dt="2025-01-02T19:40:24.380" v="4071" actId="478"/>
          <ac:spMkLst>
            <pc:docMk/>
            <pc:sldMk cId="462153271" sldId="276"/>
            <ac:spMk id="22" creationId="{6C7B27A4-A205-EC73-14B0-FB9869F8BDB1}"/>
          </ac:spMkLst>
        </pc:spChg>
        <pc:spChg chg="add del mod">
          <ac:chgData name="Bill Fisher" userId="795bb02f-f1ca-4877-98df-96a64deb67e3" providerId="ADAL" clId="{98D5EA74-824E-42CC-92CF-281E12C5A0EB}" dt="2025-01-02T19:40:24.380" v="4071" actId="478"/>
          <ac:spMkLst>
            <pc:docMk/>
            <pc:sldMk cId="462153271" sldId="276"/>
            <ac:spMk id="23" creationId="{35F84F52-FF49-5BDA-4BA5-8BE40F25BBA9}"/>
          </ac:spMkLst>
        </pc:spChg>
        <pc:spChg chg="add del mod">
          <ac:chgData name="Bill Fisher" userId="795bb02f-f1ca-4877-98df-96a64deb67e3" providerId="ADAL" clId="{98D5EA74-824E-42CC-92CF-281E12C5A0EB}" dt="2025-01-02T19:40:24.380" v="4071" actId="478"/>
          <ac:spMkLst>
            <pc:docMk/>
            <pc:sldMk cId="462153271" sldId="276"/>
            <ac:spMk id="24" creationId="{921CA07A-8B6D-D542-9574-0981F71C94A3}"/>
          </ac:spMkLst>
        </pc:spChg>
        <pc:spChg chg="add mod">
          <ac:chgData name="Bill Fisher" userId="795bb02f-f1ca-4877-98df-96a64deb67e3" providerId="ADAL" clId="{98D5EA74-824E-42CC-92CF-281E12C5A0EB}" dt="2025-01-02T19:51:16.508" v="4204" actId="1076"/>
          <ac:spMkLst>
            <pc:docMk/>
            <pc:sldMk cId="462153271" sldId="276"/>
            <ac:spMk id="26" creationId="{F66223B9-9CD4-010B-420A-E8CAA20C3822}"/>
          </ac:spMkLst>
        </pc:spChg>
        <pc:spChg chg="add mod">
          <ac:chgData name="Bill Fisher" userId="795bb02f-f1ca-4877-98df-96a64deb67e3" providerId="ADAL" clId="{98D5EA74-824E-42CC-92CF-281E12C5A0EB}" dt="2025-01-02T19:46:09.309" v="4157" actId="1076"/>
          <ac:spMkLst>
            <pc:docMk/>
            <pc:sldMk cId="462153271" sldId="276"/>
            <ac:spMk id="29" creationId="{45C55C8A-689A-6F2C-5B9D-3004B848AF42}"/>
          </ac:spMkLst>
        </pc:spChg>
        <pc:spChg chg="add del mod">
          <ac:chgData name="Bill Fisher" userId="795bb02f-f1ca-4877-98df-96a64deb67e3" providerId="ADAL" clId="{98D5EA74-824E-42CC-92CF-281E12C5A0EB}" dt="2025-01-02T19:47:33.012" v="4168" actId="478"/>
          <ac:spMkLst>
            <pc:docMk/>
            <pc:sldMk cId="462153271" sldId="276"/>
            <ac:spMk id="36" creationId="{405BD2E3-D943-1560-D489-D7987426A097}"/>
          </ac:spMkLst>
        </pc:spChg>
        <pc:graphicFrameChg chg="add mod modGraphic">
          <ac:chgData name="Bill Fisher" userId="795bb02f-f1ca-4877-98df-96a64deb67e3" providerId="ADAL" clId="{98D5EA74-824E-42CC-92CF-281E12C5A0EB}" dt="2025-01-02T19:41:23.428" v="4080"/>
          <ac:graphicFrameMkLst>
            <pc:docMk/>
            <pc:sldMk cId="462153271" sldId="276"/>
            <ac:graphicFrameMk id="25" creationId="{B6197F90-559C-41B1-13FB-007E610A23A5}"/>
          </ac:graphicFrameMkLst>
        </pc:graphicFrameChg>
        <pc:picChg chg="add del mod">
          <ac:chgData name="Bill Fisher" userId="795bb02f-f1ca-4877-98df-96a64deb67e3" providerId="ADAL" clId="{98D5EA74-824E-42CC-92CF-281E12C5A0EB}" dt="2025-01-02T19:40:29.811" v="4072" actId="478"/>
          <ac:picMkLst>
            <pc:docMk/>
            <pc:sldMk cId="462153271" sldId="276"/>
            <ac:picMk id="5" creationId="{F7D5DB92-F721-A227-CBA8-CCDA10E381B8}"/>
          </ac:picMkLst>
        </pc:picChg>
        <pc:picChg chg="add del mod">
          <ac:chgData name="Bill Fisher" userId="795bb02f-f1ca-4877-98df-96a64deb67e3" providerId="ADAL" clId="{98D5EA74-824E-42CC-92CF-281E12C5A0EB}" dt="2025-01-02T19:40:24.380" v="4071" actId="478"/>
          <ac:picMkLst>
            <pc:docMk/>
            <pc:sldMk cId="462153271" sldId="276"/>
            <ac:picMk id="6" creationId="{CDB1D353-B72F-9F64-4332-AB302417EF8B}"/>
          </ac:picMkLst>
        </pc:picChg>
        <pc:picChg chg="add del mod">
          <ac:chgData name="Bill Fisher" userId="795bb02f-f1ca-4877-98df-96a64deb67e3" providerId="ADAL" clId="{98D5EA74-824E-42CC-92CF-281E12C5A0EB}" dt="2025-01-02T19:40:24.380" v="4071" actId="478"/>
          <ac:picMkLst>
            <pc:docMk/>
            <pc:sldMk cId="462153271" sldId="276"/>
            <ac:picMk id="7" creationId="{4258D626-A02E-45FF-E9D9-1BB2E2B03CCB}"/>
          </ac:picMkLst>
        </pc:picChg>
        <pc:picChg chg="add del mod">
          <ac:chgData name="Bill Fisher" userId="795bb02f-f1ca-4877-98df-96a64deb67e3" providerId="ADAL" clId="{98D5EA74-824E-42CC-92CF-281E12C5A0EB}" dt="2025-01-02T19:40:29.811" v="4072" actId="478"/>
          <ac:picMkLst>
            <pc:docMk/>
            <pc:sldMk cId="462153271" sldId="276"/>
            <ac:picMk id="9" creationId="{CE39ECF8-A573-04F6-7781-8E5BE6ADC464}"/>
          </ac:picMkLst>
        </pc:picChg>
        <pc:picChg chg="add del mod">
          <ac:chgData name="Bill Fisher" userId="795bb02f-f1ca-4877-98df-96a64deb67e3" providerId="ADAL" clId="{98D5EA74-824E-42CC-92CF-281E12C5A0EB}" dt="2025-01-02T19:40:24.380" v="4071" actId="478"/>
          <ac:picMkLst>
            <pc:docMk/>
            <pc:sldMk cId="462153271" sldId="276"/>
            <ac:picMk id="10" creationId="{2E6B7BD5-751F-C4FB-F3D6-A38CED5776CB}"/>
          </ac:picMkLst>
        </pc:picChg>
        <pc:picChg chg="add del mod">
          <ac:chgData name="Bill Fisher" userId="795bb02f-f1ca-4877-98df-96a64deb67e3" providerId="ADAL" clId="{98D5EA74-824E-42CC-92CF-281E12C5A0EB}" dt="2025-01-02T19:40:24.380" v="4071" actId="478"/>
          <ac:picMkLst>
            <pc:docMk/>
            <pc:sldMk cId="462153271" sldId="276"/>
            <ac:picMk id="11" creationId="{9FFAE63E-6285-5AC6-8B5B-5A2BD4501149}"/>
          </ac:picMkLst>
        </pc:picChg>
        <pc:picChg chg="add del mod">
          <ac:chgData name="Bill Fisher" userId="795bb02f-f1ca-4877-98df-96a64deb67e3" providerId="ADAL" clId="{98D5EA74-824E-42CC-92CF-281E12C5A0EB}" dt="2025-01-02T19:40:29.811" v="4072" actId="478"/>
          <ac:picMkLst>
            <pc:docMk/>
            <pc:sldMk cId="462153271" sldId="276"/>
            <ac:picMk id="13" creationId="{80E862EC-7618-C207-0D53-8057541B415B}"/>
          </ac:picMkLst>
        </pc:picChg>
        <pc:picChg chg="add del mod">
          <ac:chgData name="Bill Fisher" userId="795bb02f-f1ca-4877-98df-96a64deb67e3" providerId="ADAL" clId="{98D5EA74-824E-42CC-92CF-281E12C5A0EB}" dt="2025-01-02T19:40:29.811" v="4072" actId="478"/>
          <ac:picMkLst>
            <pc:docMk/>
            <pc:sldMk cId="462153271" sldId="276"/>
            <ac:picMk id="14" creationId="{BCDDC56C-8CB4-A1AB-A812-FA673CA68BF3}"/>
          </ac:picMkLst>
        </pc:picChg>
        <pc:picChg chg="add del mod">
          <ac:chgData name="Bill Fisher" userId="795bb02f-f1ca-4877-98df-96a64deb67e3" providerId="ADAL" clId="{98D5EA74-824E-42CC-92CF-281E12C5A0EB}" dt="2025-01-02T19:40:29.811" v="4072" actId="478"/>
          <ac:picMkLst>
            <pc:docMk/>
            <pc:sldMk cId="462153271" sldId="276"/>
            <ac:picMk id="15" creationId="{5B7C94E0-8AE1-BF62-67A6-2A18D6299CD5}"/>
          </ac:picMkLst>
        </pc:picChg>
        <pc:picChg chg="add del mod">
          <ac:chgData name="Bill Fisher" userId="795bb02f-f1ca-4877-98df-96a64deb67e3" providerId="ADAL" clId="{98D5EA74-824E-42CC-92CF-281E12C5A0EB}" dt="2025-01-02T19:40:29.811" v="4072" actId="478"/>
          <ac:picMkLst>
            <pc:docMk/>
            <pc:sldMk cId="462153271" sldId="276"/>
            <ac:picMk id="16" creationId="{7B3FC18C-CC02-837C-5AEA-D7431C59BCB6}"/>
          </ac:picMkLst>
        </pc:picChg>
        <pc:picChg chg="add del mod">
          <ac:chgData name="Bill Fisher" userId="795bb02f-f1ca-4877-98df-96a64deb67e3" providerId="ADAL" clId="{98D5EA74-824E-42CC-92CF-281E12C5A0EB}" dt="2025-01-02T19:34:17.419" v="4013" actId="478"/>
          <ac:picMkLst>
            <pc:docMk/>
            <pc:sldMk cId="462153271" sldId="276"/>
            <ac:picMk id="27" creationId="{1F3A1181-704F-6E0E-62D4-51987A4A6C8F}"/>
          </ac:picMkLst>
        </pc:picChg>
        <pc:picChg chg="add del mod">
          <ac:chgData name="Bill Fisher" userId="795bb02f-f1ca-4877-98df-96a64deb67e3" providerId="ADAL" clId="{98D5EA74-824E-42CC-92CF-281E12C5A0EB}" dt="2025-01-02T19:34:19.027" v="4014" actId="478"/>
          <ac:picMkLst>
            <pc:docMk/>
            <pc:sldMk cId="462153271" sldId="276"/>
            <ac:picMk id="28" creationId="{6EE2F28B-D16F-BA75-7062-0C47A5E173C8}"/>
          </ac:picMkLst>
        </pc:picChg>
        <pc:picChg chg="add mod">
          <ac:chgData name="Bill Fisher" userId="795bb02f-f1ca-4877-98df-96a64deb67e3" providerId="ADAL" clId="{98D5EA74-824E-42CC-92CF-281E12C5A0EB}" dt="2025-01-02T19:51:26.935" v="4205" actId="1076"/>
          <ac:picMkLst>
            <pc:docMk/>
            <pc:sldMk cId="462153271" sldId="276"/>
            <ac:picMk id="30" creationId="{9359EAFC-E0CD-9634-C348-1578145EEC13}"/>
          </ac:picMkLst>
        </pc:picChg>
        <pc:picChg chg="add mod">
          <ac:chgData name="Bill Fisher" userId="795bb02f-f1ca-4877-98df-96a64deb67e3" providerId="ADAL" clId="{98D5EA74-824E-42CC-92CF-281E12C5A0EB}" dt="2025-01-02T19:50:18.193" v="4193" actId="1076"/>
          <ac:picMkLst>
            <pc:docMk/>
            <pc:sldMk cId="462153271" sldId="276"/>
            <ac:picMk id="31" creationId="{4AF5833F-EAE5-ACD6-B8F6-E60C2406A7A4}"/>
          </ac:picMkLst>
        </pc:picChg>
        <pc:picChg chg="add mod">
          <ac:chgData name="Bill Fisher" userId="795bb02f-f1ca-4877-98df-96a64deb67e3" providerId="ADAL" clId="{98D5EA74-824E-42CC-92CF-281E12C5A0EB}" dt="2025-01-02T19:51:37.500" v="4208" actId="1076"/>
          <ac:picMkLst>
            <pc:docMk/>
            <pc:sldMk cId="462153271" sldId="276"/>
            <ac:picMk id="32" creationId="{3FE7C015-D76B-61CC-EA15-41142A1D33D9}"/>
          </ac:picMkLst>
        </pc:picChg>
        <pc:picChg chg="add mod">
          <ac:chgData name="Bill Fisher" userId="795bb02f-f1ca-4877-98df-96a64deb67e3" providerId="ADAL" clId="{98D5EA74-824E-42CC-92CF-281E12C5A0EB}" dt="2025-01-02T19:51:06.257" v="4202" actId="1076"/>
          <ac:picMkLst>
            <pc:docMk/>
            <pc:sldMk cId="462153271" sldId="276"/>
            <ac:picMk id="33" creationId="{243F134B-FDA1-7AA4-F11D-88838F15CF9C}"/>
          </ac:picMkLst>
        </pc:picChg>
        <pc:picChg chg="add mod">
          <ac:chgData name="Bill Fisher" userId="795bb02f-f1ca-4877-98df-96a64deb67e3" providerId="ADAL" clId="{98D5EA74-824E-42CC-92CF-281E12C5A0EB}" dt="2025-01-02T19:51:03.882" v="4201" actId="14100"/>
          <ac:picMkLst>
            <pc:docMk/>
            <pc:sldMk cId="462153271" sldId="276"/>
            <ac:picMk id="34" creationId="{A97B11FA-7C26-2798-2E44-CB49353B78FE}"/>
          </ac:picMkLst>
        </pc:picChg>
        <pc:picChg chg="add mod">
          <ac:chgData name="Bill Fisher" userId="795bb02f-f1ca-4877-98df-96a64deb67e3" providerId="ADAL" clId="{98D5EA74-824E-42CC-92CF-281E12C5A0EB}" dt="2025-01-02T19:51:09.761" v="4203" actId="1076"/>
          <ac:picMkLst>
            <pc:docMk/>
            <pc:sldMk cId="462153271" sldId="276"/>
            <ac:picMk id="35" creationId="{0B6F3CB0-B5A7-2002-7A05-858EA441DE18}"/>
          </ac:picMkLst>
        </pc:picChg>
        <pc:cxnChg chg="add mod">
          <ac:chgData name="Bill Fisher" userId="795bb02f-f1ca-4877-98df-96a64deb67e3" providerId="ADAL" clId="{98D5EA74-824E-42CC-92CF-281E12C5A0EB}" dt="2025-01-02T19:51:32.956" v="4207" actId="1076"/>
          <ac:cxnSpMkLst>
            <pc:docMk/>
            <pc:sldMk cId="462153271" sldId="276"/>
            <ac:cxnSpMk id="38" creationId="{B4A22965-BFC8-CB0D-554C-4A4F4E9AA758}"/>
          </ac:cxnSpMkLst>
        </pc:cxnChg>
        <pc:cxnChg chg="add mod">
          <ac:chgData name="Bill Fisher" userId="795bb02f-f1ca-4877-98df-96a64deb67e3" providerId="ADAL" clId="{98D5EA74-824E-42CC-92CF-281E12C5A0EB}" dt="2025-01-02T19:51:49.029" v="4210" actId="1076"/>
          <ac:cxnSpMkLst>
            <pc:docMk/>
            <pc:sldMk cId="462153271" sldId="276"/>
            <ac:cxnSpMk id="39" creationId="{01773C4B-53BA-5D2E-1981-0B65EC212513}"/>
          </ac:cxnSpMkLst>
        </pc:cxnChg>
        <pc:cxnChg chg="add mod">
          <ac:chgData name="Bill Fisher" userId="795bb02f-f1ca-4877-98df-96a64deb67e3" providerId="ADAL" clId="{98D5EA74-824E-42CC-92CF-281E12C5A0EB}" dt="2025-01-02T19:50:11.894" v="4192" actId="1076"/>
          <ac:cxnSpMkLst>
            <pc:docMk/>
            <pc:sldMk cId="462153271" sldId="276"/>
            <ac:cxnSpMk id="40" creationId="{10BC1451-A51E-C618-40A1-17FCB3635E11}"/>
          </ac:cxnSpMkLst>
        </pc:cxnChg>
      </pc:sldChg>
      <pc:sldChg chg="addSp delSp modSp mod">
        <pc:chgData name="Bill Fisher" userId="795bb02f-f1ca-4877-98df-96a64deb67e3" providerId="ADAL" clId="{98D5EA74-824E-42CC-92CF-281E12C5A0EB}" dt="2025-01-08T14:54:44.389" v="6599" actId="1076"/>
        <pc:sldMkLst>
          <pc:docMk/>
          <pc:sldMk cId="3186388233" sldId="277"/>
        </pc:sldMkLst>
        <pc:spChg chg="mod">
          <ac:chgData name="Bill Fisher" userId="795bb02f-f1ca-4877-98df-96a64deb67e3" providerId="ADAL" clId="{98D5EA74-824E-42CC-92CF-281E12C5A0EB}" dt="2025-01-02T19:48:52.100" v="4174" actId="1076"/>
          <ac:spMkLst>
            <pc:docMk/>
            <pc:sldMk cId="3186388233" sldId="277"/>
            <ac:spMk id="2" creationId="{CA575D21-346C-764C-A0E1-D3AE521F1975}"/>
          </ac:spMkLst>
        </pc:spChg>
        <pc:spChg chg="del mod">
          <ac:chgData name="Bill Fisher" userId="795bb02f-f1ca-4877-98df-96a64deb67e3" providerId="ADAL" clId="{98D5EA74-824E-42CC-92CF-281E12C5A0EB}" dt="2025-01-06T14:36:33.607" v="4212" actId="478"/>
          <ac:spMkLst>
            <pc:docMk/>
            <pc:sldMk cId="3186388233" sldId="277"/>
            <ac:spMk id="3" creationId="{94F8AC91-D47C-4146-A971-019546EE38E4}"/>
          </ac:spMkLst>
        </pc:spChg>
        <pc:spChg chg="add mod">
          <ac:chgData name="Bill Fisher" userId="795bb02f-f1ca-4877-98df-96a64deb67e3" providerId="ADAL" clId="{98D5EA74-824E-42CC-92CF-281E12C5A0EB}" dt="2025-01-06T15:36:17.136" v="4587" actId="1076"/>
          <ac:spMkLst>
            <pc:docMk/>
            <pc:sldMk cId="3186388233" sldId="277"/>
            <ac:spMk id="4" creationId="{2F7230D1-6F55-8622-5AE9-3B247848DBDC}"/>
          </ac:spMkLst>
        </pc:spChg>
        <pc:spChg chg="add mod">
          <ac:chgData name="Bill Fisher" userId="795bb02f-f1ca-4877-98df-96a64deb67e3" providerId="ADAL" clId="{98D5EA74-824E-42CC-92CF-281E12C5A0EB}" dt="2025-01-06T15:36:17.136" v="4587" actId="1076"/>
          <ac:spMkLst>
            <pc:docMk/>
            <pc:sldMk cId="3186388233" sldId="277"/>
            <ac:spMk id="5" creationId="{260EA214-B90A-83BD-1FE5-738985ED7B4D}"/>
          </ac:spMkLst>
        </pc:spChg>
        <pc:spChg chg="add mod">
          <ac:chgData name="Bill Fisher" userId="795bb02f-f1ca-4877-98df-96a64deb67e3" providerId="ADAL" clId="{98D5EA74-824E-42CC-92CF-281E12C5A0EB}" dt="2025-01-06T15:36:17.136" v="4587" actId="1076"/>
          <ac:spMkLst>
            <pc:docMk/>
            <pc:sldMk cId="3186388233" sldId="277"/>
            <ac:spMk id="14" creationId="{186AD104-01ED-646F-6BA0-4D5C4752F6F8}"/>
          </ac:spMkLst>
        </pc:spChg>
        <pc:spChg chg="add mod">
          <ac:chgData name="Bill Fisher" userId="795bb02f-f1ca-4877-98df-96a64deb67e3" providerId="ADAL" clId="{98D5EA74-824E-42CC-92CF-281E12C5A0EB}" dt="2025-01-06T15:36:17.136" v="4587" actId="1076"/>
          <ac:spMkLst>
            <pc:docMk/>
            <pc:sldMk cId="3186388233" sldId="277"/>
            <ac:spMk id="15" creationId="{2740BD83-6258-2440-1C8C-C920CC3C152A}"/>
          </ac:spMkLst>
        </pc:spChg>
        <pc:spChg chg="add mod">
          <ac:chgData name="Bill Fisher" userId="795bb02f-f1ca-4877-98df-96a64deb67e3" providerId="ADAL" clId="{98D5EA74-824E-42CC-92CF-281E12C5A0EB}" dt="2025-01-06T15:36:17.136" v="4587" actId="1076"/>
          <ac:spMkLst>
            <pc:docMk/>
            <pc:sldMk cId="3186388233" sldId="277"/>
            <ac:spMk id="16" creationId="{DC6BF8F4-F8B4-AA49-0513-1B27C3624A28}"/>
          </ac:spMkLst>
        </pc:spChg>
        <pc:spChg chg="add del mod">
          <ac:chgData name="Bill Fisher" userId="795bb02f-f1ca-4877-98df-96a64deb67e3" providerId="ADAL" clId="{98D5EA74-824E-42CC-92CF-281E12C5A0EB}" dt="2025-01-06T14:44:16.338" v="4409" actId="478"/>
          <ac:spMkLst>
            <pc:docMk/>
            <pc:sldMk cId="3186388233" sldId="277"/>
            <ac:spMk id="17" creationId="{A2D99BC7-998B-FB42-D6AB-42FA3D6F873E}"/>
          </ac:spMkLst>
        </pc:spChg>
        <pc:spChg chg="add mod">
          <ac:chgData name="Bill Fisher" userId="795bb02f-f1ca-4877-98df-96a64deb67e3" providerId="ADAL" clId="{98D5EA74-824E-42CC-92CF-281E12C5A0EB}" dt="2025-01-06T15:36:17.136" v="4587" actId="1076"/>
          <ac:spMkLst>
            <pc:docMk/>
            <pc:sldMk cId="3186388233" sldId="277"/>
            <ac:spMk id="25" creationId="{23A11B31-E59A-4966-0B29-8184E4830D65}"/>
          </ac:spMkLst>
        </pc:spChg>
        <pc:spChg chg="add mod">
          <ac:chgData name="Bill Fisher" userId="795bb02f-f1ca-4877-98df-96a64deb67e3" providerId="ADAL" clId="{98D5EA74-824E-42CC-92CF-281E12C5A0EB}" dt="2025-01-06T15:36:17.136" v="4587" actId="1076"/>
          <ac:spMkLst>
            <pc:docMk/>
            <pc:sldMk cId="3186388233" sldId="277"/>
            <ac:spMk id="26" creationId="{EF8CE794-E240-0329-195B-7093405DBF34}"/>
          </ac:spMkLst>
        </pc:spChg>
        <pc:spChg chg="add mod">
          <ac:chgData name="Bill Fisher" userId="795bb02f-f1ca-4877-98df-96a64deb67e3" providerId="ADAL" clId="{98D5EA74-824E-42CC-92CF-281E12C5A0EB}" dt="2025-01-06T15:36:17.136" v="4587" actId="1076"/>
          <ac:spMkLst>
            <pc:docMk/>
            <pc:sldMk cId="3186388233" sldId="277"/>
            <ac:spMk id="28" creationId="{E7E15E71-1ACB-FB7D-D237-CE7F989BD632}"/>
          </ac:spMkLst>
        </pc:spChg>
        <pc:spChg chg="add mod">
          <ac:chgData name="Bill Fisher" userId="795bb02f-f1ca-4877-98df-96a64deb67e3" providerId="ADAL" clId="{98D5EA74-824E-42CC-92CF-281E12C5A0EB}" dt="2025-01-06T15:36:17.136" v="4587" actId="1076"/>
          <ac:spMkLst>
            <pc:docMk/>
            <pc:sldMk cId="3186388233" sldId="277"/>
            <ac:spMk id="29" creationId="{47217374-0659-053A-C9BF-44A97DBE8708}"/>
          </ac:spMkLst>
        </pc:spChg>
        <pc:spChg chg="add mod">
          <ac:chgData name="Bill Fisher" userId="795bb02f-f1ca-4877-98df-96a64deb67e3" providerId="ADAL" clId="{98D5EA74-824E-42CC-92CF-281E12C5A0EB}" dt="2025-01-06T15:36:17.136" v="4587" actId="1076"/>
          <ac:spMkLst>
            <pc:docMk/>
            <pc:sldMk cId="3186388233" sldId="277"/>
            <ac:spMk id="30" creationId="{C170272E-4B32-C334-D7F0-FA9773FCFE46}"/>
          </ac:spMkLst>
        </pc:spChg>
        <pc:spChg chg="add mod ord">
          <ac:chgData name="Bill Fisher" userId="795bb02f-f1ca-4877-98df-96a64deb67e3" providerId="ADAL" clId="{98D5EA74-824E-42CC-92CF-281E12C5A0EB}" dt="2025-01-06T15:36:17.136" v="4587" actId="1076"/>
          <ac:spMkLst>
            <pc:docMk/>
            <pc:sldMk cId="3186388233" sldId="277"/>
            <ac:spMk id="31" creationId="{851D83EF-1D89-2CFC-5209-0932297C7CAA}"/>
          </ac:spMkLst>
        </pc:spChg>
        <pc:spChg chg="add mod">
          <ac:chgData name="Bill Fisher" userId="795bb02f-f1ca-4877-98df-96a64deb67e3" providerId="ADAL" clId="{98D5EA74-824E-42CC-92CF-281E12C5A0EB}" dt="2025-01-06T15:36:29.891" v="4591" actId="1076"/>
          <ac:spMkLst>
            <pc:docMk/>
            <pc:sldMk cId="3186388233" sldId="277"/>
            <ac:spMk id="56" creationId="{890C5DDA-741B-E910-0D24-E876071D41C8}"/>
          </ac:spMkLst>
        </pc:spChg>
        <pc:spChg chg="add mod">
          <ac:chgData name="Bill Fisher" userId="795bb02f-f1ca-4877-98df-96a64deb67e3" providerId="ADAL" clId="{98D5EA74-824E-42CC-92CF-281E12C5A0EB}" dt="2025-01-06T15:36:35.322" v="4593" actId="1076"/>
          <ac:spMkLst>
            <pc:docMk/>
            <pc:sldMk cId="3186388233" sldId="277"/>
            <ac:spMk id="57" creationId="{14F20188-BE3D-EA96-5325-8CE96EA4D8AF}"/>
          </ac:spMkLst>
        </pc:spChg>
        <pc:spChg chg="add mod">
          <ac:chgData name="Bill Fisher" userId="795bb02f-f1ca-4877-98df-96a64deb67e3" providerId="ADAL" clId="{98D5EA74-824E-42CC-92CF-281E12C5A0EB}" dt="2025-01-06T15:36:44.967" v="4595" actId="1076"/>
          <ac:spMkLst>
            <pc:docMk/>
            <pc:sldMk cId="3186388233" sldId="277"/>
            <ac:spMk id="58" creationId="{280F8263-BB76-6EAC-B98B-CDF8A91272AF}"/>
          </ac:spMkLst>
        </pc:spChg>
        <pc:spChg chg="add mod ord">
          <ac:chgData name="Bill Fisher" userId="795bb02f-f1ca-4877-98df-96a64deb67e3" providerId="ADAL" clId="{98D5EA74-824E-42CC-92CF-281E12C5A0EB}" dt="2025-01-06T15:37:25.137" v="4601" actId="167"/>
          <ac:spMkLst>
            <pc:docMk/>
            <pc:sldMk cId="3186388233" sldId="277"/>
            <ac:spMk id="59" creationId="{9B7828A6-62FC-1190-CC59-CBC84B925BD8}"/>
          </ac:spMkLst>
        </pc:spChg>
        <pc:spChg chg="add mod">
          <ac:chgData name="Bill Fisher" userId="795bb02f-f1ca-4877-98df-96a64deb67e3" providerId="ADAL" clId="{98D5EA74-824E-42CC-92CF-281E12C5A0EB}" dt="2025-01-08T14:54:44.389" v="6599" actId="1076"/>
          <ac:spMkLst>
            <pc:docMk/>
            <pc:sldMk cId="3186388233" sldId="277"/>
            <ac:spMk id="60" creationId="{4E14BCF4-E890-B4ED-6A51-8079EACE91B6}"/>
          </ac:spMkLst>
        </pc:spChg>
        <pc:grpChg chg="add del mod">
          <ac:chgData name="Bill Fisher" userId="795bb02f-f1ca-4877-98df-96a64deb67e3" providerId="ADAL" clId="{98D5EA74-824E-42CC-92CF-281E12C5A0EB}" dt="2025-01-06T14:43:55.524" v="4406" actId="478"/>
          <ac:grpSpMkLst>
            <pc:docMk/>
            <pc:sldMk cId="3186388233" sldId="277"/>
            <ac:grpSpMk id="19" creationId="{CC672ACE-BBD9-14A1-5B9D-B00672BA0090}"/>
          </ac:grpSpMkLst>
        </pc:grpChg>
        <pc:graphicFrameChg chg="add mod">
          <ac:chgData name="Bill Fisher" userId="795bb02f-f1ca-4877-98df-96a64deb67e3" providerId="ADAL" clId="{98D5EA74-824E-42CC-92CF-281E12C5A0EB}" dt="2025-01-06T15:36:17.136" v="4587" actId="1076"/>
          <ac:graphicFrameMkLst>
            <pc:docMk/>
            <pc:sldMk cId="3186388233" sldId="277"/>
            <ac:graphicFrameMk id="32" creationId="{3EA4D960-D2E3-D60F-B71A-667EA2A28405}"/>
          </ac:graphicFrameMkLst>
        </pc:graphicFrame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7" creationId="{CBA5F95A-20F3-E4D8-1224-462D018C4F53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8" creationId="{0F284634-E862-1F2E-62D8-705C0D986976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9" creationId="{C5FD46B9-9FA2-6347-1366-9C12B5903886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10" creationId="{C30736AA-4B4D-7A5D-2C96-EF12ABBB1342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11" creationId="{C0305435-41DE-0DA3-CD6D-AED3D631348B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12" creationId="{6CFC3D74-71A5-EE94-B9BE-5D8F7F262972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13" creationId="{D77BDC02-F6AA-4E80-AFAD-A2D1A264873A}"/>
          </ac:picMkLst>
        </pc:picChg>
        <pc:picChg chg="add del mod">
          <ac:chgData name="Bill Fisher" userId="795bb02f-f1ca-4877-98df-96a64deb67e3" providerId="ADAL" clId="{98D5EA74-824E-42CC-92CF-281E12C5A0EB}" dt="2025-01-06T14:43:56.917" v="4407" actId="478"/>
          <ac:picMkLst>
            <pc:docMk/>
            <pc:sldMk cId="3186388233" sldId="277"/>
            <ac:picMk id="18" creationId="{38BE20DA-B7C7-F3F8-913F-E91234CCDC34}"/>
          </ac:picMkLst>
        </pc:picChg>
        <pc:picChg chg="mod">
          <ac:chgData name="Bill Fisher" userId="795bb02f-f1ca-4877-98df-96a64deb67e3" providerId="ADAL" clId="{98D5EA74-824E-42CC-92CF-281E12C5A0EB}" dt="2025-01-06T14:43:49.250" v="4405"/>
          <ac:picMkLst>
            <pc:docMk/>
            <pc:sldMk cId="3186388233" sldId="277"/>
            <ac:picMk id="20" creationId="{1AD796F5-58C5-ED47-13C6-5DB626C94FAC}"/>
          </ac:picMkLst>
        </pc:picChg>
        <pc:picChg chg="mod">
          <ac:chgData name="Bill Fisher" userId="795bb02f-f1ca-4877-98df-96a64deb67e3" providerId="ADAL" clId="{98D5EA74-824E-42CC-92CF-281E12C5A0EB}" dt="2025-01-06T14:43:49.250" v="4405"/>
          <ac:picMkLst>
            <pc:docMk/>
            <pc:sldMk cId="3186388233" sldId="277"/>
            <ac:picMk id="21" creationId="{C32E0037-A01F-8EBA-E897-CD4AE966D71A}"/>
          </ac:picMkLst>
        </pc:picChg>
        <pc:picChg chg="mod">
          <ac:chgData name="Bill Fisher" userId="795bb02f-f1ca-4877-98df-96a64deb67e3" providerId="ADAL" clId="{98D5EA74-824E-42CC-92CF-281E12C5A0EB}" dt="2025-01-06T14:43:49.250" v="4405"/>
          <ac:picMkLst>
            <pc:docMk/>
            <pc:sldMk cId="3186388233" sldId="277"/>
            <ac:picMk id="22" creationId="{718526F0-D1D9-AC3D-7BEC-3EC1202396F4}"/>
          </ac:picMkLst>
        </pc:picChg>
        <pc:picChg chg="mod">
          <ac:chgData name="Bill Fisher" userId="795bb02f-f1ca-4877-98df-96a64deb67e3" providerId="ADAL" clId="{98D5EA74-824E-42CC-92CF-281E12C5A0EB}" dt="2025-01-06T14:43:49.250" v="4405"/>
          <ac:picMkLst>
            <pc:docMk/>
            <pc:sldMk cId="3186388233" sldId="277"/>
            <ac:picMk id="23" creationId="{6F0A3AF7-8EC3-6E27-780C-A99C3877E303}"/>
          </ac:picMkLst>
        </pc:picChg>
        <pc:picChg chg="mod">
          <ac:chgData name="Bill Fisher" userId="795bb02f-f1ca-4877-98df-96a64deb67e3" providerId="ADAL" clId="{98D5EA74-824E-42CC-92CF-281E12C5A0EB}" dt="2025-01-06T14:43:49.250" v="4405"/>
          <ac:picMkLst>
            <pc:docMk/>
            <pc:sldMk cId="3186388233" sldId="277"/>
            <ac:picMk id="24" creationId="{35F3B23A-4CAC-2F9F-6C0E-62215E2BA5AF}"/>
          </ac:picMkLst>
        </pc:picChg>
        <pc:picChg chg="add del mod">
          <ac:chgData name="Bill Fisher" userId="795bb02f-f1ca-4877-98df-96a64deb67e3" providerId="ADAL" clId="{98D5EA74-824E-42CC-92CF-281E12C5A0EB}" dt="2025-01-06T14:46:25.347" v="4436" actId="478"/>
          <ac:picMkLst>
            <pc:docMk/>
            <pc:sldMk cId="3186388233" sldId="277"/>
            <ac:picMk id="27" creationId="{45FC705C-D16F-2EDC-121E-CC32B4FCDA50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34" creationId="{3C5E6DCA-0236-F226-D1AA-78BB6A3D0A4B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35" creationId="{C637C516-A091-9ACF-DB1F-98DB56ECDA2D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36" creationId="{FEF68766-5223-F22F-32A3-B21EAAD4612C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37" creationId="{764F99F9-E6E3-35DF-B27C-744EA1B0B0C1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38" creationId="{49BBB32E-BC3B-6CD1-962C-1E6FC25797DD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39" creationId="{5425BE56-A2A6-E97A-4E1F-222CD85D98BA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40" creationId="{F1B5E100-D4C9-CC43-2583-3AA456BCE06F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41" creationId="{A8F38EDC-8309-D686-4885-3C326852657F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42" creationId="{7EE85699-483A-8CD4-FFC2-78F014B01167}"/>
          </ac:picMkLst>
        </pc:picChg>
        <pc:picChg chg="add del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43" creationId="{AB34E4AC-2F6A-3C1B-46E3-BCA93BF3CA27}"/>
          </ac:picMkLst>
        </pc:picChg>
        <pc:picChg chg="add del mod">
          <ac:chgData name="Bill Fisher" userId="795bb02f-f1ca-4877-98df-96a64deb67e3" providerId="ADAL" clId="{98D5EA74-824E-42CC-92CF-281E12C5A0EB}" dt="2025-01-06T15:35:49.230" v="4584" actId="478"/>
          <ac:picMkLst>
            <pc:docMk/>
            <pc:sldMk cId="3186388233" sldId="277"/>
            <ac:picMk id="44" creationId="{6E49448E-8DB2-63BD-92F2-88CFBD94F201}"/>
          </ac:picMkLst>
        </pc:picChg>
        <pc:picChg chg="add del mod">
          <ac:chgData name="Bill Fisher" userId="795bb02f-f1ca-4877-98df-96a64deb67e3" providerId="ADAL" clId="{98D5EA74-824E-42CC-92CF-281E12C5A0EB}" dt="2025-01-06T15:35:50.868" v="4585" actId="478"/>
          <ac:picMkLst>
            <pc:docMk/>
            <pc:sldMk cId="3186388233" sldId="277"/>
            <ac:picMk id="45" creationId="{6E421931-460B-A8DE-4079-F974934D18CB}"/>
          </ac:picMkLst>
        </pc:picChg>
        <pc:picChg chg="add del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46" creationId="{5C828E04-1272-6EA9-088C-7DA3D7144117}"/>
          </ac:picMkLst>
        </pc:picChg>
        <pc:picChg chg="add del mod">
          <ac:chgData name="Bill Fisher" userId="795bb02f-f1ca-4877-98df-96a64deb67e3" providerId="ADAL" clId="{98D5EA74-824E-42CC-92CF-281E12C5A0EB}" dt="2025-01-06T15:35:47.162" v="4583" actId="478"/>
          <ac:picMkLst>
            <pc:docMk/>
            <pc:sldMk cId="3186388233" sldId="277"/>
            <ac:picMk id="47" creationId="{A63D21EF-F006-B648-8817-2709503BF832}"/>
          </ac:picMkLst>
        </pc:picChg>
        <pc:picChg chg="add del mod">
          <ac:chgData name="Bill Fisher" userId="795bb02f-f1ca-4877-98df-96a64deb67e3" providerId="ADAL" clId="{98D5EA74-824E-42CC-92CF-281E12C5A0EB}" dt="2025-01-06T15:35:52.296" v="4586" actId="478"/>
          <ac:picMkLst>
            <pc:docMk/>
            <pc:sldMk cId="3186388233" sldId="277"/>
            <ac:picMk id="48" creationId="{90DC8849-34F1-A996-C10A-7D5261C2C1F3}"/>
          </ac:picMkLst>
        </pc:picChg>
        <pc:picChg chg="add del mod">
          <ac:chgData name="Bill Fisher" userId="795bb02f-f1ca-4877-98df-96a64deb67e3" providerId="ADAL" clId="{98D5EA74-824E-42CC-92CF-281E12C5A0EB}" dt="2025-01-06T15:31:46.765" v="4539" actId="478"/>
          <ac:picMkLst>
            <pc:docMk/>
            <pc:sldMk cId="3186388233" sldId="277"/>
            <ac:picMk id="49" creationId="{36CDD652-D8C5-649A-AC69-CCF7EBC1D23B}"/>
          </ac:picMkLst>
        </pc:picChg>
        <pc:picChg chg="add del mod">
          <ac:chgData name="Bill Fisher" userId="795bb02f-f1ca-4877-98df-96a64deb67e3" providerId="ADAL" clId="{98D5EA74-824E-42CC-92CF-281E12C5A0EB}" dt="2025-01-06T15:31:48.073" v="4540" actId="478"/>
          <ac:picMkLst>
            <pc:docMk/>
            <pc:sldMk cId="3186388233" sldId="277"/>
            <ac:picMk id="50" creationId="{95B34C49-4C39-E335-A3E3-68F61F845E33}"/>
          </ac:picMkLst>
        </pc:picChg>
        <pc:picChg chg="add del mod">
          <ac:chgData name="Bill Fisher" userId="795bb02f-f1ca-4877-98df-96a64deb67e3" providerId="ADAL" clId="{98D5EA74-824E-42CC-92CF-281E12C5A0EB}" dt="2025-01-06T15:31:49.559" v="4541" actId="478"/>
          <ac:picMkLst>
            <pc:docMk/>
            <pc:sldMk cId="3186388233" sldId="277"/>
            <ac:picMk id="51" creationId="{808A9B23-372D-AE13-F543-4FAC56922F39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52" creationId="{BA9A629B-1991-A4DC-A45E-31A1B30EA800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53" creationId="{8615281D-15D2-3AF5-DAF1-28BEA6A24879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54" creationId="{7BC5687C-1DD2-CB57-3C54-ADA1C4FD811E}"/>
          </ac:picMkLst>
        </pc:picChg>
        <pc:picChg chg="add mod">
          <ac:chgData name="Bill Fisher" userId="795bb02f-f1ca-4877-98df-96a64deb67e3" providerId="ADAL" clId="{98D5EA74-824E-42CC-92CF-281E12C5A0EB}" dt="2025-01-06T15:36:17.136" v="4587" actId="1076"/>
          <ac:picMkLst>
            <pc:docMk/>
            <pc:sldMk cId="3186388233" sldId="277"/>
            <ac:picMk id="55" creationId="{3073EF05-CD06-5886-18D0-6EC3F0ED3731}"/>
          </ac:picMkLst>
        </pc:picChg>
      </pc:sldChg>
      <pc:sldChg chg="addSp delSp modSp add mod">
        <pc:chgData name="Bill Fisher" userId="795bb02f-f1ca-4877-98df-96a64deb67e3" providerId="ADAL" clId="{98D5EA74-824E-42CC-92CF-281E12C5A0EB}" dt="2025-01-08T15:07:34.857" v="6912" actId="1076"/>
        <pc:sldMkLst>
          <pc:docMk/>
          <pc:sldMk cId="504597480" sldId="278"/>
        </pc:sldMkLst>
        <pc:spChg chg="add del mod ord">
          <ac:chgData name="Bill Fisher" userId="795bb02f-f1ca-4877-98df-96a64deb67e3" providerId="ADAL" clId="{98D5EA74-824E-42CC-92CF-281E12C5A0EB}" dt="2024-12-19T17:18:42.686" v="2346" actId="478"/>
          <ac:spMkLst>
            <pc:docMk/>
            <pc:sldMk cId="504597480" sldId="278"/>
            <ac:spMk id="3" creationId="{1D2BB768-6969-C34B-747E-72C26BE706C5}"/>
          </ac:spMkLst>
        </pc:spChg>
        <pc:spChg chg="add mod ord">
          <ac:chgData name="Bill Fisher" userId="795bb02f-f1ca-4877-98df-96a64deb67e3" providerId="ADAL" clId="{98D5EA74-824E-42CC-92CF-281E12C5A0EB}" dt="2024-12-19T17:19:00.879" v="2352" actId="171"/>
          <ac:spMkLst>
            <pc:docMk/>
            <pc:sldMk cId="504597480" sldId="278"/>
            <ac:spMk id="4" creationId="{64D9D482-4684-4929-0442-2AF8FE0FC045}"/>
          </ac:spMkLst>
        </pc:spChg>
        <pc:spChg chg="mod">
          <ac:chgData name="Bill Fisher" userId="795bb02f-f1ca-4877-98df-96a64deb67e3" providerId="ADAL" clId="{98D5EA74-824E-42CC-92CF-281E12C5A0EB}" dt="2025-01-08T15:07:34.857" v="6912" actId="1076"/>
          <ac:spMkLst>
            <pc:docMk/>
            <pc:sldMk cId="504597480" sldId="278"/>
            <ac:spMk id="8" creationId="{1B3B498C-14C9-F200-AC80-6970A3B27E3C}"/>
          </ac:spMkLst>
        </pc:spChg>
      </pc:sldChg>
      <pc:sldChg chg="addSp delSp modSp mod">
        <pc:chgData name="Bill Fisher" userId="795bb02f-f1ca-4877-98df-96a64deb67e3" providerId="ADAL" clId="{98D5EA74-824E-42CC-92CF-281E12C5A0EB}" dt="2025-01-08T15:55:34.776" v="8016" actId="20577"/>
        <pc:sldMkLst>
          <pc:docMk/>
          <pc:sldMk cId="1907978510" sldId="279"/>
        </pc:sldMkLst>
        <pc:spChg chg="mod">
          <ac:chgData name="Bill Fisher" userId="795bb02f-f1ca-4877-98df-96a64deb67e3" providerId="ADAL" clId="{98D5EA74-824E-42CC-92CF-281E12C5A0EB}" dt="2024-12-19T17:58:52.549" v="3213" actId="14100"/>
          <ac:spMkLst>
            <pc:docMk/>
            <pc:sldMk cId="1907978510" sldId="279"/>
            <ac:spMk id="2" creationId="{98ECFD19-4DED-904C-A8D8-E90ABACF0151}"/>
          </ac:spMkLst>
        </pc:spChg>
        <pc:spChg chg="del mod">
          <ac:chgData name="Bill Fisher" userId="795bb02f-f1ca-4877-98df-96a64deb67e3" providerId="ADAL" clId="{98D5EA74-824E-42CC-92CF-281E12C5A0EB}" dt="2024-12-19T17:33:59.962" v="2434" actId="931"/>
          <ac:spMkLst>
            <pc:docMk/>
            <pc:sldMk cId="1907978510" sldId="279"/>
            <ac:spMk id="3" creationId="{638A0097-FBFF-4344-90FF-0EB20649D910}"/>
          </ac:spMkLst>
        </pc:spChg>
        <pc:spChg chg="mod">
          <ac:chgData name="Bill Fisher" userId="795bb02f-f1ca-4877-98df-96a64deb67e3" providerId="ADAL" clId="{98D5EA74-824E-42CC-92CF-281E12C5A0EB}" dt="2025-01-08T15:55:34.776" v="8016" actId="20577"/>
          <ac:spMkLst>
            <pc:docMk/>
            <pc:sldMk cId="1907978510" sldId="279"/>
            <ac:spMk id="4" creationId="{52AD0D24-5A0A-E34F-A666-23E0E106BBA9}"/>
          </ac:spMkLst>
        </pc:spChg>
        <pc:spChg chg="del">
          <ac:chgData name="Bill Fisher" userId="795bb02f-f1ca-4877-98df-96a64deb67e3" providerId="ADAL" clId="{98D5EA74-824E-42CC-92CF-281E12C5A0EB}" dt="2024-12-19T17:34:23.464" v="2438" actId="478"/>
          <ac:spMkLst>
            <pc:docMk/>
            <pc:sldMk cId="1907978510" sldId="279"/>
            <ac:spMk id="5" creationId="{58C604B8-DB0A-0F47-BBD6-D7EE0CBE2113}"/>
          </ac:spMkLst>
        </pc:spChg>
        <pc:spChg chg="add mod">
          <ac:chgData name="Bill Fisher" userId="795bb02f-f1ca-4877-98df-96a64deb67e3" providerId="ADAL" clId="{98D5EA74-824E-42CC-92CF-281E12C5A0EB}" dt="2025-01-08T15:53:47.622" v="8006" actId="1076"/>
          <ac:spMkLst>
            <pc:docMk/>
            <pc:sldMk cId="1907978510" sldId="279"/>
            <ac:spMk id="5" creationId="{B24CCB43-CCAA-78E4-2BBB-D677933CAB65}"/>
          </ac:spMkLst>
        </pc:spChg>
        <pc:spChg chg="mod">
          <ac:chgData name="Bill Fisher" userId="795bb02f-f1ca-4877-98df-96a64deb67e3" providerId="ADAL" clId="{98D5EA74-824E-42CC-92CF-281E12C5A0EB}" dt="2024-12-19T17:58:59.942" v="3230" actId="20577"/>
          <ac:spMkLst>
            <pc:docMk/>
            <pc:sldMk cId="1907978510" sldId="279"/>
            <ac:spMk id="6" creationId="{350EFC9A-756D-3C49-8FC7-A98F64DC2194}"/>
          </ac:spMkLst>
        </pc:spChg>
        <pc:spChg chg="add mod">
          <ac:chgData name="Bill Fisher" userId="795bb02f-f1ca-4877-98df-96a64deb67e3" providerId="ADAL" clId="{98D5EA74-824E-42CC-92CF-281E12C5A0EB}" dt="2024-12-19T17:46:09.469" v="2576" actId="1076"/>
          <ac:spMkLst>
            <pc:docMk/>
            <pc:sldMk cId="1907978510" sldId="279"/>
            <ac:spMk id="9" creationId="{C0D55971-2D60-01DD-E63C-E6F72A8B9597}"/>
          </ac:spMkLst>
        </pc:spChg>
        <pc:picChg chg="add mod">
          <ac:chgData name="Bill Fisher" userId="795bb02f-f1ca-4877-98df-96a64deb67e3" providerId="ADAL" clId="{98D5EA74-824E-42CC-92CF-281E12C5A0EB}" dt="2024-12-19T17:45:07.161" v="2562" actId="14100"/>
          <ac:picMkLst>
            <pc:docMk/>
            <pc:sldMk cId="1907978510" sldId="279"/>
            <ac:picMk id="8" creationId="{3DD52B67-0B9B-24A0-9AE7-6F3223B761E4}"/>
          </ac:picMkLst>
        </pc:picChg>
        <pc:cxnChg chg="add mod">
          <ac:chgData name="Bill Fisher" userId="795bb02f-f1ca-4877-98df-96a64deb67e3" providerId="ADAL" clId="{98D5EA74-824E-42CC-92CF-281E12C5A0EB}" dt="2024-12-19T17:46:09.469" v="2576" actId="1076"/>
          <ac:cxnSpMkLst>
            <pc:docMk/>
            <pc:sldMk cId="1907978510" sldId="279"/>
            <ac:cxnSpMk id="11" creationId="{1A5B62F8-D837-DCFD-AAE6-D0F1EFEBCD7C}"/>
          </ac:cxnSpMkLst>
        </pc:cxnChg>
        <pc:cxnChg chg="add del mod">
          <ac:chgData name="Bill Fisher" userId="795bb02f-f1ca-4877-98df-96a64deb67e3" providerId="ADAL" clId="{98D5EA74-824E-42CC-92CF-281E12C5A0EB}" dt="2024-12-19T17:40:55.019" v="2532" actId="478"/>
          <ac:cxnSpMkLst>
            <pc:docMk/>
            <pc:sldMk cId="1907978510" sldId="279"/>
            <ac:cxnSpMk id="13" creationId="{B721CD57-90AD-5661-A2F7-DC3F215734BF}"/>
          </ac:cxnSpMkLst>
        </pc:cxnChg>
        <pc:cxnChg chg="add del mod">
          <ac:chgData name="Bill Fisher" userId="795bb02f-f1ca-4877-98df-96a64deb67e3" providerId="ADAL" clId="{98D5EA74-824E-42CC-92CF-281E12C5A0EB}" dt="2024-12-19T17:42:48.718" v="2538" actId="478"/>
          <ac:cxnSpMkLst>
            <pc:docMk/>
            <pc:sldMk cId="1907978510" sldId="279"/>
            <ac:cxnSpMk id="15" creationId="{6FF48146-CE99-BEDD-999F-0AD85A950B39}"/>
          </ac:cxnSpMkLst>
        </pc:cxnChg>
        <pc:cxnChg chg="add mod">
          <ac:chgData name="Bill Fisher" userId="795bb02f-f1ca-4877-98df-96a64deb67e3" providerId="ADAL" clId="{98D5EA74-824E-42CC-92CF-281E12C5A0EB}" dt="2024-12-19T17:46:24.827" v="2577" actId="14100"/>
          <ac:cxnSpMkLst>
            <pc:docMk/>
            <pc:sldMk cId="1907978510" sldId="279"/>
            <ac:cxnSpMk id="21" creationId="{5036F87D-1320-B945-5FD6-DCEE2E0F3D57}"/>
          </ac:cxnSpMkLst>
        </pc:cxnChg>
      </pc:sldChg>
      <pc:sldChg chg="addSp delSp modSp add mod ord">
        <pc:chgData name="Bill Fisher" userId="795bb02f-f1ca-4877-98df-96a64deb67e3" providerId="ADAL" clId="{98D5EA74-824E-42CC-92CF-281E12C5A0EB}" dt="2025-01-08T15:17:44.522" v="6968" actId="1076"/>
        <pc:sldMkLst>
          <pc:docMk/>
          <pc:sldMk cId="2936916989" sldId="280"/>
        </pc:sldMkLst>
        <pc:spChg chg="mod">
          <ac:chgData name="Bill Fisher" userId="795bb02f-f1ca-4877-98df-96a64deb67e3" providerId="ADAL" clId="{98D5EA74-824E-42CC-92CF-281E12C5A0EB}" dt="2025-01-02T19:46:46.223" v="4165" actId="1076"/>
          <ac:spMkLst>
            <pc:docMk/>
            <pc:sldMk cId="2936916989" sldId="280"/>
            <ac:spMk id="2" creationId="{F21C0E38-500D-6D6B-7475-2A400C5DB09F}"/>
          </ac:spMkLst>
        </pc:spChg>
        <pc:spChg chg="add mod">
          <ac:chgData name="Bill Fisher" userId="795bb02f-f1ca-4877-98df-96a64deb67e3" providerId="ADAL" clId="{98D5EA74-824E-42CC-92CF-281E12C5A0EB}" dt="2025-01-02T19:39:15.211" v="4069" actId="2711"/>
          <ac:spMkLst>
            <pc:docMk/>
            <pc:sldMk cId="2936916989" sldId="280"/>
            <ac:spMk id="3" creationId="{A31753C6-22A2-D791-7CA1-1C0B11BC109B}"/>
          </ac:spMkLst>
        </pc:spChg>
        <pc:spChg chg="add mod">
          <ac:chgData name="Bill Fisher" userId="795bb02f-f1ca-4877-98df-96a64deb67e3" providerId="ADAL" clId="{98D5EA74-824E-42CC-92CF-281E12C5A0EB}" dt="2025-01-08T15:17:44.522" v="6968" actId="1076"/>
          <ac:spMkLst>
            <pc:docMk/>
            <pc:sldMk cId="2936916989" sldId="280"/>
            <ac:spMk id="4" creationId="{C76E0E91-5F5E-DDFA-9A65-7272646EF8AC}"/>
          </ac:spMkLst>
        </pc:spChg>
        <pc:spChg chg="mod">
          <ac:chgData name="Bill Fisher" userId="795bb02f-f1ca-4877-98df-96a64deb67e3" providerId="ADAL" clId="{98D5EA74-824E-42CC-92CF-281E12C5A0EB}" dt="2025-01-02T19:37:51.833" v="4045" actId="1076"/>
          <ac:spMkLst>
            <pc:docMk/>
            <pc:sldMk cId="2936916989" sldId="280"/>
            <ac:spMk id="12" creationId="{160D54E2-E343-31D0-AE1A-658571F9CF4C}"/>
          </ac:spMkLst>
        </pc:spChg>
        <pc:spChg chg="mod">
          <ac:chgData name="Bill Fisher" userId="795bb02f-f1ca-4877-98df-96a64deb67e3" providerId="ADAL" clId="{98D5EA74-824E-42CC-92CF-281E12C5A0EB}" dt="2025-01-02T19:36:03.165" v="4028" actId="1076"/>
          <ac:spMkLst>
            <pc:docMk/>
            <pc:sldMk cId="2936916989" sldId="280"/>
            <ac:spMk id="17" creationId="{BCC8E074-0B30-A76B-E96A-32D41D293667}"/>
          </ac:spMkLst>
        </pc:spChg>
        <pc:spChg chg="mod">
          <ac:chgData name="Bill Fisher" userId="795bb02f-f1ca-4877-98df-96a64deb67e3" providerId="ADAL" clId="{98D5EA74-824E-42CC-92CF-281E12C5A0EB}" dt="2025-01-02T19:37:33.626" v="4042" actId="1076"/>
          <ac:spMkLst>
            <pc:docMk/>
            <pc:sldMk cId="2936916989" sldId="280"/>
            <ac:spMk id="18" creationId="{BCD0AECD-7028-5E86-EF46-47AB1F092E65}"/>
          </ac:spMkLst>
        </pc:spChg>
        <pc:spChg chg="mod">
          <ac:chgData name="Bill Fisher" userId="795bb02f-f1ca-4877-98df-96a64deb67e3" providerId="ADAL" clId="{98D5EA74-824E-42CC-92CF-281E12C5A0EB}" dt="2025-01-02T19:37:57.320" v="4046" actId="1076"/>
          <ac:spMkLst>
            <pc:docMk/>
            <pc:sldMk cId="2936916989" sldId="280"/>
            <ac:spMk id="21" creationId="{0452ED22-9E2A-FAC1-10F3-147A518831A0}"/>
          </ac:spMkLst>
        </pc:spChg>
        <pc:spChg chg="mod">
          <ac:chgData name="Bill Fisher" userId="795bb02f-f1ca-4877-98df-96a64deb67e3" providerId="ADAL" clId="{98D5EA74-824E-42CC-92CF-281E12C5A0EB}" dt="2025-01-02T19:37:44.161" v="4044" actId="1076"/>
          <ac:spMkLst>
            <pc:docMk/>
            <pc:sldMk cId="2936916989" sldId="280"/>
            <ac:spMk id="22" creationId="{B8C2C8C8-3D4D-889B-57D8-B87138E83323}"/>
          </ac:spMkLst>
        </pc:spChg>
        <pc:spChg chg="mod">
          <ac:chgData name="Bill Fisher" userId="795bb02f-f1ca-4877-98df-96a64deb67e3" providerId="ADAL" clId="{98D5EA74-824E-42CC-92CF-281E12C5A0EB}" dt="2025-01-02T19:36:47.014" v="4035" actId="1076"/>
          <ac:spMkLst>
            <pc:docMk/>
            <pc:sldMk cId="2936916989" sldId="280"/>
            <ac:spMk id="23" creationId="{33334A7E-95F7-04E2-24E6-D5B890FB5739}"/>
          </ac:spMkLst>
        </pc:spChg>
        <pc:spChg chg="del">
          <ac:chgData name="Bill Fisher" userId="795bb02f-f1ca-4877-98df-96a64deb67e3" providerId="ADAL" clId="{98D5EA74-824E-42CC-92CF-281E12C5A0EB}" dt="2025-01-02T19:34:37.472" v="4019" actId="478"/>
          <ac:spMkLst>
            <pc:docMk/>
            <pc:sldMk cId="2936916989" sldId="280"/>
            <ac:spMk id="24" creationId="{1B6C3280-7852-5504-ED19-A16D14784C48}"/>
          </ac:spMkLst>
        </pc:spChg>
        <pc:spChg chg="del">
          <ac:chgData name="Bill Fisher" userId="795bb02f-f1ca-4877-98df-96a64deb67e3" providerId="ADAL" clId="{98D5EA74-824E-42CC-92CF-281E12C5A0EB}" dt="2025-01-02T19:34:35.942" v="4018" actId="478"/>
          <ac:spMkLst>
            <pc:docMk/>
            <pc:sldMk cId="2936916989" sldId="280"/>
            <ac:spMk id="26" creationId="{B8F29D9F-70AE-2D91-42EC-77686450A5F4}"/>
          </ac:spMkLst>
        </pc:spChg>
        <pc:graphicFrameChg chg="del mod">
          <ac:chgData name="Bill Fisher" userId="795bb02f-f1ca-4877-98df-96a64deb67e3" providerId="ADAL" clId="{98D5EA74-824E-42CC-92CF-281E12C5A0EB}" dt="2025-01-02T19:34:34.163" v="4017" actId="478"/>
          <ac:graphicFrameMkLst>
            <pc:docMk/>
            <pc:sldMk cId="2936916989" sldId="280"/>
            <ac:graphicFrameMk id="25" creationId="{E80A7C8D-32BD-D116-2E16-4F3238CE280C}"/>
          </ac:graphicFrameMkLst>
        </pc:graphicFrameChg>
        <pc:picChg chg="mod">
          <ac:chgData name="Bill Fisher" userId="795bb02f-f1ca-4877-98df-96a64deb67e3" providerId="ADAL" clId="{98D5EA74-824E-42CC-92CF-281E12C5A0EB}" dt="2025-01-02T19:38:30.768" v="4048" actId="1076"/>
          <ac:picMkLst>
            <pc:docMk/>
            <pc:sldMk cId="2936916989" sldId="280"/>
            <ac:picMk id="5" creationId="{1D256ED1-37A7-8384-FA0E-BEC0AA23E82E}"/>
          </ac:picMkLst>
        </pc:picChg>
        <pc:picChg chg="mod">
          <ac:chgData name="Bill Fisher" userId="795bb02f-f1ca-4877-98df-96a64deb67e3" providerId="ADAL" clId="{98D5EA74-824E-42CC-92CF-281E12C5A0EB}" dt="2025-01-02T19:38:30.768" v="4048" actId="1076"/>
          <ac:picMkLst>
            <pc:docMk/>
            <pc:sldMk cId="2936916989" sldId="280"/>
            <ac:picMk id="6" creationId="{F4C9D178-FE72-4AA2-0FAB-D5A827A9856D}"/>
          </ac:picMkLst>
        </pc:picChg>
        <pc:picChg chg="mod">
          <ac:chgData name="Bill Fisher" userId="795bb02f-f1ca-4877-98df-96a64deb67e3" providerId="ADAL" clId="{98D5EA74-824E-42CC-92CF-281E12C5A0EB}" dt="2025-01-02T19:38:30.768" v="4048" actId="1076"/>
          <ac:picMkLst>
            <pc:docMk/>
            <pc:sldMk cId="2936916989" sldId="280"/>
            <ac:picMk id="7" creationId="{33FF546C-E5B9-CF0C-1D2E-CF0092690647}"/>
          </ac:picMkLst>
        </pc:picChg>
        <pc:picChg chg="mod">
          <ac:chgData name="Bill Fisher" userId="795bb02f-f1ca-4877-98df-96a64deb67e3" providerId="ADAL" clId="{98D5EA74-824E-42CC-92CF-281E12C5A0EB}" dt="2025-01-02T19:38:30.768" v="4048" actId="1076"/>
          <ac:picMkLst>
            <pc:docMk/>
            <pc:sldMk cId="2936916989" sldId="280"/>
            <ac:picMk id="9" creationId="{48BF0EDE-2303-0A7C-5A13-15172EB092CF}"/>
          </ac:picMkLst>
        </pc:picChg>
        <pc:picChg chg="mod">
          <ac:chgData name="Bill Fisher" userId="795bb02f-f1ca-4877-98df-96a64deb67e3" providerId="ADAL" clId="{98D5EA74-824E-42CC-92CF-281E12C5A0EB}" dt="2025-01-02T19:38:30.768" v="4048" actId="1076"/>
          <ac:picMkLst>
            <pc:docMk/>
            <pc:sldMk cId="2936916989" sldId="280"/>
            <ac:picMk id="10" creationId="{A3A37FF5-EEA4-1941-174D-4A38BF2C1CD6}"/>
          </ac:picMkLst>
        </pc:picChg>
        <pc:picChg chg="mod">
          <ac:chgData name="Bill Fisher" userId="795bb02f-f1ca-4877-98df-96a64deb67e3" providerId="ADAL" clId="{98D5EA74-824E-42CC-92CF-281E12C5A0EB}" dt="2025-01-02T19:38:30.768" v="4048" actId="1076"/>
          <ac:picMkLst>
            <pc:docMk/>
            <pc:sldMk cId="2936916989" sldId="280"/>
            <ac:picMk id="11" creationId="{D6F66FF4-AC41-E619-6BE0-89FE8385E0BD}"/>
          </ac:picMkLst>
        </pc:picChg>
        <pc:picChg chg="mod">
          <ac:chgData name="Bill Fisher" userId="795bb02f-f1ca-4877-98df-96a64deb67e3" providerId="ADAL" clId="{98D5EA74-824E-42CC-92CF-281E12C5A0EB}" dt="2025-01-02T19:36:03.165" v="4028" actId="1076"/>
          <ac:picMkLst>
            <pc:docMk/>
            <pc:sldMk cId="2936916989" sldId="280"/>
            <ac:picMk id="13" creationId="{FDED6FD7-3370-9017-3ED9-3AA976FEBBA0}"/>
          </ac:picMkLst>
        </pc:picChg>
        <pc:picChg chg="mod">
          <ac:chgData name="Bill Fisher" userId="795bb02f-f1ca-4877-98df-96a64deb67e3" providerId="ADAL" clId="{98D5EA74-824E-42CC-92CF-281E12C5A0EB}" dt="2025-01-02T19:36:03.165" v="4028" actId="1076"/>
          <ac:picMkLst>
            <pc:docMk/>
            <pc:sldMk cId="2936916989" sldId="280"/>
            <ac:picMk id="14" creationId="{420B1C8F-659C-00F0-8E69-EA9BF82D8D5F}"/>
          </ac:picMkLst>
        </pc:picChg>
        <pc:picChg chg="mod">
          <ac:chgData name="Bill Fisher" userId="795bb02f-f1ca-4877-98df-96a64deb67e3" providerId="ADAL" clId="{98D5EA74-824E-42CC-92CF-281E12C5A0EB}" dt="2025-01-02T19:36:47.014" v="4035" actId="1076"/>
          <ac:picMkLst>
            <pc:docMk/>
            <pc:sldMk cId="2936916989" sldId="280"/>
            <ac:picMk id="15" creationId="{5903E6E3-E4AE-C847-6C60-B0B636DF0404}"/>
          </ac:picMkLst>
        </pc:picChg>
        <pc:picChg chg="mod">
          <ac:chgData name="Bill Fisher" userId="795bb02f-f1ca-4877-98df-96a64deb67e3" providerId="ADAL" clId="{98D5EA74-824E-42CC-92CF-281E12C5A0EB}" dt="2025-01-02T19:36:47.014" v="4035" actId="1076"/>
          <ac:picMkLst>
            <pc:docMk/>
            <pc:sldMk cId="2936916989" sldId="280"/>
            <ac:picMk id="16" creationId="{27CE1238-57A8-258D-FE7A-0959A0EF776D}"/>
          </ac:picMkLst>
        </pc:picChg>
      </pc:sldChg>
      <pc:sldChg chg="modSp new mod">
        <pc:chgData name="Bill Fisher" userId="795bb02f-f1ca-4877-98df-96a64deb67e3" providerId="ADAL" clId="{98D5EA74-824E-42CC-92CF-281E12C5A0EB}" dt="2025-01-08T14:45:04.635" v="5828" actId="20577"/>
        <pc:sldMkLst>
          <pc:docMk/>
          <pc:sldMk cId="1245791144" sldId="281"/>
        </pc:sldMkLst>
        <pc:spChg chg="mod">
          <ac:chgData name="Bill Fisher" userId="795bb02f-f1ca-4877-98df-96a64deb67e3" providerId="ADAL" clId="{98D5EA74-824E-42CC-92CF-281E12C5A0EB}" dt="2025-01-08T14:26:37.376" v="5041" actId="20577"/>
          <ac:spMkLst>
            <pc:docMk/>
            <pc:sldMk cId="1245791144" sldId="281"/>
            <ac:spMk id="2" creationId="{6C582BCA-6B4E-C1FA-D721-A677227AC7C4}"/>
          </ac:spMkLst>
        </pc:spChg>
        <pc:spChg chg="mod">
          <ac:chgData name="Bill Fisher" userId="795bb02f-f1ca-4877-98df-96a64deb67e3" providerId="ADAL" clId="{98D5EA74-824E-42CC-92CF-281E12C5A0EB}" dt="2025-01-08T14:45:04.635" v="5828" actId="20577"/>
          <ac:spMkLst>
            <pc:docMk/>
            <pc:sldMk cId="1245791144" sldId="281"/>
            <ac:spMk id="3" creationId="{29DD8A10-1E04-D727-CDE8-1F381718CFCA}"/>
          </ac:spMkLst>
        </pc:spChg>
      </pc:sldChg>
      <pc:sldChg chg="new del">
        <pc:chgData name="Bill Fisher" userId="795bb02f-f1ca-4877-98df-96a64deb67e3" providerId="ADAL" clId="{98D5EA74-824E-42CC-92CF-281E12C5A0EB}" dt="2025-01-06T15:38:44.944" v="4603" actId="47"/>
        <pc:sldMkLst>
          <pc:docMk/>
          <pc:sldMk cId="4097257148" sldId="281"/>
        </pc:sldMkLst>
      </pc:sldChg>
      <pc:sldChg chg="addSp delSp modSp new mod ord modClrScheme chgLayout">
        <pc:chgData name="Bill Fisher" userId="795bb02f-f1ca-4877-98df-96a64deb67e3" providerId="ADAL" clId="{98D5EA74-824E-42CC-92CF-281E12C5A0EB}" dt="2025-01-16T18:29:20.748" v="12146" actId="1076"/>
        <pc:sldMkLst>
          <pc:docMk/>
          <pc:sldMk cId="4047556227" sldId="282"/>
        </pc:sldMkLst>
        <pc:spChg chg="mod ord">
          <ac:chgData name="Bill Fisher" userId="795bb02f-f1ca-4877-98df-96a64deb67e3" providerId="ADAL" clId="{98D5EA74-824E-42CC-92CF-281E12C5A0EB}" dt="2025-01-16T18:29:20.748" v="12146" actId="1076"/>
          <ac:spMkLst>
            <pc:docMk/>
            <pc:sldMk cId="4047556227" sldId="282"/>
            <ac:spMk id="2" creationId="{5AEFDD04-F9B4-34AE-C411-2669913D300C}"/>
          </ac:spMkLst>
        </pc:spChg>
        <pc:spChg chg="mod ord">
          <ac:chgData name="Bill Fisher" userId="795bb02f-f1ca-4877-98df-96a64deb67e3" providerId="ADAL" clId="{98D5EA74-824E-42CC-92CF-281E12C5A0EB}" dt="2025-01-16T18:27:12.656" v="12138" actId="1076"/>
          <ac:spMkLst>
            <pc:docMk/>
            <pc:sldMk cId="4047556227" sldId="282"/>
            <ac:spMk id="3" creationId="{DAB3B458-82D7-627F-4D69-A8CD78D3DC2B}"/>
          </ac:spMkLst>
        </pc:spChg>
        <pc:spChg chg="add del mod ord">
          <ac:chgData name="Bill Fisher" userId="795bb02f-f1ca-4877-98df-96a64deb67e3" providerId="ADAL" clId="{98D5EA74-824E-42CC-92CF-281E12C5A0EB}" dt="2025-01-08T15:02:43.565" v="6772" actId="931"/>
          <ac:spMkLst>
            <pc:docMk/>
            <pc:sldMk cId="4047556227" sldId="282"/>
            <ac:spMk id="4" creationId="{BFE2F2F2-B3DF-7D9B-529F-0FBE86EE5F10}"/>
          </ac:spMkLst>
        </pc:spChg>
        <pc:spChg chg="add del mod ord">
          <ac:chgData name="Bill Fisher" userId="795bb02f-f1ca-4877-98df-96a64deb67e3" providerId="ADAL" clId="{98D5EA74-824E-42CC-92CF-281E12C5A0EB}" dt="2025-01-08T14:57:20.375" v="6770" actId="478"/>
          <ac:spMkLst>
            <pc:docMk/>
            <pc:sldMk cId="4047556227" sldId="282"/>
            <ac:spMk id="5" creationId="{19EA4E18-80AC-FADF-2C61-A9069ED864D6}"/>
          </ac:spMkLst>
        </pc:spChg>
        <pc:spChg chg="add del mod ord">
          <ac:chgData name="Bill Fisher" userId="795bb02f-f1ca-4877-98df-96a64deb67e3" providerId="ADAL" clId="{98D5EA74-824E-42CC-92CF-281E12C5A0EB}" dt="2025-01-08T14:56:31.723" v="6763" actId="478"/>
          <ac:spMkLst>
            <pc:docMk/>
            <pc:sldMk cId="4047556227" sldId="282"/>
            <ac:spMk id="6" creationId="{005088B8-8BE4-AEDD-3330-604A36EBAA64}"/>
          </ac:spMkLst>
        </pc:spChg>
        <pc:spChg chg="add del mod">
          <ac:chgData name="Bill Fisher" userId="795bb02f-f1ca-4877-98df-96a64deb67e3" providerId="ADAL" clId="{98D5EA74-824E-42CC-92CF-281E12C5A0EB}" dt="2025-01-08T15:03:28.987" v="6779" actId="931"/>
          <ac:spMkLst>
            <pc:docMk/>
            <pc:sldMk cId="4047556227" sldId="282"/>
            <ac:spMk id="10" creationId="{B6221ED3-EAAC-F2C6-8B5F-F63139F5A8B0}"/>
          </ac:spMkLst>
        </pc:spChg>
        <pc:spChg chg="add mod">
          <ac:chgData name="Bill Fisher" userId="795bb02f-f1ca-4877-98df-96a64deb67e3" providerId="ADAL" clId="{98D5EA74-824E-42CC-92CF-281E12C5A0EB}" dt="2025-01-08T15:09:37.401" v="6947" actId="20577"/>
          <ac:spMkLst>
            <pc:docMk/>
            <pc:sldMk cId="4047556227" sldId="282"/>
            <ac:spMk id="15" creationId="{FB665F70-B9E7-1819-814D-0313702C0FE6}"/>
          </ac:spMkLst>
        </pc:spChg>
        <pc:picChg chg="add del mod">
          <ac:chgData name="Bill Fisher" userId="795bb02f-f1ca-4877-98df-96a64deb67e3" providerId="ADAL" clId="{98D5EA74-824E-42CC-92CF-281E12C5A0EB}" dt="2025-01-08T15:02:57.936" v="6778" actId="478"/>
          <ac:picMkLst>
            <pc:docMk/>
            <pc:sldMk cId="4047556227" sldId="282"/>
            <ac:picMk id="8" creationId="{9B92806F-19A2-3DFB-CDEC-1F17F243253F}"/>
          </ac:picMkLst>
        </pc:picChg>
        <pc:picChg chg="add mod">
          <ac:chgData name="Bill Fisher" userId="795bb02f-f1ca-4877-98df-96a64deb67e3" providerId="ADAL" clId="{98D5EA74-824E-42CC-92CF-281E12C5A0EB}" dt="2025-01-08T15:04:33.032" v="6789" actId="1076"/>
          <ac:picMkLst>
            <pc:docMk/>
            <pc:sldMk cId="4047556227" sldId="282"/>
            <ac:picMk id="12" creationId="{E05B0953-92AD-180C-A329-ECA3EF40C276}"/>
          </ac:picMkLst>
        </pc:picChg>
        <pc:picChg chg="add mod">
          <ac:chgData name="Bill Fisher" userId="795bb02f-f1ca-4877-98df-96a64deb67e3" providerId="ADAL" clId="{98D5EA74-824E-42CC-92CF-281E12C5A0EB}" dt="2025-01-08T15:04:40.490" v="6790" actId="1076"/>
          <ac:picMkLst>
            <pc:docMk/>
            <pc:sldMk cId="4047556227" sldId="282"/>
            <ac:picMk id="14" creationId="{AD6D5CB3-4368-1CEF-2BD4-EA3E24178E3E}"/>
          </ac:picMkLst>
        </pc:picChg>
      </pc:sldChg>
      <pc:sldChg chg="addSp delSp modSp new mod">
        <pc:chgData name="Bill Fisher" userId="795bb02f-f1ca-4877-98df-96a64deb67e3" providerId="ADAL" clId="{98D5EA74-824E-42CC-92CF-281E12C5A0EB}" dt="2025-01-09T14:14:50.110" v="8019" actId="113"/>
        <pc:sldMkLst>
          <pc:docMk/>
          <pc:sldMk cId="2638304854" sldId="283"/>
        </pc:sldMkLst>
        <pc:spChg chg="mod">
          <ac:chgData name="Bill Fisher" userId="795bb02f-f1ca-4877-98df-96a64deb67e3" providerId="ADAL" clId="{98D5EA74-824E-42CC-92CF-281E12C5A0EB}" dt="2025-01-06T15:47:32.850" v="4783" actId="20577"/>
          <ac:spMkLst>
            <pc:docMk/>
            <pc:sldMk cId="2638304854" sldId="283"/>
            <ac:spMk id="2" creationId="{8787E4D7-2BAB-B177-FBD0-74C39CC17F32}"/>
          </ac:spMkLst>
        </pc:spChg>
        <pc:spChg chg="del mod">
          <ac:chgData name="Bill Fisher" userId="795bb02f-f1ca-4877-98df-96a64deb67e3" providerId="ADAL" clId="{98D5EA74-824E-42CC-92CF-281E12C5A0EB}" dt="2025-01-08T15:26:42.638" v="6971" actId="478"/>
          <ac:spMkLst>
            <pc:docMk/>
            <pc:sldMk cId="2638304854" sldId="283"/>
            <ac:spMk id="3" creationId="{E9D4AD21-9440-1561-4F72-44684E7EF41C}"/>
          </ac:spMkLst>
        </pc:spChg>
        <pc:spChg chg="add mod">
          <ac:chgData name="Bill Fisher" userId="795bb02f-f1ca-4877-98df-96a64deb67e3" providerId="ADAL" clId="{98D5EA74-824E-42CC-92CF-281E12C5A0EB}" dt="2025-01-08T15:30:51.304" v="7328" actId="14100"/>
          <ac:spMkLst>
            <pc:docMk/>
            <pc:sldMk cId="2638304854" sldId="283"/>
            <ac:spMk id="4" creationId="{725A4F9F-B6FA-6C86-5D01-83ACCB129B9D}"/>
          </ac:spMkLst>
        </pc:spChg>
        <pc:spChg chg="add mod">
          <ac:chgData name="Bill Fisher" userId="795bb02f-f1ca-4877-98df-96a64deb67e3" providerId="ADAL" clId="{98D5EA74-824E-42CC-92CF-281E12C5A0EB}" dt="2025-01-08T15:33:24.214" v="7395" actId="20577"/>
          <ac:spMkLst>
            <pc:docMk/>
            <pc:sldMk cId="2638304854" sldId="283"/>
            <ac:spMk id="5" creationId="{A949B2C0-3D7F-4B23-9569-F874C29FA06A}"/>
          </ac:spMkLst>
        </pc:spChg>
        <pc:spChg chg="add mod">
          <ac:chgData name="Bill Fisher" userId="795bb02f-f1ca-4877-98df-96a64deb67e3" providerId="ADAL" clId="{98D5EA74-824E-42CC-92CF-281E12C5A0EB}" dt="2025-01-08T15:32:16.733" v="7337" actId="207"/>
          <ac:spMkLst>
            <pc:docMk/>
            <pc:sldMk cId="2638304854" sldId="283"/>
            <ac:spMk id="8" creationId="{1C97C280-9A61-1FF1-9723-D66149B8C7B7}"/>
          </ac:spMkLst>
        </pc:spChg>
        <pc:spChg chg="add mod">
          <ac:chgData name="Bill Fisher" userId="795bb02f-f1ca-4877-98df-96a64deb67e3" providerId="ADAL" clId="{98D5EA74-824E-42CC-92CF-281E12C5A0EB}" dt="2025-01-08T15:32:28.225" v="7339" actId="1076"/>
          <ac:spMkLst>
            <pc:docMk/>
            <pc:sldMk cId="2638304854" sldId="283"/>
            <ac:spMk id="9" creationId="{6524139D-7825-4593-9825-D6A23CD563E4}"/>
          </ac:spMkLst>
        </pc:spChg>
        <pc:spChg chg="add mod">
          <ac:chgData name="Bill Fisher" userId="795bb02f-f1ca-4877-98df-96a64deb67e3" providerId="ADAL" clId="{98D5EA74-824E-42CC-92CF-281E12C5A0EB}" dt="2025-01-08T15:41:19.815" v="7819" actId="14100"/>
          <ac:spMkLst>
            <pc:docMk/>
            <pc:sldMk cId="2638304854" sldId="283"/>
            <ac:spMk id="10" creationId="{60EA0A9F-7416-CD3B-69F1-69F716710956}"/>
          </ac:spMkLst>
        </pc:spChg>
        <pc:spChg chg="add mod">
          <ac:chgData name="Bill Fisher" userId="795bb02f-f1ca-4877-98df-96a64deb67e3" providerId="ADAL" clId="{98D5EA74-824E-42CC-92CF-281E12C5A0EB}" dt="2025-01-08T15:47:10.879" v="7983" actId="1076"/>
          <ac:spMkLst>
            <pc:docMk/>
            <pc:sldMk cId="2638304854" sldId="283"/>
            <ac:spMk id="12" creationId="{7FB1DA5C-EF8C-A696-E1AF-3F290E74C57A}"/>
          </ac:spMkLst>
        </pc:spChg>
        <pc:spChg chg="add mod">
          <ac:chgData name="Bill Fisher" userId="795bb02f-f1ca-4877-98df-96a64deb67e3" providerId="ADAL" clId="{98D5EA74-824E-42CC-92CF-281E12C5A0EB}" dt="2025-01-09T14:14:50.110" v="8019" actId="113"/>
          <ac:spMkLst>
            <pc:docMk/>
            <pc:sldMk cId="2638304854" sldId="283"/>
            <ac:spMk id="13" creationId="{F21335B3-BE8A-8FA4-4AE6-D7FA06C4809E}"/>
          </ac:spMkLst>
        </pc:spChg>
        <pc:spChg chg="add mod">
          <ac:chgData name="Bill Fisher" userId="795bb02f-f1ca-4877-98df-96a64deb67e3" providerId="ADAL" clId="{98D5EA74-824E-42CC-92CF-281E12C5A0EB}" dt="2025-01-08T15:43:47.912" v="7920" actId="1076"/>
          <ac:spMkLst>
            <pc:docMk/>
            <pc:sldMk cId="2638304854" sldId="283"/>
            <ac:spMk id="14" creationId="{DDBFFB37-4B81-B09C-74CA-5837C645E842}"/>
          </ac:spMkLst>
        </pc:spChg>
        <pc:graphicFrameChg chg="add mod">
          <ac:chgData name="Bill Fisher" userId="795bb02f-f1ca-4877-98df-96a64deb67e3" providerId="ADAL" clId="{98D5EA74-824E-42CC-92CF-281E12C5A0EB}" dt="2025-01-08T15:38:24.901" v="7682" actId="20577"/>
          <ac:graphicFrameMkLst>
            <pc:docMk/>
            <pc:sldMk cId="2638304854" sldId="283"/>
            <ac:graphicFrameMk id="11" creationId="{46280709-BC39-829F-114F-35AA1558031F}"/>
          </ac:graphicFrameMkLst>
        </pc:graphicFrameChg>
        <pc:picChg chg="add mod">
          <ac:chgData name="Bill Fisher" userId="795bb02f-f1ca-4877-98df-96a64deb67e3" providerId="ADAL" clId="{98D5EA74-824E-42CC-92CF-281E12C5A0EB}" dt="2025-01-08T15:31:37.095" v="7334" actId="1076"/>
          <ac:picMkLst>
            <pc:docMk/>
            <pc:sldMk cId="2638304854" sldId="283"/>
            <ac:picMk id="6" creationId="{763D901D-0470-2A2D-E2EF-199F451D6F65}"/>
          </ac:picMkLst>
        </pc:picChg>
        <pc:picChg chg="add mod">
          <ac:chgData name="Bill Fisher" userId="795bb02f-f1ca-4877-98df-96a64deb67e3" providerId="ADAL" clId="{98D5EA74-824E-42CC-92CF-281E12C5A0EB}" dt="2025-01-08T15:31:42.262" v="7335" actId="1076"/>
          <ac:picMkLst>
            <pc:docMk/>
            <pc:sldMk cId="2638304854" sldId="283"/>
            <ac:picMk id="7" creationId="{5B0E5167-9F57-D199-D85D-1079A0EA83FB}"/>
          </ac:picMkLst>
        </pc:picChg>
      </pc:sldChg>
      <pc:sldChg chg="modSp new mod">
        <pc:chgData name="Bill Fisher" userId="795bb02f-f1ca-4877-98df-96a64deb67e3" providerId="ADAL" clId="{98D5EA74-824E-42CC-92CF-281E12C5A0EB}" dt="2025-01-06T15:46:31.611" v="4752" actId="1076"/>
        <pc:sldMkLst>
          <pc:docMk/>
          <pc:sldMk cId="4034603373" sldId="284"/>
        </pc:sldMkLst>
        <pc:spChg chg="mod">
          <ac:chgData name="Bill Fisher" userId="795bb02f-f1ca-4877-98df-96a64deb67e3" providerId="ADAL" clId="{98D5EA74-824E-42CC-92CF-281E12C5A0EB}" dt="2025-01-06T15:46:31.611" v="4752" actId="1076"/>
          <ac:spMkLst>
            <pc:docMk/>
            <pc:sldMk cId="4034603373" sldId="284"/>
            <ac:spMk id="2" creationId="{EFD1AE03-A7D4-858D-292F-D9578E1B914D}"/>
          </ac:spMkLst>
        </pc:spChg>
      </pc:sldChg>
      <pc:sldChg chg="addSp delSp modSp new mod">
        <pc:chgData name="Bill Fisher" userId="795bb02f-f1ca-4877-98df-96a64deb67e3" providerId="ADAL" clId="{98D5EA74-824E-42CC-92CF-281E12C5A0EB}" dt="2025-01-09T14:32:46.377" v="8611" actId="1076"/>
        <pc:sldMkLst>
          <pc:docMk/>
          <pc:sldMk cId="92568775" sldId="285"/>
        </pc:sldMkLst>
        <pc:spChg chg="mod">
          <ac:chgData name="Bill Fisher" userId="795bb02f-f1ca-4877-98df-96a64deb67e3" providerId="ADAL" clId="{98D5EA74-824E-42CC-92CF-281E12C5A0EB}" dt="2025-01-06T15:49:28.449" v="5021" actId="20577"/>
          <ac:spMkLst>
            <pc:docMk/>
            <pc:sldMk cId="92568775" sldId="285"/>
            <ac:spMk id="2" creationId="{83489015-6249-26D0-2D0A-5DB76B5FBE85}"/>
          </ac:spMkLst>
        </pc:spChg>
        <pc:spChg chg="del mod">
          <ac:chgData name="Bill Fisher" userId="795bb02f-f1ca-4877-98df-96a64deb67e3" providerId="ADAL" clId="{98D5EA74-824E-42CC-92CF-281E12C5A0EB}" dt="2025-01-09T14:12:21.112" v="8017" actId="478"/>
          <ac:spMkLst>
            <pc:docMk/>
            <pc:sldMk cId="92568775" sldId="285"/>
            <ac:spMk id="3" creationId="{9A76C7E3-3758-8D73-E624-548404176733}"/>
          </ac:spMkLst>
        </pc:spChg>
        <pc:spChg chg="add mod">
          <ac:chgData name="Bill Fisher" userId="795bb02f-f1ca-4877-98df-96a64deb67e3" providerId="ADAL" clId="{98D5EA74-824E-42CC-92CF-281E12C5A0EB}" dt="2025-01-09T14:15:34.152" v="8023" actId="1076"/>
          <ac:spMkLst>
            <pc:docMk/>
            <pc:sldMk cId="92568775" sldId="285"/>
            <ac:spMk id="4" creationId="{99CB803E-615E-4351-657D-06D8EEF06FBB}"/>
          </ac:spMkLst>
        </pc:spChg>
        <pc:spChg chg="add mod">
          <ac:chgData name="Bill Fisher" userId="795bb02f-f1ca-4877-98df-96a64deb67e3" providerId="ADAL" clId="{98D5EA74-824E-42CC-92CF-281E12C5A0EB}" dt="2025-01-09T14:15:40.325" v="8024" actId="1076"/>
          <ac:spMkLst>
            <pc:docMk/>
            <pc:sldMk cId="92568775" sldId="285"/>
            <ac:spMk id="5" creationId="{3586A50F-DFE2-F3EB-F621-3EF0050BD40C}"/>
          </ac:spMkLst>
        </pc:spChg>
        <pc:spChg chg="add mod">
          <ac:chgData name="Bill Fisher" userId="795bb02f-f1ca-4877-98df-96a64deb67e3" providerId="ADAL" clId="{98D5EA74-824E-42CC-92CF-281E12C5A0EB}" dt="2025-01-09T14:17:50.608" v="8169" actId="20577"/>
          <ac:spMkLst>
            <pc:docMk/>
            <pc:sldMk cId="92568775" sldId="285"/>
            <ac:spMk id="6" creationId="{78715948-6CE1-4A38-EC38-D3502999F12D}"/>
          </ac:spMkLst>
        </pc:spChg>
        <pc:spChg chg="add mod">
          <ac:chgData name="Bill Fisher" userId="795bb02f-f1ca-4877-98df-96a64deb67e3" providerId="ADAL" clId="{98D5EA74-824E-42CC-92CF-281E12C5A0EB}" dt="2025-01-09T14:26:04.807" v="8310" actId="208"/>
          <ac:spMkLst>
            <pc:docMk/>
            <pc:sldMk cId="92568775" sldId="285"/>
            <ac:spMk id="7" creationId="{FB4DC984-9EDD-2859-F3CD-21FAD39F6F7C}"/>
          </ac:spMkLst>
        </pc:spChg>
        <pc:spChg chg="add mod">
          <ac:chgData name="Bill Fisher" userId="795bb02f-f1ca-4877-98df-96a64deb67e3" providerId="ADAL" clId="{98D5EA74-824E-42CC-92CF-281E12C5A0EB}" dt="2025-01-09T14:21:07.687" v="8228" actId="20577"/>
          <ac:spMkLst>
            <pc:docMk/>
            <pc:sldMk cId="92568775" sldId="285"/>
            <ac:spMk id="8" creationId="{EA6A00AE-228C-2424-48D8-4588B43BD698}"/>
          </ac:spMkLst>
        </pc:spChg>
        <pc:spChg chg="add mod">
          <ac:chgData name="Bill Fisher" userId="795bb02f-f1ca-4877-98df-96a64deb67e3" providerId="ADAL" clId="{98D5EA74-824E-42CC-92CF-281E12C5A0EB}" dt="2025-01-09T14:23:24.457" v="8274" actId="208"/>
          <ac:spMkLst>
            <pc:docMk/>
            <pc:sldMk cId="92568775" sldId="285"/>
            <ac:spMk id="9" creationId="{5A8F51C2-DE0A-AE14-7162-22D3A4A8D33E}"/>
          </ac:spMkLst>
        </pc:spChg>
        <pc:spChg chg="add mod">
          <ac:chgData name="Bill Fisher" userId="795bb02f-f1ca-4877-98df-96a64deb67e3" providerId="ADAL" clId="{98D5EA74-824E-42CC-92CF-281E12C5A0EB}" dt="2025-01-09T14:22:51.729" v="8269" actId="1076"/>
          <ac:spMkLst>
            <pc:docMk/>
            <pc:sldMk cId="92568775" sldId="285"/>
            <ac:spMk id="10" creationId="{C8DDCF21-AEF8-0BAB-F92B-F83F81D52F9A}"/>
          </ac:spMkLst>
        </pc:spChg>
        <pc:spChg chg="add mod ord">
          <ac:chgData name="Bill Fisher" userId="795bb02f-f1ca-4877-98df-96a64deb67e3" providerId="ADAL" clId="{98D5EA74-824E-42CC-92CF-281E12C5A0EB}" dt="2025-01-09T14:23:30.433" v="8275" actId="208"/>
          <ac:spMkLst>
            <pc:docMk/>
            <pc:sldMk cId="92568775" sldId="285"/>
            <ac:spMk id="11" creationId="{04C93B8B-C8E5-AE61-FE02-CDBF5312A9B7}"/>
          </ac:spMkLst>
        </pc:spChg>
        <pc:spChg chg="add mod">
          <ac:chgData name="Bill Fisher" userId="795bb02f-f1ca-4877-98df-96a64deb67e3" providerId="ADAL" clId="{98D5EA74-824E-42CC-92CF-281E12C5A0EB}" dt="2025-01-09T14:23:59.824" v="8284" actId="1076"/>
          <ac:spMkLst>
            <pc:docMk/>
            <pc:sldMk cId="92568775" sldId="285"/>
            <ac:spMk id="12" creationId="{B3D442CF-E66F-C7A5-501A-B43DF31AA4F9}"/>
          </ac:spMkLst>
        </pc:spChg>
        <pc:spChg chg="add mod">
          <ac:chgData name="Bill Fisher" userId="795bb02f-f1ca-4877-98df-96a64deb67e3" providerId="ADAL" clId="{98D5EA74-824E-42CC-92CF-281E12C5A0EB}" dt="2025-01-09T14:24:30.473" v="8288" actId="20577"/>
          <ac:spMkLst>
            <pc:docMk/>
            <pc:sldMk cId="92568775" sldId="285"/>
            <ac:spMk id="13" creationId="{16873567-2F7D-3CE4-208A-9B0DB5CEC25C}"/>
          </ac:spMkLst>
        </pc:spChg>
        <pc:spChg chg="add mod">
          <ac:chgData name="Bill Fisher" userId="795bb02f-f1ca-4877-98df-96a64deb67e3" providerId="ADAL" clId="{98D5EA74-824E-42CC-92CF-281E12C5A0EB}" dt="2025-01-09T14:24:47.001" v="8292" actId="20577"/>
          <ac:spMkLst>
            <pc:docMk/>
            <pc:sldMk cId="92568775" sldId="285"/>
            <ac:spMk id="14" creationId="{3E861CB6-DC7D-CC50-5D86-91B40F876384}"/>
          </ac:spMkLst>
        </pc:spChg>
        <pc:spChg chg="add mod">
          <ac:chgData name="Bill Fisher" userId="795bb02f-f1ca-4877-98df-96a64deb67e3" providerId="ADAL" clId="{98D5EA74-824E-42CC-92CF-281E12C5A0EB}" dt="2025-01-09T14:24:44.850" v="8290" actId="1076"/>
          <ac:spMkLst>
            <pc:docMk/>
            <pc:sldMk cId="92568775" sldId="285"/>
            <ac:spMk id="15" creationId="{AC37BF32-2E05-9EBC-7A48-BF19035CB857}"/>
          </ac:spMkLst>
        </pc:spChg>
        <pc:spChg chg="add mod">
          <ac:chgData name="Bill Fisher" userId="795bb02f-f1ca-4877-98df-96a64deb67e3" providerId="ADAL" clId="{98D5EA74-824E-42CC-92CF-281E12C5A0EB}" dt="2025-01-09T14:24:44.850" v="8290" actId="1076"/>
          <ac:spMkLst>
            <pc:docMk/>
            <pc:sldMk cId="92568775" sldId="285"/>
            <ac:spMk id="16" creationId="{022AD700-671F-D1C1-422E-4FD9BCD0C99C}"/>
          </ac:spMkLst>
        </pc:spChg>
        <pc:spChg chg="add mod">
          <ac:chgData name="Bill Fisher" userId="795bb02f-f1ca-4877-98df-96a64deb67e3" providerId="ADAL" clId="{98D5EA74-824E-42CC-92CF-281E12C5A0EB}" dt="2025-01-09T14:26:00.340" v="8309" actId="208"/>
          <ac:spMkLst>
            <pc:docMk/>
            <pc:sldMk cId="92568775" sldId="285"/>
            <ac:spMk id="17" creationId="{7E653074-FE30-FADA-B6B8-C55895FBC434}"/>
          </ac:spMkLst>
        </pc:spChg>
        <pc:spChg chg="add mod">
          <ac:chgData name="Bill Fisher" userId="795bb02f-f1ca-4877-98df-96a64deb67e3" providerId="ADAL" clId="{98D5EA74-824E-42CC-92CF-281E12C5A0EB}" dt="2025-01-09T14:26:23.634" v="8312" actId="1076"/>
          <ac:spMkLst>
            <pc:docMk/>
            <pc:sldMk cId="92568775" sldId="285"/>
            <ac:spMk id="18" creationId="{3093AD13-0BED-C23D-F269-56F0544CCE8C}"/>
          </ac:spMkLst>
        </pc:spChg>
        <pc:spChg chg="add mod">
          <ac:chgData name="Bill Fisher" userId="795bb02f-f1ca-4877-98df-96a64deb67e3" providerId="ADAL" clId="{98D5EA74-824E-42CC-92CF-281E12C5A0EB}" dt="2025-01-09T14:31:59.755" v="8603" actId="20577"/>
          <ac:spMkLst>
            <pc:docMk/>
            <pc:sldMk cId="92568775" sldId="285"/>
            <ac:spMk id="19" creationId="{C39C5A83-3A45-1C55-5599-DA19058EBCBA}"/>
          </ac:spMkLst>
        </pc:spChg>
        <pc:spChg chg="add mod">
          <ac:chgData name="Bill Fisher" userId="795bb02f-f1ca-4877-98df-96a64deb67e3" providerId="ADAL" clId="{98D5EA74-824E-42CC-92CF-281E12C5A0EB}" dt="2025-01-09T14:32:43.233" v="8610" actId="1076"/>
          <ac:spMkLst>
            <pc:docMk/>
            <pc:sldMk cId="92568775" sldId="285"/>
            <ac:spMk id="22" creationId="{E9B8CF44-F6A1-62F8-A57A-677165D18250}"/>
          </ac:spMkLst>
        </pc:spChg>
        <pc:picChg chg="add mod">
          <ac:chgData name="Bill Fisher" userId="795bb02f-f1ca-4877-98df-96a64deb67e3" providerId="ADAL" clId="{98D5EA74-824E-42CC-92CF-281E12C5A0EB}" dt="2025-01-09T14:32:38.844" v="8609" actId="1076"/>
          <ac:picMkLst>
            <pc:docMk/>
            <pc:sldMk cId="92568775" sldId="285"/>
            <ac:picMk id="20" creationId="{39A3717E-5E4B-C330-4320-131B8D62FFF4}"/>
          </ac:picMkLst>
        </pc:picChg>
        <pc:picChg chg="add mod">
          <ac:chgData name="Bill Fisher" userId="795bb02f-f1ca-4877-98df-96a64deb67e3" providerId="ADAL" clId="{98D5EA74-824E-42CC-92CF-281E12C5A0EB}" dt="2025-01-09T14:32:46.377" v="8611" actId="1076"/>
          <ac:picMkLst>
            <pc:docMk/>
            <pc:sldMk cId="92568775" sldId="285"/>
            <ac:picMk id="21" creationId="{DC6F5529-4706-AA77-FCFC-DD4E8A93D3BD}"/>
          </ac:picMkLst>
        </pc:picChg>
      </pc:sldChg>
      <pc:sldChg chg="modSp add mod">
        <pc:chgData name="Bill Fisher" userId="795bb02f-f1ca-4877-98df-96a64deb67e3" providerId="ADAL" clId="{98D5EA74-824E-42CC-92CF-281E12C5A0EB}" dt="2025-01-08T14:45:11.999" v="5831" actId="20577"/>
        <pc:sldMkLst>
          <pc:docMk/>
          <pc:sldMk cId="1199860157" sldId="286"/>
        </pc:sldMkLst>
        <pc:spChg chg="mod">
          <ac:chgData name="Bill Fisher" userId="795bb02f-f1ca-4877-98df-96a64deb67e3" providerId="ADAL" clId="{98D5EA74-824E-42CC-92CF-281E12C5A0EB}" dt="2025-01-08T14:45:11.999" v="5831" actId="20577"/>
          <ac:spMkLst>
            <pc:docMk/>
            <pc:sldMk cId="1199860157" sldId="286"/>
            <ac:spMk id="3" creationId="{08F28007-A23F-42E1-8949-547B6C0DC0C4}"/>
          </ac:spMkLst>
        </pc:spChg>
      </pc:sldChg>
      <pc:sldChg chg="modSp add mod">
        <pc:chgData name="Bill Fisher" userId="795bb02f-f1ca-4877-98df-96a64deb67e3" providerId="ADAL" clId="{98D5EA74-824E-42CC-92CF-281E12C5A0EB}" dt="2025-01-08T14:45:18.801" v="5836" actId="20577"/>
        <pc:sldMkLst>
          <pc:docMk/>
          <pc:sldMk cId="3055334056" sldId="287"/>
        </pc:sldMkLst>
        <pc:spChg chg="mod">
          <ac:chgData name="Bill Fisher" userId="795bb02f-f1ca-4877-98df-96a64deb67e3" providerId="ADAL" clId="{98D5EA74-824E-42CC-92CF-281E12C5A0EB}" dt="2025-01-08T14:45:18.801" v="5836" actId="20577"/>
          <ac:spMkLst>
            <pc:docMk/>
            <pc:sldMk cId="3055334056" sldId="287"/>
            <ac:spMk id="3" creationId="{FFA853F7-A1B2-1DC8-5830-E3F4F99FE51D}"/>
          </ac:spMkLst>
        </pc:spChg>
      </pc:sldChg>
      <pc:sldChg chg="add">
        <pc:chgData name="Bill Fisher" userId="795bb02f-f1ca-4877-98df-96a64deb67e3" providerId="ADAL" clId="{98D5EA74-824E-42CC-92CF-281E12C5A0EB}" dt="2025-01-08T14:44:37.222" v="5816" actId="2890"/>
        <pc:sldMkLst>
          <pc:docMk/>
          <pc:sldMk cId="1155809746" sldId="288"/>
        </pc:sldMkLst>
      </pc:sldChg>
      <pc:sldChg chg="modSp add mod">
        <pc:chgData name="Bill Fisher" userId="795bb02f-f1ca-4877-98df-96a64deb67e3" providerId="ADAL" clId="{98D5EA74-824E-42CC-92CF-281E12C5A0EB}" dt="2025-01-16T18:29:31.707" v="12147" actId="1076"/>
        <pc:sldMkLst>
          <pc:docMk/>
          <pc:sldMk cId="3216112388" sldId="289"/>
        </pc:sldMkLst>
        <pc:spChg chg="mod">
          <ac:chgData name="Bill Fisher" userId="795bb02f-f1ca-4877-98df-96a64deb67e3" providerId="ADAL" clId="{98D5EA74-824E-42CC-92CF-281E12C5A0EB}" dt="2025-01-16T18:29:31.707" v="12147" actId="1076"/>
          <ac:spMkLst>
            <pc:docMk/>
            <pc:sldMk cId="3216112388" sldId="289"/>
            <ac:spMk id="2" creationId="{FC8B7C87-5807-4A61-E038-73E64B089803}"/>
          </ac:spMkLst>
        </pc:spChg>
        <pc:spChg chg="mod">
          <ac:chgData name="Bill Fisher" userId="795bb02f-f1ca-4877-98df-96a64deb67e3" providerId="ADAL" clId="{98D5EA74-824E-42CC-92CF-281E12C5A0EB}" dt="2025-01-16T18:27:46.656" v="12141" actId="1076"/>
          <ac:spMkLst>
            <pc:docMk/>
            <pc:sldMk cId="3216112388" sldId="289"/>
            <ac:spMk id="3" creationId="{CED712A9-C1D9-8D47-8A4E-6CB73CC5020A}"/>
          </ac:spMkLst>
        </pc:spChg>
      </pc:sldChg>
      <pc:sldChg chg="modSp new mod">
        <pc:chgData name="Bill Fisher" userId="795bb02f-f1ca-4877-98df-96a64deb67e3" providerId="ADAL" clId="{98D5EA74-824E-42CC-92CF-281E12C5A0EB}" dt="2025-01-09T15:04:00.310" v="9696" actId="20577"/>
        <pc:sldMkLst>
          <pc:docMk/>
          <pc:sldMk cId="3709976730" sldId="290"/>
        </pc:sldMkLst>
        <pc:spChg chg="mod">
          <ac:chgData name="Bill Fisher" userId="795bb02f-f1ca-4877-98df-96a64deb67e3" providerId="ADAL" clId="{98D5EA74-824E-42CC-92CF-281E12C5A0EB}" dt="2025-01-09T14:33:46.564" v="8650" actId="20577"/>
          <ac:spMkLst>
            <pc:docMk/>
            <pc:sldMk cId="3709976730" sldId="290"/>
            <ac:spMk id="2" creationId="{6D3AE337-7981-B567-9474-170AC90DBF55}"/>
          </ac:spMkLst>
        </pc:spChg>
        <pc:spChg chg="mod">
          <ac:chgData name="Bill Fisher" userId="795bb02f-f1ca-4877-98df-96a64deb67e3" providerId="ADAL" clId="{98D5EA74-824E-42CC-92CF-281E12C5A0EB}" dt="2025-01-09T15:04:00.310" v="9696" actId="20577"/>
          <ac:spMkLst>
            <pc:docMk/>
            <pc:sldMk cId="3709976730" sldId="290"/>
            <ac:spMk id="3" creationId="{9E931D71-8647-8E67-2186-AB3812AB6683}"/>
          </ac:spMkLst>
        </pc:spChg>
      </pc:sldChg>
      <pc:sldChg chg="add">
        <pc:chgData name="Bill Fisher" userId="795bb02f-f1ca-4877-98df-96a64deb67e3" providerId="ADAL" clId="{98D5EA74-824E-42CC-92CF-281E12C5A0EB}" dt="2025-01-09T15:03:00.180" v="9689" actId="2890"/>
        <pc:sldMkLst>
          <pc:docMk/>
          <pc:sldMk cId="1880333362" sldId="291"/>
        </pc:sldMkLst>
      </pc:sldChg>
      <pc:sldChg chg="modSp add mod ord">
        <pc:chgData name="Bill Fisher" userId="795bb02f-f1ca-4877-98df-96a64deb67e3" providerId="ADAL" clId="{98D5EA74-824E-42CC-92CF-281E12C5A0EB}" dt="2025-01-09T15:04:08.085" v="9697" actId="20577"/>
        <pc:sldMkLst>
          <pc:docMk/>
          <pc:sldMk cId="43916016" sldId="292"/>
        </pc:sldMkLst>
        <pc:spChg chg="mod">
          <ac:chgData name="Bill Fisher" userId="795bb02f-f1ca-4877-98df-96a64deb67e3" providerId="ADAL" clId="{98D5EA74-824E-42CC-92CF-281E12C5A0EB}" dt="2025-01-09T15:04:08.085" v="9697" actId="20577"/>
          <ac:spMkLst>
            <pc:docMk/>
            <pc:sldMk cId="43916016" sldId="292"/>
            <ac:spMk id="3" creationId="{A7EC3782-CFC9-36CC-583B-FDB4F757C716}"/>
          </ac:spMkLst>
        </pc:spChg>
      </pc:sldChg>
      <pc:sldChg chg="modSp add mod">
        <pc:chgData name="Bill Fisher" userId="795bb02f-f1ca-4877-98df-96a64deb67e3" providerId="ADAL" clId="{98D5EA74-824E-42CC-92CF-281E12C5A0EB}" dt="2025-01-09T15:04:22.253" v="9702" actId="20577"/>
        <pc:sldMkLst>
          <pc:docMk/>
          <pc:sldMk cId="2865626618" sldId="293"/>
        </pc:sldMkLst>
        <pc:spChg chg="mod">
          <ac:chgData name="Bill Fisher" userId="795bb02f-f1ca-4877-98df-96a64deb67e3" providerId="ADAL" clId="{98D5EA74-824E-42CC-92CF-281E12C5A0EB}" dt="2025-01-09T15:04:22.253" v="9702" actId="20577"/>
          <ac:spMkLst>
            <pc:docMk/>
            <pc:sldMk cId="2865626618" sldId="293"/>
            <ac:spMk id="3" creationId="{00B0FE10-F9E0-96D3-7061-274CA357F3A1}"/>
          </ac:spMkLst>
        </pc:spChg>
      </pc:sldChg>
      <pc:sldChg chg="modSp add mod">
        <pc:chgData name="Bill Fisher" userId="795bb02f-f1ca-4877-98df-96a64deb67e3" providerId="ADAL" clId="{98D5EA74-824E-42CC-92CF-281E12C5A0EB}" dt="2025-01-09T15:04:16.714" v="9701" actId="20577"/>
        <pc:sldMkLst>
          <pc:docMk/>
          <pc:sldMk cId="1609395263" sldId="294"/>
        </pc:sldMkLst>
        <pc:spChg chg="mod">
          <ac:chgData name="Bill Fisher" userId="795bb02f-f1ca-4877-98df-96a64deb67e3" providerId="ADAL" clId="{98D5EA74-824E-42CC-92CF-281E12C5A0EB}" dt="2025-01-09T15:04:16.714" v="9701" actId="20577"/>
          <ac:spMkLst>
            <pc:docMk/>
            <pc:sldMk cId="1609395263" sldId="294"/>
            <ac:spMk id="3" creationId="{45C5210C-A7EA-6109-D3D3-6C0706FB05C2}"/>
          </ac:spMkLst>
        </pc:spChg>
      </pc:sldChg>
      <pc:sldChg chg="addSp delSp modSp new mod">
        <pc:chgData name="Bill Fisher" userId="795bb02f-f1ca-4877-98df-96a64deb67e3" providerId="ADAL" clId="{98D5EA74-824E-42CC-92CF-281E12C5A0EB}" dt="2025-01-09T18:06:26.889" v="10340" actId="20577"/>
        <pc:sldMkLst>
          <pc:docMk/>
          <pc:sldMk cId="3027033159" sldId="295"/>
        </pc:sldMkLst>
        <pc:spChg chg="mod">
          <ac:chgData name="Bill Fisher" userId="795bb02f-f1ca-4877-98df-96a64deb67e3" providerId="ADAL" clId="{98D5EA74-824E-42CC-92CF-281E12C5A0EB}" dt="2025-01-09T17:33:35.018" v="9819" actId="1076"/>
          <ac:spMkLst>
            <pc:docMk/>
            <pc:sldMk cId="3027033159" sldId="295"/>
            <ac:spMk id="2" creationId="{2893F9CB-7205-9387-7D42-D5C67B90EF9D}"/>
          </ac:spMkLst>
        </pc:spChg>
        <pc:spChg chg="del mod">
          <ac:chgData name="Bill Fisher" userId="795bb02f-f1ca-4877-98df-96a64deb67e3" providerId="ADAL" clId="{98D5EA74-824E-42CC-92CF-281E12C5A0EB}" dt="2025-01-09T17:33:42.685" v="9822" actId="478"/>
          <ac:spMkLst>
            <pc:docMk/>
            <pc:sldMk cId="3027033159" sldId="295"/>
            <ac:spMk id="3" creationId="{AF2D1520-2EAD-3E55-6A2C-A7E4033FFBFF}"/>
          </ac:spMkLst>
        </pc:spChg>
        <pc:spChg chg="add mod">
          <ac:chgData name="Bill Fisher" userId="795bb02f-f1ca-4877-98df-96a64deb67e3" providerId="ADAL" clId="{98D5EA74-824E-42CC-92CF-281E12C5A0EB}" dt="2025-01-09T18:06:26.889" v="10340" actId="20577"/>
          <ac:spMkLst>
            <pc:docMk/>
            <pc:sldMk cId="3027033159" sldId="295"/>
            <ac:spMk id="6" creationId="{F4F7E46F-DE2F-9801-9E92-137BCC293E34}"/>
          </ac:spMkLst>
        </pc:spChg>
        <pc:spChg chg="add mod">
          <ac:chgData name="Bill Fisher" userId="795bb02f-f1ca-4877-98df-96a64deb67e3" providerId="ADAL" clId="{98D5EA74-824E-42CC-92CF-281E12C5A0EB}" dt="2025-01-09T17:39:54.327" v="9909" actId="1076"/>
          <ac:spMkLst>
            <pc:docMk/>
            <pc:sldMk cId="3027033159" sldId="295"/>
            <ac:spMk id="9" creationId="{F5CE3C9A-9B67-CFC4-063C-BC2EDFFAD991}"/>
          </ac:spMkLst>
        </pc:spChg>
        <pc:picChg chg="add del mod">
          <ac:chgData name="Bill Fisher" userId="795bb02f-f1ca-4877-98df-96a64deb67e3" providerId="ADAL" clId="{98D5EA74-824E-42CC-92CF-281E12C5A0EB}" dt="2025-01-09T17:38:51.386" v="9900" actId="478"/>
          <ac:picMkLst>
            <pc:docMk/>
            <pc:sldMk cId="3027033159" sldId="295"/>
            <ac:picMk id="5" creationId="{CF1C2481-C07F-1F10-2695-1CC7D31C3DA7}"/>
          </ac:picMkLst>
        </pc:picChg>
        <pc:picChg chg="add mod">
          <ac:chgData name="Bill Fisher" userId="795bb02f-f1ca-4877-98df-96a64deb67e3" providerId="ADAL" clId="{98D5EA74-824E-42CC-92CF-281E12C5A0EB}" dt="2025-01-09T17:39:17.513" v="9905" actId="1076"/>
          <ac:picMkLst>
            <pc:docMk/>
            <pc:sldMk cId="3027033159" sldId="295"/>
            <ac:picMk id="8" creationId="{DA725ABB-1688-131D-FBD2-22A227063D51}"/>
          </ac:picMkLst>
        </pc:picChg>
        <pc:cxnChg chg="add del mod">
          <ac:chgData name="Bill Fisher" userId="795bb02f-f1ca-4877-98df-96a64deb67e3" providerId="ADAL" clId="{98D5EA74-824E-42CC-92CF-281E12C5A0EB}" dt="2025-01-09T17:42:30.413" v="9936" actId="478"/>
          <ac:cxnSpMkLst>
            <pc:docMk/>
            <pc:sldMk cId="3027033159" sldId="295"/>
            <ac:cxnSpMk id="11" creationId="{4B604E07-0E62-7C65-B6FB-B33D811AAB24}"/>
          </ac:cxnSpMkLst>
        </pc:cxnChg>
        <pc:cxnChg chg="add del mod">
          <ac:chgData name="Bill Fisher" userId="795bb02f-f1ca-4877-98df-96a64deb67e3" providerId="ADAL" clId="{98D5EA74-824E-42CC-92CF-281E12C5A0EB}" dt="2025-01-09T17:42:50.718" v="9939" actId="478"/>
          <ac:cxnSpMkLst>
            <pc:docMk/>
            <pc:sldMk cId="3027033159" sldId="295"/>
            <ac:cxnSpMk id="32" creationId="{A030DD54-7A1B-EBCC-A96C-224AD0A4A826}"/>
          </ac:cxnSpMkLst>
        </pc:cxnChg>
        <pc:cxnChg chg="add mod">
          <ac:chgData name="Bill Fisher" userId="795bb02f-f1ca-4877-98df-96a64deb67e3" providerId="ADAL" clId="{98D5EA74-824E-42CC-92CF-281E12C5A0EB}" dt="2025-01-09T17:43:09.748" v="9941" actId="208"/>
          <ac:cxnSpMkLst>
            <pc:docMk/>
            <pc:sldMk cId="3027033159" sldId="295"/>
            <ac:cxnSpMk id="35" creationId="{EAB53F22-B8DC-BA63-4F51-66FCD80353D5}"/>
          </ac:cxnSpMkLst>
        </pc:cxnChg>
      </pc:sldChg>
      <pc:sldChg chg="addSp delSp modSp add mod">
        <pc:chgData name="Bill Fisher" userId="795bb02f-f1ca-4877-98df-96a64deb67e3" providerId="ADAL" clId="{98D5EA74-824E-42CC-92CF-281E12C5A0EB}" dt="2025-01-09T18:07:11.702" v="10382" actId="1076"/>
        <pc:sldMkLst>
          <pc:docMk/>
          <pc:sldMk cId="64643775" sldId="296"/>
        </pc:sldMkLst>
        <pc:spChg chg="add mod">
          <ac:chgData name="Bill Fisher" userId="795bb02f-f1ca-4877-98df-96a64deb67e3" providerId="ADAL" clId="{98D5EA74-824E-42CC-92CF-281E12C5A0EB}" dt="2025-01-09T17:52:52.986" v="10136" actId="208"/>
          <ac:spMkLst>
            <pc:docMk/>
            <pc:sldMk cId="64643775" sldId="296"/>
            <ac:spMk id="5" creationId="{24ED4029-2D9E-8AD3-D7A1-0FD8ADEC25B2}"/>
          </ac:spMkLst>
        </pc:spChg>
        <pc:spChg chg="mod">
          <ac:chgData name="Bill Fisher" userId="795bb02f-f1ca-4877-98df-96a64deb67e3" providerId="ADAL" clId="{98D5EA74-824E-42CC-92CF-281E12C5A0EB}" dt="2025-01-09T18:07:11.702" v="10382" actId="1076"/>
          <ac:spMkLst>
            <pc:docMk/>
            <pc:sldMk cId="64643775" sldId="296"/>
            <ac:spMk id="6" creationId="{08EC5373-8DEF-5D72-8892-6AAB72CEC37A}"/>
          </ac:spMkLst>
        </pc:spChg>
        <pc:spChg chg="del">
          <ac:chgData name="Bill Fisher" userId="795bb02f-f1ca-4877-98df-96a64deb67e3" providerId="ADAL" clId="{98D5EA74-824E-42CC-92CF-281E12C5A0EB}" dt="2025-01-09T17:51:53.142" v="10126" actId="478"/>
          <ac:spMkLst>
            <pc:docMk/>
            <pc:sldMk cId="64643775" sldId="296"/>
            <ac:spMk id="9" creationId="{97C96289-BB04-C972-4048-FC6C5A687FA8}"/>
          </ac:spMkLst>
        </pc:spChg>
        <pc:picChg chg="add mod">
          <ac:chgData name="Bill Fisher" userId="795bb02f-f1ca-4877-98df-96a64deb67e3" providerId="ADAL" clId="{98D5EA74-824E-42CC-92CF-281E12C5A0EB}" dt="2025-01-09T17:55:06.833" v="10151" actId="1076"/>
          <ac:picMkLst>
            <pc:docMk/>
            <pc:sldMk cId="64643775" sldId="296"/>
            <ac:picMk id="4" creationId="{AA7B7198-D128-1E18-F3F6-1FAF9CD284EC}"/>
          </ac:picMkLst>
        </pc:picChg>
        <pc:picChg chg="del">
          <ac:chgData name="Bill Fisher" userId="795bb02f-f1ca-4877-98df-96a64deb67e3" providerId="ADAL" clId="{98D5EA74-824E-42CC-92CF-281E12C5A0EB}" dt="2025-01-09T17:51:34.626" v="10121" actId="478"/>
          <ac:picMkLst>
            <pc:docMk/>
            <pc:sldMk cId="64643775" sldId="296"/>
            <ac:picMk id="8" creationId="{112F23BB-C329-6EFA-CF83-0C52F7406527}"/>
          </ac:picMkLst>
        </pc:picChg>
        <pc:picChg chg="add mod">
          <ac:chgData name="Bill Fisher" userId="795bb02f-f1ca-4877-98df-96a64deb67e3" providerId="ADAL" clId="{98D5EA74-824E-42CC-92CF-281E12C5A0EB}" dt="2025-01-09T17:55:09.068" v="10152" actId="14100"/>
          <ac:picMkLst>
            <pc:docMk/>
            <pc:sldMk cId="64643775" sldId="296"/>
            <ac:picMk id="10" creationId="{D3B64B00-A650-F37B-0710-6B55E4930ECB}"/>
          </ac:picMkLst>
        </pc:picChg>
        <pc:picChg chg="add mod">
          <ac:chgData name="Bill Fisher" userId="795bb02f-f1ca-4877-98df-96a64deb67e3" providerId="ADAL" clId="{98D5EA74-824E-42CC-92CF-281E12C5A0EB}" dt="2025-01-09T17:56:36.773" v="10158" actId="1076"/>
          <ac:picMkLst>
            <pc:docMk/>
            <pc:sldMk cId="64643775" sldId="296"/>
            <ac:picMk id="12" creationId="{D29810D4-E36F-068B-17CC-809E9F8DE507}"/>
          </ac:picMkLst>
        </pc:picChg>
        <pc:cxnChg chg="add del mod">
          <ac:chgData name="Bill Fisher" userId="795bb02f-f1ca-4877-98df-96a64deb67e3" providerId="ADAL" clId="{98D5EA74-824E-42CC-92CF-281E12C5A0EB}" dt="2025-01-09T17:57:11.708" v="10160" actId="478"/>
          <ac:cxnSpMkLst>
            <pc:docMk/>
            <pc:sldMk cId="64643775" sldId="296"/>
            <ac:cxnSpMk id="14" creationId="{DF75DBF1-A542-998A-30D9-EEE1ACE32D31}"/>
          </ac:cxnSpMkLst>
        </pc:cxnChg>
        <pc:cxnChg chg="add mod">
          <ac:chgData name="Bill Fisher" userId="795bb02f-f1ca-4877-98df-96a64deb67e3" providerId="ADAL" clId="{98D5EA74-824E-42CC-92CF-281E12C5A0EB}" dt="2025-01-09T17:57:52.585" v="10163" actId="208"/>
          <ac:cxnSpMkLst>
            <pc:docMk/>
            <pc:sldMk cId="64643775" sldId="296"/>
            <ac:cxnSpMk id="16" creationId="{6382C0F5-4ADF-A9BD-B7DC-10A5CC3CC469}"/>
          </ac:cxnSpMkLst>
        </pc:cxnChg>
        <pc:cxnChg chg="del">
          <ac:chgData name="Bill Fisher" userId="795bb02f-f1ca-4877-98df-96a64deb67e3" providerId="ADAL" clId="{98D5EA74-824E-42CC-92CF-281E12C5A0EB}" dt="2025-01-09T17:51:54.770" v="10127" actId="478"/>
          <ac:cxnSpMkLst>
            <pc:docMk/>
            <pc:sldMk cId="64643775" sldId="296"/>
            <ac:cxnSpMk id="35" creationId="{29A6DE9A-10E0-9550-7F61-D5BC164648E3}"/>
          </ac:cxnSpMkLst>
        </pc:cxnChg>
      </pc:sldChg>
      <pc:sldChg chg="addSp delSp modSp add mod">
        <pc:chgData name="Bill Fisher" userId="795bb02f-f1ca-4877-98df-96a64deb67e3" providerId="ADAL" clId="{98D5EA74-824E-42CC-92CF-281E12C5A0EB}" dt="2025-01-09T18:05:21.032" v="10298" actId="14100"/>
        <pc:sldMkLst>
          <pc:docMk/>
          <pc:sldMk cId="1415863169" sldId="297"/>
        </pc:sldMkLst>
        <pc:spChg chg="del">
          <ac:chgData name="Bill Fisher" userId="795bb02f-f1ca-4877-98df-96a64deb67e3" providerId="ADAL" clId="{98D5EA74-824E-42CC-92CF-281E12C5A0EB}" dt="2025-01-09T18:01:02.373" v="10166" actId="478"/>
          <ac:spMkLst>
            <pc:docMk/>
            <pc:sldMk cId="1415863169" sldId="297"/>
            <ac:spMk id="5" creationId="{677B7C4F-905A-A534-7F9C-9F19AC9095BE}"/>
          </ac:spMkLst>
        </pc:spChg>
        <pc:spChg chg="mod">
          <ac:chgData name="Bill Fisher" userId="795bb02f-f1ca-4877-98df-96a64deb67e3" providerId="ADAL" clId="{98D5EA74-824E-42CC-92CF-281E12C5A0EB}" dt="2025-01-09T18:03:30.612" v="10285" actId="20577"/>
          <ac:spMkLst>
            <pc:docMk/>
            <pc:sldMk cId="1415863169" sldId="297"/>
            <ac:spMk id="6" creationId="{20F12757-C0A6-A149-2183-62D437CDDD63}"/>
          </ac:spMkLst>
        </pc:spChg>
        <pc:spChg chg="add mod">
          <ac:chgData name="Bill Fisher" userId="795bb02f-f1ca-4877-98df-96a64deb67e3" providerId="ADAL" clId="{98D5EA74-824E-42CC-92CF-281E12C5A0EB}" dt="2025-01-09T18:05:21.032" v="10298" actId="14100"/>
          <ac:spMkLst>
            <pc:docMk/>
            <pc:sldMk cId="1415863169" sldId="297"/>
            <ac:spMk id="8" creationId="{FE8E2243-A311-E919-BE9B-35FD550EB757}"/>
          </ac:spMkLst>
        </pc:spChg>
        <pc:spChg chg="add mod">
          <ac:chgData name="Bill Fisher" userId="795bb02f-f1ca-4877-98df-96a64deb67e3" providerId="ADAL" clId="{98D5EA74-824E-42CC-92CF-281E12C5A0EB}" dt="2025-01-09T18:05:02.329" v="10296" actId="14100"/>
          <ac:spMkLst>
            <pc:docMk/>
            <pc:sldMk cId="1415863169" sldId="297"/>
            <ac:spMk id="9" creationId="{FA821DB7-3529-A028-9A0B-E87A52AB6811}"/>
          </ac:spMkLst>
        </pc:spChg>
        <pc:picChg chg="del">
          <ac:chgData name="Bill Fisher" userId="795bb02f-f1ca-4877-98df-96a64deb67e3" providerId="ADAL" clId="{98D5EA74-824E-42CC-92CF-281E12C5A0EB}" dt="2025-01-09T18:00:59.865" v="10165" actId="478"/>
          <ac:picMkLst>
            <pc:docMk/>
            <pc:sldMk cId="1415863169" sldId="297"/>
            <ac:picMk id="4" creationId="{05D418D8-327F-6F80-FCF2-D3C51F267173}"/>
          </ac:picMkLst>
        </pc:picChg>
        <pc:picChg chg="add mod">
          <ac:chgData name="Bill Fisher" userId="795bb02f-f1ca-4877-98df-96a64deb67e3" providerId="ADAL" clId="{98D5EA74-824E-42CC-92CF-281E12C5A0EB}" dt="2025-01-09T18:04:38.856" v="10292" actId="1076"/>
          <ac:picMkLst>
            <pc:docMk/>
            <pc:sldMk cId="1415863169" sldId="297"/>
            <ac:picMk id="7" creationId="{8365AC16-F868-D6E0-8F33-659D9C00D505}"/>
          </ac:picMkLst>
        </pc:picChg>
        <pc:picChg chg="del">
          <ac:chgData name="Bill Fisher" userId="795bb02f-f1ca-4877-98df-96a64deb67e3" providerId="ADAL" clId="{98D5EA74-824E-42CC-92CF-281E12C5A0EB}" dt="2025-01-09T18:01:06.662" v="10168" actId="478"/>
          <ac:picMkLst>
            <pc:docMk/>
            <pc:sldMk cId="1415863169" sldId="297"/>
            <ac:picMk id="12" creationId="{8C2703F4-6748-58A1-F87C-7F4104D1E8D7}"/>
          </ac:picMkLst>
        </pc:picChg>
        <pc:cxnChg chg="del mod">
          <ac:chgData name="Bill Fisher" userId="795bb02f-f1ca-4877-98df-96a64deb67e3" providerId="ADAL" clId="{98D5EA74-824E-42CC-92CF-281E12C5A0EB}" dt="2025-01-09T18:01:04.095" v="10167" actId="478"/>
          <ac:cxnSpMkLst>
            <pc:docMk/>
            <pc:sldMk cId="1415863169" sldId="297"/>
            <ac:cxnSpMk id="16" creationId="{5ECE50AC-2034-2305-BA0A-53DF805FF957}"/>
          </ac:cxnSpMkLst>
        </pc:cxnChg>
      </pc:sldChg>
      <pc:sldChg chg="addSp delSp modSp new mod">
        <pc:chgData name="Bill Fisher" userId="795bb02f-f1ca-4877-98df-96a64deb67e3" providerId="ADAL" clId="{98D5EA74-824E-42CC-92CF-281E12C5A0EB}" dt="2025-01-09T19:55:57.320" v="11832" actId="20577"/>
        <pc:sldMkLst>
          <pc:docMk/>
          <pc:sldMk cId="1564539742" sldId="298"/>
        </pc:sldMkLst>
        <pc:spChg chg="mod">
          <ac:chgData name="Bill Fisher" userId="795bb02f-f1ca-4877-98df-96a64deb67e3" providerId="ADAL" clId="{98D5EA74-824E-42CC-92CF-281E12C5A0EB}" dt="2025-01-09T18:46:32.172" v="10489" actId="1076"/>
          <ac:spMkLst>
            <pc:docMk/>
            <pc:sldMk cId="1564539742" sldId="298"/>
            <ac:spMk id="2" creationId="{98DF3D62-75F0-E229-44D2-15524D61920F}"/>
          </ac:spMkLst>
        </pc:spChg>
        <pc:spChg chg="mod">
          <ac:chgData name="Bill Fisher" userId="795bb02f-f1ca-4877-98df-96a64deb67e3" providerId="ADAL" clId="{98D5EA74-824E-42CC-92CF-281E12C5A0EB}" dt="2025-01-09T19:49:29.138" v="11761" actId="404"/>
          <ac:spMkLst>
            <pc:docMk/>
            <pc:sldMk cId="1564539742" sldId="298"/>
            <ac:spMk id="3" creationId="{B5860491-5C82-EA28-775F-C3F6E5383933}"/>
          </ac:spMkLst>
        </pc:spChg>
        <pc:spChg chg="del mod">
          <ac:chgData name="Bill Fisher" userId="795bb02f-f1ca-4877-98df-96a64deb67e3" providerId="ADAL" clId="{98D5EA74-824E-42CC-92CF-281E12C5A0EB}" dt="2025-01-09T19:54:17.976" v="11762" actId="931"/>
          <ac:spMkLst>
            <pc:docMk/>
            <pc:sldMk cId="1564539742" sldId="298"/>
            <ac:spMk id="4" creationId="{053ED27D-3531-5A67-564C-6ABF8514BE1C}"/>
          </ac:spMkLst>
        </pc:spChg>
        <pc:spChg chg="del mod">
          <ac:chgData name="Bill Fisher" userId="795bb02f-f1ca-4877-98df-96a64deb67e3" providerId="ADAL" clId="{98D5EA74-824E-42CC-92CF-281E12C5A0EB}" dt="2025-01-09T19:17:09.810" v="11196" actId="478"/>
          <ac:spMkLst>
            <pc:docMk/>
            <pc:sldMk cId="1564539742" sldId="298"/>
            <ac:spMk id="5" creationId="{39923BFB-EAF8-FF16-5206-A4397C71E168}"/>
          </ac:spMkLst>
        </pc:spChg>
        <pc:spChg chg="del mod">
          <ac:chgData name="Bill Fisher" userId="795bb02f-f1ca-4877-98df-96a64deb67e3" providerId="ADAL" clId="{98D5EA74-824E-42CC-92CF-281E12C5A0EB}" dt="2025-01-09T19:17:21.112" v="11199" actId="478"/>
          <ac:spMkLst>
            <pc:docMk/>
            <pc:sldMk cId="1564539742" sldId="298"/>
            <ac:spMk id="6" creationId="{3B438B14-E7B4-F413-FEFF-E2BB239F1272}"/>
          </ac:spMkLst>
        </pc:spChg>
        <pc:spChg chg="add mod">
          <ac:chgData name="Bill Fisher" userId="795bb02f-f1ca-4877-98df-96a64deb67e3" providerId="ADAL" clId="{98D5EA74-824E-42CC-92CF-281E12C5A0EB}" dt="2025-01-09T19:55:57.320" v="11832" actId="20577"/>
          <ac:spMkLst>
            <pc:docMk/>
            <pc:sldMk cId="1564539742" sldId="298"/>
            <ac:spMk id="11" creationId="{DAA20E7F-69B8-A0EF-9A67-C84B071172A7}"/>
          </ac:spMkLst>
        </pc:spChg>
        <pc:picChg chg="add mod">
          <ac:chgData name="Bill Fisher" userId="795bb02f-f1ca-4877-98df-96a64deb67e3" providerId="ADAL" clId="{98D5EA74-824E-42CC-92CF-281E12C5A0EB}" dt="2025-01-09T19:54:50.790" v="11772" actId="1076"/>
          <ac:picMkLst>
            <pc:docMk/>
            <pc:sldMk cId="1564539742" sldId="298"/>
            <ac:picMk id="8" creationId="{146243AF-DCD7-8348-CC3E-703D828D19F7}"/>
          </ac:picMkLst>
        </pc:picChg>
        <pc:picChg chg="add mod">
          <ac:chgData name="Bill Fisher" userId="795bb02f-f1ca-4877-98df-96a64deb67e3" providerId="ADAL" clId="{98D5EA74-824E-42CC-92CF-281E12C5A0EB}" dt="2025-01-09T19:54:46.691" v="11771" actId="1076"/>
          <ac:picMkLst>
            <pc:docMk/>
            <pc:sldMk cId="1564539742" sldId="298"/>
            <ac:picMk id="10" creationId="{2B12ED0B-EF7E-50FD-159E-135C85A6ABE0}"/>
          </ac:picMkLst>
        </pc:picChg>
      </pc:sldChg>
      <pc:sldChg chg="modSp new mod">
        <pc:chgData name="Bill Fisher" userId="795bb02f-f1ca-4877-98df-96a64deb67e3" providerId="ADAL" clId="{98D5EA74-824E-42CC-92CF-281E12C5A0EB}" dt="2025-01-09T18:54:23.606" v="11166" actId="20577"/>
        <pc:sldMkLst>
          <pc:docMk/>
          <pc:sldMk cId="1318971762" sldId="299"/>
        </pc:sldMkLst>
        <pc:spChg chg="mod">
          <ac:chgData name="Bill Fisher" userId="795bb02f-f1ca-4877-98df-96a64deb67e3" providerId="ADAL" clId="{98D5EA74-824E-42CC-92CF-281E12C5A0EB}" dt="2025-01-09T18:47:05.457" v="10500" actId="20577"/>
          <ac:spMkLst>
            <pc:docMk/>
            <pc:sldMk cId="1318971762" sldId="299"/>
            <ac:spMk id="2" creationId="{1D5F0AB2-F1B2-210C-C40C-F618CEAAE888}"/>
          </ac:spMkLst>
        </pc:spChg>
        <pc:spChg chg="mod">
          <ac:chgData name="Bill Fisher" userId="795bb02f-f1ca-4877-98df-96a64deb67e3" providerId="ADAL" clId="{98D5EA74-824E-42CC-92CF-281E12C5A0EB}" dt="2025-01-09T18:54:23.606" v="11166" actId="20577"/>
          <ac:spMkLst>
            <pc:docMk/>
            <pc:sldMk cId="1318971762" sldId="299"/>
            <ac:spMk id="3" creationId="{F54F7419-351B-7287-200E-7ADF4664CF55}"/>
          </ac:spMkLst>
        </pc:spChg>
      </pc:sldChg>
      <pc:sldChg chg="addSp delSp modSp new mod">
        <pc:chgData name="Bill Fisher" userId="795bb02f-f1ca-4877-98df-96a64deb67e3" providerId="ADAL" clId="{98D5EA74-824E-42CC-92CF-281E12C5A0EB}" dt="2025-01-09T18:58:29.703" v="11194" actId="1076"/>
        <pc:sldMkLst>
          <pc:docMk/>
          <pc:sldMk cId="132006261" sldId="300"/>
        </pc:sldMkLst>
        <pc:spChg chg="mod">
          <ac:chgData name="Bill Fisher" userId="795bb02f-f1ca-4877-98df-96a64deb67e3" providerId="ADAL" clId="{98D5EA74-824E-42CC-92CF-281E12C5A0EB}" dt="2025-01-09T18:47:27.219" v="10512" actId="20577"/>
          <ac:spMkLst>
            <pc:docMk/>
            <pc:sldMk cId="132006261" sldId="300"/>
            <ac:spMk id="2" creationId="{C339CDC4-8F5F-3CB3-5389-F829B850C1E2}"/>
          </ac:spMkLst>
        </pc:spChg>
        <pc:spChg chg="del mod">
          <ac:chgData name="Bill Fisher" userId="795bb02f-f1ca-4877-98df-96a64deb67e3" providerId="ADAL" clId="{98D5EA74-824E-42CC-92CF-281E12C5A0EB}" dt="2025-01-09T18:55:15.917" v="11169" actId="478"/>
          <ac:spMkLst>
            <pc:docMk/>
            <pc:sldMk cId="132006261" sldId="300"/>
            <ac:spMk id="3" creationId="{6FC960A0-24BA-B4CD-32C4-DB9515A42900}"/>
          </ac:spMkLst>
        </pc:spChg>
        <pc:spChg chg="add del mod">
          <ac:chgData name="Bill Fisher" userId="795bb02f-f1ca-4877-98df-96a64deb67e3" providerId="ADAL" clId="{98D5EA74-824E-42CC-92CF-281E12C5A0EB}" dt="2025-01-09T18:55:37.772" v="11173" actId="478"/>
          <ac:spMkLst>
            <pc:docMk/>
            <pc:sldMk cId="132006261" sldId="300"/>
            <ac:spMk id="4" creationId="{AC3A2326-FF1D-84C8-E2A1-513B4805131E}"/>
          </ac:spMkLst>
        </pc:spChg>
        <pc:spChg chg="add mod">
          <ac:chgData name="Bill Fisher" userId="795bb02f-f1ca-4877-98df-96a64deb67e3" providerId="ADAL" clId="{98D5EA74-824E-42CC-92CF-281E12C5A0EB}" dt="2025-01-09T18:58:29.703" v="11194" actId="1076"/>
          <ac:spMkLst>
            <pc:docMk/>
            <pc:sldMk cId="132006261" sldId="300"/>
            <ac:spMk id="5" creationId="{0D2E1EF2-0F7E-4F08-A307-2DC4F1320464}"/>
          </ac:spMkLst>
        </pc:spChg>
        <pc:spChg chg="add mod">
          <ac:chgData name="Bill Fisher" userId="795bb02f-f1ca-4877-98df-96a64deb67e3" providerId="ADAL" clId="{98D5EA74-824E-42CC-92CF-281E12C5A0EB}" dt="2025-01-09T18:58:29.703" v="11194" actId="1076"/>
          <ac:spMkLst>
            <pc:docMk/>
            <pc:sldMk cId="132006261" sldId="300"/>
            <ac:spMk id="6" creationId="{74FFC171-A747-28AC-0623-312F8200B17B}"/>
          </ac:spMkLst>
        </pc:spChg>
        <pc:spChg chg="add mod">
          <ac:chgData name="Bill Fisher" userId="795bb02f-f1ca-4877-98df-96a64deb67e3" providerId="ADAL" clId="{98D5EA74-824E-42CC-92CF-281E12C5A0EB}" dt="2025-01-09T18:58:29.703" v="11194" actId="1076"/>
          <ac:spMkLst>
            <pc:docMk/>
            <pc:sldMk cId="132006261" sldId="300"/>
            <ac:spMk id="7" creationId="{9284B312-9DF7-1387-FFFE-40ABFDD1EFAB}"/>
          </ac:spMkLst>
        </pc:spChg>
      </pc:sldChg>
      <pc:sldChg chg="new del">
        <pc:chgData name="Bill Fisher" userId="795bb02f-f1ca-4877-98df-96a64deb67e3" providerId="ADAL" clId="{98D5EA74-824E-42CC-92CF-281E12C5A0EB}" dt="2025-01-09T18:47:17.918" v="10502" actId="47"/>
        <pc:sldMkLst>
          <pc:docMk/>
          <pc:sldMk cId="532163083" sldId="300"/>
        </pc:sldMkLst>
      </pc:sldChg>
      <pc:sldChg chg="modSp add mod">
        <pc:chgData name="Bill Fisher" userId="795bb02f-f1ca-4877-98df-96a64deb67e3" providerId="ADAL" clId="{98D5EA74-824E-42CC-92CF-281E12C5A0EB}" dt="2025-01-09T18:54:37.836" v="11167" actId="20577"/>
        <pc:sldMkLst>
          <pc:docMk/>
          <pc:sldMk cId="3679384468" sldId="301"/>
        </pc:sldMkLst>
        <pc:spChg chg="mod">
          <ac:chgData name="Bill Fisher" userId="795bb02f-f1ca-4877-98df-96a64deb67e3" providerId="ADAL" clId="{98D5EA74-824E-42CC-92CF-281E12C5A0EB}" dt="2025-01-09T18:54:37.836" v="11167" actId="20577"/>
          <ac:spMkLst>
            <pc:docMk/>
            <pc:sldMk cId="3679384468" sldId="301"/>
            <ac:spMk id="3" creationId="{FD4E7AB8-EBCA-ED6D-232C-7B2FB0B1D844}"/>
          </ac:spMkLst>
        </pc:spChg>
      </pc:sldChg>
      <pc:sldChg chg="add">
        <pc:chgData name="Bill Fisher" userId="795bb02f-f1ca-4877-98df-96a64deb67e3" providerId="ADAL" clId="{98D5EA74-824E-42CC-92CF-281E12C5A0EB}" dt="2025-01-09T18:54:17.673" v="11165" actId="2890"/>
        <pc:sldMkLst>
          <pc:docMk/>
          <pc:sldMk cId="2659914917" sldId="302"/>
        </pc:sldMkLst>
      </pc:sldChg>
      <pc:sldChg chg="modSp add mod">
        <pc:chgData name="Bill Fisher" userId="795bb02f-f1ca-4877-98df-96a64deb67e3" providerId="ADAL" clId="{98D5EA74-824E-42CC-92CF-281E12C5A0EB}" dt="2025-01-16T18:29:15.977" v="12145" actId="1076"/>
        <pc:sldMkLst>
          <pc:docMk/>
          <pc:sldMk cId="392174678" sldId="303"/>
        </pc:sldMkLst>
        <pc:spChg chg="mod">
          <ac:chgData name="Bill Fisher" userId="795bb02f-f1ca-4877-98df-96a64deb67e3" providerId="ADAL" clId="{98D5EA74-824E-42CC-92CF-281E12C5A0EB}" dt="2025-01-16T18:29:15.977" v="12145" actId="1076"/>
          <ac:spMkLst>
            <pc:docMk/>
            <pc:sldMk cId="392174678" sldId="303"/>
            <ac:spMk id="2" creationId="{31EB0377-D5CB-EF9E-DA6C-C6A4A4A7F6F7}"/>
          </ac:spMkLst>
        </pc:spChg>
        <pc:spChg chg="mod">
          <ac:chgData name="Bill Fisher" userId="795bb02f-f1ca-4877-98df-96a64deb67e3" providerId="ADAL" clId="{98D5EA74-824E-42CC-92CF-281E12C5A0EB}" dt="2025-01-16T18:27:01.288" v="12136" actId="1076"/>
          <ac:spMkLst>
            <pc:docMk/>
            <pc:sldMk cId="392174678" sldId="303"/>
            <ac:spMk id="3" creationId="{3DD7B7DA-9591-7061-8EBB-275DFC30D722}"/>
          </ac:spMkLst>
        </pc:spChg>
      </pc:sldChg>
      <pc:sldMasterChg chg="del delSldLayout">
        <pc:chgData name="Bill Fisher" userId="795bb02f-f1ca-4877-98df-96a64deb67e3" providerId="ADAL" clId="{98D5EA74-824E-42CC-92CF-281E12C5A0EB}" dt="2025-01-08T14:45:36.338" v="5837" actId="700"/>
        <pc:sldMasterMkLst>
          <pc:docMk/>
          <pc:sldMasterMk cId="3942152009" sldId="2147483648"/>
        </pc:sldMasterMkLst>
        <pc:sldLayoutChg chg="del">
          <pc:chgData name="Bill Fisher" userId="795bb02f-f1ca-4877-98df-96a64deb67e3" providerId="ADAL" clId="{98D5EA74-824E-42CC-92CF-281E12C5A0EB}" dt="2025-01-08T14:45:36.338" v="5837" actId="700"/>
          <pc:sldLayoutMkLst>
            <pc:docMk/>
            <pc:sldMasterMk cId="3942152009" sldId="2147483648"/>
            <pc:sldLayoutMk cId="2475995654" sldId="2147483649"/>
          </pc:sldLayoutMkLst>
        </pc:sldLayoutChg>
        <pc:sldLayoutChg chg="del">
          <pc:chgData name="Bill Fisher" userId="795bb02f-f1ca-4877-98df-96a64deb67e3" providerId="ADAL" clId="{98D5EA74-824E-42CC-92CF-281E12C5A0EB}" dt="2025-01-08T14:45:36.338" v="5837" actId="700"/>
          <pc:sldLayoutMkLst>
            <pc:docMk/>
            <pc:sldMasterMk cId="3942152009" sldId="2147483648"/>
            <pc:sldLayoutMk cId="3350712504" sldId="2147483650"/>
          </pc:sldLayoutMkLst>
        </pc:sldLayoutChg>
        <pc:sldLayoutChg chg="del">
          <pc:chgData name="Bill Fisher" userId="795bb02f-f1ca-4877-98df-96a64deb67e3" providerId="ADAL" clId="{98D5EA74-824E-42CC-92CF-281E12C5A0EB}" dt="2025-01-08T14:45:36.338" v="5837" actId="700"/>
          <pc:sldLayoutMkLst>
            <pc:docMk/>
            <pc:sldMasterMk cId="3942152009" sldId="2147483648"/>
            <pc:sldLayoutMk cId="1473771825" sldId="2147483651"/>
          </pc:sldLayoutMkLst>
        </pc:sldLayoutChg>
        <pc:sldLayoutChg chg="del">
          <pc:chgData name="Bill Fisher" userId="795bb02f-f1ca-4877-98df-96a64deb67e3" providerId="ADAL" clId="{98D5EA74-824E-42CC-92CF-281E12C5A0EB}" dt="2025-01-08T14:45:36.338" v="5837" actId="700"/>
          <pc:sldLayoutMkLst>
            <pc:docMk/>
            <pc:sldMasterMk cId="3942152009" sldId="2147483648"/>
            <pc:sldLayoutMk cId="2492706797" sldId="2147483652"/>
          </pc:sldLayoutMkLst>
        </pc:sldLayoutChg>
        <pc:sldLayoutChg chg="del">
          <pc:chgData name="Bill Fisher" userId="795bb02f-f1ca-4877-98df-96a64deb67e3" providerId="ADAL" clId="{98D5EA74-824E-42CC-92CF-281E12C5A0EB}" dt="2025-01-08T14:45:36.338" v="5837" actId="700"/>
          <pc:sldLayoutMkLst>
            <pc:docMk/>
            <pc:sldMasterMk cId="3942152009" sldId="2147483648"/>
            <pc:sldLayoutMk cId="4020400478" sldId="2147483653"/>
          </pc:sldLayoutMkLst>
        </pc:sldLayoutChg>
        <pc:sldLayoutChg chg="del">
          <pc:chgData name="Bill Fisher" userId="795bb02f-f1ca-4877-98df-96a64deb67e3" providerId="ADAL" clId="{98D5EA74-824E-42CC-92CF-281E12C5A0EB}" dt="2025-01-08T14:45:36.338" v="5837" actId="700"/>
          <pc:sldLayoutMkLst>
            <pc:docMk/>
            <pc:sldMasterMk cId="3942152009" sldId="2147483648"/>
            <pc:sldLayoutMk cId="2569301459" sldId="2147483654"/>
          </pc:sldLayoutMkLst>
        </pc:sldLayoutChg>
        <pc:sldLayoutChg chg="del">
          <pc:chgData name="Bill Fisher" userId="795bb02f-f1ca-4877-98df-96a64deb67e3" providerId="ADAL" clId="{98D5EA74-824E-42CC-92CF-281E12C5A0EB}" dt="2025-01-08T14:45:36.338" v="5837" actId="700"/>
          <pc:sldLayoutMkLst>
            <pc:docMk/>
            <pc:sldMasterMk cId="3942152009" sldId="2147483648"/>
            <pc:sldLayoutMk cId="2199201670" sldId="2147483655"/>
          </pc:sldLayoutMkLst>
        </pc:sldLayoutChg>
        <pc:sldLayoutChg chg="del">
          <pc:chgData name="Bill Fisher" userId="795bb02f-f1ca-4877-98df-96a64deb67e3" providerId="ADAL" clId="{98D5EA74-824E-42CC-92CF-281E12C5A0EB}" dt="2025-01-08T14:45:36.338" v="5837" actId="700"/>
          <pc:sldLayoutMkLst>
            <pc:docMk/>
            <pc:sldMasterMk cId="3942152009" sldId="2147483648"/>
            <pc:sldLayoutMk cId="3624060696" sldId="2147483656"/>
          </pc:sldLayoutMkLst>
        </pc:sldLayoutChg>
        <pc:sldLayoutChg chg="del">
          <pc:chgData name="Bill Fisher" userId="795bb02f-f1ca-4877-98df-96a64deb67e3" providerId="ADAL" clId="{98D5EA74-824E-42CC-92CF-281E12C5A0EB}" dt="2025-01-08T14:45:36.338" v="5837" actId="700"/>
          <pc:sldLayoutMkLst>
            <pc:docMk/>
            <pc:sldMasterMk cId="3942152009" sldId="2147483648"/>
            <pc:sldLayoutMk cId="3810475666" sldId="2147483657"/>
          </pc:sldLayoutMkLst>
        </pc:sldLayoutChg>
        <pc:sldLayoutChg chg="del">
          <pc:chgData name="Bill Fisher" userId="795bb02f-f1ca-4877-98df-96a64deb67e3" providerId="ADAL" clId="{98D5EA74-824E-42CC-92CF-281E12C5A0EB}" dt="2025-01-08T14:45:36.338" v="5837" actId="700"/>
          <pc:sldLayoutMkLst>
            <pc:docMk/>
            <pc:sldMasterMk cId="3942152009" sldId="2147483648"/>
            <pc:sldLayoutMk cId="3555341779" sldId="2147483658"/>
          </pc:sldLayoutMkLst>
        </pc:sldLayoutChg>
        <pc:sldLayoutChg chg="del">
          <pc:chgData name="Bill Fisher" userId="795bb02f-f1ca-4877-98df-96a64deb67e3" providerId="ADAL" clId="{98D5EA74-824E-42CC-92CF-281E12C5A0EB}" dt="2025-01-08T14:45:36.338" v="5837" actId="700"/>
          <pc:sldLayoutMkLst>
            <pc:docMk/>
            <pc:sldMasterMk cId="3942152009" sldId="2147483648"/>
            <pc:sldLayoutMk cId="2884643978" sldId="214748365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26114C-A4AC-45F9-9C39-A030D52F4FAA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0D0D8B-1613-4570-B4CA-53B17083196C}">
      <dgm:prSet/>
      <dgm:spPr/>
      <dgm:t>
        <a:bodyPr/>
        <a:lstStyle/>
        <a:p>
          <a:r>
            <a:rPr lang="en-US" dirty="0"/>
            <a:t>Motivation for Creating the Add-In: Learning User Interface Preferences of Easy DOE (Usability Study)</a:t>
          </a:r>
        </a:p>
      </dgm:t>
    </dgm:pt>
    <dgm:pt modelId="{4A11FA63-C6C3-446D-BEA2-ED0041C0248C}" type="parTrans" cxnId="{9AEC6ED8-A9E5-4984-B751-8CC8BB9D9CB7}">
      <dgm:prSet/>
      <dgm:spPr/>
      <dgm:t>
        <a:bodyPr/>
        <a:lstStyle/>
        <a:p>
          <a:endParaRPr lang="en-US"/>
        </a:p>
      </dgm:t>
    </dgm:pt>
    <dgm:pt modelId="{48CE2C15-A913-4AAD-87B2-5822A2CAB49D}" type="sibTrans" cxnId="{9AEC6ED8-A9E5-4984-B751-8CC8BB9D9CB7}">
      <dgm:prSet/>
      <dgm:spPr/>
      <dgm:t>
        <a:bodyPr/>
        <a:lstStyle/>
        <a:p>
          <a:endParaRPr lang="en-US"/>
        </a:p>
      </dgm:t>
    </dgm:pt>
    <dgm:pt modelId="{A4D0C63F-CA0D-4A79-A344-A6EDD526BD10}">
      <dgm:prSet/>
      <dgm:spPr/>
      <dgm:t>
        <a:bodyPr/>
        <a:lstStyle/>
        <a:p>
          <a:r>
            <a:rPr lang="en-US" dirty="0"/>
            <a:t>Creating a JMP Add-In for Designing Contextual Discrete Choice Experiments using JSL.</a:t>
          </a:r>
        </a:p>
      </dgm:t>
    </dgm:pt>
    <dgm:pt modelId="{5DEE82C8-02E0-4914-8261-189E5595FA11}" type="parTrans" cxnId="{42505882-89FE-47F4-A080-6B4CC5A1FAA0}">
      <dgm:prSet/>
      <dgm:spPr/>
      <dgm:t>
        <a:bodyPr/>
        <a:lstStyle/>
        <a:p>
          <a:endParaRPr lang="en-US"/>
        </a:p>
      </dgm:t>
    </dgm:pt>
    <dgm:pt modelId="{E5F62939-6E31-46D7-93D4-938A220152B9}" type="sibTrans" cxnId="{42505882-89FE-47F4-A080-6B4CC5A1FAA0}">
      <dgm:prSet/>
      <dgm:spPr/>
      <dgm:t>
        <a:bodyPr/>
        <a:lstStyle/>
        <a:p>
          <a:endParaRPr lang="en-US"/>
        </a:p>
      </dgm:t>
    </dgm:pt>
    <dgm:pt modelId="{F1D35149-5FDF-4812-A218-D6D2B4BFAF62}">
      <dgm:prSet/>
      <dgm:spPr/>
      <dgm:t>
        <a:bodyPr/>
        <a:lstStyle/>
        <a:p>
          <a:r>
            <a:rPr lang="en-US" dirty="0"/>
            <a:t>Testing the Add-In through the JSL Unit Testing Framework.</a:t>
          </a:r>
        </a:p>
      </dgm:t>
    </dgm:pt>
    <dgm:pt modelId="{3C337EA7-0D35-42CC-9E13-361BDDF2204D}" type="parTrans" cxnId="{AA82F0C9-B8B5-4E67-AC4F-82B529D2C052}">
      <dgm:prSet/>
      <dgm:spPr/>
      <dgm:t>
        <a:bodyPr/>
        <a:lstStyle/>
        <a:p>
          <a:endParaRPr lang="en-US"/>
        </a:p>
      </dgm:t>
    </dgm:pt>
    <dgm:pt modelId="{ECBCFDA0-FCBF-43A3-A79F-C3F8C6CA1C94}" type="sibTrans" cxnId="{AA82F0C9-B8B5-4E67-AC4F-82B529D2C052}">
      <dgm:prSet/>
      <dgm:spPr/>
      <dgm:t>
        <a:bodyPr/>
        <a:lstStyle/>
        <a:p>
          <a:endParaRPr lang="en-US"/>
        </a:p>
      </dgm:t>
    </dgm:pt>
    <dgm:pt modelId="{85745607-0490-48E5-9DBD-2DB5C479F945}" type="pres">
      <dgm:prSet presAssocID="{A626114C-A4AC-45F9-9C39-A030D52F4FA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3995371-6C41-48A0-8468-F038F8586D0E}" type="pres">
      <dgm:prSet presAssocID="{930D0D8B-1613-4570-B4CA-53B17083196C}" presName="hierRoot1" presStyleCnt="0"/>
      <dgm:spPr/>
    </dgm:pt>
    <dgm:pt modelId="{48E4AF93-2329-4DBF-A184-838D12B073E6}" type="pres">
      <dgm:prSet presAssocID="{930D0D8B-1613-4570-B4CA-53B17083196C}" presName="composite" presStyleCnt="0"/>
      <dgm:spPr/>
    </dgm:pt>
    <dgm:pt modelId="{891B1137-1794-4A8F-BF43-3CBD419782A9}" type="pres">
      <dgm:prSet presAssocID="{930D0D8B-1613-4570-B4CA-53B17083196C}" presName="background" presStyleLbl="node0" presStyleIdx="0" presStyleCnt="3"/>
      <dgm:spPr/>
    </dgm:pt>
    <dgm:pt modelId="{7B43B024-CE0F-4C66-AA63-6FB65C6908DF}" type="pres">
      <dgm:prSet presAssocID="{930D0D8B-1613-4570-B4CA-53B17083196C}" presName="text" presStyleLbl="fgAcc0" presStyleIdx="0" presStyleCnt="3">
        <dgm:presLayoutVars>
          <dgm:chPref val="3"/>
        </dgm:presLayoutVars>
      </dgm:prSet>
      <dgm:spPr/>
    </dgm:pt>
    <dgm:pt modelId="{17F73D0D-EEB0-4757-8630-75FBD50D261E}" type="pres">
      <dgm:prSet presAssocID="{930D0D8B-1613-4570-B4CA-53B17083196C}" presName="hierChild2" presStyleCnt="0"/>
      <dgm:spPr/>
    </dgm:pt>
    <dgm:pt modelId="{63255968-BC2C-4DB7-A956-E69936058BC9}" type="pres">
      <dgm:prSet presAssocID="{A4D0C63F-CA0D-4A79-A344-A6EDD526BD10}" presName="hierRoot1" presStyleCnt="0"/>
      <dgm:spPr/>
    </dgm:pt>
    <dgm:pt modelId="{DCABD14D-912B-4E0B-B909-AC01CC03B482}" type="pres">
      <dgm:prSet presAssocID="{A4D0C63F-CA0D-4A79-A344-A6EDD526BD10}" presName="composite" presStyleCnt="0"/>
      <dgm:spPr/>
    </dgm:pt>
    <dgm:pt modelId="{A0945BFC-BB85-4014-8681-FDAC23FCC291}" type="pres">
      <dgm:prSet presAssocID="{A4D0C63F-CA0D-4A79-A344-A6EDD526BD10}" presName="background" presStyleLbl="node0" presStyleIdx="1" presStyleCnt="3"/>
      <dgm:spPr/>
    </dgm:pt>
    <dgm:pt modelId="{4EFB1AD0-FC3A-438E-9EFA-DACAC76DFF4D}" type="pres">
      <dgm:prSet presAssocID="{A4D0C63F-CA0D-4A79-A344-A6EDD526BD10}" presName="text" presStyleLbl="fgAcc0" presStyleIdx="1" presStyleCnt="3">
        <dgm:presLayoutVars>
          <dgm:chPref val="3"/>
        </dgm:presLayoutVars>
      </dgm:prSet>
      <dgm:spPr/>
    </dgm:pt>
    <dgm:pt modelId="{2536909A-6660-4408-A050-AEF3B29BBB91}" type="pres">
      <dgm:prSet presAssocID="{A4D0C63F-CA0D-4A79-A344-A6EDD526BD10}" presName="hierChild2" presStyleCnt="0"/>
      <dgm:spPr/>
    </dgm:pt>
    <dgm:pt modelId="{004127B1-BC6A-4DFE-8703-5656A0B20EB2}" type="pres">
      <dgm:prSet presAssocID="{F1D35149-5FDF-4812-A218-D6D2B4BFAF62}" presName="hierRoot1" presStyleCnt="0"/>
      <dgm:spPr/>
    </dgm:pt>
    <dgm:pt modelId="{4597AE53-3BBD-472E-86D8-C8693EC782AA}" type="pres">
      <dgm:prSet presAssocID="{F1D35149-5FDF-4812-A218-D6D2B4BFAF62}" presName="composite" presStyleCnt="0"/>
      <dgm:spPr/>
    </dgm:pt>
    <dgm:pt modelId="{45ABAF84-9139-4FD3-95E0-DC2A537301FD}" type="pres">
      <dgm:prSet presAssocID="{F1D35149-5FDF-4812-A218-D6D2B4BFAF62}" presName="background" presStyleLbl="node0" presStyleIdx="2" presStyleCnt="3"/>
      <dgm:spPr/>
    </dgm:pt>
    <dgm:pt modelId="{3756D741-0DC3-49EF-9950-3B81740173E6}" type="pres">
      <dgm:prSet presAssocID="{F1D35149-5FDF-4812-A218-D6D2B4BFAF62}" presName="text" presStyleLbl="fgAcc0" presStyleIdx="2" presStyleCnt="3">
        <dgm:presLayoutVars>
          <dgm:chPref val="3"/>
        </dgm:presLayoutVars>
      </dgm:prSet>
      <dgm:spPr/>
    </dgm:pt>
    <dgm:pt modelId="{E4319794-7987-41E1-A3AE-332A5216E2AD}" type="pres">
      <dgm:prSet presAssocID="{F1D35149-5FDF-4812-A218-D6D2B4BFAF62}" presName="hierChild2" presStyleCnt="0"/>
      <dgm:spPr/>
    </dgm:pt>
  </dgm:ptLst>
  <dgm:cxnLst>
    <dgm:cxn modelId="{14FD3064-62F4-4FE3-ADA4-AC0E8D358137}" type="presOf" srcId="{930D0D8B-1613-4570-B4CA-53B17083196C}" destId="{7B43B024-CE0F-4C66-AA63-6FB65C6908DF}" srcOrd="0" destOrd="0" presId="urn:microsoft.com/office/officeart/2005/8/layout/hierarchy1"/>
    <dgm:cxn modelId="{84E3DC53-C350-4445-A78B-511A4738D3CC}" type="presOf" srcId="{A626114C-A4AC-45F9-9C39-A030D52F4FAA}" destId="{85745607-0490-48E5-9DBD-2DB5C479F945}" srcOrd="0" destOrd="0" presId="urn:microsoft.com/office/officeart/2005/8/layout/hierarchy1"/>
    <dgm:cxn modelId="{42505882-89FE-47F4-A080-6B4CC5A1FAA0}" srcId="{A626114C-A4AC-45F9-9C39-A030D52F4FAA}" destId="{A4D0C63F-CA0D-4A79-A344-A6EDD526BD10}" srcOrd="1" destOrd="0" parTransId="{5DEE82C8-02E0-4914-8261-189E5595FA11}" sibTransId="{E5F62939-6E31-46D7-93D4-938A220152B9}"/>
    <dgm:cxn modelId="{18F8D8AA-0244-45A2-B2DF-317ED68EE7D2}" type="presOf" srcId="{F1D35149-5FDF-4812-A218-D6D2B4BFAF62}" destId="{3756D741-0DC3-49EF-9950-3B81740173E6}" srcOrd="0" destOrd="0" presId="urn:microsoft.com/office/officeart/2005/8/layout/hierarchy1"/>
    <dgm:cxn modelId="{9EB8C2B8-21A1-4E3B-B8C3-687CE3461047}" type="presOf" srcId="{A4D0C63F-CA0D-4A79-A344-A6EDD526BD10}" destId="{4EFB1AD0-FC3A-438E-9EFA-DACAC76DFF4D}" srcOrd="0" destOrd="0" presId="urn:microsoft.com/office/officeart/2005/8/layout/hierarchy1"/>
    <dgm:cxn modelId="{AA82F0C9-B8B5-4E67-AC4F-82B529D2C052}" srcId="{A626114C-A4AC-45F9-9C39-A030D52F4FAA}" destId="{F1D35149-5FDF-4812-A218-D6D2B4BFAF62}" srcOrd="2" destOrd="0" parTransId="{3C337EA7-0D35-42CC-9E13-361BDDF2204D}" sibTransId="{ECBCFDA0-FCBF-43A3-A79F-C3F8C6CA1C94}"/>
    <dgm:cxn modelId="{9AEC6ED8-A9E5-4984-B751-8CC8BB9D9CB7}" srcId="{A626114C-A4AC-45F9-9C39-A030D52F4FAA}" destId="{930D0D8B-1613-4570-B4CA-53B17083196C}" srcOrd="0" destOrd="0" parTransId="{4A11FA63-C6C3-446D-BEA2-ED0041C0248C}" sibTransId="{48CE2C15-A913-4AAD-87B2-5822A2CAB49D}"/>
    <dgm:cxn modelId="{8276DA6F-58C9-48BA-960D-594B48E7A183}" type="presParOf" srcId="{85745607-0490-48E5-9DBD-2DB5C479F945}" destId="{F3995371-6C41-48A0-8468-F038F8586D0E}" srcOrd="0" destOrd="0" presId="urn:microsoft.com/office/officeart/2005/8/layout/hierarchy1"/>
    <dgm:cxn modelId="{B81FA1ED-B177-42E3-9027-F33F7A6043B1}" type="presParOf" srcId="{F3995371-6C41-48A0-8468-F038F8586D0E}" destId="{48E4AF93-2329-4DBF-A184-838D12B073E6}" srcOrd="0" destOrd="0" presId="urn:microsoft.com/office/officeart/2005/8/layout/hierarchy1"/>
    <dgm:cxn modelId="{BA93ECB3-7C24-4AD8-9626-52CA769DD609}" type="presParOf" srcId="{48E4AF93-2329-4DBF-A184-838D12B073E6}" destId="{891B1137-1794-4A8F-BF43-3CBD419782A9}" srcOrd="0" destOrd="0" presId="urn:microsoft.com/office/officeart/2005/8/layout/hierarchy1"/>
    <dgm:cxn modelId="{ADDBF34E-2A91-461F-B570-BAF2E39DD0BA}" type="presParOf" srcId="{48E4AF93-2329-4DBF-A184-838D12B073E6}" destId="{7B43B024-CE0F-4C66-AA63-6FB65C6908DF}" srcOrd="1" destOrd="0" presId="urn:microsoft.com/office/officeart/2005/8/layout/hierarchy1"/>
    <dgm:cxn modelId="{EA901221-6A55-4E08-B7A5-E3B359DFEBEA}" type="presParOf" srcId="{F3995371-6C41-48A0-8468-F038F8586D0E}" destId="{17F73D0D-EEB0-4757-8630-75FBD50D261E}" srcOrd="1" destOrd="0" presId="urn:microsoft.com/office/officeart/2005/8/layout/hierarchy1"/>
    <dgm:cxn modelId="{81618C4B-2AFA-4B26-B7E6-B7EA50649977}" type="presParOf" srcId="{85745607-0490-48E5-9DBD-2DB5C479F945}" destId="{63255968-BC2C-4DB7-A956-E69936058BC9}" srcOrd="1" destOrd="0" presId="urn:microsoft.com/office/officeart/2005/8/layout/hierarchy1"/>
    <dgm:cxn modelId="{3DF1C1D2-9F5A-4F65-B1C8-1F48C685BF2F}" type="presParOf" srcId="{63255968-BC2C-4DB7-A956-E69936058BC9}" destId="{DCABD14D-912B-4E0B-B909-AC01CC03B482}" srcOrd="0" destOrd="0" presId="urn:microsoft.com/office/officeart/2005/8/layout/hierarchy1"/>
    <dgm:cxn modelId="{FC205887-782A-434B-841D-B1FAD38D2608}" type="presParOf" srcId="{DCABD14D-912B-4E0B-B909-AC01CC03B482}" destId="{A0945BFC-BB85-4014-8681-FDAC23FCC291}" srcOrd="0" destOrd="0" presId="urn:microsoft.com/office/officeart/2005/8/layout/hierarchy1"/>
    <dgm:cxn modelId="{11E9637E-68F0-4B64-AFF5-E8E4772F39A4}" type="presParOf" srcId="{DCABD14D-912B-4E0B-B909-AC01CC03B482}" destId="{4EFB1AD0-FC3A-438E-9EFA-DACAC76DFF4D}" srcOrd="1" destOrd="0" presId="urn:microsoft.com/office/officeart/2005/8/layout/hierarchy1"/>
    <dgm:cxn modelId="{63D21FF2-E4D1-41AC-A157-F231128E4407}" type="presParOf" srcId="{63255968-BC2C-4DB7-A956-E69936058BC9}" destId="{2536909A-6660-4408-A050-AEF3B29BBB91}" srcOrd="1" destOrd="0" presId="urn:microsoft.com/office/officeart/2005/8/layout/hierarchy1"/>
    <dgm:cxn modelId="{0E813BFB-311A-45A4-BBA6-9178E7291B19}" type="presParOf" srcId="{85745607-0490-48E5-9DBD-2DB5C479F945}" destId="{004127B1-BC6A-4DFE-8703-5656A0B20EB2}" srcOrd="2" destOrd="0" presId="urn:microsoft.com/office/officeart/2005/8/layout/hierarchy1"/>
    <dgm:cxn modelId="{06EDAC9E-FBE2-4316-AA25-DDEEEE1232E1}" type="presParOf" srcId="{004127B1-BC6A-4DFE-8703-5656A0B20EB2}" destId="{4597AE53-3BBD-472E-86D8-C8693EC782AA}" srcOrd="0" destOrd="0" presId="urn:microsoft.com/office/officeart/2005/8/layout/hierarchy1"/>
    <dgm:cxn modelId="{F97FB32A-5040-4086-9AC5-EF0989DA996D}" type="presParOf" srcId="{4597AE53-3BBD-472E-86D8-C8693EC782AA}" destId="{45ABAF84-9139-4FD3-95E0-DC2A537301FD}" srcOrd="0" destOrd="0" presId="urn:microsoft.com/office/officeart/2005/8/layout/hierarchy1"/>
    <dgm:cxn modelId="{8D7D68C9-F2F5-4F37-B342-27796E10398C}" type="presParOf" srcId="{4597AE53-3BBD-472E-86D8-C8693EC782AA}" destId="{3756D741-0DC3-49EF-9950-3B81740173E6}" srcOrd="1" destOrd="0" presId="urn:microsoft.com/office/officeart/2005/8/layout/hierarchy1"/>
    <dgm:cxn modelId="{8A1F38C9-6654-44EA-A924-C26ED4B740DA}" type="presParOf" srcId="{004127B1-BC6A-4DFE-8703-5656A0B20EB2}" destId="{E4319794-7987-41E1-A3AE-332A5216E2A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2EB21F-41BF-4B5C-B1C6-585105A06202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1CACA924-24F6-41AA-92BB-F1B75C8039C5}">
      <dgm:prSet phldrT="[Text]" custT="1"/>
      <dgm:spPr/>
      <dgm:t>
        <a:bodyPr/>
        <a:lstStyle/>
        <a:p>
          <a:r>
            <a:rPr lang="en-US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Hover Help Settings</a:t>
          </a:r>
        </a:p>
      </dgm:t>
    </dgm:pt>
    <dgm:pt modelId="{0185C99C-FDF4-42E6-91A5-46F31365D695}" type="parTrans" cxnId="{EA865DC6-9BAC-423D-84AA-EC06A3D1FCE5}">
      <dgm:prSet/>
      <dgm:spPr/>
      <dgm:t>
        <a:bodyPr/>
        <a:lstStyle/>
        <a:p>
          <a:endParaRPr lang="en-US"/>
        </a:p>
      </dgm:t>
    </dgm:pt>
    <dgm:pt modelId="{90E34ED0-19DC-41E6-9B42-69F13EC311D6}" type="sibTrans" cxnId="{EA865DC6-9BAC-423D-84AA-EC06A3D1FCE5}">
      <dgm:prSet/>
      <dgm:spPr/>
      <dgm:t>
        <a:bodyPr/>
        <a:lstStyle/>
        <a:p>
          <a:endParaRPr lang="en-US"/>
        </a:p>
      </dgm:t>
    </dgm:pt>
    <dgm:pt modelId="{D65E7881-C771-45D8-A73D-F26244DFE878}">
      <dgm:prSet phldrT="[Text]" custT="1"/>
      <dgm:spPr/>
      <dgm:t>
        <a:bodyPr/>
        <a:lstStyle/>
        <a:p>
          <a:r>
            <a:rPr lang="en-US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User Contextual Information</a:t>
          </a:r>
        </a:p>
      </dgm:t>
    </dgm:pt>
    <dgm:pt modelId="{B0C37FC9-F455-4403-8ED1-5A9452B55B21}" type="parTrans" cxnId="{C27FF7DC-9F26-4AE3-B448-E7354D48E2B8}">
      <dgm:prSet/>
      <dgm:spPr/>
      <dgm:t>
        <a:bodyPr/>
        <a:lstStyle/>
        <a:p>
          <a:endParaRPr lang="en-US"/>
        </a:p>
      </dgm:t>
    </dgm:pt>
    <dgm:pt modelId="{4CD25643-CCA3-4079-92F5-39FFA84B1278}" type="sibTrans" cxnId="{C27FF7DC-9F26-4AE3-B448-E7354D48E2B8}">
      <dgm:prSet/>
      <dgm:spPr/>
      <dgm:t>
        <a:bodyPr/>
        <a:lstStyle/>
        <a:p>
          <a:endParaRPr lang="en-US"/>
        </a:p>
      </dgm:t>
    </dgm:pt>
    <dgm:pt modelId="{4B0FE50C-C8EE-4E02-9EB4-224A685108FF}">
      <dgm:prSet phldrT="[Text]" custT="1"/>
      <dgm:spPr/>
      <dgm:t>
        <a:bodyPr/>
        <a:lstStyle/>
        <a:p>
          <a:r>
            <a:rPr lang="en-US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Utility</a:t>
          </a:r>
        </a:p>
      </dgm:t>
    </dgm:pt>
    <dgm:pt modelId="{30C1B081-E51A-4566-912A-A53F6F35BF87}" type="parTrans" cxnId="{AF906529-0BC8-4267-81EC-0E257268D83E}">
      <dgm:prSet/>
      <dgm:spPr/>
      <dgm:t>
        <a:bodyPr/>
        <a:lstStyle/>
        <a:p>
          <a:endParaRPr lang="en-US"/>
        </a:p>
      </dgm:t>
    </dgm:pt>
    <dgm:pt modelId="{C5B02889-596A-4CC5-AE39-49A6B14C4E30}" type="sibTrans" cxnId="{AF906529-0BC8-4267-81EC-0E257268D83E}">
      <dgm:prSet/>
      <dgm:spPr/>
      <dgm:t>
        <a:bodyPr/>
        <a:lstStyle/>
        <a:p>
          <a:endParaRPr lang="en-US"/>
        </a:p>
      </dgm:t>
    </dgm:pt>
    <dgm:pt modelId="{79FCA2C8-C345-482D-A36C-BF727ECB90E5}" type="pres">
      <dgm:prSet presAssocID="{CB2EB21F-41BF-4B5C-B1C6-585105A06202}" presName="Name0" presStyleCnt="0">
        <dgm:presLayoutVars>
          <dgm:dir/>
          <dgm:resizeHandles val="exact"/>
        </dgm:presLayoutVars>
      </dgm:prSet>
      <dgm:spPr/>
    </dgm:pt>
    <dgm:pt modelId="{7E634A99-BB47-4255-A82E-341D352B0D16}" type="pres">
      <dgm:prSet presAssocID="{CB2EB21F-41BF-4B5C-B1C6-585105A06202}" presName="vNodes" presStyleCnt="0"/>
      <dgm:spPr/>
    </dgm:pt>
    <dgm:pt modelId="{997995E5-B336-4DB2-813F-12D52369DEFC}" type="pres">
      <dgm:prSet presAssocID="{1CACA924-24F6-41AA-92BB-F1B75C8039C5}" presName="node" presStyleLbl="node1" presStyleIdx="0" presStyleCnt="3">
        <dgm:presLayoutVars>
          <dgm:bulletEnabled val="1"/>
        </dgm:presLayoutVars>
      </dgm:prSet>
      <dgm:spPr/>
    </dgm:pt>
    <dgm:pt modelId="{63768BF9-231B-4BD0-9BB7-5F3EC4248F16}" type="pres">
      <dgm:prSet presAssocID="{90E34ED0-19DC-41E6-9B42-69F13EC311D6}" presName="spacerT" presStyleCnt="0"/>
      <dgm:spPr/>
    </dgm:pt>
    <dgm:pt modelId="{8BB03C15-2490-47D2-A04E-5702611036DB}" type="pres">
      <dgm:prSet presAssocID="{90E34ED0-19DC-41E6-9B42-69F13EC311D6}" presName="sibTrans" presStyleLbl="sibTrans2D1" presStyleIdx="0" presStyleCnt="2"/>
      <dgm:spPr/>
    </dgm:pt>
    <dgm:pt modelId="{292577D2-728B-4D8C-BCE7-4522725892C8}" type="pres">
      <dgm:prSet presAssocID="{90E34ED0-19DC-41E6-9B42-69F13EC311D6}" presName="spacerB" presStyleCnt="0"/>
      <dgm:spPr/>
    </dgm:pt>
    <dgm:pt modelId="{90100B0C-C6BE-40AE-8836-839ADE2D1EA7}" type="pres">
      <dgm:prSet presAssocID="{D65E7881-C771-45D8-A73D-F26244DFE878}" presName="node" presStyleLbl="node1" presStyleIdx="1" presStyleCnt="3">
        <dgm:presLayoutVars>
          <dgm:bulletEnabled val="1"/>
        </dgm:presLayoutVars>
      </dgm:prSet>
      <dgm:spPr/>
    </dgm:pt>
    <dgm:pt modelId="{EE9B8E8E-BB2D-47E2-BD88-A00ADBDA86FD}" type="pres">
      <dgm:prSet presAssocID="{CB2EB21F-41BF-4B5C-B1C6-585105A06202}" presName="sibTransLast" presStyleLbl="sibTrans2D1" presStyleIdx="1" presStyleCnt="2"/>
      <dgm:spPr/>
    </dgm:pt>
    <dgm:pt modelId="{2CFE03E7-425A-4B4D-B455-46273EC2A268}" type="pres">
      <dgm:prSet presAssocID="{CB2EB21F-41BF-4B5C-B1C6-585105A06202}" presName="connectorText" presStyleLbl="sibTrans2D1" presStyleIdx="1" presStyleCnt="2"/>
      <dgm:spPr/>
    </dgm:pt>
    <dgm:pt modelId="{23E45A6F-5BA4-43E1-A934-626C06641860}" type="pres">
      <dgm:prSet presAssocID="{CB2EB21F-41BF-4B5C-B1C6-585105A06202}" presName="lastNode" presStyleLbl="node1" presStyleIdx="2" presStyleCnt="3" custScaleX="77893" custScaleY="82642">
        <dgm:presLayoutVars>
          <dgm:bulletEnabled val="1"/>
        </dgm:presLayoutVars>
      </dgm:prSet>
      <dgm:spPr/>
    </dgm:pt>
  </dgm:ptLst>
  <dgm:cxnLst>
    <dgm:cxn modelId="{D2A8A90D-F6F5-499A-A702-A63FB8219AE1}" type="presOf" srcId="{4B0FE50C-C8EE-4E02-9EB4-224A685108FF}" destId="{23E45A6F-5BA4-43E1-A934-626C06641860}" srcOrd="0" destOrd="0" presId="urn:microsoft.com/office/officeart/2005/8/layout/equation2"/>
    <dgm:cxn modelId="{AF906529-0BC8-4267-81EC-0E257268D83E}" srcId="{CB2EB21F-41BF-4B5C-B1C6-585105A06202}" destId="{4B0FE50C-C8EE-4E02-9EB4-224A685108FF}" srcOrd="2" destOrd="0" parTransId="{30C1B081-E51A-4566-912A-A53F6F35BF87}" sibTransId="{C5B02889-596A-4CC5-AE39-49A6B14C4E30}"/>
    <dgm:cxn modelId="{37569963-D308-4B04-B5B9-7D993691668D}" type="presOf" srcId="{4CD25643-CCA3-4079-92F5-39FFA84B1278}" destId="{2CFE03E7-425A-4B4D-B455-46273EC2A268}" srcOrd="1" destOrd="0" presId="urn:microsoft.com/office/officeart/2005/8/layout/equation2"/>
    <dgm:cxn modelId="{2459B850-A51D-429F-8F76-31F4B89D1742}" type="presOf" srcId="{4CD25643-CCA3-4079-92F5-39FFA84B1278}" destId="{EE9B8E8E-BB2D-47E2-BD88-A00ADBDA86FD}" srcOrd="0" destOrd="0" presId="urn:microsoft.com/office/officeart/2005/8/layout/equation2"/>
    <dgm:cxn modelId="{35594374-EFCB-42F7-99C8-07D8921DD52A}" type="presOf" srcId="{90E34ED0-19DC-41E6-9B42-69F13EC311D6}" destId="{8BB03C15-2490-47D2-A04E-5702611036DB}" srcOrd="0" destOrd="0" presId="urn:microsoft.com/office/officeart/2005/8/layout/equation2"/>
    <dgm:cxn modelId="{F006178A-A705-48A4-87D9-124044A97C10}" type="presOf" srcId="{D65E7881-C771-45D8-A73D-F26244DFE878}" destId="{90100B0C-C6BE-40AE-8836-839ADE2D1EA7}" srcOrd="0" destOrd="0" presId="urn:microsoft.com/office/officeart/2005/8/layout/equation2"/>
    <dgm:cxn modelId="{EA865DC6-9BAC-423D-84AA-EC06A3D1FCE5}" srcId="{CB2EB21F-41BF-4B5C-B1C6-585105A06202}" destId="{1CACA924-24F6-41AA-92BB-F1B75C8039C5}" srcOrd="0" destOrd="0" parTransId="{0185C99C-FDF4-42E6-91A5-46F31365D695}" sibTransId="{90E34ED0-19DC-41E6-9B42-69F13EC311D6}"/>
    <dgm:cxn modelId="{C27FF7DC-9F26-4AE3-B448-E7354D48E2B8}" srcId="{CB2EB21F-41BF-4B5C-B1C6-585105A06202}" destId="{D65E7881-C771-45D8-A73D-F26244DFE878}" srcOrd="1" destOrd="0" parTransId="{B0C37FC9-F455-4403-8ED1-5A9452B55B21}" sibTransId="{4CD25643-CCA3-4079-92F5-39FFA84B1278}"/>
    <dgm:cxn modelId="{032BAFFD-DBB8-48F0-AD28-839577709D56}" type="presOf" srcId="{1CACA924-24F6-41AA-92BB-F1B75C8039C5}" destId="{997995E5-B336-4DB2-813F-12D52369DEFC}" srcOrd="0" destOrd="0" presId="urn:microsoft.com/office/officeart/2005/8/layout/equation2"/>
    <dgm:cxn modelId="{4868B1FE-28A5-4253-875A-EAAC426892B8}" type="presOf" srcId="{CB2EB21F-41BF-4B5C-B1C6-585105A06202}" destId="{79FCA2C8-C345-482D-A36C-BF727ECB90E5}" srcOrd="0" destOrd="0" presId="urn:microsoft.com/office/officeart/2005/8/layout/equation2"/>
    <dgm:cxn modelId="{AB571FC5-ABD3-4188-A80B-C36AADA1D4DD}" type="presParOf" srcId="{79FCA2C8-C345-482D-A36C-BF727ECB90E5}" destId="{7E634A99-BB47-4255-A82E-341D352B0D16}" srcOrd="0" destOrd="0" presId="urn:microsoft.com/office/officeart/2005/8/layout/equation2"/>
    <dgm:cxn modelId="{D1AAE4B8-531E-4E87-B365-66FFD6DD6784}" type="presParOf" srcId="{7E634A99-BB47-4255-A82E-341D352B0D16}" destId="{997995E5-B336-4DB2-813F-12D52369DEFC}" srcOrd="0" destOrd="0" presId="urn:microsoft.com/office/officeart/2005/8/layout/equation2"/>
    <dgm:cxn modelId="{F3B719B5-7F12-4BC9-B44E-367F24DB00C1}" type="presParOf" srcId="{7E634A99-BB47-4255-A82E-341D352B0D16}" destId="{63768BF9-231B-4BD0-9BB7-5F3EC4248F16}" srcOrd="1" destOrd="0" presId="urn:microsoft.com/office/officeart/2005/8/layout/equation2"/>
    <dgm:cxn modelId="{DE68B079-1D0B-41DB-BBB5-1ADD33A8067D}" type="presParOf" srcId="{7E634A99-BB47-4255-A82E-341D352B0D16}" destId="{8BB03C15-2490-47D2-A04E-5702611036DB}" srcOrd="2" destOrd="0" presId="urn:microsoft.com/office/officeart/2005/8/layout/equation2"/>
    <dgm:cxn modelId="{CBCD4A65-ADC1-4564-931D-639588C9387B}" type="presParOf" srcId="{7E634A99-BB47-4255-A82E-341D352B0D16}" destId="{292577D2-728B-4D8C-BCE7-4522725892C8}" srcOrd="3" destOrd="0" presId="urn:microsoft.com/office/officeart/2005/8/layout/equation2"/>
    <dgm:cxn modelId="{7C35B693-8778-4FA1-BA0D-DF4E614F363D}" type="presParOf" srcId="{7E634A99-BB47-4255-A82E-341D352B0D16}" destId="{90100B0C-C6BE-40AE-8836-839ADE2D1EA7}" srcOrd="4" destOrd="0" presId="urn:microsoft.com/office/officeart/2005/8/layout/equation2"/>
    <dgm:cxn modelId="{B266B1F0-9FB9-4336-99A8-F050C1887823}" type="presParOf" srcId="{79FCA2C8-C345-482D-A36C-BF727ECB90E5}" destId="{EE9B8E8E-BB2D-47E2-BD88-A00ADBDA86FD}" srcOrd="1" destOrd="0" presId="urn:microsoft.com/office/officeart/2005/8/layout/equation2"/>
    <dgm:cxn modelId="{8001E915-2444-4987-9D02-5E88EF960D2B}" type="presParOf" srcId="{EE9B8E8E-BB2D-47E2-BD88-A00ADBDA86FD}" destId="{2CFE03E7-425A-4B4D-B455-46273EC2A268}" srcOrd="0" destOrd="0" presId="urn:microsoft.com/office/officeart/2005/8/layout/equation2"/>
    <dgm:cxn modelId="{37840DC5-9614-4396-8539-94FFE9775028}" type="presParOf" srcId="{79FCA2C8-C345-482D-A36C-BF727ECB90E5}" destId="{23E45A6F-5BA4-43E1-A934-626C0664186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2EB21F-41BF-4B5C-B1C6-585105A06202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1CACA924-24F6-41AA-92BB-F1B75C8039C5}">
      <dgm:prSet phldrT="[Text]" custT="1"/>
      <dgm:spPr/>
      <dgm:t>
        <a:bodyPr/>
        <a:lstStyle/>
        <a:p>
          <a:r>
            <a:rPr lang="en-US" sz="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Hover Help Settings</a:t>
          </a:r>
        </a:p>
      </dgm:t>
    </dgm:pt>
    <dgm:pt modelId="{0185C99C-FDF4-42E6-91A5-46F31365D695}" type="parTrans" cxnId="{EA865DC6-9BAC-423D-84AA-EC06A3D1FCE5}">
      <dgm:prSet/>
      <dgm:spPr/>
      <dgm:t>
        <a:bodyPr/>
        <a:lstStyle/>
        <a:p>
          <a:endParaRPr lang="en-US"/>
        </a:p>
      </dgm:t>
    </dgm:pt>
    <dgm:pt modelId="{90E34ED0-19DC-41E6-9B42-69F13EC311D6}" type="sibTrans" cxnId="{EA865DC6-9BAC-423D-84AA-EC06A3D1FCE5}">
      <dgm:prSet/>
      <dgm:spPr/>
      <dgm:t>
        <a:bodyPr/>
        <a:lstStyle/>
        <a:p>
          <a:endParaRPr lang="en-US"/>
        </a:p>
      </dgm:t>
    </dgm:pt>
    <dgm:pt modelId="{D65E7881-C771-45D8-A73D-F26244DFE878}">
      <dgm:prSet phldrT="[Text]" custT="1"/>
      <dgm:spPr/>
      <dgm:t>
        <a:bodyPr/>
        <a:lstStyle/>
        <a:p>
          <a:r>
            <a:rPr lang="en-US" sz="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User Contextual Information</a:t>
          </a:r>
        </a:p>
      </dgm:t>
    </dgm:pt>
    <dgm:pt modelId="{B0C37FC9-F455-4403-8ED1-5A9452B55B21}" type="parTrans" cxnId="{C27FF7DC-9F26-4AE3-B448-E7354D48E2B8}">
      <dgm:prSet/>
      <dgm:spPr/>
      <dgm:t>
        <a:bodyPr/>
        <a:lstStyle/>
        <a:p>
          <a:endParaRPr lang="en-US"/>
        </a:p>
      </dgm:t>
    </dgm:pt>
    <dgm:pt modelId="{4CD25643-CCA3-4079-92F5-39FFA84B1278}" type="sibTrans" cxnId="{C27FF7DC-9F26-4AE3-B448-E7354D48E2B8}">
      <dgm:prSet/>
      <dgm:spPr/>
      <dgm:t>
        <a:bodyPr/>
        <a:lstStyle/>
        <a:p>
          <a:endParaRPr lang="en-US"/>
        </a:p>
      </dgm:t>
    </dgm:pt>
    <dgm:pt modelId="{4B0FE50C-C8EE-4E02-9EB4-224A685108FF}">
      <dgm:prSet phldrT="[Text]" custT="1"/>
      <dgm:spPr/>
      <dgm:t>
        <a:bodyPr/>
        <a:lstStyle/>
        <a:p>
          <a:r>
            <a:rPr lang="en-US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Utility</a:t>
          </a:r>
        </a:p>
      </dgm:t>
    </dgm:pt>
    <dgm:pt modelId="{30C1B081-E51A-4566-912A-A53F6F35BF87}" type="parTrans" cxnId="{AF906529-0BC8-4267-81EC-0E257268D83E}">
      <dgm:prSet/>
      <dgm:spPr/>
      <dgm:t>
        <a:bodyPr/>
        <a:lstStyle/>
        <a:p>
          <a:endParaRPr lang="en-US"/>
        </a:p>
      </dgm:t>
    </dgm:pt>
    <dgm:pt modelId="{C5B02889-596A-4CC5-AE39-49A6B14C4E30}" type="sibTrans" cxnId="{AF906529-0BC8-4267-81EC-0E257268D83E}">
      <dgm:prSet/>
      <dgm:spPr/>
      <dgm:t>
        <a:bodyPr/>
        <a:lstStyle/>
        <a:p>
          <a:endParaRPr lang="en-US"/>
        </a:p>
      </dgm:t>
    </dgm:pt>
    <dgm:pt modelId="{79FCA2C8-C345-482D-A36C-BF727ECB90E5}" type="pres">
      <dgm:prSet presAssocID="{CB2EB21F-41BF-4B5C-B1C6-585105A06202}" presName="Name0" presStyleCnt="0">
        <dgm:presLayoutVars>
          <dgm:dir/>
          <dgm:resizeHandles val="exact"/>
        </dgm:presLayoutVars>
      </dgm:prSet>
      <dgm:spPr/>
    </dgm:pt>
    <dgm:pt modelId="{7E634A99-BB47-4255-A82E-341D352B0D16}" type="pres">
      <dgm:prSet presAssocID="{CB2EB21F-41BF-4B5C-B1C6-585105A06202}" presName="vNodes" presStyleCnt="0"/>
      <dgm:spPr/>
    </dgm:pt>
    <dgm:pt modelId="{997995E5-B336-4DB2-813F-12D52369DEFC}" type="pres">
      <dgm:prSet presAssocID="{1CACA924-24F6-41AA-92BB-F1B75C8039C5}" presName="node" presStyleLbl="node1" presStyleIdx="0" presStyleCnt="3">
        <dgm:presLayoutVars>
          <dgm:bulletEnabled val="1"/>
        </dgm:presLayoutVars>
      </dgm:prSet>
      <dgm:spPr/>
    </dgm:pt>
    <dgm:pt modelId="{63768BF9-231B-4BD0-9BB7-5F3EC4248F16}" type="pres">
      <dgm:prSet presAssocID="{90E34ED0-19DC-41E6-9B42-69F13EC311D6}" presName="spacerT" presStyleCnt="0"/>
      <dgm:spPr/>
    </dgm:pt>
    <dgm:pt modelId="{8BB03C15-2490-47D2-A04E-5702611036DB}" type="pres">
      <dgm:prSet presAssocID="{90E34ED0-19DC-41E6-9B42-69F13EC311D6}" presName="sibTrans" presStyleLbl="sibTrans2D1" presStyleIdx="0" presStyleCnt="2"/>
      <dgm:spPr/>
    </dgm:pt>
    <dgm:pt modelId="{292577D2-728B-4D8C-BCE7-4522725892C8}" type="pres">
      <dgm:prSet presAssocID="{90E34ED0-19DC-41E6-9B42-69F13EC311D6}" presName="spacerB" presStyleCnt="0"/>
      <dgm:spPr/>
    </dgm:pt>
    <dgm:pt modelId="{90100B0C-C6BE-40AE-8836-839ADE2D1EA7}" type="pres">
      <dgm:prSet presAssocID="{D65E7881-C771-45D8-A73D-F26244DFE878}" presName="node" presStyleLbl="node1" presStyleIdx="1" presStyleCnt="3">
        <dgm:presLayoutVars>
          <dgm:bulletEnabled val="1"/>
        </dgm:presLayoutVars>
      </dgm:prSet>
      <dgm:spPr/>
    </dgm:pt>
    <dgm:pt modelId="{EE9B8E8E-BB2D-47E2-BD88-A00ADBDA86FD}" type="pres">
      <dgm:prSet presAssocID="{CB2EB21F-41BF-4B5C-B1C6-585105A06202}" presName="sibTransLast" presStyleLbl="sibTrans2D1" presStyleIdx="1" presStyleCnt="2"/>
      <dgm:spPr/>
    </dgm:pt>
    <dgm:pt modelId="{2CFE03E7-425A-4B4D-B455-46273EC2A268}" type="pres">
      <dgm:prSet presAssocID="{CB2EB21F-41BF-4B5C-B1C6-585105A06202}" presName="connectorText" presStyleLbl="sibTrans2D1" presStyleIdx="1" presStyleCnt="2"/>
      <dgm:spPr/>
    </dgm:pt>
    <dgm:pt modelId="{23E45A6F-5BA4-43E1-A934-626C06641860}" type="pres">
      <dgm:prSet presAssocID="{CB2EB21F-41BF-4B5C-B1C6-585105A06202}" presName="lastNode" presStyleLbl="node1" presStyleIdx="2" presStyleCnt="3" custScaleX="77893" custScaleY="82642">
        <dgm:presLayoutVars>
          <dgm:bulletEnabled val="1"/>
        </dgm:presLayoutVars>
      </dgm:prSet>
      <dgm:spPr/>
    </dgm:pt>
  </dgm:ptLst>
  <dgm:cxnLst>
    <dgm:cxn modelId="{D2A8A90D-F6F5-499A-A702-A63FB8219AE1}" type="presOf" srcId="{4B0FE50C-C8EE-4E02-9EB4-224A685108FF}" destId="{23E45A6F-5BA4-43E1-A934-626C06641860}" srcOrd="0" destOrd="0" presId="urn:microsoft.com/office/officeart/2005/8/layout/equation2"/>
    <dgm:cxn modelId="{AF906529-0BC8-4267-81EC-0E257268D83E}" srcId="{CB2EB21F-41BF-4B5C-B1C6-585105A06202}" destId="{4B0FE50C-C8EE-4E02-9EB4-224A685108FF}" srcOrd="2" destOrd="0" parTransId="{30C1B081-E51A-4566-912A-A53F6F35BF87}" sibTransId="{C5B02889-596A-4CC5-AE39-49A6B14C4E30}"/>
    <dgm:cxn modelId="{37569963-D308-4B04-B5B9-7D993691668D}" type="presOf" srcId="{4CD25643-CCA3-4079-92F5-39FFA84B1278}" destId="{2CFE03E7-425A-4B4D-B455-46273EC2A268}" srcOrd="1" destOrd="0" presId="urn:microsoft.com/office/officeart/2005/8/layout/equation2"/>
    <dgm:cxn modelId="{2459B850-A51D-429F-8F76-31F4B89D1742}" type="presOf" srcId="{4CD25643-CCA3-4079-92F5-39FFA84B1278}" destId="{EE9B8E8E-BB2D-47E2-BD88-A00ADBDA86FD}" srcOrd="0" destOrd="0" presId="urn:microsoft.com/office/officeart/2005/8/layout/equation2"/>
    <dgm:cxn modelId="{35594374-EFCB-42F7-99C8-07D8921DD52A}" type="presOf" srcId="{90E34ED0-19DC-41E6-9B42-69F13EC311D6}" destId="{8BB03C15-2490-47D2-A04E-5702611036DB}" srcOrd="0" destOrd="0" presId="urn:microsoft.com/office/officeart/2005/8/layout/equation2"/>
    <dgm:cxn modelId="{F006178A-A705-48A4-87D9-124044A97C10}" type="presOf" srcId="{D65E7881-C771-45D8-A73D-F26244DFE878}" destId="{90100B0C-C6BE-40AE-8836-839ADE2D1EA7}" srcOrd="0" destOrd="0" presId="urn:microsoft.com/office/officeart/2005/8/layout/equation2"/>
    <dgm:cxn modelId="{EA865DC6-9BAC-423D-84AA-EC06A3D1FCE5}" srcId="{CB2EB21F-41BF-4B5C-B1C6-585105A06202}" destId="{1CACA924-24F6-41AA-92BB-F1B75C8039C5}" srcOrd="0" destOrd="0" parTransId="{0185C99C-FDF4-42E6-91A5-46F31365D695}" sibTransId="{90E34ED0-19DC-41E6-9B42-69F13EC311D6}"/>
    <dgm:cxn modelId="{C27FF7DC-9F26-4AE3-B448-E7354D48E2B8}" srcId="{CB2EB21F-41BF-4B5C-B1C6-585105A06202}" destId="{D65E7881-C771-45D8-A73D-F26244DFE878}" srcOrd="1" destOrd="0" parTransId="{B0C37FC9-F455-4403-8ED1-5A9452B55B21}" sibTransId="{4CD25643-CCA3-4079-92F5-39FFA84B1278}"/>
    <dgm:cxn modelId="{032BAFFD-DBB8-48F0-AD28-839577709D56}" type="presOf" srcId="{1CACA924-24F6-41AA-92BB-F1B75C8039C5}" destId="{997995E5-B336-4DB2-813F-12D52369DEFC}" srcOrd="0" destOrd="0" presId="urn:microsoft.com/office/officeart/2005/8/layout/equation2"/>
    <dgm:cxn modelId="{4868B1FE-28A5-4253-875A-EAAC426892B8}" type="presOf" srcId="{CB2EB21F-41BF-4B5C-B1C6-585105A06202}" destId="{79FCA2C8-C345-482D-A36C-BF727ECB90E5}" srcOrd="0" destOrd="0" presId="urn:microsoft.com/office/officeart/2005/8/layout/equation2"/>
    <dgm:cxn modelId="{AB571FC5-ABD3-4188-A80B-C36AADA1D4DD}" type="presParOf" srcId="{79FCA2C8-C345-482D-A36C-BF727ECB90E5}" destId="{7E634A99-BB47-4255-A82E-341D352B0D16}" srcOrd="0" destOrd="0" presId="urn:microsoft.com/office/officeart/2005/8/layout/equation2"/>
    <dgm:cxn modelId="{D1AAE4B8-531E-4E87-B365-66FFD6DD6784}" type="presParOf" srcId="{7E634A99-BB47-4255-A82E-341D352B0D16}" destId="{997995E5-B336-4DB2-813F-12D52369DEFC}" srcOrd="0" destOrd="0" presId="urn:microsoft.com/office/officeart/2005/8/layout/equation2"/>
    <dgm:cxn modelId="{F3B719B5-7F12-4BC9-B44E-367F24DB00C1}" type="presParOf" srcId="{7E634A99-BB47-4255-A82E-341D352B0D16}" destId="{63768BF9-231B-4BD0-9BB7-5F3EC4248F16}" srcOrd="1" destOrd="0" presId="urn:microsoft.com/office/officeart/2005/8/layout/equation2"/>
    <dgm:cxn modelId="{DE68B079-1D0B-41DB-BBB5-1ADD33A8067D}" type="presParOf" srcId="{7E634A99-BB47-4255-A82E-341D352B0D16}" destId="{8BB03C15-2490-47D2-A04E-5702611036DB}" srcOrd="2" destOrd="0" presId="urn:microsoft.com/office/officeart/2005/8/layout/equation2"/>
    <dgm:cxn modelId="{CBCD4A65-ADC1-4564-931D-639588C9387B}" type="presParOf" srcId="{7E634A99-BB47-4255-A82E-341D352B0D16}" destId="{292577D2-728B-4D8C-BCE7-4522725892C8}" srcOrd="3" destOrd="0" presId="urn:microsoft.com/office/officeart/2005/8/layout/equation2"/>
    <dgm:cxn modelId="{7C35B693-8778-4FA1-BA0D-DF4E614F363D}" type="presParOf" srcId="{7E634A99-BB47-4255-A82E-341D352B0D16}" destId="{90100B0C-C6BE-40AE-8836-839ADE2D1EA7}" srcOrd="4" destOrd="0" presId="urn:microsoft.com/office/officeart/2005/8/layout/equation2"/>
    <dgm:cxn modelId="{B266B1F0-9FB9-4336-99A8-F050C1887823}" type="presParOf" srcId="{79FCA2C8-C345-482D-A36C-BF727ECB90E5}" destId="{EE9B8E8E-BB2D-47E2-BD88-A00ADBDA86FD}" srcOrd="1" destOrd="0" presId="urn:microsoft.com/office/officeart/2005/8/layout/equation2"/>
    <dgm:cxn modelId="{8001E915-2444-4987-9D02-5E88EF960D2B}" type="presParOf" srcId="{EE9B8E8E-BB2D-47E2-BD88-A00ADBDA86FD}" destId="{2CFE03E7-425A-4B4D-B455-46273EC2A268}" srcOrd="0" destOrd="0" presId="urn:microsoft.com/office/officeart/2005/8/layout/equation2"/>
    <dgm:cxn modelId="{37840DC5-9614-4396-8539-94FFE9775028}" type="presParOf" srcId="{79FCA2C8-C345-482D-A36C-BF727ECB90E5}" destId="{23E45A6F-5BA4-43E1-A934-626C0664186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2EB21F-41BF-4B5C-B1C6-585105A06202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1CACA924-24F6-41AA-92BB-F1B75C8039C5}">
      <dgm:prSet phldrT="[Text]" custT="1"/>
      <dgm:spPr/>
      <dgm:t>
        <a:bodyPr/>
        <a:lstStyle/>
        <a:p>
          <a:r>
            <a:rPr lang="en-US" sz="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Profile Effects</a:t>
          </a:r>
        </a:p>
      </dgm:t>
    </dgm:pt>
    <dgm:pt modelId="{0185C99C-FDF4-42E6-91A5-46F31365D695}" type="parTrans" cxnId="{EA865DC6-9BAC-423D-84AA-EC06A3D1FCE5}">
      <dgm:prSet/>
      <dgm:spPr/>
      <dgm:t>
        <a:bodyPr/>
        <a:lstStyle/>
        <a:p>
          <a:endParaRPr lang="en-US"/>
        </a:p>
      </dgm:t>
    </dgm:pt>
    <dgm:pt modelId="{90E34ED0-19DC-41E6-9B42-69F13EC311D6}" type="sibTrans" cxnId="{EA865DC6-9BAC-423D-84AA-EC06A3D1FCE5}">
      <dgm:prSet/>
      <dgm:spPr/>
      <dgm:t>
        <a:bodyPr/>
        <a:lstStyle/>
        <a:p>
          <a:endParaRPr lang="en-US"/>
        </a:p>
      </dgm:t>
    </dgm:pt>
    <dgm:pt modelId="{D65E7881-C771-45D8-A73D-F26244DFE878}">
      <dgm:prSet phldrT="[Text]" custT="1"/>
      <dgm:spPr/>
      <dgm:t>
        <a:bodyPr/>
        <a:lstStyle/>
        <a:p>
          <a:r>
            <a:rPr lang="en-US" sz="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Subject Effects</a:t>
          </a:r>
        </a:p>
      </dgm:t>
    </dgm:pt>
    <dgm:pt modelId="{B0C37FC9-F455-4403-8ED1-5A9452B55B21}" type="parTrans" cxnId="{C27FF7DC-9F26-4AE3-B448-E7354D48E2B8}">
      <dgm:prSet/>
      <dgm:spPr/>
      <dgm:t>
        <a:bodyPr/>
        <a:lstStyle/>
        <a:p>
          <a:endParaRPr lang="en-US"/>
        </a:p>
      </dgm:t>
    </dgm:pt>
    <dgm:pt modelId="{4CD25643-CCA3-4079-92F5-39FFA84B1278}" type="sibTrans" cxnId="{C27FF7DC-9F26-4AE3-B448-E7354D48E2B8}">
      <dgm:prSet/>
      <dgm:spPr/>
      <dgm:t>
        <a:bodyPr/>
        <a:lstStyle/>
        <a:p>
          <a:endParaRPr lang="en-US"/>
        </a:p>
      </dgm:t>
    </dgm:pt>
    <dgm:pt modelId="{4B0FE50C-C8EE-4E02-9EB4-224A685108FF}">
      <dgm:prSet phldrT="[Text]" custT="1"/>
      <dgm:spPr/>
      <dgm:t>
        <a:bodyPr/>
        <a:lstStyle/>
        <a:p>
          <a:r>
            <a:rPr lang="en-US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Utility</a:t>
          </a:r>
        </a:p>
      </dgm:t>
    </dgm:pt>
    <dgm:pt modelId="{30C1B081-E51A-4566-912A-A53F6F35BF87}" type="parTrans" cxnId="{AF906529-0BC8-4267-81EC-0E257268D83E}">
      <dgm:prSet/>
      <dgm:spPr/>
      <dgm:t>
        <a:bodyPr/>
        <a:lstStyle/>
        <a:p>
          <a:endParaRPr lang="en-US"/>
        </a:p>
      </dgm:t>
    </dgm:pt>
    <dgm:pt modelId="{C5B02889-596A-4CC5-AE39-49A6B14C4E30}" type="sibTrans" cxnId="{AF906529-0BC8-4267-81EC-0E257268D83E}">
      <dgm:prSet/>
      <dgm:spPr/>
      <dgm:t>
        <a:bodyPr/>
        <a:lstStyle/>
        <a:p>
          <a:endParaRPr lang="en-US"/>
        </a:p>
      </dgm:t>
    </dgm:pt>
    <dgm:pt modelId="{79FCA2C8-C345-482D-A36C-BF727ECB90E5}" type="pres">
      <dgm:prSet presAssocID="{CB2EB21F-41BF-4B5C-B1C6-585105A06202}" presName="Name0" presStyleCnt="0">
        <dgm:presLayoutVars>
          <dgm:dir/>
          <dgm:resizeHandles val="exact"/>
        </dgm:presLayoutVars>
      </dgm:prSet>
      <dgm:spPr/>
    </dgm:pt>
    <dgm:pt modelId="{7E634A99-BB47-4255-A82E-341D352B0D16}" type="pres">
      <dgm:prSet presAssocID="{CB2EB21F-41BF-4B5C-B1C6-585105A06202}" presName="vNodes" presStyleCnt="0"/>
      <dgm:spPr/>
    </dgm:pt>
    <dgm:pt modelId="{997995E5-B336-4DB2-813F-12D52369DEFC}" type="pres">
      <dgm:prSet presAssocID="{1CACA924-24F6-41AA-92BB-F1B75C8039C5}" presName="node" presStyleLbl="node1" presStyleIdx="0" presStyleCnt="3">
        <dgm:presLayoutVars>
          <dgm:bulletEnabled val="1"/>
        </dgm:presLayoutVars>
      </dgm:prSet>
      <dgm:spPr/>
    </dgm:pt>
    <dgm:pt modelId="{63768BF9-231B-4BD0-9BB7-5F3EC4248F16}" type="pres">
      <dgm:prSet presAssocID="{90E34ED0-19DC-41E6-9B42-69F13EC311D6}" presName="spacerT" presStyleCnt="0"/>
      <dgm:spPr/>
    </dgm:pt>
    <dgm:pt modelId="{8BB03C15-2490-47D2-A04E-5702611036DB}" type="pres">
      <dgm:prSet presAssocID="{90E34ED0-19DC-41E6-9B42-69F13EC311D6}" presName="sibTrans" presStyleLbl="sibTrans2D1" presStyleIdx="0" presStyleCnt="2"/>
      <dgm:spPr/>
    </dgm:pt>
    <dgm:pt modelId="{292577D2-728B-4D8C-BCE7-4522725892C8}" type="pres">
      <dgm:prSet presAssocID="{90E34ED0-19DC-41E6-9B42-69F13EC311D6}" presName="spacerB" presStyleCnt="0"/>
      <dgm:spPr/>
    </dgm:pt>
    <dgm:pt modelId="{90100B0C-C6BE-40AE-8836-839ADE2D1EA7}" type="pres">
      <dgm:prSet presAssocID="{D65E7881-C771-45D8-A73D-F26244DFE878}" presName="node" presStyleLbl="node1" presStyleIdx="1" presStyleCnt="3">
        <dgm:presLayoutVars>
          <dgm:bulletEnabled val="1"/>
        </dgm:presLayoutVars>
      </dgm:prSet>
      <dgm:spPr/>
    </dgm:pt>
    <dgm:pt modelId="{EE9B8E8E-BB2D-47E2-BD88-A00ADBDA86FD}" type="pres">
      <dgm:prSet presAssocID="{CB2EB21F-41BF-4B5C-B1C6-585105A06202}" presName="sibTransLast" presStyleLbl="sibTrans2D1" presStyleIdx="1" presStyleCnt="2"/>
      <dgm:spPr/>
    </dgm:pt>
    <dgm:pt modelId="{2CFE03E7-425A-4B4D-B455-46273EC2A268}" type="pres">
      <dgm:prSet presAssocID="{CB2EB21F-41BF-4B5C-B1C6-585105A06202}" presName="connectorText" presStyleLbl="sibTrans2D1" presStyleIdx="1" presStyleCnt="2"/>
      <dgm:spPr/>
    </dgm:pt>
    <dgm:pt modelId="{23E45A6F-5BA4-43E1-A934-626C06641860}" type="pres">
      <dgm:prSet presAssocID="{CB2EB21F-41BF-4B5C-B1C6-585105A06202}" presName="lastNode" presStyleLbl="node1" presStyleIdx="2" presStyleCnt="3" custScaleX="77893" custScaleY="82642">
        <dgm:presLayoutVars>
          <dgm:bulletEnabled val="1"/>
        </dgm:presLayoutVars>
      </dgm:prSet>
      <dgm:spPr/>
    </dgm:pt>
  </dgm:ptLst>
  <dgm:cxnLst>
    <dgm:cxn modelId="{D2A8A90D-F6F5-499A-A702-A63FB8219AE1}" type="presOf" srcId="{4B0FE50C-C8EE-4E02-9EB4-224A685108FF}" destId="{23E45A6F-5BA4-43E1-A934-626C06641860}" srcOrd="0" destOrd="0" presId="urn:microsoft.com/office/officeart/2005/8/layout/equation2"/>
    <dgm:cxn modelId="{AF906529-0BC8-4267-81EC-0E257268D83E}" srcId="{CB2EB21F-41BF-4B5C-B1C6-585105A06202}" destId="{4B0FE50C-C8EE-4E02-9EB4-224A685108FF}" srcOrd="2" destOrd="0" parTransId="{30C1B081-E51A-4566-912A-A53F6F35BF87}" sibTransId="{C5B02889-596A-4CC5-AE39-49A6B14C4E30}"/>
    <dgm:cxn modelId="{37569963-D308-4B04-B5B9-7D993691668D}" type="presOf" srcId="{4CD25643-CCA3-4079-92F5-39FFA84B1278}" destId="{2CFE03E7-425A-4B4D-B455-46273EC2A268}" srcOrd="1" destOrd="0" presId="urn:microsoft.com/office/officeart/2005/8/layout/equation2"/>
    <dgm:cxn modelId="{2459B850-A51D-429F-8F76-31F4B89D1742}" type="presOf" srcId="{4CD25643-CCA3-4079-92F5-39FFA84B1278}" destId="{EE9B8E8E-BB2D-47E2-BD88-A00ADBDA86FD}" srcOrd="0" destOrd="0" presId="urn:microsoft.com/office/officeart/2005/8/layout/equation2"/>
    <dgm:cxn modelId="{35594374-EFCB-42F7-99C8-07D8921DD52A}" type="presOf" srcId="{90E34ED0-19DC-41E6-9B42-69F13EC311D6}" destId="{8BB03C15-2490-47D2-A04E-5702611036DB}" srcOrd="0" destOrd="0" presId="urn:microsoft.com/office/officeart/2005/8/layout/equation2"/>
    <dgm:cxn modelId="{F006178A-A705-48A4-87D9-124044A97C10}" type="presOf" srcId="{D65E7881-C771-45D8-A73D-F26244DFE878}" destId="{90100B0C-C6BE-40AE-8836-839ADE2D1EA7}" srcOrd="0" destOrd="0" presId="urn:microsoft.com/office/officeart/2005/8/layout/equation2"/>
    <dgm:cxn modelId="{EA865DC6-9BAC-423D-84AA-EC06A3D1FCE5}" srcId="{CB2EB21F-41BF-4B5C-B1C6-585105A06202}" destId="{1CACA924-24F6-41AA-92BB-F1B75C8039C5}" srcOrd="0" destOrd="0" parTransId="{0185C99C-FDF4-42E6-91A5-46F31365D695}" sibTransId="{90E34ED0-19DC-41E6-9B42-69F13EC311D6}"/>
    <dgm:cxn modelId="{C27FF7DC-9F26-4AE3-B448-E7354D48E2B8}" srcId="{CB2EB21F-41BF-4B5C-B1C6-585105A06202}" destId="{D65E7881-C771-45D8-A73D-F26244DFE878}" srcOrd="1" destOrd="0" parTransId="{B0C37FC9-F455-4403-8ED1-5A9452B55B21}" sibTransId="{4CD25643-CCA3-4079-92F5-39FFA84B1278}"/>
    <dgm:cxn modelId="{032BAFFD-DBB8-48F0-AD28-839577709D56}" type="presOf" srcId="{1CACA924-24F6-41AA-92BB-F1B75C8039C5}" destId="{997995E5-B336-4DB2-813F-12D52369DEFC}" srcOrd="0" destOrd="0" presId="urn:microsoft.com/office/officeart/2005/8/layout/equation2"/>
    <dgm:cxn modelId="{4868B1FE-28A5-4253-875A-EAAC426892B8}" type="presOf" srcId="{CB2EB21F-41BF-4B5C-B1C6-585105A06202}" destId="{79FCA2C8-C345-482D-A36C-BF727ECB90E5}" srcOrd="0" destOrd="0" presId="urn:microsoft.com/office/officeart/2005/8/layout/equation2"/>
    <dgm:cxn modelId="{AB571FC5-ABD3-4188-A80B-C36AADA1D4DD}" type="presParOf" srcId="{79FCA2C8-C345-482D-A36C-BF727ECB90E5}" destId="{7E634A99-BB47-4255-A82E-341D352B0D16}" srcOrd="0" destOrd="0" presId="urn:microsoft.com/office/officeart/2005/8/layout/equation2"/>
    <dgm:cxn modelId="{D1AAE4B8-531E-4E87-B365-66FFD6DD6784}" type="presParOf" srcId="{7E634A99-BB47-4255-A82E-341D352B0D16}" destId="{997995E5-B336-4DB2-813F-12D52369DEFC}" srcOrd="0" destOrd="0" presId="urn:microsoft.com/office/officeart/2005/8/layout/equation2"/>
    <dgm:cxn modelId="{F3B719B5-7F12-4BC9-B44E-367F24DB00C1}" type="presParOf" srcId="{7E634A99-BB47-4255-A82E-341D352B0D16}" destId="{63768BF9-231B-4BD0-9BB7-5F3EC4248F16}" srcOrd="1" destOrd="0" presId="urn:microsoft.com/office/officeart/2005/8/layout/equation2"/>
    <dgm:cxn modelId="{DE68B079-1D0B-41DB-BBB5-1ADD33A8067D}" type="presParOf" srcId="{7E634A99-BB47-4255-A82E-341D352B0D16}" destId="{8BB03C15-2490-47D2-A04E-5702611036DB}" srcOrd="2" destOrd="0" presId="urn:microsoft.com/office/officeart/2005/8/layout/equation2"/>
    <dgm:cxn modelId="{CBCD4A65-ADC1-4564-931D-639588C9387B}" type="presParOf" srcId="{7E634A99-BB47-4255-A82E-341D352B0D16}" destId="{292577D2-728B-4D8C-BCE7-4522725892C8}" srcOrd="3" destOrd="0" presId="urn:microsoft.com/office/officeart/2005/8/layout/equation2"/>
    <dgm:cxn modelId="{7C35B693-8778-4FA1-BA0D-DF4E614F363D}" type="presParOf" srcId="{7E634A99-BB47-4255-A82E-341D352B0D16}" destId="{90100B0C-C6BE-40AE-8836-839ADE2D1EA7}" srcOrd="4" destOrd="0" presId="urn:microsoft.com/office/officeart/2005/8/layout/equation2"/>
    <dgm:cxn modelId="{B266B1F0-9FB9-4336-99A8-F050C1887823}" type="presParOf" srcId="{79FCA2C8-C345-482D-A36C-BF727ECB90E5}" destId="{EE9B8E8E-BB2D-47E2-BD88-A00ADBDA86FD}" srcOrd="1" destOrd="0" presId="urn:microsoft.com/office/officeart/2005/8/layout/equation2"/>
    <dgm:cxn modelId="{8001E915-2444-4987-9D02-5E88EF960D2B}" type="presParOf" srcId="{EE9B8E8E-BB2D-47E2-BD88-A00ADBDA86FD}" destId="{2CFE03E7-425A-4B4D-B455-46273EC2A268}" srcOrd="0" destOrd="0" presId="urn:microsoft.com/office/officeart/2005/8/layout/equation2"/>
    <dgm:cxn modelId="{37840DC5-9614-4396-8539-94FFE9775028}" type="presParOf" srcId="{79FCA2C8-C345-482D-A36C-BF727ECB90E5}" destId="{23E45A6F-5BA4-43E1-A934-626C0664186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B1137-1794-4A8F-BF43-3CBD419782A9}">
      <dsp:nvSpPr>
        <dsp:cNvPr id="0" name=""/>
        <dsp:cNvSpPr/>
      </dsp:nvSpPr>
      <dsp:spPr>
        <a:xfrm>
          <a:off x="0" y="823142"/>
          <a:ext cx="3114675" cy="1977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43B024-CE0F-4C66-AA63-6FB65C6908DF}">
      <dsp:nvSpPr>
        <dsp:cNvPr id="0" name=""/>
        <dsp:cNvSpPr/>
      </dsp:nvSpPr>
      <dsp:spPr>
        <a:xfrm>
          <a:off x="346074" y="1151913"/>
          <a:ext cx="3114675" cy="1977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Motivation for Creating the Add-In: Learning User Interface Preferences of Easy DOE (Usability Study)</a:t>
          </a:r>
        </a:p>
      </dsp:txBody>
      <dsp:txXfrm>
        <a:off x="404002" y="1209841"/>
        <a:ext cx="2998819" cy="1861962"/>
      </dsp:txXfrm>
    </dsp:sp>
    <dsp:sp modelId="{A0945BFC-BB85-4014-8681-FDAC23FCC291}">
      <dsp:nvSpPr>
        <dsp:cNvPr id="0" name=""/>
        <dsp:cNvSpPr/>
      </dsp:nvSpPr>
      <dsp:spPr>
        <a:xfrm>
          <a:off x="3806824" y="823142"/>
          <a:ext cx="3114675" cy="1977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EFB1AD0-FC3A-438E-9EFA-DACAC76DFF4D}">
      <dsp:nvSpPr>
        <dsp:cNvPr id="0" name=""/>
        <dsp:cNvSpPr/>
      </dsp:nvSpPr>
      <dsp:spPr>
        <a:xfrm>
          <a:off x="4152899" y="1151913"/>
          <a:ext cx="3114675" cy="1977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Creating a JMP Add-In for Designing Contextual Discrete Choice Experiments using JSL.</a:t>
          </a:r>
        </a:p>
      </dsp:txBody>
      <dsp:txXfrm>
        <a:off x="4210827" y="1209841"/>
        <a:ext cx="2998819" cy="1861962"/>
      </dsp:txXfrm>
    </dsp:sp>
    <dsp:sp modelId="{45ABAF84-9139-4FD3-95E0-DC2A537301FD}">
      <dsp:nvSpPr>
        <dsp:cNvPr id="0" name=""/>
        <dsp:cNvSpPr/>
      </dsp:nvSpPr>
      <dsp:spPr>
        <a:xfrm>
          <a:off x="7613649" y="823142"/>
          <a:ext cx="3114675" cy="1977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756D741-0DC3-49EF-9950-3B81740173E6}">
      <dsp:nvSpPr>
        <dsp:cNvPr id="0" name=""/>
        <dsp:cNvSpPr/>
      </dsp:nvSpPr>
      <dsp:spPr>
        <a:xfrm>
          <a:off x="7959725" y="1151913"/>
          <a:ext cx="3114675" cy="1977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Testing the Add-In through the JSL Unit Testing Framework.</a:t>
          </a:r>
        </a:p>
      </dsp:txBody>
      <dsp:txXfrm>
        <a:off x="8017653" y="1209841"/>
        <a:ext cx="2998819" cy="18619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995E5-B336-4DB2-813F-12D52369DEFC}">
      <dsp:nvSpPr>
        <dsp:cNvPr id="0" name=""/>
        <dsp:cNvSpPr/>
      </dsp:nvSpPr>
      <dsp:spPr>
        <a:xfrm>
          <a:off x="296328" y="461"/>
          <a:ext cx="1171661" cy="1171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Hover Help Settings</a:t>
          </a:r>
        </a:p>
      </dsp:txBody>
      <dsp:txXfrm>
        <a:off x="467914" y="172047"/>
        <a:ext cx="828489" cy="828489"/>
      </dsp:txXfrm>
    </dsp:sp>
    <dsp:sp modelId="{8BB03C15-2490-47D2-A04E-5702611036DB}">
      <dsp:nvSpPr>
        <dsp:cNvPr id="0" name=""/>
        <dsp:cNvSpPr/>
      </dsp:nvSpPr>
      <dsp:spPr>
        <a:xfrm>
          <a:off x="542376" y="1267262"/>
          <a:ext cx="679563" cy="679563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632452" y="1527127"/>
        <a:ext cx="499411" cy="159833"/>
      </dsp:txXfrm>
    </dsp:sp>
    <dsp:sp modelId="{90100B0C-C6BE-40AE-8836-839ADE2D1EA7}">
      <dsp:nvSpPr>
        <dsp:cNvPr id="0" name=""/>
        <dsp:cNvSpPr/>
      </dsp:nvSpPr>
      <dsp:spPr>
        <a:xfrm>
          <a:off x="296328" y="2041965"/>
          <a:ext cx="1171661" cy="1171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User Contextual Information</a:t>
          </a:r>
        </a:p>
      </dsp:txBody>
      <dsp:txXfrm>
        <a:off x="467914" y="2213551"/>
        <a:ext cx="828489" cy="828489"/>
      </dsp:txXfrm>
    </dsp:sp>
    <dsp:sp modelId="{EE9B8E8E-BB2D-47E2-BD88-A00ADBDA86FD}">
      <dsp:nvSpPr>
        <dsp:cNvPr id="0" name=""/>
        <dsp:cNvSpPr/>
      </dsp:nvSpPr>
      <dsp:spPr>
        <a:xfrm>
          <a:off x="1643739" y="1389115"/>
          <a:ext cx="372588" cy="435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1643739" y="1476287"/>
        <a:ext cx="260812" cy="261514"/>
      </dsp:txXfrm>
    </dsp:sp>
    <dsp:sp modelId="{23E45A6F-5BA4-43E1-A934-626C06641860}">
      <dsp:nvSpPr>
        <dsp:cNvPr id="0" name=""/>
        <dsp:cNvSpPr/>
      </dsp:nvSpPr>
      <dsp:spPr>
        <a:xfrm>
          <a:off x="2170986" y="638759"/>
          <a:ext cx="1825285" cy="19365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Utility</a:t>
          </a:r>
        </a:p>
      </dsp:txBody>
      <dsp:txXfrm>
        <a:off x="2438293" y="922363"/>
        <a:ext cx="1290671" cy="13693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995E5-B336-4DB2-813F-12D52369DEFC}">
      <dsp:nvSpPr>
        <dsp:cNvPr id="0" name=""/>
        <dsp:cNvSpPr/>
      </dsp:nvSpPr>
      <dsp:spPr>
        <a:xfrm>
          <a:off x="31363" y="426"/>
          <a:ext cx="639409" cy="639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Hover Help Settings</a:t>
          </a:r>
        </a:p>
      </dsp:txBody>
      <dsp:txXfrm>
        <a:off x="125002" y="94065"/>
        <a:ext cx="452131" cy="452131"/>
      </dsp:txXfrm>
    </dsp:sp>
    <dsp:sp modelId="{8BB03C15-2490-47D2-A04E-5702611036DB}">
      <dsp:nvSpPr>
        <dsp:cNvPr id="0" name=""/>
        <dsp:cNvSpPr/>
      </dsp:nvSpPr>
      <dsp:spPr>
        <a:xfrm>
          <a:off x="165639" y="691755"/>
          <a:ext cx="370857" cy="37085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14796" y="833571"/>
        <a:ext cx="272543" cy="87225"/>
      </dsp:txXfrm>
    </dsp:sp>
    <dsp:sp modelId="{90100B0C-C6BE-40AE-8836-839ADE2D1EA7}">
      <dsp:nvSpPr>
        <dsp:cNvPr id="0" name=""/>
        <dsp:cNvSpPr/>
      </dsp:nvSpPr>
      <dsp:spPr>
        <a:xfrm>
          <a:off x="31363" y="1114533"/>
          <a:ext cx="639409" cy="639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User Contextual Information</a:t>
          </a:r>
        </a:p>
      </dsp:txBody>
      <dsp:txXfrm>
        <a:off x="125002" y="1208172"/>
        <a:ext cx="452131" cy="452131"/>
      </dsp:txXfrm>
    </dsp:sp>
    <dsp:sp modelId="{EE9B8E8E-BB2D-47E2-BD88-A00ADBDA86FD}">
      <dsp:nvSpPr>
        <dsp:cNvPr id="0" name=""/>
        <dsp:cNvSpPr/>
      </dsp:nvSpPr>
      <dsp:spPr>
        <a:xfrm>
          <a:off x="766684" y="758254"/>
          <a:ext cx="203332" cy="2378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766684" y="805826"/>
        <a:ext cx="142332" cy="142716"/>
      </dsp:txXfrm>
    </dsp:sp>
    <dsp:sp modelId="{23E45A6F-5BA4-43E1-A934-626C06641860}">
      <dsp:nvSpPr>
        <dsp:cNvPr id="0" name=""/>
        <dsp:cNvSpPr/>
      </dsp:nvSpPr>
      <dsp:spPr>
        <a:xfrm>
          <a:off x="1054418" y="348763"/>
          <a:ext cx="996110" cy="10568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Utility</a:t>
          </a:r>
        </a:p>
      </dsp:txBody>
      <dsp:txXfrm>
        <a:off x="1200295" y="503534"/>
        <a:ext cx="704356" cy="7472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995E5-B336-4DB2-813F-12D52369DEFC}">
      <dsp:nvSpPr>
        <dsp:cNvPr id="0" name=""/>
        <dsp:cNvSpPr/>
      </dsp:nvSpPr>
      <dsp:spPr>
        <a:xfrm>
          <a:off x="31363" y="426"/>
          <a:ext cx="639409" cy="639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Profile Effects</a:t>
          </a:r>
        </a:p>
      </dsp:txBody>
      <dsp:txXfrm>
        <a:off x="125002" y="94065"/>
        <a:ext cx="452131" cy="452131"/>
      </dsp:txXfrm>
    </dsp:sp>
    <dsp:sp modelId="{8BB03C15-2490-47D2-A04E-5702611036DB}">
      <dsp:nvSpPr>
        <dsp:cNvPr id="0" name=""/>
        <dsp:cNvSpPr/>
      </dsp:nvSpPr>
      <dsp:spPr>
        <a:xfrm>
          <a:off x="165639" y="691755"/>
          <a:ext cx="370857" cy="37085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14796" y="833571"/>
        <a:ext cx="272543" cy="87225"/>
      </dsp:txXfrm>
    </dsp:sp>
    <dsp:sp modelId="{90100B0C-C6BE-40AE-8836-839ADE2D1EA7}">
      <dsp:nvSpPr>
        <dsp:cNvPr id="0" name=""/>
        <dsp:cNvSpPr/>
      </dsp:nvSpPr>
      <dsp:spPr>
        <a:xfrm>
          <a:off x="31363" y="1114533"/>
          <a:ext cx="639409" cy="639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Subject Effects</a:t>
          </a:r>
        </a:p>
      </dsp:txBody>
      <dsp:txXfrm>
        <a:off x="125002" y="1208172"/>
        <a:ext cx="452131" cy="452131"/>
      </dsp:txXfrm>
    </dsp:sp>
    <dsp:sp modelId="{EE9B8E8E-BB2D-47E2-BD88-A00ADBDA86FD}">
      <dsp:nvSpPr>
        <dsp:cNvPr id="0" name=""/>
        <dsp:cNvSpPr/>
      </dsp:nvSpPr>
      <dsp:spPr>
        <a:xfrm>
          <a:off x="766684" y="758254"/>
          <a:ext cx="203332" cy="2378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766684" y="805826"/>
        <a:ext cx="142332" cy="142716"/>
      </dsp:txXfrm>
    </dsp:sp>
    <dsp:sp modelId="{23E45A6F-5BA4-43E1-A934-626C06641860}">
      <dsp:nvSpPr>
        <dsp:cNvPr id="0" name=""/>
        <dsp:cNvSpPr/>
      </dsp:nvSpPr>
      <dsp:spPr>
        <a:xfrm>
          <a:off x="1054418" y="348763"/>
          <a:ext cx="996110" cy="10568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Utility</a:t>
          </a:r>
        </a:p>
      </dsp:txBody>
      <dsp:txXfrm>
        <a:off x="1200295" y="503534"/>
        <a:ext cx="704356" cy="7472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D0ACB19-DABE-ED4B-9DB5-EA6B2C4FD833}"/>
              </a:ext>
            </a:extLst>
          </p:cNvPr>
          <p:cNvSpPr/>
          <p:nvPr userDrawn="1"/>
        </p:nvSpPr>
        <p:spPr bwMode="auto">
          <a:xfrm>
            <a:off x="0" y="1"/>
            <a:ext cx="12191997" cy="200995"/>
          </a:xfrm>
          <a:prstGeom prst="rect">
            <a:avLst/>
          </a:prstGeom>
          <a:gradFill flip="none" rotWithShape="1">
            <a:gsLst>
              <a:gs pos="70000">
                <a:srgbClr val="9C57A2"/>
              </a:gs>
              <a:gs pos="29000">
                <a:srgbClr val="9C57A2"/>
              </a:gs>
              <a:gs pos="0">
                <a:srgbClr val="643694"/>
              </a:gs>
              <a:gs pos="50000">
                <a:srgbClr val="EF4B49"/>
              </a:gs>
              <a:gs pos="99000">
                <a:srgbClr val="643694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867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4769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16">
          <p15:clr>
            <a:srgbClr val="FBAE40"/>
          </p15:clr>
        </p15:guide>
        <p15:guide id="2" pos="3720">
          <p15:clr>
            <a:srgbClr val="FBAE40"/>
          </p15:clr>
        </p15:guide>
        <p15:guide id="3" pos="288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A4CCBA-F526-9840-8AA6-57F00B6477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79799" y="2476957"/>
            <a:ext cx="5232400" cy="1009507"/>
          </a:xfrm>
        </p:spPr>
        <p:txBody>
          <a:bodyPr/>
          <a:lstStyle>
            <a:lvl1pPr marL="0" indent="0" algn="ctr">
              <a:buFontTx/>
              <a:buNone/>
              <a:defRPr sz="6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EA096F-7413-B84A-847F-44CBBB974D08}"/>
              </a:ext>
            </a:extLst>
          </p:cNvPr>
          <p:cNvSpPr/>
          <p:nvPr userDrawn="1"/>
        </p:nvSpPr>
        <p:spPr bwMode="auto">
          <a:xfrm>
            <a:off x="0" y="1"/>
            <a:ext cx="12191997" cy="200995"/>
          </a:xfrm>
          <a:prstGeom prst="rect">
            <a:avLst/>
          </a:prstGeom>
          <a:gradFill flip="none" rotWithShape="1">
            <a:gsLst>
              <a:gs pos="70000">
                <a:srgbClr val="9C57A2"/>
              </a:gs>
              <a:gs pos="29000">
                <a:srgbClr val="9C57A2"/>
              </a:gs>
              <a:gs pos="0">
                <a:srgbClr val="643694"/>
              </a:gs>
              <a:gs pos="50000">
                <a:srgbClr val="EF4B49"/>
              </a:gs>
              <a:gs pos="99000">
                <a:srgbClr val="643694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867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562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no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551B133-D4E9-EA4D-8478-77302889B2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797" y="1187232"/>
            <a:ext cx="11074400" cy="1050925"/>
          </a:xfrm>
        </p:spPr>
        <p:txBody>
          <a:bodyPr/>
          <a:lstStyle>
            <a:lvl1pPr algn="ctr"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2E8483-F0F5-5C46-8CD1-02ACE0FB1B72}"/>
              </a:ext>
            </a:extLst>
          </p:cNvPr>
          <p:cNvSpPr/>
          <p:nvPr userDrawn="1"/>
        </p:nvSpPr>
        <p:spPr bwMode="auto">
          <a:xfrm>
            <a:off x="0" y="1"/>
            <a:ext cx="12191997" cy="200995"/>
          </a:xfrm>
          <a:prstGeom prst="rect">
            <a:avLst/>
          </a:prstGeom>
          <a:gradFill flip="none" rotWithShape="1">
            <a:gsLst>
              <a:gs pos="70000">
                <a:srgbClr val="9C57A2"/>
              </a:gs>
              <a:gs pos="29000">
                <a:srgbClr val="9C57A2"/>
              </a:gs>
              <a:gs pos="0">
                <a:srgbClr val="643694"/>
              </a:gs>
              <a:gs pos="50000">
                <a:schemeClr val="accent3"/>
              </a:gs>
              <a:gs pos="99000">
                <a:srgbClr val="643694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867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371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16">
          <p15:clr>
            <a:srgbClr val="FBAE40"/>
          </p15:clr>
        </p15:guide>
        <p15:guide id="2" pos="3720">
          <p15:clr>
            <a:srgbClr val="FBAE40"/>
          </p15:clr>
        </p15:guide>
        <p15:guide id="3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8000" y="482600"/>
            <a:ext cx="11074400" cy="1050925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</p:spTree>
    <p:extLst>
      <p:ext uri="{BB962C8B-B14F-4D97-AF65-F5344CB8AC3E}">
        <p14:creationId xmlns:p14="http://schemas.microsoft.com/office/powerpoint/2010/main" val="9299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002" y="2202007"/>
            <a:ext cx="11041397" cy="1362075"/>
          </a:xfrm>
        </p:spPr>
        <p:txBody>
          <a:bodyPr/>
          <a:lstStyle>
            <a:lvl1pPr algn="l">
              <a:defRPr sz="5333" b="0" cap="none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001" y="1532367"/>
            <a:ext cx="11041399" cy="461729"/>
          </a:xfrm>
        </p:spPr>
        <p:txBody>
          <a:bodyPr anchor="b"/>
          <a:lstStyle>
            <a:lvl1pPr marL="0" indent="0">
              <a:buNone/>
              <a:defRPr sz="2667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Line 47"/>
          <p:cNvSpPr>
            <a:spLocks noChangeShapeType="1"/>
          </p:cNvSpPr>
          <p:nvPr userDrawn="1"/>
        </p:nvSpPr>
        <p:spPr bwMode="auto">
          <a:xfrm flipV="1">
            <a:off x="570415" y="2035659"/>
            <a:ext cx="11041399" cy="34436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400" dirty="0">
              <a:latin typeface="Arial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02012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8DAFAFB-A581-2D4D-B1B2-E989CB23FE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8000" y="499918"/>
            <a:ext cx="11074400" cy="535531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720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8000" y="482601"/>
            <a:ext cx="11074400" cy="714683"/>
          </a:xfrm>
        </p:spPr>
        <p:txBody>
          <a:bodyPr>
            <a:spAutoFit/>
          </a:bodyPr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07999" y="1533526"/>
            <a:ext cx="11074399" cy="2761697"/>
          </a:xfrm>
        </p:spPr>
        <p:txBody>
          <a:bodyPr/>
          <a:lstStyle>
            <a:lvl1pPr>
              <a:buClr>
                <a:schemeClr val="accent2"/>
              </a:buClr>
              <a:defRPr sz="3733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Clr>
                <a:schemeClr val="accent2"/>
              </a:buCl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chemeClr val="accent2"/>
              </a:buClr>
              <a:defRPr sz="2667">
                <a:solidFill>
                  <a:srgbClr val="A6A6A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chemeClr val="accent2"/>
              </a:buClr>
              <a:buFont typeface="Arial" pitchFamily="34" charset="0"/>
              <a:buChar char="»"/>
              <a:defRPr sz="2400">
                <a:solidFill>
                  <a:srgbClr val="A6A6A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chemeClr val="accent2"/>
              </a:buClr>
              <a:buFont typeface="Arial" pitchFamily="34" charset="0"/>
              <a:buChar char="–"/>
              <a:defRPr sz="2400">
                <a:solidFill>
                  <a:srgbClr val="A6A6A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9850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7999" y="494146"/>
            <a:ext cx="11067660" cy="1050925"/>
          </a:xfrm>
        </p:spPr>
        <p:txBody>
          <a:bodyPr/>
          <a:lstStyle>
            <a:lvl1pPr>
              <a:defRPr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08001" y="2206466"/>
            <a:ext cx="5174860" cy="2761697"/>
          </a:xfrm>
        </p:spPr>
        <p:txBody>
          <a:bodyPr/>
          <a:lstStyle>
            <a:lvl1pPr>
              <a:buClr>
                <a:schemeClr val="accent2"/>
              </a:buClr>
              <a:defRPr sz="3467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Clr>
                <a:schemeClr val="accent2"/>
              </a:buCl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chemeClr val="accent2"/>
              </a:buClr>
              <a:defRPr sz="2667">
                <a:solidFill>
                  <a:srgbClr val="A6A6A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chemeClr val="accent2"/>
              </a:buClr>
              <a:buFont typeface="Arial" pitchFamily="34" charset="0"/>
              <a:buChar char="»"/>
              <a:defRPr sz="2400">
                <a:solidFill>
                  <a:srgbClr val="A6A6A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chemeClr val="accent2"/>
              </a:buClr>
              <a:buFont typeface="Arial" pitchFamily="34" charset="0"/>
              <a:buChar char="–"/>
              <a:defRPr sz="2400">
                <a:solidFill>
                  <a:srgbClr val="A6A6A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400801" y="2177390"/>
            <a:ext cx="5174860" cy="2761697"/>
          </a:xfrm>
        </p:spPr>
        <p:txBody>
          <a:bodyPr/>
          <a:lstStyle>
            <a:lvl1pPr>
              <a:buClr>
                <a:schemeClr val="accent2"/>
              </a:buClr>
              <a:defRPr sz="3467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Clr>
                <a:schemeClr val="accent2"/>
              </a:buCl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chemeClr val="accent2"/>
              </a:buClr>
              <a:defRPr sz="2667">
                <a:solidFill>
                  <a:srgbClr val="A6A6A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chemeClr val="accent2"/>
              </a:buClr>
              <a:buFont typeface="Arial" pitchFamily="34" charset="0"/>
              <a:buChar char="»"/>
              <a:defRPr sz="2400">
                <a:solidFill>
                  <a:srgbClr val="A6A6A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chemeClr val="accent2"/>
              </a:buClr>
              <a:buFont typeface="Arial" pitchFamily="34" charset="0"/>
              <a:buChar char="–"/>
              <a:defRPr sz="2400">
                <a:solidFill>
                  <a:srgbClr val="A6A6A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501261" y="1604861"/>
            <a:ext cx="5182257" cy="572529"/>
          </a:xfrm>
        </p:spPr>
        <p:txBody>
          <a:bodyPr anchor="b"/>
          <a:lstStyle>
            <a:lvl1pPr marL="0" indent="0">
              <a:buNone/>
              <a:defRPr sz="3467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400144" y="1575785"/>
            <a:ext cx="5182257" cy="572529"/>
          </a:xfrm>
        </p:spPr>
        <p:txBody>
          <a:bodyPr anchor="b"/>
          <a:lstStyle>
            <a:lvl1pPr marL="0" indent="0">
              <a:buNone/>
              <a:defRPr sz="3467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2782786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508000" y="1454066"/>
            <a:ext cx="11074400" cy="535531"/>
          </a:xfrm>
        </p:spPr>
        <p:txBody>
          <a:bodyPr anchor="t" anchorCtr="0"/>
          <a:lstStyle>
            <a:lvl1pPr marL="0" indent="0" algn="l">
              <a:buNone/>
              <a:defRPr sz="3200" b="0">
                <a:solidFill>
                  <a:schemeClr val="tx1"/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4161045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ackground">
    <p:bg>
      <p:bgPr>
        <a:gradFill>
          <a:gsLst>
            <a:gs pos="5000">
              <a:srgbClr val="172328"/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5EA72F3-FBFA-044B-96A9-E3FF4B499C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368799" y="6341533"/>
            <a:ext cx="3454400" cy="37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400">
                <a:solidFill>
                  <a:srgbClr val="29292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rgbClr val="29292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rgbClr val="29292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rgbClr val="29292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rgbClr val="29292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29292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29292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29292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29292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en-US" altLang="en-US" sz="800" dirty="0">
                <a:solidFill>
                  <a:schemeClr val="bg1">
                    <a:alpha val="42000"/>
                  </a:schemeClr>
                </a:solidFill>
                <a:effectLst/>
              </a:rPr>
              <a:t>Copyright ©  SAS Institute Inc. All rights reserved.</a:t>
            </a:r>
            <a:endParaRPr lang="en-US" altLang="en-US" sz="800" dirty="0">
              <a:solidFill>
                <a:schemeClr val="bg1">
                  <a:alpha val="42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01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525568"/>
            <a:ext cx="1107440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title text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1" y="1573318"/>
            <a:ext cx="11066528" cy="266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subtitle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BB5011-D6AD-9544-BE45-A914A9DA469E}"/>
              </a:ext>
            </a:extLst>
          </p:cNvPr>
          <p:cNvSpPr/>
          <p:nvPr userDrawn="1"/>
        </p:nvSpPr>
        <p:spPr bwMode="auto">
          <a:xfrm>
            <a:off x="-429718" y="6127805"/>
            <a:ext cx="13251305" cy="730195"/>
          </a:xfrm>
          <a:prstGeom prst="rect">
            <a:avLst/>
          </a:prstGeom>
          <a:gradFill flip="none" rotWithShape="1">
            <a:gsLst>
              <a:gs pos="91000">
                <a:schemeClr val="accent2"/>
              </a:gs>
              <a:gs pos="74000">
                <a:schemeClr val="accent1"/>
              </a:gs>
              <a:gs pos="51000">
                <a:schemeClr val="accent1"/>
              </a:gs>
              <a:gs pos="30500">
                <a:schemeClr val="accent1"/>
              </a:gs>
              <a:gs pos="10000">
                <a:schemeClr val="accent2"/>
              </a:gs>
              <a:gs pos="0">
                <a:schemeClr val="accent3"/>
              </a:gs>
              <a:gs pos="100000">
                <a:schemeClr val="accent3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867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476922-6914-D948-8CBA-D16B816579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10" r="54446" b="47107"/>
          <a:stretch/>
        </p:blipFill>
        <p:spPr>
          <a:xfrm>
            <a:off x="3031959" y="6127805"/>
            <a:ext cx="9160043" cy="73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21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800" b="0">
          <a:solidFill>
            <a:schemeClr val="tx1"/>
          </a:solidFill>
          <a:latin typeface="Calibri" panose="020F0502020204030204" pitchFamily="34" charset="0"/>
          <a:ea typeface="ＭＳ Ｐゴシック" pitchFamily="-112" charset="-128"/>
          <a:cs typeface="Calibri" panose="020F0502020204030204" pitchFamily="34" charset="0"/>
        </a:defRPr>
      </a:lvl1pPr>
      <a:lvl2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rgbClr val="0053C3"/>
          </a:solidFill>
          <a:latin typeface="Arial Narrow" pitchFamily="34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rgbClr val="0053C3"/>
          </a:solidFill>
          <a:latin typeface="Arial Narrow" pitchFamily="34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rgbClr val="0053C3"/>
          </a:solidFill>
          <a:latin typeface="Arial Narrow" pitchFamily="34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800" b="1">
          <a:solidFill>
            <a:srgbClr val="0053C3"/>
          </a:solidFill>
          <a:latin typeface="Arial Narrow" pitchFamily="34" charset="0"/>
          <a:ea typeface="ＭＳ Ｐゴシック" pitchFamily="-112" charset="-128"/>
          <a:cs typeface="ＭＳ Ｐゴシック" pitchFamily="-112" charset="-128"/>
        </a:defRPr>
      </a:lvl5pPr>
      <a:lvl6pPr marL="609585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800">
          <a:solidFill>
            <a:srgbClr val="292929"/>
          </a:solidFill>
          <a:latin typeface="Arial Narrow" pitchFamily="34" charset="0"/>
        </a:defRPr>
      </a:lvl6pPr>
      <a:lvl7pPr marL="121917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800">
          <a:solidFill>
            <a:srgbClr val="292929"/>
          </a:solidFill>
          <a:latin typeface="Arial Narrow" pitchFamily="34" charset="0"/>
        </a:defRPr>
      </a:lvl7pPr>
      <a:lvl8pPr marL="1828754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800">
          <a:solidFill>
            <a:srgbClr val="292929"/>
          </a:solidFill>
          <a:latin typeface="Arial Narrow" pitchFamily="34" charset="0"/>
        </a:defRPr>
      </a:lvl8pPr>
      <a:lvl9pPr marL="2438339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4800">
          <a:solidFill>
            <a:srgbClr val="292929"/>
          </a:solidFill>
          <a:latin typeface="Arial Narrow" pitchFamily="34" charset="0"/>
        </a:defRPr>
      </a:lvl9pPr>
    </p:titleStyle>
    <p:bodyStyle>
      <a:lvl1pPr marL="463539" indent="-463539" algn="l" rtl="0" eaLnBrk="1" fontAlgn="base" hangingPunct="1">
        <a:lnSpc>
          <a:spcPct val="90000"/>
        </a:lnSpc>
        <a:spcBef>
          <a:spcPct val="35000"/>
        </a:spcBef>
        <a:spcAft>
          <a:spcPct val="17000"/>
        </a:spcAft>
        <a:buClr>
          <a:srgbClr val="9C57A2"/>
        </a:buClr>
        <a:buFont typeface="Wingdings" pitchFamily="2" charset="2"/>
        <a:buChar char="§"/>
        <a:defRPr sz="32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912261" indent="-296326" algn="l" rtl="0" eaLnBrk="1" fontAlgn="base" hangingPunct="1">
        <a:lnSpc>
          <a:spcPct val="92000"/>
        </a:lnSpc>
        <a:spcBef>
          <a:spcPct val="17000"/>
        </a:spcBef>
        <a:spcAft>
          <a:spcPct val="17000"/>
        </a:spcAft>
        <a:buClr>
          <a:srgbClr val="9C57A2"/>
        </a:buClr>
        <a:buFont typeface="Wingdings" pitchFamily="2" charset="2"/>
        <a:buChar char="§"/>
        <a:defRPr sz="2667">
          <a:solidFill>
            <a:schemeClr val="tx2"/>
          </a:solidFill>
          <a:latin typeface="+mn-lt"/>
          <a:ea typeface="ＭＳ Ｐゴシック" pitchFamily="-112" charset="-128"/>
        </a:defRPr>
      </a:lvl2pPr>
      <a:lvl3pPr marL="1367332" indent="-302676" algn="l" rtl="0" eaLnBrk="1" fontAlgn="base" hangingPunct="1">
        <a:lnSpc>
          <a:spcPct val="92000"/>
        </a:lnSpc>
        <a:spcBef>
          <a:spcPct val="17000"/>
        </a:spcBef>
        <a:spcAft>
          <a:spcPct val="17000"/>
        </a:spcAft>
        <a:buClr>
          <a:srgbClr val="9C57A2"/>
        </a:buClr>
        <a:buFont typeface="Arial" pitchFamily="34" charset="0"/>
        <a:buChar char="»"/>
        <a:defRPr sz="2667">
          <a:solidFill>
            <a:schemeClr val="tx2"/>
          </a:solidFill>
          <a:latin typeface="+mn-lt"/>
          <a:ea typeface="ＭＳ Ｐゴシック" pitchFamily="-112" charset="-128"/>
        </a:defRPr>
      </a:lvl3pPr>
      <a:lvl4pPr marL="2133547" indent="-304792" algn="l" rtl="0" eaLnBrk="1" fontAlgn="base" hangingPunct="1">
        <a:spcBef>
          <a:spcPct val="20000"/>
        </a:spcBef>
        <a:spcAft>
          <a:spcPct val="0"/>
        </a:spcAft>
        <a:buClr>
          <a:srgbClr val="9C57A2"/>
        </a:buClr>
        <a:buFont typeface="Arial" pitchFamily="34" charset="0"/>
        <a:buChar char="»"/>
        <a:defRPr sz="2667">
          <a:solidFill>
            <a:schemeClr val="tx2"/>
          </a:solidFill>
          <a:latin typeface="+mn-lt"/>
          <a:ea typeface="ＭＳ Ｐゴシック" pitchFamily="-112" charset="-128"/>
        </a:defRPr>
      </a:lvl4pPr>
      <a:lvl5pPr marL="2743131" indent="-304792" algn="l" rtl="0" eaLnBrk="1" fontAlgn="base" hangingPunct="1">
        <a:spcBef>
          <a:spcPct val="20000"/>
        </a:spcBef>
        <a:spcAft>
          <a:spcPct val="0"/>
        </a:spcAft>
        <a:buClr>
          <a:srgbClr val="9C57A2"/>
        </a:buClr>
        <a:buFont typeface="Arial" pitchFamily="34" charset="0"/>
        <a:buChar char="–"/>
        <a:defRPr sz="2667">
          <a:solidFill>
            <a:schemeClr val="tx2"/>
          </a:solidFill>
          <a:latin typeface="+mn-lt"/>
          <a:ea typeface="ＭＳ Ｐゴシック" pitchFamily="-112" charset="-128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40">
          <p15:clr>
            <a:srgbClr val="F26B43"/>
          </p15:clr>
        </p15:guide>
        <p15:guide id="2" pos="5472">
          <p15:clr>
            <a:srgbClr val="F26B43"/>
          </p15:clr>
        </p15:guide>
        <p15:guide id="3" orient="horz" pos="2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image" Target="../media/image17.svg"/><Relationship Id="rId15" Type="http://schemas.openxmlformats.org/officeDocument/2006/relationships/image" Target="../media/image12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svg"/><Relationship Id="rId1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11" Type="http://schemas.openxmlformats.org/officeDocument/2006/relationships/image" Target="../media/image9.png"/><Relationship Id="rId5" Type="http://schemas.openxmlformats.org/officeDocument/2006/relationships/diagramColors" Target="../diagrams/colors2.xml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diagramColors" Target="../diagrams/colors3.xml"/><Relationship Id="rId18" Type="http://schemas.openxmlformats.org/officeDocument/2006/relationships/image" Target="../media/image31.svg"/><Relationship Id="rId26" Type="http://schemas.openxmlformats.org/officeDocument/2006/relationships/image" Target="../media/image39.svg"/><Relationship Id="rId39" Type="http://schemas.openxmlformats.org/officeDocument/2006/relationships/image" Target="../media/image48.png"/><Relationship Id="rId21" Type="http://schemas.openxmlformats.org/officeDocument/2006/relationships/image" Target="../media/image34.png"/><Relationship Id="rId34" Type="http://schemas.openxmlformats.org/officeDocument/2006/relationships/image" Target="../media/image45.svg"/><Relationship Id="rId7" Type="http://schemas.openxmlformats.org/officeDocument/2006/relationships/image" Target="../media/image19.svg"/><Relationship Id="rId12" Type="http://schemas.openxmlformats.org/officeDocument/2006/relationships/diagramQuickStyle" Target="../diagrams/quickStyle3.xml"/><Relationship Id="rId17" Type="http://schemas.openxmlformats.org/officeDocument/2006/relationships/image" Target="../media/image30.png"/><Relationship Id="rId25" Type="http://schemas.openxmlformats.org/officeDocument/2006/relationships/image" Target="../media/image38.png"/><Relationship Id="rId33" Type="http://schemas.openxmlformats.org/officeDocument/2006/relationships/image" Target="../media/image44.png"/><Relationship Id="rId38" Type="http://schemas.openxmlformats.org/officeDocument/2006/relationships/image" Target="../media/image8.svg"/><Relationship Id="rId2" Type="http://schemas.openxmlformats.org/officeDocument/2006/relationships/image" Target="../media/image16.png"/><Relationship Id="rId16" Type="http://schemas.openxmlformats.org/officeDocument/2006/relationships/image" Target="../media/image29.svg"/><Relationship Id="rId20" Type="http://schemas.openxmlformats.org/officeDocument/2006/relationships/image" Target="../media/image33.svg"/><Relationship Id="rId29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1" Type="http://schemas.openxmlformats.org/officeDocument/2006/relationships/diagramLayout" Target="../diagrams/layout3.xml"/><Relationship Id="rId24" Type="http://schemas.openxmlformats.org/officeDocument/2006/relationships/image" Target="../media/image37.svg"/><Relationship Id="rId32" Type="http://schemas.openxmlformats.org/officeDocument/2006/relationships/image" Target="../media/image6.svg"/><Relationship Id="rId37" Type="http://schemas.openxmlformats.org/officeDocument/2006/relationships/image" Target="../media/image7.png"/><Relationship Id="rId40" Type="http://schemas.openxmlformats.org/officeDocument/2006/relationships/image" Target="../media/image49.svg"/><Relationship Id="rId5" Type="http://schemas.openxmlformats.org/officeDocument/2006/relationships/image" Target="../media/image15.sv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1.svg"/><Relationship Id="rId36" Type="http://schemas.openxmlformats.org/officeDocument/2006/relationships/image" Target="../media/image47.svg"/><Relationship Id="rId10" Type="http://schemas.openxmlformats.org/officeDocument/2006/relationships/diagramData" Target="../diagrams/data3.xml"/><Relationship Id="rId19" Type="http://schemas.openxmlformats.org/officeDocument/2006/relationships/image" Target="../media/image32.png"/><Relationship Id="rId31" Type="http://schemas.openxmlformats.org/officeDocument/2006/relationships/image" Target="../media/image5.png"/><Relationship Id="rId4" Type="http://schemas.openxmlformats.org/officeDocument/2006/relationships/image" Target="../media/image14.png"/><Relationship Id="rId9" Type="http://schemas.openxmlformats.org/officeDocument/2006/relationships/image" Target="../media/image27.svg"/><Relationship Id="rId14" Type="http://schemas.microsoft.com/office/2007/relationships/diagramDrawing" Target="../diagrams/drawing3.xml"/><Relationship Id="rId22" Type="http://schemas.openxmlformats.org/officeDocument/2006/relationships/image" Target="../media/image35.svg"/><Relationship Id="rId27" Type="http://schemas.openxmlformats.org/officeDocument/2006/relationships/image" Target="../media/image40.png"/><Relationship Id="rId30" Type="http://schemas.openxmlformats.org/officeDocument/2006/relationships/image" Target="../media/image43.svg"/><Relationship Id="rId35" Type="http://schemas.openxmlformats.org/officeDocument/2006/relationships/image" Target="../media/image46.png"/><Relationship Id="rId8" Type="http://schemas.openxmlformats.org/officeDocument/2006/relationships/image" Target="../media/image26.png"/><Relationship Id="rId3" Type="http://schemas.openxmlformats.org/officeDocument/2006/relationships/image" Target="../media/image17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53.svg"/><Relationship Id="rId7" Type="http://schemas.openxmlformats.org/officeDocument/2006/relationships/diagramLayout" Target="../diagrams/layout4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4.xml"/><Relationship Id="rId5" Type="http://schemas.openxmlformats.org/officeDocument/2006/relationships/image" Target="../media/image55.svg"/><Relationship Id="rId10" Type="http://schemas.microsoft.com/office/2007/relationships/diagramDrawing" Target="../diagrams/drawing4.xml"/><Relationship Id="rId4" Type="http://schemas.openxmlformats.org/officeDocument/2006/relationships/image" Target="../media/image54.png"/><Relationship Id="rId9" Type="http://schemas.openxmlformats.org/officeDocument/2006/relationships/diagramColors" Target="../diagrams/colors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sv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87A9E-780D-294A-B46A-D9EF26EBE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002" y="2202007"/>
            <a:ext cx="11041397" cy="1988993"/>
          </a:xfrm>
        </p:spPr>
        <p:txBody>
          <a:bodyPr/>
          <a:lstStyle/>
          <a:p>
            <a:r>
              <a:rPr lang="en-US" dirty="0"/>
              <a:t>From Development to Testing: A Journey of Creating and Validating a JMP Add-In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47527-9356-B24B-B692-98640F47F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1001" y="949579"/>
            <a:ext cx="11041399" cy="1044517"/>
          </a:xfrm>
        </p:spPr>
        <p:txBody>
          <a:bodyPr/>
          <a:lstStyle/>
          <a:p>
            <a:r>
              <a:rPr lang="en-US" dirty="0"/>
              <a:t>Presenter: William Fisher</a:t>
            </a:r>
          </a:p>
          <a:p>
            <a:r>
              <a:rPr lang="en-US" dirty="0"/>
              <a:t>Organization: Clemson University</a:t>
            </a:r>
          </a:p>
        </p:txBody>
      </p:sp>
    </p:spTree>
    <p:extLst>
      <p:ext uri="{BB962C8B-B14F-4D97-AF65-F5344CB8AC3E}">
        <p14:creationId xmlns:p14="http://schemas.microsoft.com/office/powerpoint/2010/main" val="2398309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CFD19-4DED-904C-A8D8-E90ABACF0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9" y="494146"/>
            <a:ext cx="11067660" cy="830365"/>
          </a:xfrm>
        </p:spPr>
        <p:txBody>
          <a:bodyPr/>
          <a:lstStyle/>
          <a:p>
            <a:r>
              <a:rPr lang="en-US" dirty="0"/>
              <a:t>Hover Help Settings in the Analyze Tab</a:t>
            </a:r>
          </a:p>
        </p:txBody>
      </p:sp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3DD52B67-0B9B-24A0-9AE7-6F3223B761E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8" y="1333404"/>
            <a:ext cx="5561585" cy="443239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2AD0D24-5A0A-E34F-A666-23E0E106BBA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400145" y="1877828"/>
                <a:ext cx="5174860" cy="4043158"/>
              </a:xfrm>
            </p:spPr>
            <p:txBody>
              <a:bodyPr/>
              <a:lstStyle/>
              <a:p>
                <a:r>
                  <a:rPr lang="en-US" sz="1400" dirty="0"/>
                  <a:t>Entered Message:</a:t>
                </a:r>
              </a:p>
              <a:p>
                <a:pPr lvl="1"/>
                <a:r>
                  <a:rPr lang="en-US" sz="1400" dirty="0"/>
                  <a:t>“This term is entered in the model.”</a:t>
                </a:r>
              </a:p>
              <a:p>
                <a:pPr lvl="1"/>
                <a:r>
                  <a:rPr lang="en-US" sz="1400" dirty="0"/>
                  <a:t>“X1 is entered in the model.”</a:t>
                </a:r>
              </a:p>
              <a:p>
                <a:r>
                  <a:rPr lang="en-US" sz="1400" dirty="0"/>
                  <a:t>Significance Message:</a:t>
                </a:r>
              </a:p>
              <a:p>
                <a:pPr lvl="1"/>
                <a:r>
                  <a:rPr lang="en-US" sz="1400" dirty="0"/>
                  <a:t>“It is not significant at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r>
                  <a:rPr lang="en-US" sz="1400" dirty="0"/>
                  <a:t> .”</a:t>
                </a:r>
              </a:p>
              <a:p>
                <a:pPr lvl="1"/>
                <a:r>
                  <a:rPr lang="en-US" sz="1400" dirty="0"/>
                  <a:t>“X1 is not significant at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r>
                  <a:rPr lang="en-US" sz="1400" dirty="0"/>
                  <a:t> .”</a:t>
                </a:r>
              </a:p>
              <a:p>
                <a:r>
                  <a:rPr lang="en-US" sz="1400" dirty="0"/>
                  <a:t>Heredity Message:</a:t>
                </a:r>
              </a:p>
              <a:p>
                <a:pPr lvl="1"/>
                <a:r>
                  <a:rPr lang="en-US" sz="1400" dirty="0"/>
                  <a:t>“Main effects might be insignificant, but they are entered for model heredity.”</a:t>
                </a:r>
              </a:p>
              <a:p>
                <a:pPr lvl="1"/>
                <a:r>
                  <a:rPr lang="en-US" sz="1400" dirty="0"/>
                  <a:t>“X1 is entered to maintain model heredity.”</a:t>
                </a:r>
              </a:p>
              <a:p>
                <a:pPr lvl="1"/>
                <a:r>
                  <a:rPr lang="en-US" sz="1400" dirty="0"/>
                  <a:t>“X1 is entered to maintain model heredity as X1*X2 is entered.”</a:t>
                </a:r>
              </a:p>
              <a:p>
                <a:r>
                  <a:rPr lang="en-US" sz="1400" dirty="0"/>
                  <a:t>Hover Help Location:</a:t>
                </a:r>
              </a:p>
              <a:p>
                <a:pPr lvl="1"/>
                <a:r>
                  <a:rPr lang="en-US" sz="1400" dirty="0"/>
                  <a:t>Confidence Interval</a:t>
                </a:r>
              </a:p>
              <a:p>
                <a:pPr lvl="1"/>
                <a:r>
                  <a:rPr lang="en-US" sz="1400" dirty="0"/>
                  <a:t>Preview Column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2AD0D24-5A0A-E34F-A666-23E0E106BB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400145" y="1877828"/>
                <a:ext cx="5174860" cy="4043158"/>
              </a:xfrm>
              <a:blipFill>
                <a:blip r:embed="rId3"/>
                <a:stretch>
                  <a:fillRect l="-236" t="-754" b="-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0EFC9A-756D-3C49-8FC7-A98F64DC21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0145" y="1333404"/>
            <a:ext cx="5182257" cy="535531"/>
          </a:xfrm>
        </p:spPr>
        <p:txBody>
          <a:bodyPr/>
          <a:lstStyle/>
          <a:p>
            <a:r>
              <a:rPr lang="en-US" sz="3200" dirty="0"/>
              <a:t>Hover Help Settings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D55971-2D60-01DD-E63C-E6F72A8B9597}"/>
              </a:ext>
            </a:extLst>
          </p:cNvPr>
          <p:cNvSpPr/>
          <p:nvPr/>
        </p:nvSpPr>
        <p:spPr bwMode="auto">
          <a:xfrm>
            <a:off x="4556558" y="3250579"/>
            <a:ext cx="1437842" cy="8134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100" b="0" i="1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Entered Message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lang="en-US" sz="1100" i="1" dirty="0">
                <a:solidFill>
                  <a:srgbClr val="29292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Significance Message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100" b="0" i="1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Heredity Message</a:t>
            </a:r>
          </a:p>
        </p:txBody>
      </p: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1A5B62F8-D837-DCFD-AAE6-D0F1EFEBCD7C}"/>
              </a:ext>
            </a:extLst>
          </p:cNvPr>
          <p:cNvCxnSpPr>
            <a:cxnSpLocks/>
            <a:stCxn id="9" idx="0"/>
          </p:cNvCxnSpPr>
          <p:nvPr/>
        </p:nvCxnSpPr>
        <p:spPr bwMode="auto">
          <a:xfrm rot="16200000" flipV="1">
            <a:off x="4823199" y="2798298"/>
            <a:ext cx="185645" cy="718917"/>
          </a:xfrm>
          <a:prstGeom prst="curved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036F87D-1320-B945-5FD6-DCEE2E0F3D57}"/>
              </a:ext>
            </a:extLst>
          </p:cNvPr>
          <p:cNvCxnSpPr>
            <a:cxnSpLocks/>
            <a:stCxn id="9" idx="1"/>
          </p:cNvCxnSpPr>
          <p:nvPr/>
        </p:nvCxnSpPr>
        <p:spPr bwMode="auto">
          <a:xfrm flipH="1" flipV="1">
            <a:off x="2065867" y="3064934"/>
            <a:ext cx="2490691" cy="5923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24CCB43-CCAA-78E4-2BBB-D677933CAB65}"/>
              </a:ext>
            </a:extLst>
          </p:cNvPr>
          <p:cNvSpPr txBox="1"/>
          <p:nvPr/>
        </p:nvSpPr>
        <p:spPr>
          <a:xfrm>
            <a:off x="1116229" y="5736320"/>
            <a:ext cx="66251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2: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Hover Help Settings of the Analyze Tab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978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75D21-346C-764C-A0E1-D3AE521F1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1501"/>
            <a:ext cx="12365129" cy="855924"/>
          </a:xfrm>
        </p:spPr>
        <p:txBody>
          <a:bodyPr/>
          <a:lstStyle/>
          <a:p>
            <a:r>
              <a:rPr lang="en-US" sz="3600" dirty="0"/>
              <a:t>Goal: Learn Hover Help Preferences Across Demographic Groups</a:t>
            </a:r>
          </a:p>
        </p:txBody>
      </p:sp>
      <p:pic>
        <p:nvPicPr>
          <p:cNvPr id="4" name="Content Placeholder 3" descr="Group of people with solid fill">
            <a:extLst>
              <a:ext uri="{FF2B5EF4-FFF2-40B4-BE49-F238E27FC236}">
                <a16:creationId xmlns:a16="http://schemas.microsoft.com/office/drawing/2014/main" id="{6D58D953-C533-CA0F-E13B-BF26E4133A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9322" y="4428068"/>
            <a:ext cx="1326430" cy="1326428"/>
          </a:xfrm>
          <a:prstGeom prst="rect">
            <a:avLst/>
          </a:prstGeom>
        </p:spPr>
      </p:pic>
      <p:pic>
        <p:nvPicPr>
          <p:cNvPr id="5" name="Graphic 4" descr="Group of people with solid fill">
            <a:extLst>
              <a:ext uri="{FF2B5EF4-FFF2-40B4-BE49-F238E27FC236}">
                <a16:creationId xmlns:a16="http://schemas.microsoft.com/office/drawing/2014/main" id="{FF7EE343-CA56-BC87-1B2B-01DD2DCDA1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51037" y="4415099"/>
            <a:ext cx="1330931" cy="1330929"/>
          </a:xfrm>
          <a:prstGeom prst="rect">
            <a:avLst/>
          </a:prstGeom>
        </p:spPr>
      </p:pic>
      <p:pic>
        <p:nvPicPr>
          <p:cNvPr id="6" name="Graphic 5" descr="Group of people with solid fill">
            <a:extLst>
              <a:ext uri="{FF2B5EF4-FFF2-40B4-BE49-F238E27FC236}">
                <a16:creationId xmlns:a16="http://schemas.microsoft.com/office/drawing/2014/main" id="{BD435DFE-F0E4-F29F-2459-14C25C215C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87253" y="4398299"/>
            <a:ext cx="1330931" cy="13309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19EC17-C380-90E5-F278-B88AB04BF1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251" y="1491589"/>
            <a:ext cx="2164001" cy="24510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AFF214-0910-588A-1CDF-81E4FF1797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0068" y="1491589"/>
            <a:ext cx="3075536" cy="245109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DE72E81-EAFC-6DBD-29E0-EE0BA7B5C54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13006" y="1491589"/>
            <a:ext cx="2164001" cy="2455171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C21F072A-C178-B162-A7C0-F5D3FBCC3BD4}"/>
              </a:ext>
            </a:extLst>
          </p:cNvPr>
          <p:cNvSpPr/>
          <p:nvPr/>
        </p:nvSpPr>
        <p:spPr bwMode="auto">
          <a:xfrm>
            <a:off x="5897040" y="2476693"/>
            <a:ext cx="287868" cy="287867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A521AC7-15E7-C509-5847-BE2F3510C201}"/>
              </a:ext>
            </a:extLst>
          </p:cNvPr>
          <p:cNvSpPr/>
          <p:nvPr/>
        </p:nvSpPr>
        <p:spPr bwMode="auto">
          <a:xfrm>
            <a:off x="6805371" y="2476693"/>
            <a:ext cx="287868" cy="287867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91ADA80-61DC-76DF-C1B2-20705883FFE9}"/>
              </a:ext>
            </a:extLst>
          </p:cNvPr>
          <p:cNvSpPr/>
          <p:nvPr/>
        </p:nvSpPr>
        <p:spPr bwMode="auto">
          <a:xfrm>
            <a:off x="7713702" y="2476693"/>
            <a:ext cx="287868" cy="287867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809FF34-7632-AF9B-0765-6C45B5DC92E6}"/>
              </a:ext>
            </a:extLst>
          </p:cNvPr>
          <p:cNvSpPr/>
          <p:nvPr/>
        </p:nvSpPr>
        <p:spPr bwMode="auto">
          <a:xfrm>
            <a:off x="710218" y="1137557"/>
            <a:ext cx="1126066" cy="2943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Arial" charset="0"/>
              </a:rPr>
              <a:t>Hover Help 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E0D6E18-C92E-91B1-683B-AB83280C89D8}"/>
              </a:ext>
            </a:extLst>
          </p:cNvPr>
          <p:cNvSpPr/>
          <p:nvPr/>
        </p:nvSpPr>
        <p:spPr bwMode="auto">
          <a:xfrm>
            <a:off x="3484803" y="1137557"/>
            <a:ext cx="1126066" cy="2943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Arial" charset="0"/>
              </a:rPr>
              <a:t>Hover Help 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2AE7BE2-B4F7-7B8B-F379-85C7DAF0E490}"/>
              </a:ext>
            </a:extLst>
          </p:cNvPr>
          <p:cNvSpPr/>
          <p:nvPr/>
        </p:nvSpPr>
        <p:spPr bwMode="auto">
          <a:xfrm>
            <a:off x="8831973" y="1111972"/>
            <a:ext cx="1201027" cy="3035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Arial" charset="0"/>
              </a:rPr>
              <a:t>Hover Help 24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EAC5D9-2621-8AD1-9A73-28FCCE162C28}"/>
              </a:ext>
            </a:extLst>
          </p:cNvPr>
          <p:cNvSpPr/>
          <p:nvPr/>
        </p:nvSpPr>
        <p:spPr bwMode="auto">
          <a:xfrm>
            <a:off x="1224085" y="5780076"/>
            <a:ext cx="1906981" cy="2905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Arial" charset="0"/>
              </a:rPr>
              <a:t>Demographic Group 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BFA80B-0CF1-C7AE-5739-EF8FB4B7E059}"/>
              </a:ext>
            </a:extLst>
          </p:cNvPr>
          <p:cNvSpPr/>
          <p:nvPr/>
        </p:nvSpPr>
        <p:spPr bwMode="auto">
          <a:xfrm>
            <a:off x="4567914" y="5780076"/>
            <a:ext cx="1906981" cy="2905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Arial" charset="0"/>
              </a:rPr>
              <a:t>Demographic Group 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F4F8C16-B4DD-95F0-A479-9C0D05CCE0E0}"/>
              </a:ext>
            </a:extLst>
          </p:cNvPr>
          <p:cNvSpPr/>
          <p:nvPr/>
        </p:nvSpPr>
        <p:spPr bwMode="auto">
          <a:xfrm>
            <a:off x="7911743" y="5780076"/>
            <a:ext cx="1906981" cy="2905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Arial" charset="0"/>
              </a:rPr>
              <a:t>Demographic Group 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96FBF1E-A06D-DACB-4559-7224AB9D2E71}"/>
              </a:ext>
            </a:extLst>
          </p:cNvPr>
          <p:cNvSpPr/>
          <p:nvPr/>
        </p:nvSpPr>
        <p:spPr bwMode="auto">
          <a:xfrm>
            <a:off x="10097993" y="4002499"/>
            <a:ext cx="1942692" cy="94899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793CE7F-C166-179B-4A51-6531DCF0A040}"/>
              </a:ext>
            </a:extLst>
          </p:cNvPr>
          <p:cNvSpPr/>
          <p:nvPr/>
        </p:nvSpPr>
        <p:spPr bwMode="auto">
          <a:xfrm>
            <a:off x="10097993" y="5144674"/>
            <a:ext cx="1942692" cy="92592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F468054-6F20-5137-EFB7-5CCCDF0E5BE9}"/>
              </a:ext>
            </a:extLst>
          </p:cNvPr>
          <p:cNvSpPr/>
          <p:nvPr/>
        </p:nvSpPr>
        <p:spPr bwMode="auto">
          <a:xfrm>
            <a:off x="10173145" y="4305122"/>
            <a:ext cx="499533" cy="18635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A0A9332-993E-17C5-6D7C-A837B03F446A}"/>
              </a:ext>
            </a:extLst>
          </p:cNvPr>
          <p:cNvSpPr/>
          <p:nvPr/>
        </p:nvSpPr>
        <p:spPr bwMode="auto">
          <a:xfrm>
            <a:off x="10173145" y="4684661"/>
            <a:ext cx="499533" cy="186358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752569E-F970-04FC-259A-225569B51317}"/>
              </a:ext>
            </a:extLst>
          </p:cNvPr>
          <p:cNvCxnSpPr/>
          <p:nvPr/>
        </p:nvCxnSpPr>
        <p:spPr bwMode="auto">
          <a:xfrm>
            <a:off x="10204688" y="5567179"/>
            <a:ext cx="49953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C2B7CFE-AD3B-4121-21A2-5575594BDA14}"/>
              </a:ext>
            </a:extLst>
          </p:cNvPr>
          <p:cNvCxnSpPr/>
          <p:nvPr/>
        </p:nvCxnSpPr>
        <p:spPr bwMode="auto">
          <a:xfrm>
            <a:off x="10217388" y="5869139"/>
            <a:ext cx="49953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4B44469-D7C0-0FC3-F001-0B4F493D7556}"/>
              </a:ext>
            </a:extLst>
          </p:cNvPr>
          <p:cNvSpPr txBox="1"/>
          <p:nvPr/>
        </p:nvSpPr>
        <p:spPr>
          <a:xfrm>
            <a:off x="10666120" y="4275190"/>
            <a:ext cx="1013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New to DOE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3CE168-8ECB-9B3A-8BE2-2554F2CC339A}"/>
              </a:ext>
            </a:extLst>
          </p:cNvPr>
          <p:cNvSpPr txBox="1"/>
          <p:nvPr/>
        </p:nvSpPr>
        <p:spPr>
          <a:xfrm>
            <a:off x="10666120" y="4644428"/>
            <a:ext cx="1352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Experienced in DOE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35B5A82-1C9E-E3A6-FD9D-A85E481BC586}"/>
              </a:ext>
            </a:extLst>
          </p:cNvPr>
          <p:cNvSpPr txBox="1"/>
          <p:nvPr/>
        </p:nvSpPr>
        <p:spPr>
          <a:xfrm>
            <a:off x="10721580" y="5444068"/>
            <a:ext cx="1013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Personal Use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6FBC6D8-FAC0-F273-6F0E-DDBA4F50D369}"/>
              </a:ext>
            </a:extLst>
          </p:cNvPr>
          <p:cNvSpPr txBox="1"/>
          <p:nvPr/>
        </p:nvSpPr>
        <p:spPr>
          <a:xfrm>
            <a:off x="10748616" y="5746028"/>
            <a:ext cx="1270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Teaching Others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DA8506-B0CB-B21B-0749-666A08E57B01}"/>
              </a:ext>
            </a:extLst>
          </p:cNvPr>
          <p:cNvSpPr txBox="1"/>
          <p:nvPr/>
        </p:nvSpPr>
        <p:spPr>
          <a:xfrm>
            <a:off x="10272213" y="4010956"/>
            <a:ext cx="15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Experience Level in DOE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5944DAE-AB02-2DBA-E7A6-1259A488E49F}"/>
              </a:ext>
            </a:extLst>
          </p:cNvPr>
          <p:cNvSpPr txBox="1"/>
          <p:nvPr/>
        </p:nvSpPr>
        <p:spPr>
          <a:xfrm>
            <a:off x="10173145" y="5166495"/>
            <a:ext cx="18588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Purpose of Using Easy DOE</a:t>
            </a:r>
          </a:p>
        </p:txBody>
      </p:sp>
    </p:spTree>
    <p:extLst>
      <p:ext uri="{BB962C8B-B14F-4D97-AF65-F5344CB8AC3E}">
        <p14:creationId xmlns:p14="http://schemas.microsoft.com/office/powerpoint/2010/main" val="2873383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A6EA8-D1E0-CDCD-3DBA-E25E6C02A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0E38-500D-6D6B-7475-2A400C5DB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171200"/>
            <a:ext cx="11176000" cy="1327799"/>
          </a:xfrm>
        </p:spPr>
        <p:txBody>
          <a:bodyPr/>
          <a:lstStyle/>
          <a:p>
            <a:r>
              <a:rPr lang="en-US" dirty="0"/>
              <a:t>Contextual Discrete Choice Experimentation</a:t>
            </a:r>
          </a:p>
        </p:txBody>
      </p:sp>
      <p:pic>
        <p:nvPicPr>
          <p:cNvPr id="5" name="Graphic 4" descr="Man with solid fill">
            <a:extLst>
              <a:ext uri="{FF2B5EF4-FFF2-40B4-BE49-F238E27FC236}">
                <a16:creationId xmlns:a16="http://schemas.microsoft.com/office/drawing/2014/main" id="{1D256ED1-37A7-8384-FA0E-BEC0AA23E8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21401" y="1880733"/>
            <a:ext cx="914400" cy="914400"/>
          </a:xfrm>
          <a:prstGeom prst="rect">
            <a:avLst/>
          </a:prstGeom>
        </p:spPr>
      </p:pic>
      <p:pic>
        <p:nvPicPr>
          <p:cNvPr id="6" name="Graphic 5" descr="Man with solid fill">
            <a:extLst>
              <a:ext uri="{FF2B5EF4-FFF2-40B4-BE49-F238E27FC236}">
                <a16:creationId xmlns:a16="http://schemas.microsoft.com/office/drawing/2014/main" id="{F4C9D178-FE72-4AA2-0FAB-D5A827A985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48732" y="1880733"/>
            <a:ext cx="914400" cy="914400"/>
          </a:xfrm>
          <a:prstGeom prst="rect">
            <a:avLst/>
          </a:prstGeom>
        </p:spPr>
      </p:pic>
      <p:pic>
        <p:nvPicPr>
          <p:cNvPr id="7" name="Graphic 6" descr="Man with solid fill">
            <a:extLst>
              <a:ext uri="{FF2B5EF4-FFF2-40B4-BE49-F238E27FC236}">
                <a16:creationId xmlns:a16="http://schemas.microsoft.com/office/drawing/2014/main" id="{33FF546C-E5B9-CF0C-1D2E-CF00926906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67034" y="1880733"/>
            <a:ext cx="914400" cy="914400"/>
          </a:xfrm>
          <a:prstGeom prst="rect">
            <a:avLst/>
          </a:prstGeom>
        </p:spPr>
      </p:pic>
      <p:pic>
        <p:nvPicPr>
          <p:cNvPr id="9" name="Graphic 8" descr="Woman with solid fill">
            <a:extLst>
              <a:ext uri="{FF2B5EF4-FFF2-40B4-BE49-F238E27FC236}">
                <a16:creationId xmlns:a16="http://schemas.microsoft.com/office/drawing/2014/main" id="{48BF0EDE-2303-0A7C-5A13-15172EB092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28032" y="1880733"/>
            <a:ext cx="914400" cy="914400"/>
          </a:xfrm>
          <a:prstGeom prst="rect">
            <a:avLst/>
          </a:prstGeom>
        </p:spPr>
      </p:pic>
      <p:pic>
        <p:nvPicPr>
          <p:cNvPr id="10" name="Graphic 9" descr="Woman with solid fill">
            <a:extLst>
              <a:ext uri="{FF2B5EF4-FFF2-40B4-BE49-F238E27FC236}">
                <a16:creationId xmlns:a16="http://schemas.microsoft.com/office/drawing/2014/main" id="{A3A37FF5-EEA4-1941-174D-4A38BF2C1CD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46334" y="1880733"/>
            <a:ext cx="914400" cy="914400"/>
          </a:xfrm>
          <a:prstGeom prst="rect">
            <a:avLst/>
          </a:prstGeom>
        </p:spPr>
      </p:pic>
      <p:pic>
        <p:nvPicPr>
          <p:cNvPr id="11" name="Graphic 10" descr="Woman with solid fill">
            <a:extLst>
              <a:ext uri="{FF2B5EF4-FFF2-40B4-BE49-F238E27FC236}">
                <a16:creationId xmlns:a16="http://schemas.microsoft.com/office/drawing/2014/main" id="{D6F66FF4-AC41-E619-6BE0-89FE8385E0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969432" y="1880733"/>
            <a:ext cx="914400" cy="914400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160D54E2-E343-31D0-AE1A-658571F9CF4C}"/>
              </a:ext>
            </a:extLst>
          </p:cNvPr>
          <p:cNvSpPr/>
          <p:nvPr/>
        </p:nvSpPr>
        <p:spPr bwMode="auto">
          <a:xfrm rot="5400000">
            <a:off x="5744132" y="3011257"/>
            <a:ext cx="668867" cy="389467"/>
          </a:xfrm>
          <a:prstGeom prst="rightArrow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DED6FD7-3370-9017-3ED9-3AA976FEBBA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8000" y="3927931"/>
            <a:ext cx="1637549" cy="185480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20B1C8F-659C-00F0-8E69-EA9BF82D8D5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35313" y="3927931"/>
            <a:ext cx="2327328" cy="18548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903E6E3-E4AE-C847-6C60-B0B636DF040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704666" y="3927932"/>
            <a:ext cx="2327328" cy="18548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7CE1238-57A8-258D-FE7A-0959A0EF776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221758" y="3927932"/>
            <a:ext cx="1637549" cy="18578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CC8E074-0B30-A76B-E96A-32D41D293667}"/>
              </a:ext>
            </a:extLst>
          </p:cNvPr>
          <p:cNvSpPr txBox="1"/>
          <p:nvPr/>
        </p:nvSpPr>
        <p:spPr>
          <a:xfrm>
            <a:off x="508000" y="3540424"/>
            <a:ext cx="4154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1: Which option do you prefer? 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CD0AECD-7028-5E86-EF46-47AB1F092E65}"/>
              </a:ext>
            </a:extLst>
          </p:cNvPr>
          <p:cNvSpPr/>
          <p:nvPr/>
        </p:nvSpPr>
        <p:spPr bwMode="auto">
          <a:xfrm>
            <a:off x="5162797" y="4669132"/>
            <a:ext cx="152400" cy="151967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452ED22-9E2A-FAC1-10F3-147A518831A0}"/>
              </a:ext>
            </a:extLst>
          </p:cNvPr>
          <p:cNvSpPr/>
          <p:nvPr/>
        </p:nvSpPr>
        <p:spPr bwMode="auto">
          <a:xfrm>
            <a:off x="6002868" y="4646610"/>
            <a:ext cx="152400" cy="151967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8C2C8C8-3D4D-889B-57D8-B87138E83323}"/>
              </a:ext>
            </a:extLst>
          </p:cNvPr>
          <p:cNvSpPr/>
          <p:nvPr/>
        </p:nvSpPr>
        <p:spPr bwMode="auto">
          <a:xfrm>
            <a:off x="6800605" y="4664447"/>
            <a:ext cx="152400" cy="151967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334A7E-95F7-04E2-24E6-D5B890FB5739}"/>
              </a:ext>
            </a:extLst>
          </p:cNvPr>
          <p:cNvSpPr txBox="1"/>
          <p:nvPr/>
        </p:nvSpPr>
        <p:spPr>
          <a:xfrm>
            <a:off x="7704666" y="3558600"/>
            <a:ext cx="4154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K: Which option do you prefer?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31753C6-22A2-D791-7CA1-1C0B11BC109B}"/>
              </a:ext>
            </a:extLst>
          </p:cNvPr>
          <p:cNvSpPr/>
          <p:nvPr/>
        </p:nvSpPr>
        <p:spPr bwMode="auto">
          <a:xfrm>
            <a:off x="4309533" y="1244600"/>
            <a:ext cx="3395133" cy="45611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Collection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6E0E91-5F5E-DDFA-9A65-7272646EF8AC}"/>
              </a:ext>
            </a:extLst>
          </p:cNvPr>
          <p:cNvSpPr/>
          <p:nvPr/>
        </p:nvSpPr>
        <p:spPr bwMode="auto">
          <a:xfrm>
            <a:off x="508000" y="3086894"/>
            <a:ext cx="1710267" cy="22724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Questionnaire</a:t>
            </a:r>
          </a:p>
        </p:txBody>
      </p:sp>
    </p:spTree>
    <p:extLst>
      <p:ext uri="{BB962C8B-B14F-4D97-AF65-F5344CB8AC3E}">
        <p14:creationId xmlns:p14="http://schemas.microsoft.com/office/powerpoint/2010/main" val="2936916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75D21-346C-764C-A0E1-D3AE521F1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125313"/>
            <a:ext cx="11176000" cy="1327799"/>
          </a:xfrm>
        </p:spPr>
        <p:txBody>
          <a:bodyPr/>
          <a:lstStyle/>
          <a:p>
            <a:r>
              <a:rPr lang="en-US" dirty="0"/>
              <a:t>Contextual Discrete Choice Experimentation</a:t>
            </a:r>
          </a:p>
        </p:txBody>
      </p:sp>
      <p:graphicFrame>
        <p:nvGraphicFramePr>
          <p:cNvPr id="25" name="Diagram 24">
            <a:extLst>
              <a:ext uri="{FF2B5EF4-FFF2-40B4-BE49-F238E27FC236}">
                <a16:creationId xmlns:a16="http://schemas.microsoft.com/office/drawing/2014/main" id="{B6197F90-559C-41B1-13FB-007E610A23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3840731"/>
              </p:ext>
            </p:extLst>
          </p:nvPr>
        </p:nvGraphicFramePr>
        <p:xfrm>
          <a:off x="508000" y="1810400"/>
          <a:ext cx="4292600" cy="3214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Arrow: Right 25">
            <a:extLst>
              <a:ext uri="{FF2B5EF4-FFF2-40B4-BE49-F238E27FC236}">
                <a16:creationId xmlns:a16="http://schemas.microsoft.com/office/drawing/2014/main" id="{F66223B9-9CD4-010B-420A-E8CAA20C3822}"/>
              </a:ext>
            </a:extLst>
          </p:cNvPr>
          <p:cNvSpPr/>
          <p:nvPr/>
        </p:nvSpPr>
        <p:spPr bwMode="auto">
          <a:xfrm>
            <a:off x="5195751" y="3234266"/>
            <a:ext cx="668867" cy="389467"/>
          </a:xfrm>
          <a:prstGeom prst="rightArrow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5C55C8A-689A-6F2C-5B9D-3004B848AF42}"/>
              </a:ext>
            </a:extLst>
          </p:cNvPr>
          <p:cNvSpPr/>
          <p:nvPr/>
        </p:nvSpPr>
        <p:spPr bwMode="auto">
          <a:xfrm>
            <a:off x="4212166" y="861984"/>
            <a:ext cx="3767666" cy="5658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Preference Modeling and Analysis</a:t>
            </a:r>
          </a:p>
        </p:txBody>
      </p:sp>
      <p:pic>
        <p:nvPicPr>
          <p:cNvPr id="30" name="Content Placeholder 3" descr="Group of people with solid fill">
            <a:extLst>
              <a:ext uri="{FF2B5EF4-FFF2-40B4-BE49-F238E27FC236}">
                <a16:creationId xmlns:a16="http://schemas.microsoft.com/office/drawing/2014/main" id="{9359EAFC-E0CD-9634-C348-1578145EEC1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08740" y="1686052"/>
            <a:ext cx="1326430" cy="1326428"/>
          </a:xfrm>
          <a:prstGeom prst="rect">
            <a:avLst/>
          </a:prstGeom>
        </p:spPr>
      </p:pic>
      <p:pic>
        <p:nvPicPr>
          <p:cNvPr id="31" name="Graphic 30" descr="Group of people with solid fill">
            <a:extLst>
              <a:ext uri="{FF2B5EF4-FFF2-40B4-BE49-F238E27FC236}">
                <a16:creationId xmlns:a16="http://schemas.microsoft.com/office/drawing/2014/main" id="{4AF5833F-EAE5-ACD6-B8F6-E60C2406A7A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559447" y="1681551"/>
            <a:ext cx="1330931" cy="1330929"/>
          </a:xfrm>
          <a:prstGeom prst="rect">
            <a:avLst/>
          </a:prstGeom>
        </p:spPr>
      </p:pic>
      <p:pic>
        <p:nvPicPr>
          <p:cNvPr id="32" name="Graphic 31" descr="Group of people with solid fill">
            <a:extLst>
              <a:ext uri="{FF2B5EF4-FFF2-40B4-BE49-F238E27FC236}">
                <a16:creationId xmlns:a16="http://schemas.microsoft.com/office/drawing/2014/main" id="{3FE7C015-D76B-61CC-EA15-41142A1D33D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353069" y="1632656"/>
            <a:ext cx="1330931" cy="133092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43F134B-FDA1-7AA4-F11D-88838F15CF9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59769" y="4201004"/>
            <a:ext cx="1621742" cy="183689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97B11FA-7C26-2798-2E44-CB49353B78F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84761" y="4205999"/>
            <a:ext cx="2301727" cy="18344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B6F3CB0-B5A7-2002-7A05-858EA441DE1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389738" y="4201005"/>
            <a:ext cx="1619050" cy="1836897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4A22965-BFC8-CB0D-554C-4A4F4E9AA758}"/>
              </a:ext>
            </a:extLst>
          </p:cNvPr>
          <p:cNvCxnSpPr>
            <a:cxnSpLocks/>
          </p:cNvCxnSpPr>
          <p:nvPr/>
        </p:nvCxnSpPr>
        <p:spPr bwMode="auto">
          <a:xfrm flipV="1">
            <a:off x="7371955" y="3035368"/>
            <a:ext cx="0" cy="10938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1773C4B-53BA-5D2E-1981-0B65EC212513}"/>
              </a:ext>
            </a:extLst>
          </p:cNvPr>
          <p:cNvCxnSpPr>
            <a:cxnSpLocks/>
          </p:cNvCxnSpPr>
          <p:nvPr/>
        </p:nvCxnSpPr>
        <p:spPr bwMode="auto">
          <a:xfrm>
            <a:off x="11018534" y="2989591"/>
            <a:ext cx="0" cy="11396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0BC1451-A51E-C618-40A1-17FCB3635E11}"/>
              </a:ext>
            </a:extLst>
          </p:cNvPr>
          <p:cNvCxnSpPr>
            <a:cxnSpLocks/>
          </p:cNvCxnSpPr>
          <p:nvPr/>
        </p:nvCxnSpPr>
        <p:spPr bwMode="auto">
          <a:xfrm>
            <a:off x="9243603" y="3012480"/>
            <a:ext cx="0" cy="11396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62153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9B7828A6-62FC-1190-CC59-CBC84B925BD8}"/>
              </a:ext>
            </a:extLst>
          </p:cNvPr>
          <p:cNvSpPr/>
          <p:nvPr/>
        </p:nvSpPr>
        <p:spPr bwMode="auto">
          <a:xfrm>
            <a:off x="5403416" y="1529532"/>
            <a:ext cx="6326838" cy="456041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51D83EF-1D89-2CFC-5209-0932297C7CAA}"/>
              </a:ext>
            </a:extLst>
          </p:cNvPr>
          <p:cNvSpPr/>
          <p:nvPr/>
        </p:nvSpPr>
        <p:spPr bwMode="auto">
          <a:xfrm>
            <a:off x="461745" y="1529533"/>
            <a:ext cx="4072467" cy="456041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575D21-346C-764C-A0E1-D3AE521F1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1" y="245534"/>
            <a:ext cx="11074400" cy="1327799"/>
          </a:xfrm>
        </p:spPr>
        <p:txBody>
          <a:bodyPr/>
          <a:lstStyle/>
          <a:p>
            <a:r>
              <a:rPr lang="en-US" dirty="0"/>
              <a:t>Design of Contextual Discrete Choice Experiments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7230D1-6F55-8622-5AE9-3B247848DBDC}"/>
              </a:ext>
            </a:extLst>
          </p:cNvPr>
          <p:cNvSpPr/>
          <p:nvPr/>
        </p:nvSpPr>
        <p:spPr bwMode="auto">
          <a:xfrm>
            <a:off x="889310" y="1663997"/>
            <a:ext cx="3174999" cy="46566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Screening Study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0EA214-B90A-83BD-1FE5-738985ED7B4D}"/>
              </a:ext>
            </a:extLst>
          </p:cNvPr>
          <p:cNvSpPr/>
          <p:nvPr/>
        </p:nvSpPr>
        <p:spPr bwMode="auto">
          <a:xfrm>
            <a:off x="5592548" y="1657891"/>
            <a:ext cx="5537199" cy="46566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lang="en-US" sz="1400" dirty="0">
                <a:solidFill>
                  <a:srgbClr val="29292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 Information from Screening Study to Design Contextual DCE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Graphic 6" descr="Man with solid fill">
            <a:extLst>
              <a:ext uri="{FF2B5EF4-FFF2-40B4-BE49-F238E27FC236}">
                <a16:creationId xmlns:a16="http://schemas.microsoft.com/office/drawing/2014/main" id="{CBA5F95A-20F3-E4D8-1224-462D018C4F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2416" y="2320230"/>
            <a:ext cx="757767" cy="757767"/>
          </a:xfrm>
          <a:prstGeom prst="rect">
            <a:avLst/>
          </a:prstGeom>
        </p:spPr>
      </p:pic>
      <p:pic>
        <p:nvPicPr>
          <p:cNvPr id="8" name="Graphic 7" descr="Man with solid fill">
            <a:extLst>
              <a:ext uri="{FF2B5EF4-FFF2-40B4-BE49-F238E27FC236}">
                <a16:creationId xmlns:a16="http://schemas.microsoft.com/office/drawing/2014/main" id="{0F284634-E862-1F2E-62D8-705C0D9869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35715" y="2320230"/>
            <a:ext cx="757767" cy="757767"/>
          </a:xfrm>
          <a:prstGeom prst="rect">
            <a:avLst/>
          </a:prstGeom>
        </p:spPr>
      </p:pic>
      <p:pic>
        <p:nvPicPr>
          <p:cNvPr id="9" name="Graphic 8" descr="Man with solid fill">
            <a:extLst>
              <a:ext uri="{FF2B5EF4-FFF2-40B4-BE49-F238E27FC236}">
                <a16:creationId xmlns:a16="http://schemas.microsoft.com/office/drawing/2014/main" id="{C5FD46B9-9FA2-6347-1366-9C12B59038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39015" y="2320230"/>
            <a:ext cx="757767" cy="757767"/>
          </a:xfrm>
          <a:prstGeom prst="rect">
            <a:avLst/>
          </a:prstGeom>
        </p:spPr>
      </p:pic>
      <p:pic>
        <p:nvPicPr>
          <p:cNvPr id="10" name="Graphic 9" descr="Man with solid fill">
            <a:extLst>
              <a:ext uri="{FF2B5EF4-FFF2-40B4-BE49-F238E27FC236}">
                <a16:creationId xmlns:a16="http://schemas.microsoft.com/office/drawing/2014/main" id="{C30736AA-4B4D-7A5D-2C96-EF12ABBB13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2416" y="3353163"/>
            <a:ext cx="757767" cy="757767"/>
          </a:xfrm>
          <a:prstGeom prst="rect">
            <a:avLst/>
          </a:prstGeom>
        </p:spPr>
      </p:pic>
      <p:pic>
        <p:nvPicPr>
          <p:cNvPr id="11" name="Graphic 10" descr="Man with solid fill">
            <a:extLst>
              <a:ext uri="{FF2B5EF4-FFF2-40B4-BE49-F238E27FC236}">
                <a16:creationId xmlns:a16="http://schemas.microsoft.com/office/drawing/2014/main" id="{C0305435-41DE-0DA3-CD6D-AED3D63134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35715" y="3353163"/>
            <a:ext cx="757767" cy="757767"/>
          </a:xfrm>
          <a:prstGeom prst="rect">
            <a:avLst/>
          </a:prstGeom>
        </p:spPr>
      </p:pic>
      <p:pic>
        <p:nvPicPr>
          <p:cNvPr id="12" name="Graphic 11" descr="Man with solid fill">
            <a:extLst>
              <a:ext uri="{FF2B5EF4-FFF2-40B4-BE49-F238E27FC236}">
                <a16:creationId xmlns:a16="http://schemas.microsoft.com/office/drawing/2014/main" id="{6CFC3D74-71A5-EE94-B9BE-5D8F7F2629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39014" y="3353163"/>
            <a:ext cx="757767" cy="757767"/>
          </a:xfrm>
          <a:prstGeom prst="rect">
            <a:avLst/>
          </a:prstGeom>
        </p:spPr>
      </p:pic>
      <p:pic>
        <p:nvPicPr>
          <p:cNvPr id="13" name="Graphic 12" descr="Clipboard Checked with solid fill">
            <a:extLst>
              <a:ext uri="{FF2B5EF4-FFF2-40B4-BE49-F238E27FC236}">
                <a16:creationId xmlns:a16="http://schemas.microsoft.com/office/drawing/2014/main" id="{D77BDC02-F6AA-4E80-AFAD-A2D1A26487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4747" y="4662200"/>
            <a:ext cx="1427748" cy="1427748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186AD104-01ED-646F-6BA0-4D5C4752F6F8}"/>
              </a:ext>
            </a:extLst>
          </p:cNvPr>
          <p:cNvSpPr/>
          <p:nvPr/>
        </p:nvSpPr>
        <p:spPr>
          <a:xfrm>
            <a:off x="2207610" y="4220438"/>
            <a:ext cx="445239" cy="54938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740BD83-6258-2440-1C8C-C920CC3C152A}"/>
              </a:ext>
            </a:extLst>
          </p:cNvPr>
          <p:cNvSpPr/>
          <p:nvPr/>
        </p:nvSpPr>
        <p:spPr>
          <a:xfrm>
            <a:off x="719150" y="5082820"/>
            <a:ext cx="361153" cy="204536"/>
          </a:xfrm>
          <a:prstGeom prst="ellipse">
            <a:avLst/>
          </a:prstGeom>
          <a:solidFill>
            <a:schemeClr val="bg1"/>
          </a:solidFill>
          <a:ln>
            <a:solidFill>
              <a:srgbClr val="B11A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BF8F4-F8B4-AA49-0513-1B27C3624A28}"/>
              </a:ext>
            </a:extLst>
          </p:cNvPr>
          <p:cNvSpPr/>
          <p:nvPr/>
        </p:nvSpPr>
        <p:spPr>
          <a:xfrm>
            <a:off x="767035" y="5147822"/>
            <a:ext cx="265381" cy="7453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23A11B31-E59A-4966-0B29-8184E4830D65}"/>
              </a:ext>
            </a:extLst>
          </p:cNvPr>
          <p:cNvSpPr/>
          <p:nvPr/>
        </p:nvSpPr>
        <p:spPr>
          <a:xfrm rot="16200000">
            <a:off x="1728852" y="5297884"/>
            <a:ext cx="232799" cy="303269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8CE794-E240-0329-195B-7093405DBF34}"/>
              </a:ext>
            </a:extLst>
          </p:cNvPr>
          <p:cNvSpPr txBox="1"/>
          <p:nvPr/>
        </p:nvSpPr>
        <p:spPr>
          <a:xfrm>
            <a:off x="2036727" y="5023491"/>
            <a:ext cx="348326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Question 1: Which do you prefer?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7E15E71-1ACB-FB7D-D237-CE7F989BD632}"/>
              </a:ext>
            </a:extLst>
          </p:cNvPr>
          <p:cNvSpPr/>
          <p:nvPr/>
        </p:nvSpPr>
        <p:spPr bwMode="auto">
          <a:xfrm>
            <a:off x="2231278" y="5451657"/>
            <a:ext cx="910164" cy="414942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7217374-0659-053A-C9BF-44A97DBE8708}"/>
              </a:ext>
            </a:extLst>
          </p:cNvPr>
          <p:cNvSpPr/>
          <p:nvPr/>
        </p:nvSpPr>
        <p:spPr bwMode="auto">
          <a:xfrm>
            <a:off x="3335993" y="5449519"/>
            <a:ext cx="910164" cy="414942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lang="en-US" sz="1400" dirty="0">
                <a:solidFill>
                  <a:srgbClr val="292929"/>
                </a:solidFill>
                <a:latin typeface="Arial" charset="0"/>
              </a:rPr>
              <a:t>B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C170272E-4B32-C334-D7F0-FA9773FCFE46}"/>
              </a:ext>
            </a:extLst>
          </p:cNvPr>
          <p:cNvSpPr/>
          <p:nvPr/>
        </p:nvSpPr>
        <p:spPr>
          <a:xfrm rot="16200000">
            <a:off x="4713745" y="3234735"/>
            <a:ext cx="445239" cy="54938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Diagram 31">
            <a:extLst>
              <a:ext uri="{FF2B5EF4-FFF2-40B4-BE49-F238E27FC236}">
                <a16:creationId xmlns:a16="http://schemas.microsoft.com/office/drawing/2014/main" id="{3EA4D960-D2E3-D60F-B71A-667EA2A284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6713503"/>
              </p:ext>
            </p:extLst>
          </p:nvPr>
        </p:nvGraphicFramePr>
        <p:xfrm>
          <a:off x="5469238" y="2735257"/>
          <a:ext cx="2081893" cy="1754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34" name="Graphic 33" descr="Group with solid fill">
            <a:extLst>
              <a:ext uri="{FF2B5EF4-FFF2-40B4-BE49-F238E27FC236}">
                <a16:creationId xmlns:a16="http://schemas.microsoft.com/office/drawing/2014/main" id="{3C5E6DCA-0236-F226-D1AA-78BB6A3D0A4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028957" y="2579399"/>
            <a:ext cx="651598" cy="651598"/>
          </a:xfrm>
          <a:prstGeom prst="rect">
            <a:avLst/>
          </a:prstGeom>
        </p:spPr>
      </p:pic>
      <p:pic>
        <p:nvPicPr>
          <p:cNvPr id="35" name="Graphic 34" descr="Group with solid fill">
            <a:extLst>
              <a:ext uri="{FF2B5EF4-FFF2-40B4-BE49-F238E27FC236}">
                <a16:creationId xmlns:a16="http://schemas.microsoft.com/office/drawing/2014/main" id="{C637C516-A091-9ACF-DB1F-98DB56ECDA2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028957" y="3515406"/>
            <a:ext cx="651598" cy="651598"/>
          </a:xfrm>
          <a:prstGeom prst="rect">
            <a:avLst/>
          </a:prstGeom>
        </p:spPr>
      </p:pic>
      <p:pic>
        <p:nvPicPr>
          <p:cNvPr id="36" name="Graphic 35" descr="Group with solid fill">
            <a:extLst>
              <a:ext uri="{FF2B5EF4-FFF2-40B4-BE49-F238E27FC236}">
                <a16:creationId xmlns:a16="http://schemas.microsoft.com/office/drawing/2014/main" id="{FEF68766-5223-F22F-32A3-B21EAAD4612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8028957" y="4496224"/>
            <a:ext cx="651598" cy="651598"/>
          </a:xfrm>
          <a:prstGeom prst="rect">
            <a:avLst/>
          </a:prstGeom>
        </p:spPr>
      </p:pic>
      <p:pic>
        <p:nvPicPr>
          <p:cNvPr id="37" name="Graphic 36" descr="Paragraph Squiggle with solid fill">
            <a:extLst>
              <a:ext uri="{FF2B5EF4-FFF2-40B4-BE49-F238E27FC236}">
                <a16:creationId xmlns:a16="http://schemas.microsoft.com/office/drawing/2014/main" id="{764F99F9-E6E3-35DF-B27C-744EA1B0B0C1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694687" y="2810281"/>
            <a:ext cx="172150" cy="172150"/>
          </a:xfrm>
          <a:prstGeom prst="rect">
            <a:avLst/>
          </a:prstGeom>
        </p:spPr>
      </p:pic>
      <p:pic>
        <p:nvPicPr>
          <p:cNvPr id="38" name="Graphic 37" descr="Paragraph Squiggle with solid fill">
            <a:extLst>
              <a:ext uri="{FF2B5EF4-FFF2-40B4-BE49-F238E27FC236}">
                <a16:creationId xmlns:a16="http://schemas.microsoft.com/office/drawing/2014/main" id="{49BBB32E-BC3B-6CD1-962C-1E6FC25797D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694686" y="3764378"/>
            <a:ext cx="172151" cy="172151"/>
          </a:xfrm>
          <a:prstGeom prst="rect">
            <a:avLst/>
          </a:prstGeom>
        </p:spPr>
      </p:pic>
      <p:pic>
        <p:nvPicPr>
          <p:cNvPr id="39" name="Graphic 38" descr="Paragraph Squiggle with solid fill">
            <a:extLst>
              <a:ext uri="{FF2B5EF4-FFF2-40B4-BE49-F238E27FC236}">
                <a16:creationId xmlns:a16="http://schemas.microsoft.com/office/drawing/2014/main" id="{5425BE56-A2A6-E97A-4E1F-222CD85D98B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695179" y="4769820"/>
            <a:ext cx="172150" cy="172150"/>
          </a:xfrm>
          <a:prstGeom prst="rect">
            <a:avLst/>
          </a:prstGeom>
        </p:spPr>
      </p:pic>
      <p:pic>
        <p:nvPicPr>
          <p:cNvPr id="40" name="Graphic 39" descr="Normal Distribution with solid fill">
            <a:extLst>
              <a:ext uri="{FF2B5EF4-FFF2-40B4-BE49-F238E27FC236}">
                <a16:creationId xmlns:a16="http://schemas.microsoft.com/office/drawing/2014/main" id="{F1B5E100-D4C9-CC43-2583-3AA456BCE06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8850934" y="2543403"/>
            <a:ext cx="651598" cy="651598"/>
          </a:xfrm>
          <a:prstGeom prst="rect">
            <a:avLst/>
          </a:prstGeom>
        </p:spPr>
      </p:pic>
      <p:pic>
        <p:nvPicPr>
          <p:cNvPr id="41" name="Graphic 40" descr="Normal Distribution with solid fill">
            <a:extLst>
              <a:ext uri="{FF2B5EF4-FFF2-40B4-BE49-F238E27FC236}">
                <a16:creationId xmlns:a16="http://schemas.microsoft.com/office/drawing/2014/main" id="{A8F38EDC-8309-D686-4885-3C326852657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8851556" y="3477694"/>
            <a:ext cx="655972" cy="655972"/>
          </a:xfrm>
          <a:prstGeom prst="rect">
            <a:avLst/>
          </a:prstGeom>
        </p:spPr>
      </p:pic>
      <p:pic>
        <p:nvPicPr>
          <p:cNvPr id="42" name="Graphic 41" descr="Normal Distribution with solid fill">
            <a:extLst>
              <a:ext uri="{FF2B5EF4-FFF2-40B4-BE49-F238E27FC236}">
                <a16:creationId xmlns:a16="http://schemas.microsoft.com/office/drawing/2014/main" id="{7EE85699-483A-8CD4-FFC2-78F014B01167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850934" y="4501916"/>
            <a:ext cx="655972" cy="655972"/>
          </a:xfrm>
          <a:prstGeom prst="rect">
            <a:avLst/>
          </a:prstGeom>
        </p:spPr>
      </p:pic>
      <p:pic>
        <p:nvPicPr>
          <p:cNvPr id="43" name="Graphic 42" descr="Clipboard Checked with solid fill">
            <a:extLst>
              <a:ext uri="{FF2B5EF4-FFF2-40B4-BE49-F238E27FC236}">
                <a16:creationId xmlns:a16="http://schemas.microsoft.com/office/drawing/2014/main" id="{AB34E4AC-2F6A-3C1B-46E3-BCA93BF3CA27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0060976" y="2543403"/>
            <a:ext cx="659267" cy="659267"/>
          </a:xfrm>
          <a:prstGeom prst="rect">
            <a:avLst/>
          </a:prstGeom>
        </p:spPr>
      </p:pic>
      <p:pic>
        <p:nvPicPr>
          <p:cNvPr id="46" name="Graphic 45" descr="Group of people with solid fill">
            <a:extLst>
              <a:ext uri="{FF2B5EF4-FFF2-40B4-BE49-F238E27FC236}">
                <a16:creationId xmlns:a16="http://schemas.microsoft.com/office/drawing/2014/main" id="{5C828E04-1272-6EA9-088C-7DA3D7144117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781331" y="2474824"/>
            <a:ext cx="860747" cy="860747"/>
          </a:xfrm>
          <a:prstGeom prst="rect">
            <a:avLst/>
          </a:prstGeom>
        </p:spPr>
      </p:pic>
      <p:pic>
        <p:nvPicPr>
          <p:cNvPr id="52" name="Graphic 51" descr="Clipboard Checked with solid fill">
            <a:extLst>
              <a:ext uri="{FF2B5EF4-FFF2-40B4-BE49-F238E27FC236}">
                <a16:creationId xmlns:a16="http://schemas.microsoft.com/office/drawing/2014/main" id="{BA9A629B-1991-A4DC-A45E-31A1B30EA80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0060976" y="3474399"/>
            <a:ext cx="659267" cy="659267"/>
          </a:xfrm>
          <a:prstGeom prst="rect">
            <a:avLst/>
          </a:prstGeom>
        </p:spPr>
      </p:pic>
      <p:pic>
        <p:nvPicPr>
          <p:cNvPr id="53" name="Graphic 52" descr="Clipboard Checked with solid fill">
            <a:extLst>
              <a:ext uri="{FF2B5EF4-FFF2-40B4-BE49-F238E27FC236}">
                <a16:creationId xmlns:a16="http://schemas.microsoft.com/office/drawing/2014/main" id="{8615281D-15D2-3AF5-DAF1-28BEA6A24879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10057748" y="4488555"/>
            <a:ext cx="659267" cy="659267"/>
          </a:xfrm>
          <a:prstGeom prst="rect">
            <a:avLst/>
          </a:prstGeom>
        </p:spPr>
      </p:pic>
      <p:pic>
        <p:nvPicPr>
          <p:cNvPr id="54" name="Graphic 53" descr="Group of people with solid fill">
            <a:extLst>
              <a:ext uri="{FF2B5EF4-FFF2-40B4-BE49-F238E27FC236}">
                <a16:creationId xmlns:a16="http://schemas.microsoft.com/office/drawing/2014/main" id="{7BC5687C-1DD2-CB57-3C54-ADA1C4FD811E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10781331" y="3368228"/>
            <a:ext cx="902668" cy="902668"/>
          </a:xfrm>
          <a:prstGeom prst="rect">
            <a:avLst/>
          </a:prstGeom>
        </p:spPr>
      </p:pic>
      <p:pic>
        <p:nvPicPr>
          <p:cNvPr id="55" name="Graphic 54" descr="Group of people with solid fill">
            <a:extLst>
              <a:ext uri="{FF2B5EF4-FFF2-40B4-BE49-F238E27FC236}">
                <a16:creationId xmlns:a16="http://schemas.microsoft.com/office/drawing/2014/main" id="{3073EF05-CD06-5886-18D0-6EC3F0ED3731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10778959" y="4404561"/>
            <a:ext cx="902668" cy="902668"/>
          </a:xfrm>
          <a:prstGeom prst="rect">
            <a:avLst/>
          </a:prstGeom>
        </p:spPr>
      </p:pic>
      <p:sp>
        <p:nvSpPr>
          <p:cNvPr id="56" name="Arrow: Down 55">
            <a:extLst>
              <a:ext uri="{FF2B5EF4-FFF2-40B4-BE49-F238E27FC236}">
                <a16:creationId xmlns:a16="http://schemas.microsoft.com/office/drawing/2014/main" id="{890C5DDA-741B-E910-0D24-E876071D41C8}"/>
              </a:ext>
            </a:extLst>
          </p:cNvPr>
          <p:cNvSpPr/>
          <p:nvPr/>
        </p:nvSpPr>
        <p:spPr>
          <a:xfrm rot="16200000">
            <a:off x="9710517" y="2737121"/>
            <a:ext cx="161922" cy="30824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rrow: Down 56">
            <a:extLst>
              <a:ext uri="{FF2B5EF4-FFF2-40B4-BE49-F238E27FC236}">
                <a16:creationId xmlns:a16="http://schemas.microsoft.com/office/drawing/2014/main" id="{14F20188-BE3D-EA96-5325-8CE96EA4D8AF}"/>
              </a:ext>
            </a:extLst>
          </p:cNvPr>
          <p:cNvSpPr/>
          <p:nvPr/>
        </p:nvSpPr>
        <p:spPr>
          <a:xfrm rot="16200000">
            <a:off x="9719276" y="3650716"/>
            <a:ext cx="161922" cy="30824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Arrow: Down 57">
            <a:extLst>
              <a:ext uri="{FF2B5EF4-FFF2-40B4-BE49-F238E27FC236}">
                <a16:creationId xmlns:a16="http://schemas.microsoft.com/office/drawing/2014/main" id="{280F8263-BB76-6EAC-B98B-CDF8A91272AF}"/>
              </a:ext>
            </a:extLst>
          </p:cNvPr>
          <p:cNvSpPr/>
          <p:nvPr/>
        </p:nvSpPr>
        <p:spPr>
          <a:xfrm rot="16200000">
            <a:off x="9710517" y="4661283"/>
            <a:ext cx="161922" cy="30824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E14BCF4-E890-B4ED-6A51-8079EACE91B6}"/>
              </a:ext>
            </a:extLst>
          </p:cNvPr>
          <p:cNvSpPr txBox="1"/>
          <p:nvPr/>
        </p:nvSpPr>
        <p:spPr>
          <a:xfrm>
            <a:off x="8899485" y="5351571"/>
            <a:ext cx="2569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Bayesian D-Optimal Designs</a:t>
            </a:r>
          </a:p>
        </p:txBody>
      </p:sp>
    </p:spTree>
    <p:extLst>
      <p:ext uri="{BB962C8B-B14F-4D97-AF65-F5344CB8AC3E}">
        <p14:creationId xmlns:p14="http://schemas.microsoft.com/office/powerpoint/2010/main" val="3186388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6868CE-D6B6-3E73-9917-5E3DD0202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54F56C6-AD6E-F923-6C79-5EB41E1593C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08000" y="1454066"/>
            <a:ext cx="11074400" cy="2086725"/>
          </a:xfrm>
        </p:spPr>
        <p:txBody>
          <a:bodyPr/>
          <a:lstStyle/>
          <a:p>
            <a:r>
              <a:rPr lang="en-US" sz="4800" dirty="0"/>
              <a:t>Creating a JMP Add-In for Designing Contextual Discrete Choice Experiments using JSL</a:t>
            </a:r>
          </a:p>
        </p:txBody>
      </p:sp>
    </p:spTree>
    <p:extLst>
      <p:ext uri="{BB962C8B-B14F-4D97-AF65-F5344CB8AC3E}">
        <p14:creationId xmlns:p14="http://schemas.microsoft.com/office/powerpoint/2010/main" val="484698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2BCA-6B4E-C1FA-D721-A677227AC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JSL and JMP Add-Ins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D8A10-1E04-D727-CDE8-1F381718CF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6"/>
            <a:ext cx="11074399" cy="2663037"/>
          </a:xfrm>
        </p:spPr>
        <p:txBody>
          <a:bodyPr/>
          <a:lstStyle/>
          <a:p>
            <a:r>
              <a:rPr lang="en-US" sz="3200" dirty="0"/>
              <a:t>JSL: The JMP Scripting Language allows users to extend the functionality of JMP, for example by allowing users to write scripts to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791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93B4A-27F4-EC73-EBD6-90EB88113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3A103-EE12-56D5-CD57-FAE9B5235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JSL and JMP Add-Ins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28007-A23F-42E1-8949-547B6C0DC0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6"/>
            <a:ext cx="11074399" cy="3128357"/>
          </a:xfrm>
        </p:spPr>
        <p:txBody>
          <a:bodyPr/>
          <a:lstStyle/>
          <a:p>
            <a:r>
              <a:rPr lang="en-US" sz="3200" dirty="0"/>
              <a:t>JSL: The JMP Scripting Language allows users to extend the functionality of JMP, for example by allowing users to write scripts to</a:t>
            </a:r>
          </a:p>
          <a:p>
            <a:pPr lvl="1"/>
            <a:r>
              <a:rPr lang="en-US" sz="2400" dirty="0"/>
              <a:t>Automatically run a routine multi-step analysis.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860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A4329-4BC0-7E53-0705-1F625596B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CCF47-459B-B797-2A70-08F234764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JSL and JMP Add-Ins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853F7-A1B2-1DC8-5830-E3F4F99FE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6"/>
            <a:ext cx="11074399" cy="3593676"/>
          </a:xfrm>
        </p:spPr>
        <p:txBody>
          <a:bodyPr/>
          <a:lstStyle/>
          <a:p>
            <a:r>
              <a:rPr lang="en-US" sz="3200" dirty="0"/>
              <a:t>JSL: The JMP Scripting Language allows users to extend the functionality of JMP, for example by allowing users to write scripts to</a:t>
            </a:r>
          </a:p>
          <a:p>
            <a:pPr lvl="1"/>
            <a:r>
              <a:rPr lang="en-US" sz="2400" dirty="0"/>
              <a:t>Automatically run a routine multi-step analysis.</a:t>
            </a:r>
          </a:p>
          <a:p>
            <a:pPr lvl="1"/>
            <a:r>
              <a:rPr lang="en-US" sz="2400" dirty="0"/>
              <a:t>Fit a specified model to data which is generated on a daily basis.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3340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D82BA-AF86-60D6-CD75-33DDC659C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E98A7-332F-CE9F-4EC8-5CAB50D3D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JSL and JMP Add-Ins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9E616-9C13-F545-E432-C1274CF710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6"/>
            <a:ext cx="11074399" cy="5356723"/>
          </a:xfrm>
        </p:spPr>
        <p:txBody>
          <a:bodyPr/>
          <a:lstStyle/>
          <a:p>
            <a:r>
              <a:rPr lang="en-US" sz="3200" dirty="0"/>
              <a:t>JSL: The JMP Scripting Language allows users to extend the functionality of JMP, for example by allowing users to write scripts to</a:t>
            </a:r>
          </a:p>
          <a:p>
            <a:pPr lvl="1"/>
            <a:r>
              <a:rPr lang="en-US" sz="2400" dirty="0"/>
              <a:t>Automatically run a routine multi-step analysis.</a:t>
            </a:r>
          </a:p>
          <a:p>
            <a:pPr lvl="1"/>
            <a:r>
              <a:rPr lang="en-US" sz="2400" dirty="0"/>
              <a:t>Fit a specified model to data which is generated on a daily basis.</a:t>
            </a:r>
          </a:p>
          <a:p>
            <a:r>
              <a:rPr lang="en-US" sz="3200" dirty="0"/>
              <a:t>JMP Add-In: A JSL script which extends the functionality of JMP that other JMP users can download and use.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809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5B323-3FAA-ED55-865E-BFB44B8B0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5DAB7-4E39-039C-2849-3183D1B55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CC272-CE69-9B9D-94D4-26AA2F1CD6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197284"/>
            <a:ext cx="11074399" cy="978729"/>
          </a:xfrm>
        </p:spPr>
        <p:txBody>
          <a:bodyPr/>
          <a:lstStyle/>
          <a:p>
            <a:r>
              <a:rPr lang="en-US" sz="3200" dirty="0"/>
              <a:t>Currently pursuing a PhD in Mathematical Sciences at Clemson University</a:t>
            </a:r>
          </a:p>
        </p:txBody>
      </p:sp>
    </p:spTree>
    <p:extLst>
      <p:ext uri="{BB962C8B-B14F-4D97-AF65-F5344CB8AC3E}">
        <p14:creationId xmlns:p14="http://schemas.microsoft.com/office/powerpoint/2010/main" val="17037621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E3813-934B-9705-20BD-948588EB1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B7C87-5807-4A61-E038-73E64B089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9" y="146473"/>
            <a:ext cx="11067660" cy="1050925"/>
          </a:xfrm>
        </p:spPr>
        <p:txBody>
          <a:bodyPr/>
          <a:lstStyle/>
          <a:p>
            <a:r>
              <a:rPr lang="en-US" dirty="0"/>
              <a:t>Why Create a JMP Add-In to Solve our Problem?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712A9-C1D9-8D47-8A4E-6CB73CC502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652037"/>
            <a:ext cx="5174860" cy="1646989"/>
          </a:xfrm>
        </p:spPr>
        <p:txBody>
          <a:bodyPr/>
          <a:lstStyle/>
          <a:p>
            <a:r>
              <a:rPr lang="en-US" sz="1800" dirty="0"/>
              <a:t>We were conducting </a:t>
            </a:r>
            <a:r>
              <a:rPr lang="en-US" sz="1800" b="1" dirty="0"/>
              <a:t>multiple</a:t>
            </a:r>
            <a:r>
              <a:rPr lang="en-US" sz="1800" dirty="0"/>
              <a:t> </a:t>
            </a:r>
            <a:r>
              <a:rPr lang="en-US" sz="1800" i="1" dirty="0"/>
              <a:t>usability</a:t>
            </a:r>
            <a:r>
              <a:rPr lang="en-US" sz="1800" dirty="0"/>
              <a:t> studies</a:t>
            </a:r>
          </a:p>
          <a:p>
            <a:pPr lvl="1"/>
            <a:r>
              <a:rPr lang="en-US" sz="1600" dirty="0"/>
              <a:t>Conducted the same usability study at different points in time.</a:t>
            </a:r>
          </a:p>
          <a:p>
            <a:pPr lvl="1"/>
            <a:r>
              <a:rPr lang="en-US" sz="1600" dirty="0"/>
              <a:t>Conducted different usability studies where UI factors of interest or contextual effects could change.</a:t>
            </a:r>
          </a:p>
        </p:txBody>
      </p:sp>
      <p:pic>
        <p:nvPicPr>
          <p:cNvPr id="12" name="Content Placeholder 11" descr="A screenshot of a computer&#10;&#10;Description automatically generated">
            <a:extLst>
              <a:ext uri="{FF2B5EF4-FFF2-40B4-BE49-F238E27FC236}">
                <a16:creationId xmlns:a16="http://schemas.microsoft.com/office/drawing/2014/main" id="{E28965CF-BF69-921C-FE19-431F71F2B43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59" y="1661564"/>
            <a:ext cx="3154347" cy="3534872"/>
          </a:xfrm>
        </p:spPr>
      </p:pic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A9B86136-6B3A-D146-600F-141A257957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2099" y="1661564"/>
            <a:ext cx="3139886" cy="35348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0D176F4-998B-35AA-B754-9680DD3C0F3F}"/>
              </a:ext>
            </a:extLst>
          </p:cNvPr>
          <p:cNvSpPr txBox="1"/>
          <p:nvPr/>
        </p:nvSpPr>
        <p:spPr>
          <a:xfrm>
            <a:off x="6041829" y="5361709"/>
            <a:ext cx="5886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3: Usability Study for Color Scheme and Location of Notification Messages/Icons.</a:t>
            </a:r>
          </a:p>
        </p:txBody>
      </p:sp>
    </p:spTree>
    <p:extLst>
      <p:ext uri="{BB962C8B-B14F-4D97-AF65-F5344CB8AC3E}">
        <p14:creationId xmlns:p14="http://schemas.microsoft.com/office/powerpoint/2010/main" val="3216112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DD04-F9B4-34AE-C411-2669913D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9" y="138007"/>
            <a:ext cx="11067660" cy="1050925"/>
          </a:xfrm>
        </p:spPr>
        <p:txBody>
          <a:bodyPr/>
          <a:lstStyle/>
          <a:p>
            <a:r>
              <a:rPr lang="en-US" dirty="0"/>
              <a:t>Why Create a JMP Add-In to Solve our Problem?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3B458-82D7-627F-4D69-A8CD78D3DC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661564"/>
            <a:ext cx="5174860" cy="3612527"/>
          </a:xfrm>
        </p:spPr>
        <p:txBody>
          <a:bodyPr/>
          <a:lstStyle/>
          <a:p>
            <a:r>
              <a:rPr lang="en-US" sz="1800" dirty="0"/>
              <a:t>We were conducting </a:t>
            </a:r>
            <a:r>
              <a:rPr lang="en-US" sz="1800" b="1" dirty="0"/>
              <a:t>multiple</a:t>
            </a:r>
            <a:r>
              <a:rPr lang="en-US" sz="1800" dirty="0"/>
              <a:t> </a:t>
            </a:r>
            <a:r>
              <a:rPr lang="en-US" sz="1800" i="1" dirty="0"/>
              <a:t>usability</a:t>
            </a:r>
            <a:r>
              <a:rPr lang="en-US" sz="1800" dirty="0"/>
              <a:t> studies</a:t>
            </a:r>
          </a:p>
          <a:p>
            <a:pPr lvl="1"/>
            <a:r>
              <a:rPr lang="en-US" sz="1600" dirty="0"/>
              <a:t>Conducted the same usability study at different points in time.</a:t>
            </a:r>
          </a:p>
          <a:p>
            <a:pPr lvl="1"/>
            <a:r>
              <a:rPr lang="en-US" sz="1600" dirty="0"/>
              <a:t>Conducted different usability studies where UI factors of interest or contextual effects could change.</a:t>
            </a:r>
          </a:p>
          <a:p>
            <a:r>
              <a:rPr lang="en-US" sz="1800" dirty="0"/>
              <a:t>The process of designing discrete choice experiments for different contexts could be tedious </a:t>
            </a:r>
          </a:p>
          <a:p>
            <a:pPr lvl="1"/>
            <a:r>
              <a:rPr lang="en-US" sz="1600" dirty="0"/>
              <a:t>Required calculating a prior mean and covariance matrix for each context based on the screening study.</a:t>
            </a:r>
          </a:p>
          <a:p>
            <a:pPr lvl="1"/>
            <a:r>
              <a:rPr lang="en-US" sz="1600" dirty="0"/>
              <a:t>Could be automated through JSL scripting.</a:t>
            </a:r>
          </a:p>
        </p:txBody>
      </p:sp>
      <p:pic>
        <p:nvPicPr>
          <p:cNvPr id="12" name="Content Placeholder 11" descr="A screenshot of a computer&#10;&#10;Description automatically generated">
            <a:extLst>
              <a:ext uri="{FF2B5EF4-FFF2-40B4-BE49-F238E27FC236}">
                <a16:creationId xmlns:a16="http://schemas.microsoft.com/office/drawing/2014/main" id="{E05B0953-92AD-180C-A329-ECA3EF40C27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59" y="1661564"/>
            <a:ext cx="3154347" cy="3534872"/>
          </a:xfrm>
        </p:spPr>
      </p:pic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AD6D5CB3-4368-1CEF-2BD4-EA3E24178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2099" y="1661564"/>
            <a:ext cx="3139886" cy="35348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B665F70-B9E7-1819-814D-0313702C0FE6}"/>
              </a:ext>
            </a:extLst>
          </p:cNvPr>
          <p:cNvSpPr txBox="1"/>
          <p:nvPr/>
        </p:nvSpPr>
        <p:spPr>
          <a:xfrm>
            <a:off x="6041829" y="5361709"/>
            <a:ext cx="5886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3: Usability Study for Color Scheme and Location of Notification Messages/Icons.</a:t>
            </a:r>
          </a:p>
        </p:txBody>
      </p:sp>
    </p:spTree>
    <p:extLst>
      <p:ext uri="{BB962C8B-B14F-4D97-AF65-F5344CB8AC3E}">
        <p14:creationId xmlns:p14="http://schemas.microsoft.com/office/powerpoint/2010/main" val="40475562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38E1E-F44C-B479-F79D-FDFEF6969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B0377-D5CB-EF9E-DA6C-C6A4A4A7F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9" y="140246"/>
            <a:ext cx="11067660" cy="1050925"/>
          </a:xfrm>
        </p:spPr>
        <p:txBody>
          <a:bodyPr/>
          <a:lstStyle/>
          <a:p>
            <a:r>
              <a:rPr lang="en-US" dirty="0"/>
              <a:t>Why Create a JMP Add-In to Solve our Problem?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7B7DA-9591-7061-8EBB-275DFC30D7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661564"/>
            <a:ext cx="5174860" cy="4530727"/>
          </a:xfrm>
        </p:spPr>
        <p:txBody>
          <a:bodyPr/>
          <a:lstStyle/>
          <a:p>
            <a:r>
              <a:rPr lang="en-US" sz="1800" dirty="0"/>
              <a:t>We were conducting </a:t>
            </a:r>
            <a:r>
              <a:rPr lang="en-US" sz="1800" b="1" dirty="0"/>
              <a:t>multiple</a:t>
            </a:r>
            <a:r>
              <a:rPr lang="en-US" sz="1800" dirty="0"/>
              <a:t> </a:t>
            </a:r>
            <a:r>
              <a:rPr lang="en-US" sz="1800" i="1" dirty="0"/>
              <a:t>usability</a:t>
            </a:r>
            <a:r>
              <a:rPr lang="en-US" sz="1800" dirty="0"/>
              <a:t> studies</a:t>
            </a:r>
          </a:p>
          <a:p>
            <a:pPr lvl="1"/>
            <a:r>
              <a:rPr lang="en-US" sz="1600" dirty="0"/>
              <a:t>Conducted the same usability study at different points in time.</a:t>
            </a:r>
          </a:p>
          <a:p>
            <a:pPr lvl="1"/>
            <a:r>
              <a:rPr lang="en-US" sz="1600" dirty="0"/>
              <a:t>Conducted different usability studies where UI factors of interest or contextual effects could change.</a:t>
            </a:r>
          </a:p>
          <a:p>
            <a:r>
              <a:rPr lang="en-US" sz="1800" dirty="0"/>
              <a:t>The process of designing discrete choice experiments for different contexts could be tedious </a:t>
            </a:r>
          </a:p>
          <a:p>
            <a:pPr lvl="1"/>
            <a:r>
              <a:rPr lang="en-US" sz="1600" dirty="0"/>
              <a:t>Required calculating a prior mean and covariance matrix for each context based on the screening study.</a:t>
            </a:r>
          </a:p>
          <a:p>
            <a:pPr lvl="1"/>
            <a:r>
              <a:rPr lang="en-US" sz="1600" dirty="0"/>
              <a:t>Could be automated through JSL scripting.</a:t>
            </a:r>
          </a:p>
          <a:p>
            <a:r>
              <a:rPr lang="en-US" sz="1867" dirty="0"/>
              <a:t>Allows us to create contextual discrete choice experiments for </a:t>
            </a:r>
            <a:r>
              <a:rPr lang="en-US" sz="1867" b="1" dirty="0"/>
              <a:t>a wide range of </a:t>
            </a:r>
            <a:r>
              <a:rPr lang="en-US" sz="1867" dirty="0"/>
              <a:t>choice tasks / problems.</a:t>
            </a:r>
          </a:p>
        </p:txBody>
      </p:sp>
      <p:pic>
        <p:nvPicPr>
          <p:cNvPr id="12" name="Content Placeholder 11" descr="A screenshot of a computer&#10;&#10;Description automatically generated">
            <a:extLst>
              <a:ext uri="{FF2B5EF4-FFF2-40B4-BE49-F238E27FC236}">
                <a16:creationId xmlns:a16="http://schemas.microsoft.com/office/drawing/2014/main" id="{8D1FE4DB-9FE8-09A6-93AA-746CEB63D5A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59" y="1661564"/>
            <a:ext cx="3154347" cy="3534872"/>
          </a:xfrm>
        </p:spPr>
      </p:pic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56581310-E38C-AB7E-A087-36FE1DFD5D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2099" y="1661564"/>
            <a:ext cx="3139886" cy="35348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396D7A6-BBDC-373E-9721-1205F4B574EC}"/>
              </a:ext>
            </a:extLst>
          </p:cNvPr>
          <p:cNvSpPr txBox="1"/>
          <p:nvPr/>
        </p:nvSpPr>
        <p:spPr>
          <a:xfrm>
            <a:off x="6041829" y="5361709"/>
            <a:ext cx="5886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3: Usability Study for Color Scheme and Location of Notification Messages/Icons.</a:t>
            </a:r>
          </a:p>
        </p:txBody>
      </p:sp>
    </p:spTree>
    <p:extLst>
      <p:ext uri="{BB962C8B-B14F-4D97-AF65-F5344CB8AC3E}">
        <p14:creationId xmlns:p14="http://schemas.microsoft.com/office/powerpoint/2010/main" val="392174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7E4D7-2BAB-B177-FBD0-74C39CC17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482601"/>
            <a:ext cx="11074400" cy="1327799"/>
          </a:xfrm>
        </p:spPr>
        <p:txBody>
          <a:bodyPr/>
          <a:lstStyle/>
          <a:p>
            <a:r>
              <a:rPr lang="en-US" dirty="0"/>
              <a:t>Workflow of Contextual DCE Add-In: Screening Study and Analysis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5A4F9F-B6FA-6C86-5D01-83ACCB129B9D}"/>
              </a:ext>
            </a:extLst>
          </p:cNvPr>
          <p:cNvSpPr/>
          <p:nvPr/>
        </p:nvSpPr>
        <p:spPr bwMode="auto">
          <a:xfrm>
            <a:off x="431799" y="2175933"/>
            <a:ext cx="3276601" cy="384386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1400" dirty="0">
              <a:solidFill>
                <a:srgbClr val="292929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1400" dirty="0">
              <a:solidFill>
                <a:srgbClr val="292929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49B2C0-3D7F-4B23-9569-F874C29FA06A}"/>
              </a:ext>
            </a:extLst>
          </p:cNvPr>
          <p:cNvSpPr txBox="1"/>
          <p:nvPr/>
        </p:nvSpPr>
        <p:spPr>
          <a:xfrm>
            <a:off x="508000" y="2269067"/>
            <a:ext cx="296333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from Screening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Experimenter selects a data table containing: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Choice Indicator Column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Subject ID Column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Choice Set ID Column (Question ID)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Profile Attributes (Hover Help Settings)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Subject Covariates (Contextual Information)</a:t>
            </a:r>
          </a:p>
        </p:txBody>
      </p:sp>
      <p:pic>
        <p:nvPicPr>
          <p:cNvPr id="6" name="Graphic 5" descr="Table outline">
            <a:extLst>
              <a:ext uri="{FF2B5EF4-FFF2-40B4-BE49-F238E27FC236}">
                <a16:creationId xmlns:a16="http://schemas.microsoft.com/office/drawing/2014/main" id="{763D901D-0470-2A2D-E2EF-199F451D6F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6376" y="4521552"/>
            <a:ext cx="1769532" cy="1769532"/>
          </a:xfrm>
          <a:prstGeom prst="rect">
            <a:avLst/>
          </a:prstGeom>
        </p:spPr>
      </p:pic>
      <p:pic>
        <p:nvPicPr>
          <p:cNvPr id="7" name="Graphic 6" descr="Bar chart with solid fill">
            <a:extLst>
              <a:ext uri="{FF2B5EF4-FFF2-40B4-BE49-F238E27FC236}">
                <a16:creationId xmlns:a16="http://schemas.microsoft.com/office/drawing/2014/main" id="{5B0E5167-9F57-D199-D85D-1079A0EA83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03649" y="4761284"/>
            <a:ext cx="1267684" cy="1267684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1C97C280-9A61-1FF1-9723-D66149B8C7B7}"/>
              </a:ext>
            </a:extLst>
          </p:cNvPr>
          <p:cNvSpPr/>
          <p:nvPr/>
        </p:nvSpPr>
        <p:spPr bwMode="auto">
          <a:xfrm>
            <a:off x="3852333" y="3835400"/>
            <a:ext cx="474134" cy="203200"/>
          </a:xfrm>
          <a:prstGeom prst="rightArrow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24139D-7825-4593-9825-D6A23CD563E4}"/>
              </a:ext>
            </a:extLst>
          </p:cNvPr>
          <p:cNvSpPr/>
          <p:nvPr/>
        </p:nvSpPr>
        <p:spPr bwMode="auto">
          <a:xfrm>
            <a:off x="4470400" y="2168168"/>
            <a:ext cx="3276601" cy="384386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1400" dirty="0">
              <a:solidFill>
                <a:srgbClr val="292929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1400" dirty="0">
              <a:solidFill>
                <a:srgbClr val="292929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EA0A9F-7416-CD3B-69F1-69F716710956}"/>
              </a:ext>
            </a:extLst>
          </p:cNvPr>
          <p:cNvSpPr txBox="1"/>
          <p:nvPr/>
        </p:nvSpPr>
        <p:spPr>
          <a:xfrm>
            <a:off x="4614333" y="2269067"/>
            <a:ext cx="30734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Screening Model 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Experimenter specifies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Profile Effects (Model Effects of Hover Help Settings on Utility)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Subject Effects (Model Effects of Contextual Information on Utility)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46280709-BC39-829F-114F-35AA155803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6455543"/>
              </p:ext>
            </p:extLst>
          </p:nvPr>
        </p:nvGraphicFramePr>
        <p:xfrm>
          <a:off x="5088606" y="4163789"/>
          <a:ext cx="2081893" cy="1754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7FB1DA5C-EF8C-A696-E1AF-3F290E74C57A}"/>
              </a:ext>
            </a:extLst>
          </p:cNvPr>
          <p:cNvSpPr/>
          <p:nvPr/>
        </p:nvSpPr>
        <p:spPr bwMode="auto">
          <a:xfrm>
            <a:off x="8509001" y="2640442"/>
            <a:ext cx="3276601" cy="259311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1400" dirty="0">
              <a:solidFill>
                <a:srgbClr val="292929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1400" dirty="0">
              <a:solidFill>
                <a:srgbClr val="292929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1335B3-BE8A-8FA4-4AE6-D7FA06C4809E}"/>
              </a:ext>
            </a:extLst>
          </p:cNvPr>
          <p:cNvSpPr txBox="1"/>
          <p:nvPr/>
        </p:nvSpPr>
        <p:spPr>
          <a:xfrm>
            <a:off x="8619067" y="2782838"/>
            <a:ext cx="29633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Screening Model Estimation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Specified utility model is estimated using JMP’s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Choice Analysis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Platform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Profile effects and the interaction between profile and subject effects are estimated, along with the correlation matrix of model effects.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DDBFFB37-4B81-B09C-74CA-5837C645E842}"/>
              </a:ext>
            </a:extLst>
          </p:cNvPr>
          <p:cNvSpPr/>
          <p:nvPr/>
        </p:nvSpPr>
        <p:spPr bwMode="auto">
          <a:xfrm>
            <a:off x="7912101" y="3886901"/>
            <a:ext cx="474134" cy="203200"/>
          </a:xfrm>
          <a:prstGeom prst="rightArrow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3048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89015-6249-26D0-2D0A-5DB76B5FB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482601"/>
            <a:ext cx="11074400" cy="1327799"/>
          </a:xfrm>
        </p:spPr>
        <p:txBody>
          <a:bodyPr/>
          <a:lstStyle/>
          <a:p>
            <a:r>
              <a:rPr lang="en-US" dirty="0"/>
              <a:t>Workflow of Contextual DCE Add-In: Experimental Design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CB803E-615E-4351-657D-06D8EEF06FBB}"/>
              </a:ext>
            </a:extLst>
          </p:cNvPr>
          <p:cNvSpPr/>
          <p:nvPr/>
        </p:nvSpPr>
        <p:spPr bwMode="auto">
          <a:xfrm>
            <a:off x="1651001" y="2175933"/>
            <a:ext cx="3276601" cy="384386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1400" dirty="0">
              <a:solidFill>
                <a:srgbClr val="292929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1400" dirty="0">
              <a:solidFill>
                <a:srgbClr val="292929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86A50F-DFE2-F3EB-F621-3EF0050BD40C}"/>
              </a:ext>
            </a:extLst>
          </p:cNvPr>
          <p:cNvSpPr/>
          <p:nvPr/>
        </p:nvSpPr>
        <p:spPr bwMode="auto">
          <a:xfrm>
            <a:off x="7264400" y="2175932"/>
            <a:ext cx="3276601" cy="384386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1400" dirty="0">
              <a:solidFill>
                <a:srgbClr val="292929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1400" dirty="0">
              <a:solidFill>
                <a:srgbClr val="292929"/>
              </a:solidFill>
              <a:latin typeface="Arial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715948-6CE1-4A38-EC38-D3502999F12D}"/>
              </a:ext>
            </a:extLst>
          </p:cNvPr>
          <p:cNvSpPr txBox="1"/>
          <p:nvPr/>
        </p:nvSpPr>
        <p:spPr>
          <a:xfrm>
            <a:off x="1651002" y="2294467"/>
            <a:ext cx="31919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 a Group for Further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Experimenter selects levels for each contextual factor to specify a group for subsequent study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4DC984-9EDD-2859-F3CD-21FAD39F6F7C}"/>
              </a:ext>
            </a:extLst>
          </p:cNvPr>
          <p:cNvSpPr/>
          <p:nvPr/>
        </p:nvSpPr>
        <p:spPr bwMode="auto">
          <a:xfrm>
            <a:off x="1803400" y="3428664"/>
            <a:ext cx="2954867" cy="210853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6A00AE-228C-2424-48D8-4588B43BD698}"/>
              </a:ext>
            </a:extLst>
          </p:cNvPr>
          <p:cNvSpPr txBox="1"/>
          <p:nvPr/>
        </p:nvSpPr>
        <p:spPr>
          <a:xfrm>
            <a:off x="1803400" y="3537163"/>
            <a:ext cx="3064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Level Specification for Contextual Factor 1:</a:t>
            </a:r>
          </a:p>
          <a:p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8F51C2-DE0A-AE14-7162-22D3A4A8D33E}"/>
              </a:ext>
            </a:extLst>
          </p:cNvPr>
          <p:cNvSpPr/>
          <p:nvPr/>
        </p:nvSpPr>
        <p:spPr bwMode="auto">
          <a:xfrm>
            <a:off x="2057400" y="3826933"/>
            <a:ext cx="2353733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lang="en-US" sz="1200" dirty="0">
                <a:solidFill>
                  <a:srgbClr val="29292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Contextual Factor 1 – Level 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C93B8B-C8E5-AE61-FE02-CDBF5312A9B7}"/>
              </a:ext>
            </a:extLst>
          </p:cNvPr>
          <p:cNvSpPr/>
          <p:nvPr/>
        </p:nvSpPr>
        <p:spPr bwMode="auto">
          <a:xfrm>
            <a:off x="4207933" y="3826933"/>
            <a:ext cx="220133" cy="227033"/>
          </a:xfrm>
          <a:prstGeom prst="rect">
            <a:avLst/>
          </a:prstGeom>
          <a:solidFill>
            <a:schemeClr val="bg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8DDCF21-AEF8-0BAB-F92B-F83F81D52F9A}"/>
              </a:ext>
            </a:extLst>
          </p:cNvPr>
          <p:cNvSpPr/>
          <p:nvPr/>
        </p:nvSpPr>
        <p:spPr bwMode="auto">
          <a:xfrm rot="10800000">
            <a:off x="4229101" y="3873499"/>
            <a:ext cx="177800" cy="135467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D442CF-E66F-C7A5-501A-B43DF31AA4F9}"/>
              </a:ext>
            </a:extLst>
          </p:cNvPr>
          <p:cNvSpPr txBox="1"/>
          <p:nvPr/>
        </p:nvSpPr>
        <p:spPr>
          <a:xfrm>
            <a:off x="2279650" y="4097865"/>
            <a:ext cx="193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873567-2F7D-3CE4-208A-9B0DB5CEC25C}"/>
              </a:ext>
            </a:extLst>
          </p:cNvPr>
          <p:cNvSpPr txBox="1"/>
          <p:nvPr/>
        </p:nvSpPr>
        <p:spPr>
          <a:xfrm>
            <a:off x="1803400" y="4386951"/>
            <a:ext cx="3064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Level Specification for Contextual Factor J:</a:t>
            </a:r>
          </a:p>
          <a:p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861CB6-DC7D-CC50-5D86-91B40F876384}"/>
              </a:ext>
            </a:extLst>
          </p:cNvPr>
          <p:cNvSpPr/>
          <p:nvPr/>
        </p:nvSpPr>
        <p:spPr bwMode="auto">
          <a:xfrm>
            <a:off x="2057400" y="4721383"/>
            <a:ext cx="2353733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lang="en-US" sz="1200" dirty="0">
                <a:solidFill>
                  <a:srgbClr val="29292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Contextual Factor J – Level 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29292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37BF32-2E05-9EBC-7A48-BF19035CB857}"/>
              </a:ext>
            </a:extLst>
          </p:cNvPr>
          <p:cNvSpPr/>
          <p:nvPr/>
        </p:nvSpPr>
        <p:spPr bwMode="auto">
          <a:xfrm>
            <a:off x="4207933" y="4721383"/>
            <a:ext cx="220133" cy="227033"/>
          </a:xfrm>
          <a:prstGeom prst="rect">
            <a:avLst/>
          </a:prstGeom>
          <a:solidFill>
            <a:schemeClr val="bg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022AD700-671F-D1C1-422E-4FD9BCD0C99C}"/>
              </a:ext>
            </a:extLst>
          </p:cNvPr>
          <p:cNvSpPr/>
          <p:nvPr/>
        </p:nvSpPr>
        <p:spPr bwMode="auto">
          <a:xfrm rot="10800000">
            <a:off x="4229101" y="4767949"/>
            <a:ext cx="177800" cy="135467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E653074-FE30-FADA-B6B8-C55895FBC434}"/>
              </a:ext>
            </a:extLst>
          </p:cNvPr>
          <p:cNvSpPr/>
          <p:nvPr/>
        </p:nvSpPr>
        <p:spPr bwMode="auto">
          <a:xfrm>
            <a:off x="2413000" y="5164667"/>
            <a:ext cx="1634067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Make Design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093AD13-0BED-C23D-F269-56F0544CCE8C}"/>
              </a:ext>
            </a:extLst>
          </p:cNvPr>
          <p:cNvSpPr/>
          <p:nvPr/>
        </p:nvSpPr>
        <p:spPr bwMode="auto">
          <a:xfrm>
            <a:off x="5808133" y="4037032"/>
            <a:ext cx="474134" cy="203200"/>
          </a:xfrm>
          <a:prstGeom prst="rightArrow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9C5A83-3A45-1C55-5599-DA19058EBCBA}"/>
              </a:ext>
            </a:extLst>
          </p:cNvPr>
          <p:cNvSpPr txBox="1"/>
          <p:nvPr/>
        </p:nvSpPr>
        <p:spPr>
          <a:xfrm>
            <a:off x="7306734" y="2294467"/>
            <a:ext cx="319193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Make Design for Selected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 preference information obtained from the screening study, a Bayesian D-optimal Design is constructed for the experimenter’s selected group using JMP’s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Choice Design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platform.</a:t>
            </a:r>
          </a:p>
        </p:txBody>
      </p:sp>
      <p:pic>
        <p:nvPicPr>
          <p:cNvPr id="20" name="Graphic 19" descr="Clipboard Checked with solid fill">
            <a:extLst>
              <a:ext uri="{FF2B5EF4-FFF2-40B4-BE49-F238E27FC236}">
                <a16:creationId xmlns:a16="http://schemas.microsoft.com/office/drawing/2014/main" id="{39A3717E-5E4B-C330-4320-131B8D62F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23346" y="4367556"/>
            <a:ext cx="1071721" cy="1071721"/>
          </a:xfrm>
          <a:prstGeom prst="rect">
            <a:avLst/>
          </a:prstGeom>
        </p:spPr>
      </p:pic>
      <p:pic>
        <p:nvPicPr>
          <p:cNvPr id="21" name="Graphic 20" descr="Group of people with solid fill">
            <a:extLst>
              <a:ext uri="{FF2B5EF4-FFF2-40B4-BE49-F238E27FC236}">
                <a16:creationId xmlns:a16="http://schemas.microsoft.com/office/drawing/2014/main" id="{DC6F5529-4706-AA77-FCFC-DD4E8A93D3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29459" y="4223845"/>
            <a:ext cx="1359141" cy="1359141"/>
          </a:xfrm>
          <a:prstGeom prst="rect">
            <a:avLst/>
          </a:prstGeom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E9B8CF44-F6A1-62F8-A57A-677165D18250}"/>
              </a:ext>
            </a:extLst>
          </p:cNvPr>
          <p:cNvSpPr/>
          <p:nvPr/>
        </p:nvSpPr>
        <p:spPr bwMode="auto">
          <a:xfrm>
            <a:off x="8616946" y="4801816"/>
            <a:ext cx="474134" cy="203200"/>
          </a:xfrm>
          <a:prstGeom prst="rightArrow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687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D1AE03-A7D4-858D-292F-D9578E1B914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82600" y="2893469"/>
            <a:ext cx="11074400" cy="535531"/>
          </a:xfrm>
        </p:spPr>
        <p:txBody>
          <a:bodyPr/>
          <a:lstStyle/>
          <a:p>
            <a:pPr algn="ctr"/>
            <a:r>
              <a:rPr lang="en-US" dirty="0"/>
              <a:t>Demonstration</a:t>
            </a:r>
          </a:p>
        </p:txBody>
      </p:sp>
    </p:spTree>
    <p:extLst>
      <p:ext uri="{BB962C8B-B14F-4D97-AF65-F5344CB8AC3E}">
        <p14:creationId xmlns:p14="http://schemas.microsoft.com/office/powerpoint/2010/main" val="40346033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71C15-0B91-1259-2BC3-DF7C44337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A39540-5DDC-3B67-21A3-6EA2542D19A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08000" y="1454066"/>
            <a:ext cx="11074400" cy="1421928"/>
          </a:xfrm>
        </p:spPr>
        <p:txBody>
          <a:bodyPr/>
          <a:lstStyle/>
          <a:p>
            <a:r>
              <a:rPr lang="en-US" sz="4800" dirty="0"/>
              <a:t>Testing the Add-In through the JSL Unit Testing Framework</a:t>
            </a:r>
          </a:p>
        </p:txBody>
      </p:sp>
    </p:spTree>
    <p:extLst>
      <p:ext uri="{BB962C8B-B14F-4D97-AF65-F5344CB8AC3E}">
        <p14:creationId xmlns:p14="http://schemas.microsoft.com/office/powerpoint/2010/main" val="36014069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AE337-7981-B567-9474-170AC90DB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JSL Unit Testing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31D71-8647-8E67-2186-AB3812AB66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6"/>
            <a:ext cx="11074399" cy="888833"/>
          </a:xfrm>
        </p:spPr>
        <p:txBody>
          <a:bodyPr/>
          <a:lstStyle/>
          <a:p>
            <a:r>
              <a:rPr lang="en-US" sz="2800" dirty="0"/>
              <a:t>Unit Testing:</a:t>
            </a:r>
          </a:p>
          <a:p>
            <a:pPr lvl="1"/>
            <a:r>
              <a:rPr lang="en-US" sz="2000" dirty="0"/>
              <a:t>Involves testing individual components of a software application to identify errors.</a:t>
            </a:r>
          </a:p>
        </p:txBody>
      </p:sp>
    </p:spTree>
    <p:extLst>
      <p:ext uri="{BB962C8B-B14F-4D97-AF65-F5344CB8AC3E}">
        <p14:creationId xmlns:p14="http://schemas.microsoft.com/office/powerpoint/2010/main" val="37099767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5E6A91-B048-F824-951F-5BA7E5FDD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81BFE-3567-1CC9-50CE-EE762BFE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JSL Unit Testing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C3782-CFC9-36CC-583B-FDB4F757C7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6"/>
            <a:ext cx="11074399" cy="1559786"/>
          </a:xfrm>
        </p:spPr>
        <p:txBody>
          <a:bodyPr/>
          <a:lstStyle/>
          <a:p>
            <a:r>
              <a:rPr lang="en-US" sz="2800" dirty="0"/>
              <a:t>Unit Testing:</a:t>
            </a:r>
          </a:p>
          <a:p>
            <a:pPr lvl="1"/>
            <a:r>
              <a:rPr lang="en-US" sz="2000" dirty="0"/>
              <a:t>Involves testing individual components of a software application to identify errors.</a:t>
            </a:r>
          </a:p>
          <a:p>
            <a:pPr lvl="1"/>
            <a:r>
              <a:rPr lang="en-US" sz="2000" i="1" dirty="0"/>
              <a:t>Automated </a:t>
            </a:r>
            <a:r>
              <a:rPr lang="en-US" sz="2000" dirty="0"/>
              <a:t>unit testing allows one to frequently run unit tests on a software application, helping to identify and correct newly introduced errors through the development process.</a:t>
            </a:r>
          </a:p>
        </p:txBody>
      </p:sp>
    </p:spTree>
    <p:extLst>
      <p:ext uri="{BB962C8B-B14F-4D97-AF65-F5344CB8AC3E}">
        <p14:creationId xmlns:p14="http://schemas.microsoft.com/office/powerpoint/2010/main" val="439160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DC6941-128C-EE5E-E20C-3BF3A2ABD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A292F-03CE-7267-8CF9-2FA681771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JSL Unit Testing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5210C-A7EA-6109-D3D3-6C0706FB0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6"/>
            <a:ext cx="11074399" cy="2559419"/>
          </a:xfrm>
        </p:spPr>
        <p:txBody>
          <a:bodyPr/>
          <a:lstStyle/>
          <a:p>
            <a:r>
              <a:rPr lang="en-US" sz="2800" dirty="0"/>
              <a:t>Unit Testing:</a:t>
            </a:r>
          </a:p>
          <a:p>
            <a:pPr lvl="1"/>
            <a:r>
              <a:rPr lang="en-US" sz="2000" dirty="0"/>
              <a:t>Involves testing individual components of a software application to identify errors.</a:t>
            </a:r>
          </a:p>
          <a:p>
            <a:pPr lvl="1"/>
            <a:r>
              <a:rPr lang="en-US" sz="2000" i="1" dirty="0"/>
              <a:t>Automated </a:t>
            </a:r>
            <a:r>
              <a:rPr lang="en-US" sz="2000" dirty="0"/>
              <a:t>unit testing allows one to frequently run unit tests on a software application, helping to identify and correct newly introduced errors through the development process.</a:t>
            </a:r>
          </a:p>
          <a:p>
            <a:r>
              <a:rPr lang="en-US" sz="2800" dirty="0"/>
              <a:t>JSL Unit Testing Framework:</a:t>
            </a:r>
          </a:p>
          <a:p>
            <a:pPr lvl="1"/>
            <a:r>
              <a:rPr lang="en-US" sz="2000" dirty="0"/>
              <a:t>An automated unit testing framework tailored for JSL applications.</a:t>
            </a:r>
          </a:p>
        </p:txBody>
      </p:sp>
    </p:spTree>
    <p:extLst>
      <p:ext uri="{BB962C8B-B14F-4D97-AF65-F5344CB8AC3E}">
        <p14:creationId xmlns:p14="http://schemas.microsoft.com/office/powerpoint/2010/main" val="1609395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75D21-346C-764C-A0E1-D3AE521F1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8AC91-D47C-4146-A971-019546EE38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197284"/>
            <a:ext cx="11074399" cy="1532086"/>
          </a:xfrm>
        </p:spPr>
        <p:txBody>
          <a:bodyPr/>
          <a:lstStyle/>
          <a:p>
            <a:r>
              <a:rPr lang="en-US" sz="3200" dirty="0"/>
              <a:t>Currently pursuing a PhD in Mathematical Sciences at Clemson University</a:t>
            </a:r>
          </a:p>
          <a:p>
            <a:pPr lvl="1"/>
            <a:r>
              <a:rPr lang="en-US" sz="2800" dirty="0"/>
              <a:t>Research Interests: Experimental Design and Preference Learning</a:t>
            </a:r>
          </a:p>
        </p:txBody>
      </p:sp>
    </p:spTree>
    <p:extLst>
      <p:ext uri="{BB962C8B-B14F-4D97-AF65-F5344CB8AC3E}">
        <p14:creationId xmlns:p14="http://schemas.microsoft.com/office/powerpoint/2010/main" val="37881333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21DA80-F07F-2FD5-1386-F5F522EC4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C6C94-803B-2B8D-4D44-C236B9222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JSL Unit Testing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0FE10-F9E0-96D3-7061-274CA357F3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6"/>
            <a:ext cx="11074399" cy="3335016"/>
          </a:xfrm>
        </p:spPr>
        <p:txBody>
          <a:bodyPr/>
          <a:lstStyle/>
          <a:p>
            <a:r>
              <a:rPr lang="en-US" sz="2800" dirty="0"/>
              <a:t>Unit Testing:</a:t>
            </a:r>
          </a:p>
          <a:p>
            <a:pPr lvl="1"/>
            <a:r>
              <a:rPr lang="en-US" sz="2000" dirty="0"/>
              <a:t>Involves testing individual components of a software application to identify errors.</a:t>
            </a:r>
          </a:p>
          <a:p>
            <a:pPr lvl="1"/>
            <a:r>
              <a:rPr lang="en-US" sz="2000" i="1" dirty="0"/>
              <a:t>Automated </a:t>
            </a:r>
            <a:r>
              <a:rPr lang="en-US" sz="2000" dirty="0"/>
              <a:t>unit testing allows one to frequently run unit tests on a software application, helping to identify and correct newly introduced errors through the development process.</a:t>
            </a:r>
          </a:p>
          <a:p>
            <a:r>
              <a:rPr lang="en-US" sz="2800" dirty="0"/>
              <a:t>JSL Unit Testing Framework:</a:t>
            </a:r>
          </a:p>
          <a:p>
            <a:pPr lvl="1"/>
            <a:r>
              <a:rPr lang="en-US" sz="2000" dirty="0"/>
              <a:t>An automated unit testing framework tailored for JSL applications.</a:t>
            </a:r>
          </a:p>
          <a:p>
            <a:pPr lvl="1"/>
            <a:r>
              <a:rPr lang="en-US" sz="2000" dirty="0"/>
              <a:t>Components are tested through use of the function </a:t>
            </a:r>
          </a:p>
          <a:p>
            <a:pPr marL="615935" lvl="1" indent="0" algn="ctr">
              <a:buNone/>
            </a:pPr>
            <a:r>
              <a:rPr lang="en-US" sz="2000" dirty="0" err="1"/>
              <a:t>ut</a:t>
            </a:r>
            <a:r>
              <a:rPr lang="en-US" sz="2000" dirty="0"/>
              <a:t> assert ( expression, expected value )</a:t>
            </a:r>
          </a:p>
        </p:txBody>
      </p:sp>
    </p:spTree>
    <p:extLst>
      <p:ext uri="{BB962C8B-B14F-4D97-AF65-F5344CB8AC3E}">
        <p14:creationId xmlns:p14="http://schemas.microsoft.com/office/powerpoint/2010/main" val="28656266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32771-9F08-AD4F-3061-172A250F2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6DADE-D206-2AC6-5D27-6141CE013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JSL Unit Testing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3618A-CF40-5D0A-B8F1-B09D48D796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6"/>
            <a:ext cx="11074399" cy="4005968"/>
          </a:xfrm>
        </p:spPr>
        <p:txBody>
          <a:bodyPr/>
          <a:lstStyle/>
          <a:p>
            <a:r>
              <a:rPr lang="en-US" sz="2800" dirty="0"/>
              <a:t>Unit Testing:</a:t>
            </a:r>
          </a:p>
          <a:p>
            <a:pPr lvl="1"/>
            <a:r>
              <a:rPr lang="en-US" sz="2000" dirty="0"/>
              <a:t>Involves testing individual components of a software application to identify errors.</a:t>
            </a:r>
          </a:p>
          <a:p>
            <a:pPr lvl="1"/>
            <a:r>
              <a:rPr lang="en-US" sz="2000" i="1" dirty="0"/>
              <a:t>Automated </a:t>
            </a:r>
            <a:r>
              <a:rPr lang="en-US" sz="2000" dirty="0"/>
              <a:t>unit testing allows one to frequently run unit tests on a software application, helping to identify and correct newly introduced errors through the development process.</a:t>
            </a:r>
          </a:p>
          <a:p>
            <a:r>
              <a:rPr lang="en-US" sz="2800" dirty="0"/>
              <a:t>JSL Unit Testing Framework:</a:t>
            </a:r>
          </a:p>
          <a:p>
            <a:pPr lvl="1"/>
            <a:r>
              <a:rPr lang="en-US" sz="2000" dirty="0"/>
              <a:t>An automated unit testing framework tailored for JSL applications.</a:t>
            </a:r>
          </a:p>
          <a:p>
            <a:pPr lvl="1"/>
            <a:r>
              <a:rPr lang="en-US" sz="2000" dirty="0"/>
              <a:t>Components are tested through use of the function </a:t>
            </a:r>
          </a:p>
          <a:p>
            <a:pPr marL="615935" lvl="1" indent="0" algn="ctr">
              <a:buNone/>
            </a:pPr>
            <a:r>
              <a:rPr lang="en-US" sz="2000" dirty="0" err="1"/>
              <a:t>ut</a:t>
            </a:r>
            <a:r>
              <a:rPr lang="en-US" sz="2000" dirty="0"/>
              <a:t> assert ( expression, expected value )</a:t>
            </a:r>
          </a:p>
          <a:p>
            <a:pPr lvl="1"/>
            <a:r>
              <a:rPr lang="en-US" sz="2000" dirty="0"/>
              <a:t>A report will be returned letting the tester know which test cases failed, so that they may be further investigated.</a:t>
            </a:r>
          </a:p>
        </p:txBody>
      </p:sp>
    </p:spTree>
    <p:extLst>
      <p:ext uri="{BB962C8B-B14F-4D97-AF65-F5344CB8AC3E}">
        <p14:creationId xmlns:p14="http://schemas.microsoft.com/office/powerpoint/2010/main" val="18803333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F9CB-7205-9387-7D42-D5C67B90E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9" y="308704"/>
            <a:ext cx="11074400" cy="1224822"/>
          </a:xfrm>
        </p:spPr>
        <p:txBody>
          <a:bodyPr/>
          <a:lstStyle/>
          <a:p>
            <a:r>
              <a:rPr lang="en-US" sz="4400" dirty="0"/>
              <a:t>Examples of Unit Tests for the Contextual DCE Add-In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F7E46F-DE2F-9801-9E92-137BCC293E34}"/>
              </a:ext>
            </a:extLst>
          </p:cNvPr>
          <p:cNvSpPr txBox="1"/>
          <p:nvPr/>
        </p:nvSpPr>
        <p:spPr>
          <a:xfrm>
            <a:off x="2414778" y="4185848"/>
            <a:ext cx="7362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4: Testing the correctness of the output for the cross button for the screening model specification.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DA725ABB-1688-131D-FBD2-22A227063D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80" y="1880754"/>
            <a:ext cx="11619437" cy="220775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5CE3C9A-9B67-CFC4-063C-BC2EDFFAD991}"/>
              </a:ext>
            </a:extLst>
          </p:cNvPr>
          <p:cNvSpPr/>
          <p:nvPr/>
        </p:nvSpPr>
        <p:spPr bwMode="auto">
          <a:xfrm>
            <a:off x="4987636" y="2282152"/>
            <a:ext cx="644237" cy="2597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AB53F22-B8DC-BA63-4F51-66FCD80353D5}"/>
              </a:ext>
            </a:extLst>
          </p:cNvPr>
          <p:cNvCxnSpPr/>
          <p:nvPr/>
        </p:nvCxnSpPr>
        <p:spPr bwMode="auto">
          <a:xfrm>
            <a:off x="5698067" y="2282152"/>
            <a:ext cx="120226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270331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49D45-4B24-C9A3-D231-C687F5625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8E50F-078E-7671-BDFD-F4F4408A8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9" y="308704"/>
            <a:ext cx="11074400" cy="1224822"/>
          </a:xfrm>
        </p:spPr>
        <p:txBody>
          <a:bodyPr/>
          <a:lstStyle/>
          <a:p>
            <a:r>
              <a:rPr lang="en-US" sz="4400" dirty="0"/>
              <a:t>Examples of Unit Tests for the Contextual DCE Add-In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EC5373-8DEF-5D72-8892-6AAB72CEC37A}"/>
              </a:ext>
            </a:extLst>
          </p:cNvPr>
          <p:cNvSpPr txBox="1"/>
          <p:nvPr/>
        </p:nvSpPr>
        <p:spPr>
          <a:xfrm>
            <a:off x="2177710" y="4671485"/>
            <a:ext cx="7362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5: Testing that an error message is displayed if there is no level selected for a given contextual factor when selecting a group for further study.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AA7B7198-D128-1E18-F3F6-1FAF9CD284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763" y="1591052"/>
            <a:ext cx="7552074" cy="29872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4ED4029-2D9E-8AD3-D7A1-0FD8ADEC25B2}"/>
              </a:ext>
            </a:extLst>
          </p:cNvPr>
          <p:cNvSpPr/>
          <p:nvPr/>
        </p:nvSpPr>
        <p:spPr bwMode="auto">
          <a:xfrm>
            <a:off x="1955799" y="3335867"/>
            <a:ext cx="1456267" cy="3048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pic>
        <p:nvPicPr>
          <p:cNvPr id="12" name="Graphic 11" descr="Cursor with solid fill">
            <a:extLst>
              <a:ext uri="{FF2B5EF4-FFF2-40B4-BE49-F238E27FC236}">
                <a16:creationId xmlns:a16="http://schemas.microsoft.com/office/drawing/2014/main" id="{D29810D4-E36F-068B-17CC-809E9F8DE5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28996" y="4097866"/>
            <a:ext cx="296333" cy="296333"/>
          </a:xfrm>
          <a:prstGeom prst="rect">
            <a:avLst/>
          </a:prstGeom>
        </p:spPr>
      </p:pic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6382C0F5-4ADF-A9BD-B7DC-10A5CC3CC469}"/>
              </a:ext>
            </a:extLst>
          </p:cNvPr>
          <p:cNvCxnSpPr>
            <a:stCxn id="5" idx="3"/>
          </p:cNvCxnSpPr>
          <p:nvPr/>
        </p:nvCxnSpPr>
        <p:spPr bwMode="auto">
          <a:xfrm flipV="1">
            <a:off x="3412066" y="3242733"/>
            <a:ext cx="3945467" cy="245534"/>
          </a:xfrm>
          <a:prstGeom prst="bentConnector3">
            <a:avLst>
              <a:gd name="adj1" fmla="val 10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46437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75746-790E-87F7-0891-B50E06386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578CF-A7FE-BD46-CBA7-7CFB0DABB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9" y="308704"/>
            <a:ext cx="11074400" cy="1224822"/>
          </a:xfrm>
        </p:spPr>
        <p:txBody>
          <a:bodyPr/>
          <a:lstStyle/>
          <a:p>
            <a:r>
              <a:rPr lang="en-US" sz="4400" dirty="0"/>
              <a:t>Examples of Unit Tests for the Contextual DCE Add-In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F12757-C0A6-A149-2183-62D437CDDD63}"/>
              </a:ext>
            </a:extLst>
          </p:cNvPr>
          <p:cNvSpPr txBox="1"/>
          <p:nvPr/>
        </p:nvSpPr>
        <p:spPr>
          <a:xfrm>
            <a:off x="2296244" y="5514930"/>
            <a:ext cx="7362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6: Testing that prior information obtained from the screening study is loaded in correctly to the choice design platform.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8365AC16-F868-D6E0-8F33-659D9C00D5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299" y="1429536"/>
            <a:ext cx="8305800" cy="399892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E8E2243-A311-E919-BE9B-35FD550EB757}"/>
              </a:ext>
            </a:extLst>
          </p:cNvPr>
          <p:cNvSpPr/>
          <p:nvPr/>
        </p:nvSpPr>
        <p:spPr bwMode="auto">
          <a:xfrm>
            <a:off x="2146301" y="2968762"/>
            <a:ext cx="1595966" cy="11121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821DB7-3529-A028-9A0B-E87A52AB6811}"/>
              </a:ext>
            </a:extLst>
          </p:cNvPr>
          <p:cNvSpPr/>
          <p:nvPr/>
        </p:nvSpPr>
        <p:spPr bwMode="auto">
          <a:xfrm>
            <a:off x="2146300" y="4233424"/>
            <a:ext cx="6184899" cy="119503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8631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F3D62-75F0-E229-44D2-15524D619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1" y="384079"/>
            <a:ext cx="11067660" cy="1050925"/>
          </a:xfrm>
        </p:spPr>
        <p:txBody>
          <a:bodyPr/>
          <a:lstStyle/>
          <a:p>
            <a:r>
              <a:rPr lang="en-US" dirty="0"/>
              <a:t>Automated Unit Testing and Code Refactoring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60491-5C82-EA28-775F-C3F6E53839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1" y="1642534"/>
            <a:ext cx="5174860" cy="3574505"/>
          </a:xfrm>
        </p:spPr>
        <p:txBody>
          <a:bodyPr/>
          <a:lstStyle/>
          <a:p>
            <a:r>
              <a:rPr lang="en-US" sz="2400" dirty="0"/>
              <a:t>Automated Unit Testing allows one to refactor one’s code, and check if any errors were introduced.</a:t>
            </a:r>
          </a:p>
          <a:p>
            <a:pPr lvl="1"/>
            <a:r>
              <a:rPr lang="en-US" sz="2000" dirty="0"/>
              <a:t>Example: We found an error in the menu for selecting a demographic group when one of the contextual factors had </a:t>
            </a:r>
            <a:r>
              <a:rPr lang="en-US" sz="2000" i="1" dirty="0"/>
              <a:t>Value Labels.</a:t>
            </a:r>
          </a:p>
          <a:p>
            <a:pPr lvl="1"/>
            <a:r>
              <a:rPr lang="en-US" sz="2000" dirty="0"/>
              <a:t>After fixing the Value Label issue, we could rerun our unit test script to help ensure no unintended errors were introduced.</a:t>
            </a:r>
          </a:p>
        </p:txBody>
      </p:sp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146243AF-DCD7-8348-CC3E-703D828D19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831" y="1642533"/>
            <a:ext cx="2938087" cy="2252721"/>
          </a:xfr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2B12ED0B-EF7E-50FD-159E-135C85A6AB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796" y="1642533"/>
            <a:ext cx="3005620" cy="22527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A20E7F-69B8-A0EF-9A67-C84B071172A7}"/>
              </a:ext>
            </a:extLst>
          </p:cNvPr>
          <p:cNvSpPr txBox="1"/>
          <p:nvPr/>
        </p:nvSpPr>
        <p:spPr>
          <a:xfrm>
            <a:off x="6158712" y="4102783"/>
            <a:ext cx="564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7: Before and after identifying the Value Label error.</a:t>
            </a:r>
          </a:p>
        </p:txBody>
      </p:sp>
    </p:spTree>
    <p:extLst>
      <p:ext uri="{BB962C8B-B14F-4D97-AF65-F5344CB8AC3E}">
        <p14:creationId xmlns:p14="http://schemas.microsoft.com/office/powerpoint/2010/main" val="15645397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F0AB2-F1B2-210C-C40C-F618CEAAE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F7419-351B-7287-200E-7ADF4664CF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7"/>
            <a:ext cx="11074400" cy="1421928"/>
          </a:xfrm>
        </p:spPr>
        <p:txBody>
          <a:bodyPr/>
          <a:lstStyle/>
          <a:p>
            <a:r>
              <a:rPr lang="en-US" sz="3200" dirty="0"/>
              <a:t>Introduced the problem of designing contextual discrete choice experiments to help learn user interface preferences in Easy DOE across different subsets of users.</a:t>
            </a:r>
          </a:p>
        </p:txBody>
      </p:sp>
    </p:spTree>
    <p:extLst>
      <p:ext uri="{BB962C8B-B14F-4D97-AF65-F5344CB8AC3E}">
        <p14:creationId xmlns:p14="http://schemas.microsoft.com/office/powerpoint/2010/main" val="13189717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16B58-4836-34BD-52E2-4FA1BD6A9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6D738-40D2-2433-9CA8-C9C0D74CE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E7AB8-EBCA-ED6D-232C-7B2FB0B1D8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7"/>
            <a:ext cx="11074400" cy="3007618"/>
          </a:xfrm>
        </p:spPr>
        <p:txBody>
          <a:bodyPr/>
          <a:lstStyle/>
          <a:p>
            <a:r>
              <a:rPr lang="en-US" sz="3200" dirty="0"/>
              <a:t>Introduced the problem of designing contextual discrete choice experiments to help learn user interface preferences in Easy DOE across different subsets of users.</a:t>
            </a:r>
          </a:p>
          <a:p>
            <a:r>
              <a:rPr lang="en-US" sz="3200" dirty="0"/>
              <a:t>Demonstrated how JSL scripting allowed us to create a convenient-to-use JMP Add-In for constructing contextual discrete choice experiments.</a:t>
            </a:r>
          </a:p>
        </p:txBody>
      </p:sp>
    </p:spTree>
    <p:extLst>
      <p:ext uri="{BB962C8B-B14F-4D97-AF65-F5344CB8AC3E}">
        <p14:creationId xmlns:p14="http://schemas.microsoft.com/office/powerpoint/2010/main" val="36793844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F2A1AC-042B-38EB-9E35-9AF20201C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E3A84-24E9-637C-9D39-29EF842A7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8083E0-5C6D-623F-23FA-25307E952C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7999" y="1533527"/>
            <a:ext cx="11074400" cy="4150110"/>
          </a:xfrm>
        </p:spPr>
        <p:txBody>
          <a:bodyPr/>
          <a:lstStyle/>
          <a:p>
            <a:r>
              <a:rPr lang="en-US" sz="3200" dirty="0"/>
              <a:t>Introduced the problem of designing contextual discrete choice experiments to help learn user interface preferences in Easy DOE across different subsets of users.</a:t>
            </a:r>
          </a:p>
          <a:p>
            <a:r>
              <a:rPr lang="en-US" sz="3200" dirty="0"/>
              <a:t>Demonstrated how JSL scripting allowed us to create a convenient-to-use JMP Add-In for constructing contextual discrete choice experiments.</a:t>
            </a:r>
          </a:p>
          <a:p>
            <a:r>
              <a:rPr lang="en-US" sz="3200" dirty="0"/>
              <a:t>Discussed the importance of unit testing as a way to help detect errors during and after the development process.</a:t>
            </a:r>
          </a:p>
        </p:txBody>
      </p:sp>
    </p:spTree>
    <p:extLst>
      <p:ext uri="{BB962C8B-B14F-4D97-AF65-F5344CB8AC3E}">
        <p14:creationId xmlns:p14="http://schemas.microsoft.com/office/powerpoint/2010/main" val="26599149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9CDC4-8F5F-3CB3-5389-F829B850C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0D2E1EF2-0F7E-4F08-A307-2DC4F1320464}"/>
              </a:ext>
            </a:extLst>
          </p:cNvPr>
          <p:cNvSpPr/>
          <p:nvPr/>
        </p:nvSpPr>
        <p:spPr bwMode="auto">
          <a:xfrm>
            <a:off x="4440766" y="1197284"/>
            <a:ext cx="2887133" cy="1854199"/>
          </a:xfrm>
          <a:prstGeom prst="wedgeRoundRectCallout">
            <a:avLst/>
          </a:prstGeom>
          <a:solidFill>
            <a:schemeClr val="accent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74FFC171-A747-28AC-0623-312F8200B17B}"/>
              </a:ext>
            </a:extLst>
          </p:cNvPr>
          <p:cNvSpPr/>
          <p:nvPr/>
        </p:nvSpPr>
        <p:spPr bwMode="auto">
          <a:xfrm>
            <a:off x="7158565" y="3301999"/>
            <a:ext cx="2887133" cy="1854199"/>
          </a:xfrm>
          <a:prstGeom prst="wedgeRoundRectCallou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9284B312-9DF7-1387-FFFE-40ABFDD1EFAB}"/>
              </a:ext>
            </a:extLst>
          </p:cNvPr>
          <p:cNvSpPr/>
          <p:nvPr/>
        </p:nvSpPr>
        <p:spPr bwMode="auto">
          <a:xfrm>
            <a:off x="1875366" y="3301999"/>
            <a:ext cx="2887133" cy="1854199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0" lang="en-US" sz="1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200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A2F44-EADB-B39E-9AE7-CD4149C8F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A454D-9CC8-529A-DFD3-457FB70E4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7B538-E482-8E31-985D-8E2F69DA46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197284"/>
            <a:ext cx="11074399" cy="2737865"/>
          </a:xfrm>
        </p:spPr>
        <p:txBody>
          <a:bodyPr/>
          <a:lstStyle/>
          <a:p>
            <a:r>
              <a:rPr lang="en-US" sz="3200" dirty="0"/>
              <a:t>Currently pursuing a PhD in Mathematical Sciences at Clemson University</a:t>
            </a:r>
          </a:p>
          <a:p>
            <a:pPr lvl="1"/>
            <a:r>
              <a:rPr lang="en-US" sz="2800" dirty="0"/>
              <a:t>Research Interests: Experimental Design and Preference Learning</a:t>
            </a:r>
          </a:p>
          <a:p>
            <a:r>
              <a:rPr lang="en-US" sz="3200" dirty="0"/>
              <a:t>Interning with the JMP R&amp;D DOE and Reliability team since May 2024.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715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A9946-5D31-27D2-AB20-BB64AA25C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3724C-F391-2F64-9D89-C311954F2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4E10A-80CB-E1D3-6DAF-60F3F3F55D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1" y="1197284"/>
            <a:ext cx="11074399" cy="5120697"/>
          </a:xfrm>
        </p:spPr>
        <p:txBody>
          <a:bodyPr/>
          <a:lstStyle/>
          <a:p>
            <a:r>
              <a:rPr lang="en-US" sz="3200" dirty="0"/>
              <a:t>Currently pursuing a PhD in Mathematical Sciences at Clemson University</a:t>
            </a:r>
          </a:p>
          <a:p>
            <a:pPr lvl="1"/>
            <a:r>
              <a:rPr lang="en-US" sz="2800" dirty="0"/>
              <a:t>Research Interests: Experimental Design and Preference Learning</a:t>
            </a:r>
          </a:p>
          <a:p>
            <a:r>
              <a:rPr lang="en-US" sz="3200" dirty="0"/>
              <a:t>Interning with the JMP R&amp;D DOE and Reliability team since May 2024. </a:t>
            </a:r>
          </a:p>
          <a:p>
            <a:pPr lvl="1"/>
            <a:r>
              <a:rPr lang="en-US" sz="2800" dirty="0"/>
              <a:t>Worked on projects related to:</a:t>
            </a:r>
          </a:p>
          <a:p>
            <a:pPr lvl="2"/>
            <a:r>
              <a:rPr lang="en-US" sz="2400" dirty="0"/>
              <a:t>Discrete Choice Experimentation</a:t>
            </a:r>
          </a:p>
          <a:p>
            <a:pPr lvl="2"/>
            <a:r>
              <a:rPr lang="en-US" sz="2400" dirty="0"/>
              <a:t>Software Testing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226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75D21-346C-764C-A0E1-D3AE521F1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482601"/>
            <a:ext cx="11074400" cy="714683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Overview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E1956B2-88AE-D0FA-1C2D-5B2CBB03B43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04526020"/>
              </p:ext>
            </p:extLst>
          </p:nvPr>
        </p:nvGraphicFramePr>
        <p:xfrm>
          <a:off x="508000" y="1533525"/>
          <a:ext cx="11074400" cy="3952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4694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11417A-706A-2C4E-8245-371C107FEA50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08000" y="1454066"/>
            <a:ext cx="11074400" cy="2086725"/>
          </a:xfrm>
        </p:spPr>
        <p:txBody>
          <a:bodyPr/>
          <a:lstStyle/>
          <a:p>
            <a:r>
              <a:rPr lang="en-US" sz="4800" dirty="0"/>
              <a:t>Motivation for Creating the Add-In: Learning User Interface Preferences of Easy DOE </a:t>
            </a:r>
            <a:r>
              <a:rPr lang="en-US" sz="4800"/>
              <a:t>(Usability Study)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300120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75D21-346C-764C-A0E1-D3AE521F1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9" y="494146"/>
            <a:ext cx="11067660" cy="1050925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Easy DOE in JMP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00245C08-C8DE-B236-5D93-5142470C3A7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88" y="1569561"/>
            <a:ext cx="5793763" cy="3432806"/>
          </a:xfrm>
          <a:noFill/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09914C2-4D41-67CD-3F4E-F0153BBF1E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801" y="2177390"/>
            <a:ext cx="5174860" cy="3487878"/>
          </a:xfrm>
        </p:spPr>
        <p:txBody>
          <a:bodyPr/>
          <a:lstStyle/>
          <a:p>
            <a:r>
              <a:rPr lang="en-US" sz="1800" b="1" dirty="0"/>
              <a:t>Define</a:t>
            </a:r>
            <a:r>
              <a:rPr lang="en-US" sz="1800" dirty="0"/>
              <a:t>: specify factors and responses.</a:t>
            </a:r>
          </a:p>
          <a:p>
            <a:r>
              <a:rPr lang="en-US" sz="1800" b="1" dirty="0"/>
              <a:t>Model</a:t>
            </a:r>
            <a:r>
              <a:rPr lang="en-US" sz="1800" dirty="0"/>
              <a:t>: select effects to estimate and number of runs.</a:t>
            </a:r>
          </a:p>
          <a:p>
            <a:r>
              <a:rPr lang="en-US" sz="1800" b="1" dirty="0"/>
              <a:t>Design</a:t>
            </a:r>
            <a:r>
              <a:rPr lang="en-US" sz="1800" dirty="0"/>
              <a:t>: view the experimental design.</a:t>
            </a:r>
          </a:p>
          <a:p>
            <a:r>
              <a:rPr lang="en-US" sz="1800" b="1" dirty="0"/>
              <a:t>Data Entry</a:t>
            </a:r>
            <a:r>
              <a:rPr lang="en-US" sz="1800" dirty="0"/>
              <a:t>: record observed responses for each run.</a:t>
            </a:r>
          </a:p>
          <a:p>
            <a:r>
              <a:rPr lang="en-US" sz="1800" b="1" dirty="0"/>
              <a:t>Analyze</a:t>
            </a:r>
            <a:r>
              <a:rPr lang="en-US" sz="1800" dirty="0"/>
              <a:t>: fit the model and select active terms.</a:t>
            </a:r>
          </a:p>
          <a:p>
            <a:r>
              <a:rPr lang="en-US" sz="1800" b="1" dirty="0"/>
              <a:t>Predict</a:t>
            </a:r>
            <a:r>
              <a:rPr lang="en-US" sz="1800" dirty="0"/>
              <a:t>: profile the response using the fitted model and select the optimal factor settings</a:t>
            </a:r>
          </a:p>
          <a:p>
            <a:r>
              <a:rPr lang="en-US" sz="1800" b="1" dirty="0"/>
              <a:t>Report</a:t>
            </a:r>
            <a:r>
              <a:rPr lang="en-US" sz="2000" dirty="0"/>
              <a:t>: </a:t>
            </a:r>
            <a:r>
              <a:rPr lang="en-US" sz="1800" dirty="0"/>
              <a:t>view the summary report 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CBEA40B3-5286-A9F7-595A-5E3FF2E386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0801" y="1577740"/>
            <a:ext cx="5182257" cy="535531"/>
          </a:xfrm>
        </p:spPr>
        <p:txBody>
          <a:bodyPr/>
          <a:lstStyle/>
          <a:p>
            <a:r>
              <a:rPr lang="en-US" sz="3200" dirty="0"/>
              <a:t>Easy DOE Workflow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178864-5EA5-E6D8-52FF-54088964D2AD}"/>
              </a:ext>
            </a:extLst>
          </p:cNvPr>
          <p:cNvSpPr txBox="1"/>
          <p:nvPr/>
        </p:nvSpPr>
        <p:spPr>
          <a:xfrm>
            <a:off x="885629" y="5119162"/>
            <a:ext cx="515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1: Starting Screen for Guided Mode in Easy DOE </a:t>
            </a:r>
          </a:p>
        </p:txBody>
      </p:sp>
    </p:spTree>
    <p:extLst>
      <p:ext uri="{BB962C8B-B14F-4D97-AF65-F5344CB8AC3E}">
        <p14:creationId xmlns:p14="http://schemas.microsoft.com/office/powerpoint/2010/main" val="3253408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745FE-BCEA-F21B-E3AF-963D64BA35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8364D-36C0-84C7-58D0-5A829B509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9" y="494146"/>
            <a:ext cx="11067660" cy="1050925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Easy DOE in JMP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F2665A09-EEE6-58F2-44F8-DA19CB383E4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88" y="1569561"/>
            <a:ext cx="5793763" cy="3432806"/>
          </a:xfr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4D9D482-4684-4929-0442-2AF8FE0FC045}"/>
              </a:ext>
            </a:extLst>
          </p:cNvPr>
          <p:cNvSpPr/>
          <p:nvPr/>
        </p:nvSpPr>
        <p:spPr bwMode="auto">
          <a:xfrm>
            <a:off x="6841067" y="4199467"/>
            <a:ext cx="4656666" cy="39793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700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rgbClr val="292929"/>
              </a:solidFill>
              <a:effectLst/>
              <a:latin typeface="Arial" charset="0"/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96BC047-AD9D-EE08-953A-AEF1B3E832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801" y="2177390"/>
            <a:ext cx="5174860" cy="3487878"/>
          </a:xfrm>
        </p:spPr>
        <p:txBody>
          <a:bodyPr/>
          <a:lstStyle/>
          <a:p>
            <a:r>
              <a:rPr lang="en-US" sz="1800" b="1" dirty="0"/>
              <a:t>Define</a:t>
            </a:r>
            <a:r>
              <a:rPr lang="en-US" sz="1800" dirty="0"/>
              <a:t>: specify factors and responses.</a:t>
            </a:r>
          </a:p>
          <a:p>
            <a:r>
              <a:rPr lang="en-US" sz="1800" b="1" dirty="0"/>
              <a:t>Model</a:t>
            </a:r>
            <a:r>
              <a:rPr lang="en-US" sz="1800" dirty="0"/>
              <a:t>: select effects to estimate and number of runs.</a:t>
            </a:r>
          </a:p>
          <a:p>
            <a:r>
              <a:rPr lang="en-US" sz="1800" b="1" dirty="0"/>
              <a:t>Design</a:t>
            </a:r>
            <a:r>
              <a:rPr lang="en-US" sz="1800" dirty="0"/>
              <a:t>: view the experimental design.</a:t>
            </a:r>
          </a:p>
          <a:p>
            <a:r>
              <a:rPr lang="en-US" sz="1800" b="1" dirty="0"/>
              <a:t>Data Entry</a:t>
            </a:r>
            <a:r>
              <a:rPr lang="en-US" sz="1800" dirty="0"/>
              <a:t>: record observed responses for each run.</a:t>
            </a:r>
          </a:p>
          <a:p>
            <a:r>
              <a:rPr lang="en-US" sz="1800" b="1" dirty="0"/>
              <a:t>Analyze</a:t>
            </a:r>
            <a:r>
              <a:rPr lang="en-US" sz="1800" dirty="0"/>
              <a:t>: fit the model and select active terms.</a:t>
            </a:r>
          </a:p>
          <a:p>
            <a:r>
              <a:rPr lang="en-US" sz="1800" b="1" dirty="0"/>
              <a:t>Predict</a:t>
            </a:r>
            <a:r>
              <a:rPr lang="en-US" sz="1800" dirty="0"/>
              <a:t>: profile the response using the fitted model and select the optimal factor settings</a:t>
            </a:r>
          </a:p>
          <a:p>
            <a:r>
              <a:rPr lang="en-US" sz="1800" b="1" dirty="0"/>
              <a:t>Report</a:t>
            </a:r>
            <a:r>
              <a:rPr lang="en-US" sz="2000" dirty="0"/>
              <a:t>: </a:t>
            </a:r>
            <a:r>
              <a:rPr lang="en-US" sz="1800" dirty="0"/>
              <a:t>view the summary report 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F9A45495-F106-0FF3-23A7-93F36FE34E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0801" y="1577740"/>
            <a:ext cx="5182257" cy="535531"/>
          </a:xfrm>
        </p:spPr>
        <p:txBody>
          <a:bodyPr/>
          <a:lstStyle/>
          <a:p>
            <a:r>
              <a:rPr lang="en-US" sz="3200" dirty="0"/>
              <a:t>Easy DOE Workflow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3B498C-14C9-F200-AC80-6970A3B27E3C}"/>
              </a:ext>
            </a:extLst>
          </p:cNvPr>
          <p:cNvSpPr txBox="1"/>
          <p:nvPr/>
        </p:nvSpPr>
        <p:spPr>
          <a:xfrm>
            <a:off x="885629" y="5119162"/>
            <a:ext cx="515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1: Starting Screen for Guided Mode in Easy DOE </a:t>
            </a:r>
          </a:p>
        </p:txBody>
      </p:sp>
    </p:spTree>
    <p:extLst>
      <p:ext uri="{BB962C8B-B14F-4D97-AF65-F5344CB8AC3E}">
        <p14:creationId xmlns:p14="http://schemas.microsoft.com/office/powerpoint/2010/main" val="504597480"/>
      </p:ext>
    </p:extLst>
  </p:cSld>
  <p:clrMapOvr>
    <a:masterClrMapping/>
  </p:clrMapOvr>
</p:sld>
</file>

<file path=ppt/theme/theme1.xml><?xml version="1.0" encoding="utf-8"?>
<a:theme xmlns:a="http://schemas.openxmlformats.org/drawingml/2006/main" name="SAS2010Template3">
  <a:themeElements>
    <a:clrScheme name="JMP DS Americas">
      <a:dk1>
        <a:srgbClr val="000000"/>
      </a:dk1>
      <a:lt1>
        <a:srgbClr val="FFFFFF"/>
      </a:lt1>
      <a:dk2>
        <a:srgbClr val="44545D"/>
      </a:dk2>
      <a:lt2>
        <a:srgbClr val="EEECE1"/>
      </a:lt2>
      <a:accent1>
        <a:srgbClr val="643693"/>
      </a:accent1>
      <a:accent2>
        <a:srgbClr val="9C57A2"/>
      </a:accent2>
      <a:accent3>
        <a:srgbClr val="FF7032"/>
      </a:accent3>
      <a:accent4>
        <a:srgbClr val="FFC300"/>
      </a:accent4>
      <a:accent5>
        <a:srgbClr val="0071CB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17000"/>
          </a:spcAft>
          <a:buClr>
            <a:schemeClr val="tx1"/>
          </a:buClr>
          <a:buSzTx/>
          <a:buFont typeface="Wingdings" pitchFamily="2" charset="2"/>
          <a:buNone/>
          <a:tabLst/>
          <a:defRPr kumimoji="0" sz="1400" b="0" i="0" u="none" strike="noStrike" cap="none" normalizeH="0" baseline="0" smtClean="0">
            <a:ln>
              <a:noFill/>
            </a:ln>
            <a:solidFill>
              <a:srgbClr val="29292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17000"/>
          </a:spcAft>
          <a:buClr>
            <a:schemeClr val="tx1"/>
          </a:buClr>
          <a:buSzTx/>
          <a:buFont typeface="Wingding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29292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S_Presentation_Template_External_Audiences 2">
        <a:dk1>
          <a:srgbClr val="000000"/>
        </a:dk1>
        <a:lt1>
          <a:srgbClr val="FFFFFF"/>
        </a:lt1>
        <a:dk2>
          <a:srgbClr val="282828"/>
        </a:dk2>
        <a:lt2>
          <a:srgbClr val="808080"/>
        </a:lt2>
        <a:accent1>
          <a:srgbClr val="007DC3"/>
        </a:accent1>
        <a:accent2>
          <a:srgbClr val="00539B"/>
        </a:accent2>
        <a:accent3>
          <a:srgbClr val="003B76"/>
        </a:accent3>
        <a:accent4>
          <a:srgbClr val="97C0E6"/>
        </a:accent4>
        <a:accent5>
          <a:srgbClr val="B0B7BB"/>
        </a:accent5>
        <a:accent6>
          <a:srgbClr val="FF8817"/>
        </a:accent6>
        <a:hlink>
          <a:srgbClr val="007DC3"/>
        </a:hlink>
        <a:folHlink>
          <a:srgbClr val="BCBCB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2CCD746C-638F-4182-8313-8F375FE86C6A}" vid="{8AACF46D-DD3E-4373-9AC3-CEA20AE067C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3605</TotalTime>
  <Words>1905</Words>
  <Application>Microsoft Office PowerPoint</Application>
  <PresentationFormat>Widescreen</PresentationFormat>
  <Paragraphs>234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Arial Narrow</vt:lpstr>
      <vt:lpstr>Calibri</vt:lpstr>
      <vt:lpstr>Cambria Math</vt:lpstr>
      <vt:lpstr>Times New Roman</vt:lpstr>
      <vt:lpstr>Wingdings</vt:lpstr>
      <vt:lpstr>SAS2010Template3</vt:lpstr>
      <vt:lpstr>From Development to Testing: A Journey of Creating and Validating a JMP Add-In</vt:lpstr>
      <vt:lpstr>Speaker Introduction</vt:lpstr>
      <vt:lpstr>Speaker Introduction</vt:lpstr>
      <vt:lpstr>Speaker Introduction</vt:lpstr>
      <vt:lpstr>Speaker Introduction</vt:lpstr>
      <vt:lpstr>Overview</vt:lpstr>
      <vt:lpstr>PowerPoint Presentation</vt:lpstr>
      <vt:lpstr>Easy DOE in JMP</vt:lpstr>
      <vt:lpstr>Easy DOE in JMP</vt:lpstr>
      <vt:lpstr>Hover Help Settings in the Analyze Tab</vt:lpstr>
      <vt:lpstr>Goal: Learn Hover Help Preferences Across Demographic Groups</vt:lpstr>
      <vt:lpstr>Contextual Discrete Choice Experimentation</vt:lpstr>
      <vt:lpstr>Contextual Discrete Choice Experimentation</vt:lpstr>
      <vt:lpstr>Design of Contextual Discrete Choice Experiments</vt:lpstr>
      <vt:lpstr>PowerPoint Presentation</vt:lpstr>
      <vt:lpstr>JSL and JMP Add-Ins</vt:lpstr>
      <vt:lpstr>JSL and JMP Add-Ins</vt:lpstr>
      <vt:lpstr>JSL and JMP Add-Ins</vt:lpstr>
      <vt:lpstr>JSL and JMP Add-Ins</vt:lpstr>
      <vt:lpstr>Why Create a JMP Add-In to Solve our Problem?</vt:lpstr>
      <vt:lpstr>Why Create a JMP Add-In to Solve our Problem?</vt:lpstr>
      <vt:lpstr>Why Create a JMP Add-In to Solve our Problem?</vt:lpstr>
      <vt:lpstr>Workflow of Contextual DCE Add-In: Screening Study and Analysis</vt:lpstr>
      <vt:lpstr>Workflow of Contextual DCE Add-In: Experimental Design</vt:lpstr>
      <vt:lpstr>PowerPoint Presentation</vt:lpstr>
      <vt:lpstr>PowerPoint Presentation</vt:lpstr>
      <vt:lpstr>The JSL Unit Testing Framework</vt:lpstr>
      <vt:lpstr>The JSL Unit Testing Framework</vt:lpstr>
      <vt:lpstr>The JSL Unit Testing Framework</vt:lpstr>
      <vt:lpstr>The JSL Unit Testing Framework</vt:lpstr>
      <vt:lpstr>The JSL Unit Testing Framework</vt:lpstr>
      <vt:lpstr>Examples of Unit Tests for the Contextual DCE Add-In</vt:lpstr>
      <vt:lpstr>Examples of Unit Tests for the Contextual DCE Add-In</vt:lpstr>
      <vt:lpstr>Examples of Unit Tests for the Contextual DCE Add-In</vt:lpstr>
      <vt:lpstr>Automated Unit Testing and Code Refactoring</vt:lpstr>
      <vt:lpstr>Conclusion</vt:lpstr>
      <vt:lpstr>Conclusion</vt:lpstr>
      <vt:lpstr>Conclusion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Bill Fisher</dc:creator>
  <cp:lastModifiedBy>Bill Fisher</cp:lastModifiedBy>
  <cp:revision>1</cp:revision>
  <dcterms:created xsi:type="dcterms:W3CDTF">2024-12-19T16:01:22Z</dcterms:created>
  <dcterms:modified xsi:type="dcterms:W3CDTF">2025-01-16T18:29:36Z</dcterms:modified>
</cp:coreProperties>
</file>